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1" r:id="rId1"/>
  </p:sldMasterIdLst>
  <p:notesMasterIdLst>
    <p:notesMasterId r:id="rId15"/>
  </p:notesMasterIdLst>
  <p:handoutMasterIdLst>
    <p:handoutMasterId r:id="rId16"/>
  </p:handoutMasterIdLst>
  <p:sldIdLst>
    <p:sldId id="1396" r:id="rId2"/>
    <p:sldId id="1401" r:id="rId3"/>
    <p:sldId id="1593" r:id="rId4"/>
    <p:sldId id="1595" r:id="rId5"/>
    <p:sldId id="1594" r:id="rId6"/>
    <p:sldId id="1590" r:id="rId7"/>
    <p:sldId id="1587" r:id="rId8"/>
    <p:sldId id="1600" r:id="rId9"/>
    <p:sldId id="1599" r:id="rId10"/>
    <p:sldId id="1588" r:id="rId11"/>
    <p:sldId id="1601" r:id="rId12"/>
    <p:sldId id="1602" r:id="rId13"/>
    <p:sldId id="1591" r:id="rId14"/>
  </p:sldIdLst>
  <p:sldSz cx="12192000" cy="6858000"/>
  <p:notesSz cx="6950075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96" userDrawn="1">
          <p15:clr>
            <a:srgbClr val="A4A3A4"/>
          </p15:clr>
        </p15:guide>
        <p15:guide id="2" pos="7032" userDrawn="1">
          <p15:clr>
            <a:srgbClr val="A4A3A4"/>
          </p15:clr>
        </p15:guide>
        <p15:guide id="3" orient="horz" pos="672" userDrawn="1">
          <p15:clr>
            <a:srgbClr val="A4A3A4"/>
          </p15:clr>
        </p15:guide>
        <p15:guide id="4" orient="horz" pos="3552" userDrawn="1">
          <p15:clr>
            <a:srgbClr val="A4A3A4"/>
          </p15:clr>
        </p15:guide>
        <p15:guide id="5" pos="456" userDrawn="1">
          <p15:clr>
            <a:srgbClr val="A4A3A4"/>
          </p15:clr>
        </p15:guide>
        <p15:guide id="7" orient="horz" pos="3936" userDrawn="1">
          <p15:clr>
            <a:srgbClr val="A4A3A4"/>
          </p15:clr>
        </p15:guide>
        <p15:guide id="8" pos="3816" userDrawn="1">
          <p15:clr>
            <a:srgbClr val="A4A3A4"/>
          </p15:clr>
        </p15:guide>
        <p15:guide id="9" pos="1464" userDrawn="1">
          <p15:clr>
            <a:srgbClr val="A4A3A4"/>
          </p15:clr>
        </p15:guide>
        <p15:guide id="10" orient="horz" pos="1056" userDrawn="1">
          <p15:clr>
            <a:srgbClr val="A4A3A4"/>
          </p15:clr>
        </p15:guide>
        <p15:guide id="11" orient="horz" pos="38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Greg Buchak" initials="GB" lastIdx="1" clrIdx="0">
    <p:extLst>
      <p:ext uri="{19B8F6BF-5375-455C-9EA6-DF929625EA0E}">
        <p15:presenceInfo xmlns:p15="http://schemas.microsoft.com/office/powerpoint/2012/main" userId="ad4a1ef89d1779aa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432FF"/>
    <a:srgbClr val="030303"/>
    <a:srgbClr val="00A4DC"/>
    <a:srgbClr val="5E91A8"/>
    <a:srgbClr val="FAAF5F"/>
    <a:srgbClr val="177492"/>
    <a:srgbClr val="00526D"/>
    <a:srgbClr val="62A3AB"/>
    <a:srgbClr val="454545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970" autoAdjust="0"/>
    <p:restoredTop sz="79094" autoAdjust="0"/>
  </p:normalViewPr>
  <p:slideViewPr>
    <p:cSldViewPr snapToGrid="0">
      <p:cViewPr varScale="1">
        <p:scale>
          <a:sx n="45" d="100"/>
          <a:sy n="45" d="100"/>
        </p:scale>
        <p:origin x="600" y="34"/>
      </p:cViewPr>
      <p:guideLst>
        <p:guide orient="horz" pos="1296"/>
        <p:guide pos="7032"/>
        <p:guide orient="horz" pos="672"/>
        <p:guide orient="horz" pos="3552"/>
        <p:guide pos="456"/>
        <p:guide orient="horz" pos="3936"/>
        <p:guide pos="3816"/>
        <p:guide pos="1464"/>
        <p:guide orient="horz" pos="1056"/>
        <p:guide orient="horz" pos="384"/>
      </p:guideLst>
    </p:cSldViewPr>
  </p:slideViewPr>
  <p:outlineViewPr>
    <p:cViewPr>
      <p:scale>
        <a:sx n="33" d="100"/>
        <a:sy n="33" d="100"/>
      </p:scale>
      <p:origin x="0" y="-28356"/>
    </p:cViewPr>
  </p:outlineViewPr>
  <p:notesTextViewPr>
    <p:cViewPr>
      <p:scale>
        <a:sx n="130" d="100"/>
        <a:sy n="13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>
      <p:cViewPr>
        <p:scale>
          <a:sx n="100" d="100"/>
          <a:sy n="100" d="100"/>
        </p:scale>
        <p:origin x="2816" y="-72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011699" cy="463408"/>
          </a:xfrm>
          <a:prstGeom prst="rect">
            <a:avLst/>
          </a:prstGeom>
        </p:spPr>
        <p:txBody>
          <a:bodyPr vert="horz" lIns="92478" tIns="46240" rIns="92478" bIns="4624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772673"/>
            <a:ext cx="3011699" cy="463407"/>
          </a:xfrm>
          <a:prstGeom prst="rect">
            <a:avLst/>
          </a:prstGeom>
        </p:spPr>
        <p:txBody>
          <a:bodyPr vert="horz" lIns="92478" tIns="46240" rIns="92478" bIns="4624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36769" y="8772673"/>
            <a:ext cx="3011699" cy="463407"/>
          </a:xfrm>
          <a:prstGeom prst="rect">
            <a:avLst/>
          </a:prstGeom>
        </p:spPr>
        <p:txBody>
          <a:bodyPr vert="horz" lIns="92478" tIns="46240" rIns="92478" bIns="46240" rtlCol="0" anchor="b"/>
          <a:lstStyle>
            <a:lvl1pPr algn="r">
              <a:defRPr sz="1200"/>
            </a:lvl1pPr>
          </a:lstStyle>
          <a:p>
            <a:fld id="{FEAF10D2-550C-4248-8746-EAECBFB26B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038376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011699" cy="463408"/>
          </a:xfrm>
          <a:prstGeom prst="rect">
            <a:avLst/>
          </a:prstGeom>
        </p:spPr>
        <p:txBody>
          <a:bodyPr vert="horz" lIns="92478" tIns="46240" rIns="92478" bIns="4624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36769" y="1"/>
            <a:ext cx="3011699" cy="463408"/>
          </a:xfrm>
          <a:prstGeom prst="rect">
            <a:avLst/>
          </a:prstGeom>
        </p:spPr>
        <p:txBody>
          <a:bodyPr vert="horz" lIns="92478" tIns="46240" rIns="92478" bIns="46240" rtlCol="0"/>
          <a:lstStyle>
            <a:lvl1pPr algn="r">
              <a:defRPr sz="1200"/>
            </a:lvl1pPr>
          </a:lstStyle>
          <a:p>
            <a:fld id="{D0DFC014-2117-4E88-ABBF-4179B35BF64E}" type="datetimeFigureOut">
              <a:rPr lang="en-US" smtClean="0"/>
              <a:t>6/17/2021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04850" y="1154113"/>
            <a:ext cx="5540375" cy="31178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78" tIns="46240" rIns="92478" bIns="4624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5008" y="4444865"/>
            <a:ext cx="5560060" cy="3636704"/>
          </a:xfrm>
          <a:prstGeom prst="rect">
            <a:avLst/>
          </a:prstGeom>
        </p:spPr>
        <p:txBody>
          <a:bodyPr vert="horz" lIns="92478" tIns="46240" rIns="92478" bIns="4624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772673"/>
            <a:ext cx="3011699" cy="463407"/>
          </a:xfrm>
          <a:prstGeom prst="rect">
            <a:avLst/>
          </a:prstGeom>
        </p:spPr>
        <p:txBody>
          <a:bodyPr vert="horz" lIns="92478" tIns="46240" rIns="92478" bIns="4624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36769" y="8772673"/>
            <a:ext cx="3011699" cy="463407"/>
          </a:xfrm>
          <a:prstGeom prst="rect">
            <a:avLst/>
          </a:prstGeom>
        </p:spPr>
        <p:txBody>
          <a:bodyPr vert="horz" lIns="92478" tIns="46240" rIns="92478" bIns="46240" rtlCol="0" anchor="b"/>
          <a:lstStyle>
            <a:lvl1pPr algn="r">
              <a:defRPr sz="1200"/>
            </a:lvl1pPr>
          </a:lstStyle>
          <a:p>
            <a:fld id="{DBDFA9CF-9C31-4082-B5FE-7A11DEBDE6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73108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Authors take a shortcut:</a:t>
            </a:r>
            <a:r>
              <a:rPr lang="en-US" baseline="0" dirty="0"/>
              <a:t> fixed revenue </a:t>
            </a:r>
            <a:r>
              <a:rPr lang="en-US" baseline="0" dirty="0">
                <a:sym typeface="Wingdings" panose="05000000000000000000" pitchFamily="2" charset="2"/>
              </a:rPr>
              <a:t> perfect competition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DFA9CF-9C31-4082-B5FE-7A11DEBDE6E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43877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DFA9CF-9C31-4082-B5FE-7A11DEBDE6EF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04517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DFA9CF-9C31-4082-B5FE-7A11DEBDE6EF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59837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 userDrawn="1"/>
        </p:nvSpPr>
        <p:spPr>
          <a:xfrm>
            <a:off x="494951" y="545526"/>
            <a:ext cx="11195301" cy="5717488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2623368" y="2024889"/>
            <a:ext cx="6945265" cy="632085"/>
          </a:xfrm>
          <a:prstGeom prst="rect">
            <a:avLst/>
          </a:prstGeom>
        </p:spPr>
        <p:txBody>
          <a:bodyPr anchor="b">
            <a:noAutofit/>
          </a:bodyPr>
          <a:lstStyle>
            <a:lvl1pPr algn="ctr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2632364" y="2732775"/>
            <a:ext cx="6927273" cy="1358153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1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5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7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8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0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1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2" hasCustomPrompt="1"/>
          </p:nvPr>
        </p:nvSpPr>
        <p:spPr>
          <a:xfrm>
            <a:off x="2632869" y="4303240"/>
            <a:ext cx="6926263" cy="1090569"/>
          </a:xfrm>
        </p:spPr>
        <p:txBody>
          <a:bodyPr anchor="b">
            <a:noAutofit/>
          </a:bodyPr>
          <a:lstStyle>
            <a:lvl1pPr algn="ctr">
              <a:defRPr sz="1800" baseline="0">
                <a:solidFill>
                  <a:schemeClr val="bg1"/>
                </a:solidFill>
              </a:defRPr>
            </a:lvl1pPr>
            <a:lvl2pPr marL="0" algn="ctr">
              <a:defRPr sz="1400" b="0" i="1">
                <a:solidFill>
                  <a:schemeClr val="bg1"/>
                </a:solidFill>
              </a:defRPr>
            </a:lvl2pPr>
            <a:lvl3pPr marL="0">
              <a:defRPr sz="1400">
                <a:solidFill>
                  <a:schemeClr val="bg1"/>
                </a:solidFill>
              </a:defRPr>
            </a:lvl3pPr>
            <a:lvl4pPr>
              <a:defRPr sz="1200">
                <a:solidFill>
                  <a:schemeClr val="bg1"/>
                </a:solidFill>
              </a:defRPr>
            </a:lvl4pPr>
            <a:lvl5pPr>
              <a:defRPr sz="12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Speaker Name / Title</a:t>
            </a:r>
          </a:p>
          <a:p>
            <a:pPr lvl="1"/>
            <a:r>
              <a:rPr lang="en-US" dirty="0"/>
              <a:t>Date</a:t>
            </a:r>
          </a:p>
        </p:txBody>
      </p:sp>
    </p:spTree>
    <p:extLst>
      <p:ext uri="{BB962C8B-B14F-4D97-AF65-F5344CB8AC3E}">
        <p14:creationId xmlns:p14="http://schemas.microsoft.com/office/powerpoint/2010/main" val="18993680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jectives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 Placeholder 2">
            <a:extLst>
              <a:ext uri="{FF2B5EF4-FFF2-40B4-BE49-F238E27FC236}">
                <a16:creationId xmlns:a16="http://schemas.microsoft.com/office/drawing/2014/main" id="{0D9F2783-6F48-4108-9C30-9626EBD20022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2407583" y="2228850"/>
            <a:ext cx="1580288" cy="1579563"/>
          </a:xfrm>
          <a:prstGeom prst="ellipse">
            <a:avLst/>
          </a:prstGeom>
          <a:solidFill>
            <a:schemeClr val="accent4"/>
          </a:solidFill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18" name="Text Placeholder 2">
            <a:extLst>
              <a:ext uri="{FF2B5EF4-FFF2-40B4-BE49-F238E27FC236}">
                <a16:creationId xmlns:a16="http://schemas.microsoft.com/office/drawing/2014/main" id="{54BE4729-5F0E-43C2-8707-3D1C18F36D8D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5300541" y="2228850"/>
            <a:ext cx="1580288" cy="1579563"/>
          </a:xfrm>
          <a:prstGeom prst="ellipse">
            <a:avLst/>
          </a:prstGeom>
          <a:solidFill>
            <a:schemeClr val="accent4"/>
          </a:solidFill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19" name="Text Placeholder 2">
            <a:extLst>
              <a:ext uri="{FF2B5EF4-FFF2-40B4-BE49-F238E27FC236}">
                <a16:creationId xmlns:a16="http://schemas.microsoft.com/office/drawing/2014/main" id="{3CBD1930-1173-4B71-9CE4-C616FC9B18A7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140003" y="2244222"/>
            <a:ext cx="1580288" cy="1579563"/>
          </a:xfrm>
          <a:prstGeom prst="ellipse">
            <a:avLst/>
          </a:prstGeom>
          <a:solidFill>
            <a:schemeClr val="accent4"/>
          </a:solidFill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1997198" y="4001551"/>
            <a:ext cx="2401093" cy="1549400"/>
          </a:xfrm>
        </p:spPr>
        <p:txBody>
          <a:bodyPr>
            <a:noAutofit/>
          </a:bodyPr>
          <a:lstStyle>
            <a:lvl1pPr algn="ctr">
              <a:defRPr sz="2000"/>
            </a:lvl1pPr>
            <a:lvl2pPr marL="0" algn="ctr">
              <a:defRPr sz="1600"/>
            </a:lvl2pPr>
            <a:lvl3pPr marL="0" algn="ctr"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Edit Master text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9" name="Text Placeholder 10"/>
          <p:cNvSpPr>
            <a:spLocks noGrp="1"/>
          </p:cNvSpPr>
          <p:nvPr>
            <p:ph type="body" sz="quarter" idx="11" hasCustomPrompt="1"/>
          </p:nvPr>
        </p:nvSpPr>
        <p:spPr>
          <a:xfrm>
            <a:off x="554182" y="1371600"/>
            <a:ext cx="11073007" cy="304800"/>
          </a:xfrm>
          <a:prstGeom prst="rect">
            <a:avLst/>
          </a:prstGeom>
        </p:spPr>
        <p:txBody>
          <a:bodyPr lIns="0" tIns="0" rIns="0" bIns="0" anchor="ctr" anchorCtr="0">
            <a:noAutofit/>
          </a:bodyPr>
          <a:lstStyle>
            <a:lvl1pPr marL="0" indent="0" algn="l" rtl="0">
              <a:spcBef>
                <a:spcPts val="0"/>
              </a:spcBef>
              <a:buNone/>
              <a:defRPr sz="280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</a:defRPr>
            </a:lvl1pPr>
            <a:lvl2pPr algn="ctr" rtl="0">
              <a:defRPr/>
            </a:lvl2pPr>
            <a:lvl3pPr algn="ctr" rtl="0">
              <a:defRPr/>
            </a:lvl3pPr>
            <a:lvl4pPr algn="ctr" rtl="0">
              <a:defRPr/>
            </a:lvl4pPr>
            <a:lvl5pPr algn="ctr" rtl="0">
              <a:defRPr/>
            </a:lvl5pPr>
          </a:lstStyle>
          <a:p>
            <a:pPr lvl="0"/>
            <a:r>
              <a:rPr lang="en-US" dirty="0"/>
              <a:t>Subtitle if needed</a:t>
            </a:r>
          </a:p>
        </p:txBody>
      </p:sp>
      <p:sp>
        <p:nvSpPr>
          <p:cNvPr id="10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554182" y="640080"/>
            <a:ext cx="11073008" cy="558784"/>
          </a:xfrm>
          <a:prstGeom prst="rect">
            <a:avLst/>
          </a:prstGeom>
        </p:spPr>
        <p:txBody>
          <a:bodyPr lIns="0" tIns="0" rIns="0" bIns="0" anchor="ctr" anchorCtr="0">
            <a:noAutofit/>
          </a:bodyPr>
          <a:lstStyle>
            <a:lvl1pPr marL="0" indent="0" algn="l" rtl="0">
              <a:spcBef>
                <a:spcPts val="0"/>
              </a:spcBef>
              <a:buNone/>
              <a:defRPr sz="3600" b="0" cap="none" spc="0" baseline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Open Sans Light" pitchFamily="34" charset="0"/>
              </a:defRPr>
            </a:lvl1pPr>
          </a:lstStyle>
          <a:p>
            <a:pPr lvl="0"/>
            <a:r>
              <a:rPr lang="en-US" dirty="0"/>
              <a:t>Slide title</a:t>
            </a:r>
          </a:p>
        </p:txBody>
      </p:sp>
      <p:sp>
        <p:nvSpPr>
          <p:cNvPr id="9" name="Picture Placeholder 1"/>
          <p:cNvSpPr>
            <a:spLocks noGrp="1"/>
          </p:cNvSpPr>
          <p:nvPr>
            <p:ph type="pic" sz="quarter" idx="12" hasCustomPrompt="1"/>
          </p:nvPr>
        </p:nvSpPr>
        <p:spPr>
          <a:xfrm>
            <a:off x="2708197" y="2538217"/>
            <a:ext cx="979095" cy="979095"/>
          </a:xfrm>
        </p:spPr>
        <p:txBody>
          <a:bodyPr>
            <a:noAutofit/>
          </a:bodyPr>
          <a:lstStyle>
            <a:lvl1pPr>
              <a:defRPr sz="1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Icon</a:t>
            </a:r>
          </a:p>
        </p:txBody>
      </p:sp>
      <p:sp>
        <p:nvSpPr>
          <p:cNvPr id="39" name="Picture Placeholder 1"/>
          <p:cNvSpPr>
            <a:spLocks noGrp="1"/>
          </p:cNvSpPr>
          <p:nvPr>
            <p:ph type="pic" sz="quarter" idx="17" hasCustomPrompt="1"/>
          </p:nvPr>
        </p:nvSpPr>
        <p:spPr>
          <a:xfrm>
            <a:off x="5609114" y="2538217"/>
            <a:ext cx="979095" cy="979095"/>
          </a:xfrm>
        </p:spPr>
        <p:txBody>
          <a:bodyPr>
            <a:noAutofit/>
          </a:bodyPr>
          <a:lstStyle>
            <a:lvl1pPr>
              <a:defRPr sz="1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Icon</a:t>
            </a:r>
          </a:p>
        </p:txBody>
      </p:sp>
      <p:sp>
        <p:nvSpPr>
          <p:cNvPr id="40" name="Text Placeholder 5"/>
          <p:cNvSpPr>
            <a:spLocks noGrp="1"/>
          </p:cNvSpPr>
          <p:nvPr>
            <p:ph type="body" sz="quarter" idx="18"/>
          </p:nvPr>
        </p:nvSpPr>
        <p:spPr>
          <a:xfrm>
            <a:off x="4898115" y="4001551"/>
            <a:ext cx="2401093" cy="1549400"/>
          </a:xfrm>
        </p:spPr>
        <p:txBody>
          <a:bodyPr>
            <a:noAutofit/>
          </a:bodyPr>
          <a:lstStyle>
            <a:lvl1pPr algn="ctr">
              <a:defRPr sz="2000"/>
            </a:lvl1pPr>
            <a:lvl2pPr marL="0" algn="ctr">
              <a:defRPr sz="1600"/>
            </a:lvl2pPr>
            <a:lvl3pPr marL="0" algn="ctr"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Edit Master text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41" name="Picture Placeholder 1"/>
          <p:cNvSpPr>
            <a:spLocks noGrp="1"/>
          </p:cNvSpPr>
          <p:nvPr>
            <p:ph type="pic" sz="quarter" idx="19" hasCustomPrompt="1"/>
          </p:nvPr>
        </p:nvSpPr>
        <p:spPr>
          <a:xfrm>
            <a:off x="8445949" y="2538217"/>
            <a:ext cx="979095" cy="979095"/>
          </a:xfrm>
        </p:spPr>
        <p:txBody>
          <a:bodyPr>
            <a:noAutofit/>
          </a:bodyPr>
          <a:lstStyle>
            <a:lvl1pPr>
              <a:defRPr sz="1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Icon</a:t>
            </a:r>
          </a:p>
        </p:txBody>
      </p:sp>
      <p:sp>
        <p:nvSpPr>
          <p:cNvPr id="42" name="Text Placeholder 5"/>
          <p:cNvSpPr>
            <a:spLocks noGrp="1"/>
          </p:cNvSpPr>
          <p:nvPr>
            <p:ph type="body" sz="quarter" idx="20"/>
          </p:nvPr>
        </p:nvSpPr>
        <p:spPr>
          <a:xfrm>
            <a:off x="7734950" y="4001551"/>
            <a:ext cx="2401093" cy="1549400"/>
          </a:xfrm>
        </p:spPr>
        <p:txBody>
          <a:bodyPr>
            <a:noAutofit/>
          </a:bodyPr>
          <a:lstStyle>
            <a:lvl1pPr algn="ctr">
              <a:defRPr sz="2000"/>
            </a:lvl1pPr>
            <a:lvl2pPr marL="0" algn="ctr">
              <a:defRPr sz="1600"/>
            </a:lvl2pPr>
            <a:lvl3pPr marL="0" algn="ctr"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Edit Master text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21" name="Text Placeholder 2"/>
          <p:cNvSpPr>
            <a:spLocks noGrp="1"/>
          </p:cNvSpPr>
          <p:nvPr>
            <p:ph type="body" sz="quarter" idx="26" hasCustomPrompt="1"/>
          </p:nvPr>
        </p:nvSpPr>
        <p:spPr>
          <a:xfrm>
            <a:off x="4951413" y="6367701"/>
            <a:ext cx="6686550" cy="222012"/>
          </a:xfrm>
        </p:spPr>
        <p:txBody>
          <a:bodyPr/>
          <a:lstStyle>
            <a:lvl1pPr algn="r">
              <a:defRPr sz="900"/>
            </a:lvl1pPr>
            <a:lvl2pPr algn="r">
              <a:defRPr sz="1100"/>
            </a:lvl2pPr>
            <a:lvl3pPr algn="r">
              <a:defRPr sz="1050"/>
            </a:lvl3pPr>
            <a:lvl4pPr algn="r">
              <a:defRPr sz="1000"/>
            </a:lvl4pPr>
            <a:lvl5pPr algn="r">
              <a:defRPr sz="1000"/>
            </a:lvl5pPr>
          </a:lstStyle>
          <a:p>
            <a:pPr lvl="0"/>
            <a:r>
              <a:rPr lang="en-US" dirty="0"/>
              <a:t>Source</a:t>
            </a:r>
          </a:p>
        </p:txBody>
      </p:sp>
    </p:spTree>
    <p:extLst>
      <p:ext uri="{BB962C8B-B14F-4D97-AF65-F5344CB8AC3E}">
        <p14:creationId xmlns:p14="http://schemas.microsoft.com/office/powerpoint/2010/main" val="35773587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jectives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73AB32-36E7-45E5-BF02-B84B4992037B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1224825" y="2228850"/>
            <a:ext cx="1580288" cy="1579563"/>
          </a:xfrm>
          <a:prstGeom prst="ellipse">
            <a:avLst/>
          </a:prstGeom>
          <a:solidFill>
            <a:schemeClr val="accent4"/>
          </a:solidFill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22" name="Text Placeholder 2">
            <a:extLst>
              <a:ext uri="{FF2B5EF4-FFF2-40B4-BE49-F238E27FC236}">
                <a16:creationId xmlns:a16="http://schemas.microsoft.com/office/drawing/2014/main" id="{F240E4C8-4A36-4FBC-8580-48A264313D25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3966684" y="2228850"/>
            <a:ext cx="1580288" cy="1579563"/>
          </a:xfrm>
          <a:prstGeom prst="ellipse">
            <a:avLst/>
          </a:prstGeom>
          <a:solidFill>
            <a:schemeClr val="accent4"/>
          </a:solidFill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23" name="Text Placeholder 2">
            <a:extLst>
              <a:ext uri="{FF2B5EF4-FFF2-40B4-BE49-F238E27FC236}">
                <a16:creationId xmlns:a16="http://schemas.microsoft.com/office/drawing/2014/main" id="{4D5D9CB0-D2CD-44FA-B6D5-B642103E738E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6630975" y="2228849"/>
            <a:ext cx="1580288" cy="1579563"/>
          </a:xfrm>
          <a:prstGeom prst="ellipse">
            <a:avLst/>
          </a:prstGeom>
          <a:solidFill>
            <a:schemeClr val="accent4"/>
          </a:solidFill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24" name="Text Placeholder 2">
            <a:extLst>
              <a:ext uri="{FF2B5EF4-FFF2-40B4-BE49-F238E27FC236}">
                <a16:creationId xmlns:a16="http://schemas.microsoft.com/office/drawing/2014/main" id="{482F08DF-A1C4-45AD-8F8F-E0A8C4A6BB7A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9322340" y="2237982"/>
            <a:ext cx="1580288" cy="1579563"/>
          </a:xfrm>
          <a:prstGeom prst="ellipse">
            <a:avLst/>
          </a:prstGeom>
          <a:solidFill>
            <a:schemeClr val="accent4"/>
          </a:solidFill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923580" y="4001551"/>
            <a:ext cx="2182812" cy="1549400"/>
          </a:xfrm>
        </p:spPr>
        <p:txBody>
          <a:bodyPr>
            <a:noAutofit/>
          </a:bodyPr>
          <a:lstStyle>
            <a:lvl1pPr algn="ctr">
              <a:defRPr sz="2000"/>
            </a:lvl1pPr>
            <a:lvl2pPr marL="0" algn="ctr">
              <a:defRPr sz="1600"/>
            </a:lvl2pPr>
            <a:lvl3pPr marL="0" algn="ctr"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Edit Master text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9" name="Text Placeholder 10"/>
          <p:cNvSpPr>
            <a:spLocks noGrp="1"/>
          </p:cNvSpPr>
          <p:nvPr>
            <p:ph type="body" sz="quarter" idx="11" hasCustomPrompt="1"/>
          </p:nvPr>
        </p:nvSpPr>
        <p:spPr>
          <a:xfrm>
            <a:off x="554182" y="1371600"/>
            <a:ext cx="11073007" cy="304800"/>
          </a:xfrm>
          <a:prstGeom prst="rect">
            <a:avLst/>
          </a:prstGeom>
        </p:spPr>
        <p:txBody>
          <a:bodyPr lIns="0" tIns="0" rIns="0" bIns="0" anchor="ctr" anchorCtr="0">
            <a:noAutofit/>
          </a:bodyPr>
          <a:lstStyle>
            <a:lvl1pPr marL="0" indent="0" algn="l" rtl="0">
              <a:spcBef>
                <a:spcPts val="0"/>
              </a:spcBef>
              <a:buNone/>
              <a:defRPr sz="280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</a:defRPr>
            </a:lvl1pPr>
            <a:lvl2pPr algn="ctr" rtl="0">
              <a:defRPr/>
            </a:lvl2pPr>
            <a:lvl3pPr algn="ctr" rtl="0">
              <a:defRPr/>
            </a:lvl3pPr>
            <a:lvl4pPr algn="ctr" rtl="0">
              <a:defRPr/>
            </a:lvl4pPr>
            <a:lvl5pPr algn="ctr" rtl="0">
              <a:defRPr/>
            </a:lvl5pPr>
          </a:lstStyle>
          <a:p>
            <a:pPr lvl="0"/>
            <a:r>
              <a:rPr lang="en-US" dirty="0"/>
              <a:t>Subtitle if needed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554182" y="6320118"/>
            <a:ext cx="11083636" cy="0"/>
          </a:xfrm>
          <a:prstGeom prst="line">
            <a:avLst/>
          </a:prstGeom>
          <a:ln w="6350">
            <a:solidFill>
              <a:schemeClr val="bg1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554182" y="640080"/>
            <a:ext cx="11073008" cy="558784"/>
          </a:xfrm>
          <a:prstGeom prst="rect">
            <a:avLst/>
          </a:prstGeom>
        </p:spPr>
        <p:txBody>
          <a:bodyPr lIns="0" tIns="0" rIns="0" bIns="0" anchor="ctr" anchorCtr="0">
            <a:noAutofit/>
          </a:bodyPr>
          <a:lstStyle>
            <a:lvl1pPr marL="0" indent="0" algn="l" rtl="0">
              <a:spcBef>
                <a:spcPts val="0"/>
              </a:spcBef>
              <a:buNone/>
              <a:defRPr sz="3600" b="0" cap="none" spc="0" baseline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Open Sans Light" pitchFamily="34" charset="0"/>
              </a:defRPr>
            </a:lvl1pPr>
          </a:lstStyle>
          <a:p>
            <a:pPr lvl="0"/>
            <a:r>
              <a:rPr lang="en-US" dirty="0"/>
              <a:t>Slide title</a:t>
            </a:r>
          </a:p>
        </p:txBody>
      </p:sp>
      <p:sp>
        <p:nvSpPr>
          <p:cNvPr id="9" name="Picture Placeholder 1"/>
          <p:cNvSpPr>
            <a:spLocks noGrp="1"/>
          </p:cNvSpPr>
          <p:nvPr>
            <p:ph type="pic" sz="quarter" idx="12" hasCustomPrompt="1"/>
          </p:nvPr>
        </p:nvSpPr>
        <p:spPr>
          <a:xfrm>
            <a:off x="1525439" y="2538217"/>
            <a:ext cx="979095" cy="979095"/>
          </a:xfrm>
        </p:spPr>
        <p:txBody>
          <a:bodyPr>
            <a:noAutofit/>
          </a:bodyPr>
          <a:lstStyle>
            <a:lvl1pPr>
              <a:defRPr sz="1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Icon</a:t>
            </a:r>
          </a:p>
        </p:txBody>
      </p:sp>
      <p:sp>
        <p:nvSpPr>
          <p:cNvPr id="39" name="Picture Placeholder 1"/>
          <p:cNvSpPr>
            <a:spLocks noGrp="1"/>
          </p:cNvSpPr>
          <p:nvPr>
            <p:ph type="pic" sz="quarter" idx="17" hasCustomPrompt="1"/>
          </p:nvPr>
        </p:nvSpPr>
        <p:spPr>
          <a:xfrm>
            <a:off x="4267332" y="2538217"/>
            <a:ext cx="979095" cy="979095"/>
          </a:xfrm>
        </p:spPr>
        <p:txBody>
          <a:bodyPr>
            <a:noAutofit/>
          </a:bodyPr>
          <a:lstStyle>
            <a:lvl1pPr>
              <a:defRPr sz="1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Icon</a:t>
            </a:r>
          </a:p>
        </p:txBody>
      </p:sp>
      <p:sp>
        <p:nvSpPr>
          <p:cNvPr id="40" name="Text Placeholder 5"/>
          <p:cNvSpPr>
            <a:spLocks noGrp="1"/>
          </p:cNvSpPr>
          <p:nvPr>
            <p:ph type="body" sz="quarter" idx="18"/>
          </p:nvPr>
        </p:nvSpPr>
        <p:spPr>
          <a:xfrm>
            <a:off x="3665473" y="4001551"/>
            <a:ext cx="2182812" cy="1549400"/>
          </a:xfrm>
        </p:spPr>
        <p:txBody>
          <a:bodyPr>
            <a:noAutofit/>
          </a:bodyPr>
          <a:lstStyle>
            <a:lvl1pPr algn="ctr">
              <a:defRPr sz="2000"/>
            </a:lvl1pPr>
            <a:lvl2pPr marL="0" algn="ctr">
              <a:defRPr sz="1600"/>
            </a:lvl2pPr>
            <a:lvl3pPr marL="0" algn="ctr"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Edit Master text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41" name="Picture Placeholder 1"/>
          <p:cNvSpPr>
            <a:spLocks noGrp="1"/>
          </p:cNvSpPr>
          <p:nvPr>
            <p:ph type="pic" sz="quarter" idx="19" hasCustomPrompt="1"/>
          </p:nvPr>
        </p:nvSpPr>
        <p:spPr>
          <a:xfrm>
            <a:off x="6945143" y="2538217"/>
            <a:ext cx="979095" cy="979095"/>
          </a:xfrm>
        </p:spPr>
        <p:txBody>
          <a:bodyPr>
            <a:noAutofit/>
          </a:bodyPr>
          <a:lstStyle>
            <a:lvl1pPr>
              <a:defRPr sz="1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Icon</a:t>
            </a:r>
          </a:p>
        </p:txBody>
      </p:sp>
      <p:sp>
        <p:nvSpPr>
          <p:cNvPr id="42" name="Text Placeholder 5"/>
          <p:cNvSpPr>
            <a:spLocks noGrp="1"/>
          </p:cNvSpPr>
          <p:nvPr>
            <p:ph type="body" sz="quarter" idx="20"/>
          </p:nvPr>
        </p:nvSpPr>
        <p:spPr>
          <a:xfrm>
            <a:off x="6343284" y="4001551"/>
            <a:ext cx="2182812" cy="1549400"/>
          </a:xfrm>
        </p:spPr>
        <p:txBody>
          <a:bodyPr>
            <a:noAutofit/>
          </a:bodyPr>
          <a:lstStyle>
            <a:lvl1pPr algn="ctr">
              <a:defRPr sz="2000"/>
            </a:lvl1pPr>
            <a:lvl2pPr marL="0" algn="ctr">
              <a:defRPr sz="1600"/>
            </a:lvl2pPr>
            <a:lvl3pPr marL="0" algn="ctr"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Edit Master text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43" name="Picture Placeholder 1"/>
          <p:cNvSpPr>
            <a:spLocks noGrp="1"/>
          </p:cNvSpPr>
          <p:nvPr>
            <p:ph type="pic" sz="quarter" idx="21" hasCustomPrompt="1"/>
          </p:nvPr>
        </p:nvSpPr>
        <p:spPr>
          <a:xfrm>
            <a:off x="9622954" y="2538217"/>
            <a:ext cx="979095" cy="979095"/>
          </a:xfrm>
        </p:spPr>
        <p:txBody>
          <a:bodyPr>
            <a:noAutofit/>
          </a:bodyPr>
          <a:lstStyle>
            <a:lvl1pPr>
              <a:defRPr sz="1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Icon</a:t>
            </a:r>
          </a:p>
        </p:txBody>
      </p:sp>
      <p:sp>
        <p:nvSpPr>
          <p:cNvPr id="44" name="Text Placeholder 5"/>
          <p:cNvSpPr>
            <a:spLocks noGrp="1"/>
          </p:cNvSpPr>
          <p:nvPr>
            <p:ph type="body" sz="quarter" idx="22"/>
          </p:nvPr>
        </p:nvSpPr>
        <p:spPr>
          <a:xfrm>
            <a:off x="9021095" y="4001551"/>
            <a:ext cx="2182812" cy="1549400"/>
          </a:xfrm>
        </p:spPr>
        <p:txBody>
          <a:bodyPr>
            <a:noAutofit/>
          </a:bodyPr>
          <a:lstStyle>
            <a:lvl1pPr algn="ctr">
              <a:defRPr sz="2000"/>
            </a:lvl1pPr>
            <a:lvl2pPr marL="0" algn="ctr">
              <a:defRPr sz="1600"/>
            </a:lvl2pPr>
            <a:lvl3pPr marL="0" algn="ctr"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Edit Master text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20" name="Text Placeholder 2"/>
          <p:cNvSpPr>
            <a:spLocks noGrp="1"/>
          </p:cNvSpPr>
          <p:nvPr>
            <p:ph type="body" sz="quarter" idx="27" hasCustomPrompt="1"/>
          </p:nvPr>
        </p:nvSpPr>
        <p:spPr>
          <a:xfrm>
            <a:off x="4951413" y="6367701"/>
            <a:ext cx="6686550" cy="222012"/>
          </a:xfrm>
        </p:spPr>
        <p:txBody>
          <a:bodyPr/>
          <a:lstStyle>
            <a:lvl1pPr algn="r">
              <a:defRPr sz="900"/>
            </a:lvl1pPr>
            <a:lvl2pPr algn="r">
              <a:defRPr sz="1100"/>
            </a:lvl2pPr>
            <a:lvl3pPr algn="r">
              <a:defRPr sz="1050"/>
            </a:lvl3pPr>
            <a:lvl4pPr algn="r">
              <a:defRPr sz="1000"/>
            </a:lvl4pPr>
            <a:lvl5pPr algn="r">
              <a:defRPr sz="1000"/>
            </a:lvl5pPr>
          </a:lstStyle>
          <a:p>
            <a:pPr lvl="0"/>
            <a:r>
              <a:rPr lang="en-US" dirty="0"/>
              <a:t>Source</a:t>
            </a:r>
          </a:p>
        </p:txBody>
      </p:sp>
      <p:pic>
        <p:nvPicPr>
          <p:cNvPr id="21" name="Picture 20" descr="GSB_H_SEAL_2C.png"/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54182" y="6347358"/>
            <a:ext cx="872696" cy="278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571975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mbered Poi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Text Placeholder 10"/>
          <p:cNvSpPr>
            <a:spLocks noGrp="1"/>
          </p:cNvSpPr>
          <p:nvPr>
            <p:ph type="body" sz="quarter" idx="11" hasCustomPrompt="1"/>
          </p:nvPr>
        </p:nvSpPr>
        <p:spPr>
          <a:xfrm>
            <a:off x="554182" y="1371600"/>
            <a:ext cx="11073007" cy="304800"/>
          </a:xfrm>
          <a:prstGeom prst="rect">
            <a:avLst/>
          </a:prstGeom>
        </p:spPr>
        <p:txBody>
          <a:bodyPr lIns="0" tIns="0" rIns="0" bIns="0" anchor="ctr" anchorCtr="0">
            <a:noAutofit/>
          </a:bodyPr>
          <a:lstStyle>
            <a:lvl1pPr marL="0" indent="0" algn="l" rtl="0">
              <a:spcBef>
                <a:spcPts val="0"/>
              </a:spcBef>
              <a:buNone/>
              <a:defRPr sz="280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</a:defRPr>
            </a:lvl1pPr>
            <a:lvl2pPr algn="ctr" rtl="0">
              <a:defRPr/>
            </a:lvl2pPr>
            <a:lvl3pPr algn="ctr" rtl="0">
              <a:defRPr/>
            </a:lvl3pPr>
            <a:lvl4pPr algn="ctr" rtl="0">
              <a:defRPr/>
            </a:lvl4pPr>
            <a:lvl5pPr algn="ctr" rtl="0">
              <a:defRPr/>
            </a:lvl5pPr>
          </a:lstStyle>
          <a:p>
            <a:pPr lvl="0"/>
            <a:r>
              <a:rPr lang="en-US" dirty="0"/>
              <a:t>Subtitle if needed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554182" y="6320118"/>
            <a:ext cx="11083636" cy="0"/>
          </a:xfrm>
          <a:prstGeom prst="line">
            <a:avLst/>
          </a:prstGeom>
          <a:ln w="6350"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554182" y="640080"/>
            <a:ext cx="11073008" cy="558784"/>
          </a:xfrm>
          <a:prstGeom prst="rect">
            <a:avLst/>
          </a:prstGeom>
        </p:spPr>
        <p:txBody>
          <a:bodyPr lIns="0" tIns="0" rIns="0" bIns="0" anchor="ctr" anchorCtr="0">
            <a:noAutofit/>
          </a:bodyPr>
          <a:lstStyle>
            <a:lvl1pPr marL="0" indent="0" algn="l" rtl="0">
              <a:spcBef>
                <a:spcPts val="0"/>
              </a:spcBef>
              <a:buNone/>
              <a:defRPr sz="3600" b="0" cap="none" spc="0" baseline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Open Sans Light" pitchFamily="34" charset="0"/>
              </a:defRPr>
            </a:lvl1pPr>
          </a:lstStyle>
          <a:p>
            <a:pPr lvl="0"/>
            <a:r>
              <a:rPr lang="en-US" dirty="0"/>
              <a:t>Slide title</a:t>
            </a:r>
          </a:p>
        </p:txBody>
      </p:sp>
      <p:cxnSp>
        <p:nvCxnSpPr>
          <p:cNvPr id="29" name="Straight Connector 28"/>
          <p:cNvCxnSpPr/>
          <p:nvPr userDrawn="1"/>
        </p:nvCxnSpPr>
        <p:spPr>
          <a:xfrm>
            <a:off x="554183" y="6320118"/>
            <a:ext cx="11083636" cy="0"/>
          </a:xfrm>
          <a:prstGeom prst="line">
            <a:avLst/>
          </a:prstGeom>
          <a:ln w="6350">
            <a:solidFill>
              <a:schemeClr val="bg1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" name="Text Placeholder 18"/>
          <p:cNvSpPr>
            <a:spLocks noGrp="1"/>
          </p:cNvSpPr>
          <p:nvPr>
            <p:ph type="body" sz="quarter" idx="18" hasCustomPrompt="1"/>
          </p:nvPr>
        </p:nvSpPr>
        <p:spPr>
          <a:xfrm>
            <a:off x="1480930" y="3967367"/>
            <a:ext cx="9945899" cy="769938"/>
          </a:xfrm>
        </p:spPr>
        <p:txBody>
          <a:bodyPr/>
          <a:lstStyle>
            <a:lvl1pPr>
              <a:lnSpc>
                <a:spcPct val="100000"/>
              </a:lnSpc>
              <a:defRPr lang="en-US" sz="2400" b="1" kern="1200" dirty="0" smtClean="0">
                <a:solidFill>
                  <a:schemeClr val="accent4"/>
                </a:solidFill>
                <a:latin typeface="+mn-lt"/>
                <a:ea typeface="+mn-ea"/>
                <a:cs typeface="+mn-cs"/>
              </a:defRPr>
            </a:lvl1pPr>
            <a:lvl2pPr marL="0">
              <a:lnSpc>
                <a:spcPct val="100000"/>
              </a:lnSpc>
              <a:spcBef>
                <a:spcPts val="0"/>
              </a:spcBef>
              <a:defRPr sz="2000">
                <a:solidFill>
                  <a:schemeClr val="tx1"/>
                </a:solidFill>
              </a:defRPr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FontTx/>
              <a:buNone/>
            </a:pPr>
            <a:r>
              <a:rPr lang="en-US" dirty="0"/>
              <a:t>Point Three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31" name="Text Placeholder 18"/>
          <p:cNvSpPr>
            <a:spLocks noGrp="1"/>
          </p:cNvSpPr>
          <p:nvPr>
            <p:ph type="body" sz="quarter" idx="17" hasCustomPrompt="1"/>
          </p:nvPr>
        </p:nvSpPr>
        <p:spPr>
          <a:xfrm>
            <a:off x="1480930" y="2884471"/>
            <a:ext cx="9945899" cy="769938"/>
          </a:xfrm>
        </p:spPr>
        <p:txBody>
          <a:bodyPr/>
          <a:lstStyle>
            <a:lvl1pPr>
              <a:lnSpc>
                <a:spcPct val="100000"/>
              </a:lnSpc>
              <a:defRPr lang="en-US" sz="2400" b="1" kern="1200" dirty="0" smtClean="0">
                <a:solidFill>
                  <a:schemeClr val="accent4"/>
                </a:solidFill>
                <a:latin typeface="+mn-lt"/>
                <a:ea typeface="+mn-ea"/>
                <a:cs typeface="+mn-cs"/>
              </a:defRPr>
            </a:lvl1pPr>
            <a:lvl2pPr marL="0">
              <a:lnSpc>
                <a:spcPct val="100000"/>
              </a:lnSpc>
              <a:spcBef>
                <a:spcPts val="0"/>
              </a:spcBef>
              <a:defRPr sz="2000">
                <a:solidFill>
                  <a:schemeClr val="tx1"/>
                </a:solidFill>
              </a:defRPr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FontTx/>
              <a:buNone/>
            </a:pPr>
            <a:r>
              <a:rPr lang="en-US" dirty="0"/>
              <a:t>Point Two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32" name="Text Placeholder 18"/>
          <p:cNvSpPr>
            <a:spLocks noGrp="1"/>
          </p:cNvSpPr>
          <p:nvPr>
            <p:ph type="body" sz="quarter" idx="16" hasCustomPrompt="1"/>
          </p:nvPr>
        </p:nvSpPr>
        <p:spPr>
          <a:xfrm>
            <a:off x="1480930" y="1798312"/>
            <a:ext cx="9945899" cy="769938"/>
          </a:xfrm>
        </p:spPr>
        <p:txBody>
          <a:bodyPr/>
          <a:lstStyle>
            <a:lvl1pPr>
              <a:lnSpc>
                <a:spcPct val="100000"/>
              </a:lnSpc>
              <a:defRPr sz="2400" b="1">
                <a:solidFill>
                  <a:schemeClr val="accent4"/>
                </a:solidFill>
              </a:defRPr>
            </a:lvl1pPr>
            <a:lvl2pPr marL="0">
              <a:lnSpc>
                <a:spcPct val="100000"/>
              </a:lnSpc>
              <a:spcBef>
                <a:spcPts val="0"/>
              </a:spcBef>
              <a:defRPr sz="2000">
                <a:solidFill>
                  <a:schemeClr val="tx1"/>
                </a:solidFill>
              </a:defRPr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/>
              <a:t>Point One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36" name="Text Placeholder 18"/>
          <p:cNvSpPr>
            <a:spLocks noGrp="1"/>
          </p:cNvSpPr>
          <p:nvPr>
            <p:ph type="body" sz="quarter" idx="19" hasCustomPrompt="1"/>
          </p:nvPr>
        </p:nvSpPr>
        <p:spPr>
          <a:xfrm>
            <a:off x="1480930" y="5056789"/>
            <a:ext cx="9945899" cy="769938"/>
          </a:xfrm>
        </p:spPr>
        <p:txBody>
          <a:bodyPr/>
          <a:lstStyle>
            <a:lvl1pPr>
              <a:lnSpc>
                <a:spcPct val="100000"/>
              </a:lnSpc>
              <a:defRPr lang="en-US" sz="2400" b="1" kern="1200" dirty="0" smtClean="0">
                <a:solidFill>
                  <a:schemeClr val="accent4"/>
                </a:solidFill>
                <a:latin typeface="+mn-lt"/>
                <a:ea typeface="+mn-ea"/>
                <a:cs typeface="+mn-cs"/>
              </a:defRPr>
            </a:lvl1pPr>
            <a:lvl2pPr marL="0">
              <a:lnSpc>
                <a:spcPct val="100000"/>
              </a:lnSpc>
              <a:spcBef>
                <a:spcPts val="0"/>
              </a:spcBef>
              <a:defRPr sz="2000">
                <a:solidFill>
                  <a:schemeClr val="tx1"/>
                </a:solidFill>
              </a:defRPr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FontTx/>
              <a:buNone/>
            </a:pPr>
            <a:r>
              <a:rPr lang="en-US" dirty="0"/>
              <a:t>Point Four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8" name="Text Placeholder 4">
            <a:extLst>
              <a:ext uri="{FF2B5EF4-FFF2-40B4-BE49-F238E27FC236}">
                <a16:creationId xmlns:a16="http://schemas.microsoft.com/office/drawing/2014/main" id="{3F0CAAD0-AC96-4ADA-8F90-17CF4171374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76288" y="1855582"/>
            <a:ext cx="488950" cy="488950"/>
          </a:xfrm>
          <a:prstGeom prst="ellipse">
            <a:avLst/>
          </a:prstGeom>
          <a:solidFill>
            <a:schemeClr val="tx2"/>
          </a:solidFill>
        </p:spPr>
        <p:txBody>
          <a:bodyPr lIns="0" tIns="0" rIns="0" bIns="0" anchor="ctr">
            <a:noAutofit/>
          </a:bodyPr>
          <a:lstStyle>
            <a:lvl1pPr algn="ctr">
              <a:defRPr sz="2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DB98F872-642D-4237-B937-FD71CD64EF9A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776288" y="2910044"/>
            <a:ext cx="488950" cy="488950"/>
          </a:xfrm>
          <a:prstGeom prst="ellipse">
            <a:avLst/>
          </a:prstGeom>
          <a:solidFill>
            <a:schemeClr val="tx2"/>
          </a:solidFill>
        </p:spPr>
        <p:txBody>
          <a:bodyPr lIns="0" tIns="0" rIns="0" bIns="0" anchor="ctr">
            <a:noAutofit/>
          </a:bodyPr>
          <a:lstStyle>
            <a:lvl1pPr algn="ctr">
              <a:defRPr sz="2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20" name="Text Placeholder 4">
            <a:extLst>
              <a:ext uri="{FF2B5EF4-FFF2-40B4-BE49-F238E27FC236}">
                <a16:creationId xmlns:a16="http://schemas.microsoft.com/office/drawing/2014/main" id="{D1C0905C-B654-4685-99CD-BDD09EBEAC5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69317" y="3964506"/>
            <a:ext cx="488950" cy="488950"/>
          </a:xfrm>
          <a:prstGeom prst="ellipse">
            <a:avLst/>
          </a:prstGeom>
          <a:solidFill>
            <a:schemeClr val="tx2"/>
          </a:solidFill>
        </p:spPr>
        <p:txBody>
          <a:bodyPr lIns="0" tIns="0" rIns="0" bIns="0" anchor="ctr">
            <a:noAutofit/>
          </a:bodyPr>
          <a:lstStyle>
            <a:lvl1pPr algn="ctr">
              <a:defRPr sz="2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21" name="Text Placeholder 4">
            <a:extLst>
              <a:ext uri="{FF2B5EF4-FFF2-40B4-BE49-F238E27FC236}">
                <a16:creationId xmlns:a16="http://schemas.microsoft.com/office/drawing/2014/main" id="{46984A6E-D259-43F1-800C-A88F88841CC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776288" y="5056789"/>
            <a:ext cx="488950" cy="488950"/>
          </a:xfrm>
          <a:prstGeom prst="ellipse">
            <a:avLst/>
          </a:prstGeom>
          <a:solidFill>
            <a:schemeClr val="tx2"/>
          </a:solidFill>
        </p:spPr>
        <p:txBody>
          <a:bodyPr lIns="0" tIns="0" rIns="0" bIns="0" anchor="ctr">
            <a:noAutofit/>
          </a:bodyPr>
          <a:lstStyle>
            <a:lvl1pPr algn="ctr">
              <a:defRPr sz="2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22" name="Text Placeholder 2"/>
          <p:cNvSpPr>
            <a:spLocks noGrp="1"/>
          </p:cNvSpPr>
          <p:nvPr>
            <p:ph type="body" sz="quarter" idx="23" hasCustomPrompt="1"/>
          </p:nvPr>
        </p:nvSpPr>
        <p:spPr>
          <a:xfrm>
            <a:off x="4951413" y="6367701"/>
            <a:ext cx="6686550" cy="222012"/>
          </a:xfrm>
        </p:spPr>
        <p:txBody>
          <a:bodyPr/>
          <a:lstStyle>
            <a:lvl1pPr algn="r">
              <a:defRPr sz="900"/>
            </a:lvl1pPr>
            <a:lvl2pPr algn="r">
              <a:defRPr sz="1100"/>
            </a:lvl2pPr>
            <a:lvl3pPr algn="r">
              <a:defRPr sz="1050"/>
            </a:lvl3pPr>
            <a:lvl4pPr algn="r">
              <a:defRPr sz="1000"/>
            </a:lvl4pPr>
            <a:lvl5pPr algn="r">
              <a:defRPr sz="1000"/>
            </a:lvl5pPr>
          </a:lstStyle>
          <a:p>
            <a:pPr lvl="0"/>
            <a:r>
              <a:rPr lang="en-US" dirty="0"/>
              <a:t>Source</a:t>
            </a:r>
          </a:p>
        </p:txBody>
      </p:sp>
      <p:pic>
        <p:nvPicPr>
          <p:cNvPr id="23" name="Picture 22" descr="GSB_H_SEAL_2C.png"/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54182" y="6347358"/>
            <a:ext cx="872696" cy="278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367448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ircle Two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Text Placeholder 36"/>
          <p:cNvSpPr>
            <a:spLocks noGrp="1"/>
          </p:cNvSpPr>
          <p:nvPr>
            <p:ph type="body" sz="quarter" idx="16" hasCustomPrompt="1"/>
          </p:nvPr>
        </p:nvSpPr>
        <p:spPr>
          <a:xfrm>
            <a:off x="554183" y="5365166"/>
            <a:ext cx="11073006" cy="570855"/>
          </a:xfrm>
        </p:spPr>
        <p:txBody>
          <a:bodyPr anchor="ctr">
            <a:noAutofit/>
          </a:bodyPr>
          <a:lstStyle>
            <a:lvl1pPr algn="ctr">
              <a:lnSpc>
                <a:spcPct val="100000"/>
              </a:lnSpc>
              <a:defRPr sz="1800">
                <a:solidFill>
                  <a:schemeClr val="accent1"/>
                </a:solidFill>
              </a:defRPr>
            </a:lvl1pPr>
            <a:lvl2pPr marL="0">
              <a:spcBef>
                <a:spcPts val="1200"/>
              </a:spcBef>
              <a:defRPr sz="2000"/>
            </a:lvl2pPr>
            <a:lvl3pPr marL="285750" indent="-285750">
              <a:buFont typeface="Arial" panose="020B0604020202020204" pitchFamily="34" charset="0"/>
              <a:buChar char="•"/>
              <a:defRPr sz="1800"/>
            </a:lvl3pPr>
          </a:lstStyle>
          <a:p>
            <a:pPr lvl="0"/>
            <a:r>
              <a:rPr lang="en-US" dirty="0"/>
              <a:t>Commentary</a:t>
            </a:r>
          </a:p>
        </p:txBody>
      </p:sp>
      <p:sp>
        <p:nvSpPr>
          <p:cNvPr id="109" name="Text Placeholder 10"/>
          <p:cNvSpPr>
            <a:spLocks noGrp="1"/>
          </p:cNvSpPr>
          <p:nvPr>
            <p:ph type="body" sz="quarter" idx="11" hasCustomPrompt="1"/>
          </p:nvPr>
        </p:nvSpPr>
        <p:spPr>
          <a:xfrm>
            <a:off x="554182" y="1371600"/>
            <a:ext cx="11073007" cy="304800"/>
          </a:xfrm>
          <a:prstGeom prst="rect">
            <a:avLst/>
          </a:prstGeom>
        </p:spPr>
        <p:txBody>
          <a:bodyPr lIns="0" tIns="0" rIns="0" bIns="0" anchor="ctr" anchorCtr="0">
            <a:noAutofit/>
          </a:bodyPr>
          <a:lstStyle>
            <a:lvl1pPr marL="0" indent="0" algn="l" rtl="0">
              <a:spcBef>
                <a:spcPts val="0"/>
              </a:spcBef>
              <a:buNone/>
              <a:defRPr sz="280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</a:defRPr>
            </a:lvl1pPr>
            <a:lvl2pPr algn="ctr" rtl="0">
              <a:defRPr/>
            </a:lvl2pPr>
            <a:lvl3pPr algn="ctr" rtl="0">
              <a:defRPr/>
            </a:lvl3pPr>
            <a:lvl4pPr algn="ctr" rtl="0">
              <a:defRPr/>
            </a:lvl4pPr>
            <a:lvl5pPr algn="ctr" rtl="0">
              <a:defRPr/>
            </a:lvl5pPr>
          </a:lstStyle>
          <a:p>
            <a:pPr lvl="0"/>
            <a:r>
              <a:rPr lang="en-US" dirty="0"/>
              <a:t>Subtitle if needed</a:t>
            </a:r>
          </a:p>
        </p:txBody>
      </p:sp>
      <p:sp>
        <p:nvSpPr>
          <p:cNvPr id="10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554182" y="640080"/>
            <a:ext cx="11073008" cy="558784"/>
          </a:xfrm>
          <a:prstGeom prst="rect">
            <a:avLst/>
          </a:prstGeom>
        </p:spPr>
        <p:txBody>
          <a:bodyPr lIns="0" tIns="0" rIns="0" bIns="0" anchor="ctr" anchorCtr="0">
            <a:noAutofit/>
          </a:bodyPr>
          <a:lstStyle>
            <a:lvl1pPr marL="0" indent="0" algn="l" rtl="0">
              <a:spcBef>
                <a:spcPts val="0"/>
              </a:spcBef>
              <a:buNone/>
              <a:defRPr sz="3600" b="0" cap="none" spc="0" baseline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Open Sans Light" pitchFamily="34" charset="0"/>
              </a:defRPr>
            </a:lvl1pPr>
          </a:lstStyle>
          <a:p>
            <a:pPr lvl="0"/>
            <a:r>
              <a:rPr lang="en-US" dirty="0"/>
              <a:t>Slide title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685800" y="1928813"/>
            <a:ext cx="3053871" cy="3052256"/>
          </a:xfrm>
          <a:prstGeom prst="ellipse">
            <a:avLst/>
          </a:prstGeom>
          <a:solidFill>
            <a:schemeClr val="tx2"/>
          </a:solidFill>
        </p:spPr>
        <p:txBody>
          <a:bodyPr anchor="ctr">
            <a:noAutofit/>
          </a:bodyPr>
          <a:lstStyle>
            <a:lvl1pPr algn="ctr">
              <a:defRPr baseline="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Text or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3" hasCustomPrompt="1"/>
          </p:nvPr>
        </p:nvSpPr>
        <p:spPr>
          <a:xfrm>
            <a:off x="685800" y="3200402"/>
            <a:ext cx="3060700" cy="1530626"/>
          </a:xfrm>
        </p:spPr>
        <p:txBody>
          <a:bodyPr anchor="ctr">
            <a:noAutofit/>
          </a:bodyPr>
          <a:lstStyle>
            <a:lvl1pPr algn="ctr">
              <a:defRPr sz="1800">
                <a:solidFill>
                  <a:schemeClr val="bg1"/>
                </a:solidFill>
              </a:defRPr>
            </a:lvl1pPr>
            <a:lvl2pPr marL="0" algn="ctr">
              <a:defRPr sz="1400" baseline="0">
                <a:solidFill>
                  <a:schemeClr val="bg1"/>
                </a:solidFill>
              </a:defRPr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Edit Master </a:t>
            </a:r>
            <a:br>
              <a:rPr lang="en-US" dirty="0"/>
            </a:br>
            <a:r>
              <a:rPr lang="en-US" dirty="0"/>
              <a:t>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37" name="Text Placeholder 36"/>
          <p:cNvSpPr>
            <a:spLocks noGrp="1"/>
          </p:cNvSpPr>
          <p:nvPr>
            <p:ph type="body" sz="quarter" idx="14"/>
          </p:nvPr>
        </p:nvSpPr>
        <p:spPr>
          <a:xfrm>
            <a:off x="4396291" y="2107096"/>
            <a:ext cx="3370317" cy="3199917"/>
          </a:xfrm>
        </p:spPr>
        <p:txBody>
          <a:bodyPr>
            <a:noAutofit/>
          </a:bodyPr>
          <a:lstStyle>
            <a:lvl1pPr>
              <a:defRPr sz="2400">
                <a:solidFill>
                  <a:schemeClr val="accent5">
                    <a:lumMod val="75000"/>
                  </a:schemeClr>
                </a:solidFill>
              </a:defRPr>
            </a:lvl1pPr>
            <a:lvl2pPr marL="0">
              <a:spcBef>
                <a:spcPts val="1200"/>
              </a:spcBef>
              <a:defRPr sz="2000"/>
            </a:lvl2pPr>
            <a:lvl3pPr marL="0" indent="-182880">
              <a:buFont typeface="HelveticaNeueLT Std Lt" panose="020B0403020202020204" pitchFamily="34" charset="0"/>
              <a:buChar char="+"/>
              <a:defRPr sz="1600"/>
            </a:lvl3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Text Placeholder 36"/>
          <p:cNvSpPr>
            <a:spLocks noGrp="1"/>
          </p:cNvSpPr>
          <p:nvPr>
            <p:ph type="body" sz="quarter" idx="15"/>
          </p:nvPr>
        </p:nvSpPr>
        <p:spPr>
          <a:xfrm>
            <a:off x="8149134" y="2107096"/>
            <a:ext cx="3370317" cy="3199917"/>
          </a:xfrm>
        </p:spPr>
        <p:txBody>
          <a:bodyPr>
            <a:noAutofit/>
          </a:bodyPr>
          <a:lstStyle>
            <a:lvl1pPr>
              <a:defRPr sz="2400">
                <a:solidFill>
                  <a:schemeClr val="accent5">
                    <a:lumMod val="75000"/>
                  </a:schemeClr>
                </a:solidFill>
              </a:defRPr>
            </a:lvl1pPr>
            <a:lvl2pPr marL="0">
              <a:spcBef>
                <a:spcPts val="1200"/>
              </a:spcBef>
              <a:defRPr sz="2000"/>
            </a:lvl2pPr>
            <a:lvl3pPr marL="0" indent="-182880">
              <a:buFont typeface="Arial" panose="020B0604020202020204" pitchFamily="34" charset="0"/>
              <a:buChar char="•"/>
              <a:defRPr lang="en-U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marL="0" lvl="2" indent="-18288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HelveticaNeueLT Std Lt" panose="020B0403020202020204" pitchFamily="34" charset="0"/>
              <a:buChar char="+"/>
            </a:pPr>
            <a:r>
              <a:rPr lang="en-US" dirty="0"/>
              <a:t>Third level</a:t>
            </a:r>
          </a:p>
        </p:txBody>
      </p:sp>
      <p:sp>
        <p:nvSpPr>
          <p:cNvPr id="14" name="Text Placeholder 2"/>
          <p:cNvSpPr>
            <a:spLocks noGrp="1"/>
          </p:cNvSpPr>
          <p:nvPr>
            <p:ph type="body" sz="quarter" idx="17" hasCustomPrompt="1"/>
          </p:nvPr>
        </p:nvSpPr>
        <p:spPr>
          <a:xfrm>
            <a:off x="4951413" y="6367701"/>
            <a:ext cx="6686550" cy="222012"/>
          </a:xfrm>
        </p:spPr>
        <p:txBody>
          <a:bodyPr/>
          <a:lstStyle>
            <a:lvl1pPr algn="r">
              <a:defRPr sz="900"/>
            </a:lvl1pPr>
            <a:lvl2pPr algn="r">
              <a:defRPr sz="1100"/>
            </a:lvl2pPr>
            <a:lvl3pPr algn="r">
              <a:defRPr sz="1050"/>
            </a:lvl3pPr>
            <a:lvl4pPr algn="r">
              <a:defRPr sz="1000"/>
            </a:lvl4pPr>
            <a:lvl5pPr algn="r">
              <a:defRPr sz="1000"/>
            </a:lvl5pPr>
          </a:lstStyle>
          <a:p>
            <a:pPr lvl="0"/>
            <a:r>
              <a:rPr lang="en-US" dirty="0"/>
              <a:t>Source</a:t>
            </a:r>
          </a:p>
        </p:txBody>
      </p:sp>
    </p:spTree>
    <p:extLst>
      <p:ext uri="{BB962C8B-B14F-4D97-AF65-F5344CB8AC3E}">
        <p14:creationId xmlns:p14="http://schemas.microsoft.com/office/powerpoint/2010/main" val="203634167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Text Placeholder 36"/>
          <p:cNvSpPr>
            <a:spLocks noGrp="1"/>
          </p:cNvSpPr>
          <p:nvPr>
            <p:ph type="body" sz="quarter" idx="16" hasCustomPrompt="1"/>
          </p:nvPr>
        </p:nvSpPr>
        <p:spPr>
          <a:xfrm>
            <a:off x="554182" y="5365166"/>
            <a:ext cx="11073007" cy="570855"/>
          </a:xfrm>
        </p:spPr>
        <p:txBody>
          <a:bodyPr anchor="ctr">
            <a:normAutofit/>
          </a:bodyPr>
          <a:lstStyle>
            <a:lvl1pPr algn="ctr">
              <a:lnSpc>
                <a:spcPct val="120000"/>
              </a:lnSpc>
              <a:defRPr sz="1800">
                <a:solidFill>
                  <a:schemeClr val="accent5">
                    <a:lumMod val="75000"/>
                  </a:schemeClr>
                </a:solidFill>
              </a:defRPr>
            </a:lvl1pPr>
            <a:lvl2pPr marL="0">
              <a:spcBef>
                <a:spcPts val="1200"/>
              </a:spcBef>
              <a:defRPr sz="2000"/>
            </a:lvl2pPr>
            <a:lvl3pPr marL="285750" indent="-285750">
              <a:buFont typeface="Arial" panose="020B0604020202020204" pitchFamily="34" charset="0"/>
              <a:buChar char="•"/>
              <a:defRPr sz="1800"/>
            </a:lvl3pPr>
          </a:lstStyle>
          <a:p>
            <a:pPr lvl="0"/>
            <a:r>
              <a:rPr lang="en-US" dirty="0"/>
              <a:t>Commentary</a:t>
            </a:r>
          </a:p>
        </p:txBody>
      </p:sp>
      <p:sp>
        <p:nvSpPr>
          <p:cNvPr id="109" name="Text Placeholder 10"/>
          <p:cNvSpPr>
            <a:spLocks noGrp="1"/>
          </p:cNvSpPr>
          <p:nvPr>
            <p:ph type="body" sz="quarter" idx="11" hasCustomPrompt="1"/>
          </p:nvPr>
        </p:nvSpPr>
        <p:spPr>
          <a:xfrm>
            <a:off x="554182" y="1371600"/>
            <a:ext cx="11073007" cy="304800"/>
          </a:xfrm>
          <a:prstGeom prst="rect">
            <a:avLst/>
          </a:prstGeom>
        </p:spPr>
        <p:txBody>
          <a:bodyPr lIns="0" tIns="0" rIns="0" bIns="0" anchor="ctr" anchorCtr="0">
            <a:noAutofit/>
          </a:bodyPr>
          <a:lstStyle>
            <a:lvl1pPr marL="0" indent="0" algn="l" rtl="0">
              <a:spcBef>
                <a:spcPts val="0"/>
              </a:spcBef>
              <a:buNone/>
              <a:defRPr sz="280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</a:defRPr>
            </a:lvl1pPr>
            <a:lvl2pPr algn="ctr" rtl="0">
              <a:defRPr/>
            </a:lvl2pPr>
            <a:lvl3pPr algn="ctr" rtl="0">
              <a:defRPr/>
            </a:lvl3pPr>
            <a:lvl4pPr algn="ctr" rtl="0">
              <a:defRPr/>
            </a:lvl4pPr>
            <a:lvl5pPr algn="ctr" rtl="0">
              <a:defRPr/>
            </a:lvl5pPr>
          </a:lstStyle>
          <a:p>
            <a:pPr lvl="0"/>
            <a:r>
              <a:rPr lang="en-US" dirty="0"/>
              <a:t>Subtitle if needed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554182" y="6320118"/>
            <a:ext cx="11083636" cy="0"/>
          </a:xfrm>
          <a:prstGeom prst="line">
            <a:avLst/>
          </a:prstGeom>
          <a:ln w="6350">
            <a:solidFill>
              <a:schemeClr val="bg1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554182" y="640080"/>
            <a:ext cx="11073008" cy="558784"/>
          </a:xfrm>
          <a:prstGeom prst="rect">
            <a:avLst/>
          </a:prstGeom>
        </p:spPr>
        <p:txBody>
          <a:bodyPr lIns="0" tIns="0" rIns="0" bIns="0" anchor="ctr" anchorCtr="0">
            <a:noAutofit/>
          </a:bodyPr>
          <a:lstStyle>
            <a:lvl1pPr marL="0" indent="0" algn="l" rtl="0">
              <a:spcBef>
                <a:spcPts val="0"/>
              </a:spcBef>
              <a:buNone/>
              <a:defRPr sz="3600" b="0" cap="none" spc="0" baseline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Open Sans Light" pitchFamily="34" charset="0"/>
              </a:defRPr>
            </a:lvl1pPr>
          </a:lstStyle>
          <a:p>
            <a:pPr lvl="0"/>
            <a:r>
              <a:rPr lang="en-US" dirty="0"/>
              <a:t>Slide title</a:t>
            </a:r>
          </a:p>
        </p:txBody>
      </p:sp>
      <p:sp>
        <p:nvSpPr>
          <p:cNvPr id="41" name="Text Placeholder 36"/>
          <p:cNvSpPr>
            <a:spLocks noGrp="1"/>
          </p:cNvSpPr>
          <p:nvPr>
            <p:ph type="body" sz="quarter" idx="15"/>
          </p:nvPr>
        </p:nvSpPr>
        <p:spPr>
          <a:xfrm>
            <a:off x="6997148" y="1938132"/>
            <a:ext cx="4630041" cy="3199917"/>
          </a:xfrm>
          <a:solidFill>
            <a:schemeClr val="tx2"/>
          </a:solidFill>
        </p:spPr>
        <p:txBody>
          <a:bodyPr lIns="274320" tIns="274320" rIns="274320" bIns="274320">
            <a:noAutofit/>
          </a:bodyPr>
          <a:lstStyle>
            <a:lvl1pPr>
              <a:spcBef>
                <a:spcPts val="1800"/>
              </a:spcBef>
              <a:defRPr sz="2000">
                <a:solidFill>
                  <a:schemeClr val="bg1"/>
                </a:solidFill>
              </a:defRPr>
            </a:lvl1pPr>
            <a:lvl2pPr marL="0">
              <a:spcBef>
                <a:spcPts val="1200"/>
              </a:spcBef>
              <a:defRPr sz="1600">
                <a:solidFill>
                  <a:schemeClr val="bg1"/>
                </a:solidFill>
              </a:defRPr>
            </a:lvl2pPr>
            <a:lvl3pPr marL="0" indent="-182880">
              <a:buFont typeface="HelveticaNeueLT Std Lt" panose="020B0403020202020204" pitchFamily="34" charset="0"/>
              <a:buChar char="+"/>
              <a:defRPr sz="1400">
                <a:solidFill>
                  <a:schemeClr val="bg1"/>
                </a:solidFill>
              </a:defRPr>
            </a:lvl3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7"/>
          </p:nvPr>
        </p:nvSpPr>
        <p:spPr>
          <a:xfrm>
            <a:off x="554182" y="1938132"/>
            <a:ext cx="6442966" cy="3199917"/>
          </a:xfrm>
        </p:spPr>
        <p:txBody>
          <a:bodyPr/>
          <a:lstStyle/>
          <a:p>
            <a:endParaRPr lang="en-US"/>
          </a:p>
        </p:txBody>
      </p:sp>
      <p:sp>
        <p:nvSpPr>
          <p:cNvPr id="13" name="Text Placeholder 2"/>
          <p:cNvSpPr>
            <a:spLocks noGrp="1"/>
          </p:cNvSpPr>
          <p:nvPr>
            <p:ph type="body" sz="quarter" idx="12" hasCustomPrompt="1"/>
          </p:nvPr>
        </p:nvSpPr>
        <p:spPr>
          <a:xfrm>
            <a:off x="4951413" y="6367701"/>
            <a:ext cx="6686550" cy="222012"/>
          </a:xfrm>
        </p:spPr>
        <p:txBody>
          <a:bodyPr/>
          <a:lstStyle>
            <a:lvl1pPr algn="r">
              <a:defRPr sz="900"/>
            </a:lvl1pPr>
            <a:lvl2pPr algn="r">
              <a:defRPr sz="1100"/>
            </a:lvl2pPr>
            <a:lvl3pPr algn="r">
              <a:defRPr sz="1050"/>
            </a:lvl3pPr>
            <a:lvl4pPr algn="r">
              <a:defRPr sz="1000"/>
            </a:lvl4pPr>
            <a:lvl5pPr algn="r">
              <a:defRPr sz="1000"/>
            </a:lvl5pPr>
          </a:lstStyle>
          <a:p>
            <a:pPr lvl="0"/>
            <a:r>
              <a:rPr lang="en-US" dirty="0"/>
              <a:t>Source</a:t>
            </a:r>
          </a:p>
        </p:txBody>
      </p:sp>
      <p:pic>
        <p:nvPicPr>
          <p:cNvPr id="14" name="Picture 13" descr="GSB_H_SEAL_2C.png"/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54182" y="6347358"/>
            <a:ext cx="872696" cy="278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746389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Pho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Text Placeholder 10"/>
          <p:cNvSpPr>
            <a:spLocks noGrp="1"/>
          </p:cNvSpPr>
          <p:nvPr>
            <p:ph type="body" sz="quarter" idx="11" hasCustomPrompt="1"/>
          </p:nvPr>
        </p:nvSpPr>
        <p:spPr>
          <a:xfrm>
            <a:off x="554182" y="1371600"/>
            <a:ext cx="11073007" cy="304800"/>
          </a:xfrm>
          <a:prstGeom prst="rect">
            <a:avLst/>
          </a:prstGeom>
        </p:spPr>
        <p:txBody>
          <a:bodyPr lIns="0" tIns="0" rIns="0" bIns="0" anchor="ctr" anchorCtr="0">
            <a:noAutofit/>
          </a:bodyPr>
          <a:lstStyle>
            <a:lvl1pPr marL="0" indent="0" algn="l" rtl="0">
              <a:spcBef>
                <a:spcPts val="0"/>
              </a:spcBef>
              <a:buNone/>
              <a:defRPr sz="280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</a:defRPr>
            </a:lvl1pPr>
            <a:lvl2pPr algn="ctr" rtl="0">
              <a:defRPr/>
            </a:lvl2pPr>
            <a:lvl3pPr algn="ctr" rtl="0">
              <a:defRPr/>
            </a:lvl3pPr>
            <a:lvl4pPr algn="ctr" rtl="0">
              <a:defRPr/>
            </a:lvl4pPr>
            <a:lvl5pPr algn="ctr" rtl="0">
              <a:defRPr/>
            </a:lvl5pPr>
          </a:lstStyle>
          <a:p>
            <a:pPr lvl="0"/>
            <a:r>
              <a:rPr lang="en-US" dirty="0"/>
              <a:t>Subtitle if needed</a:t>
            </a:r>
          </a:p>
        </p:txBody>
      </p:sp>
      <p:sp>
        <p:nvSpPr>
          <p:cNvPr id="10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554182" y="640080"/>
            <a:ext cx="11073008" cy="558784"/>
          </a:xfrm>
          <a:prstGeom prst="rect">
            <a:avLst/>
          </a:prstGeom>
        </p:spPr>
        <p:txBody>
          <a:bodyPr lIns="0" tIns="0" rIns="0" bIns="0" anchor="ctr" anchorCtr="0">
            <a:noAutofit/>
          </a:bodyPr>
          <a:lstStyle>
            <a:lvl1pPr marL="0" indent="0" algn="l" rtl="0">
              <a:spcBef>
                <a:spcPts val="0"/>
              </a:spcBef>
              <a:buNone/>
              <a:defRPr sz="3600" b="0" cap="none" spc="0" baseline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Open Sans Light" pitchFamily="34" charset="0"/>
              </a:defRPr>
            </a:lvl1pPr>
          </a:lstStyle>
          <a:p>
            <a:pPr lvl="0"/>
            <a:r>
              <a:rPr lang="en-US" dirty="0"/>
              <a:t>Slide Title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5885321" y="1937068"/>
            <a:ext cx="5137398" cy="3809600"/>
          </a:xfrm>
        </p:spPr>
        <p:txBody>
          <a:bodyPr>
            <a:noAutofit/>
          </a:bodyPr>
          <a:lstStyle>
            <a:lvl1pPr>
              <a:defRPr sz="2400">
                <a:solidFill>
                  <a:schemeClr val="accent5">
                    <a:lumMod val="75000"/>
                  </a:schemeClr>
                </a:solidFill>
              </a:defRPr>
            </a:lvl1pPr>
            <a:lvl2pPr marL="365760" indent="-342900">
              <a:buFont typeface="HelveticaNeueLT Std Lt" panose="020B0403020202020204" pitchFamily="34" charset="0"/>
              <a:buChar char="+"/>
              <a:defRPr sz="20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2"/>
                </a:solidFill>
              </a:defRPr>
            </a:lvl3pPr>
            <a:lvl4pPr>
              <a:defRPr sz="1600">
                <a:solidFill>
                  <a:schemeClr val="tx2"/>
                </a:solidFill>
              </a:defRPr>
            </a:lvl4pPr>
            <a:lvl5pPr>
              <a:defRPr sz="16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Edit Master text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5" name="Picture Placeholder 4"/>
          <p:cNvSpPr>
            <a:spLocks noGrp="1"/>
          </p:cNvSpPr>
          <p:nvPr>
            <p:ph type="pic" sz="quarter" idx="18"/>
          </p:nvPr>
        </p:nvSpPr>
        <p:spPr>
          <a:xfrm>
            <a:off x="929677" y="1937068"/>
            <a:ext cx="4555595" cy="38096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12" name="Text Placeholder 2"/>
          <p:cNvSpPr>
            <a:spLocks noGrp="1"/>
          </p:cNvSpPr>
          <p:nvPr>
            <p:ph type="body" sz="quarter" idx="12" hasCustomPrompt="1"/>
          </p:nvPr>
        </p:nvSpPr>
        <p:spPr>
          <a:xfrm>
            <a:off x="4951413" y="6367701"/>
            <a:ext cx="6686550" cy="222012"/>
          </a:xfrm>
        </p:spPr>
        <p:txBody>
          <a:bodyPr/>
          <a:lstStyle>
            <a:lvl1pPr algn="r">
              <a:defRPr sz="900"/>
            </a:lvl1pPr>
            <a:lvl2pPr algn="r">
              <a:defRPr sz="1100"/>
            </a:lvl2pPr>
            <a:lvl3pPr algn="r">
              <a:defRPr sz="1050"/>
            </a:lvl3pPr>
            <a:lvl4pPr algn="r">
              <a:defRPr sz="1000"/>
            </a:lvl4pPr>
            <a:lvl5pPr algn="r">
              <a:defRPr sz="1000"/>
            </a:lvl5pPr>
          </a:lstStyle>
          <a:p>
            <a:pPr lvl="0"/>
            <a:r>
              <a:rPr lang="en-US" dirty="0"/>
              <a:t>Source</a:t>
            </a:r>
          </a:p>
        </p:txBody>
      </p:sp>
    </p:spTree>
    <p:extLst>
      <p:ext uri="{BB962C8B-B14F-4D97-AF65-F5344CB8AC3E}">
        <p14:creationId xmlns:p14="http://schemas.microsoft.com/office/powerpoint/2010/main" val="399256729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rts of a Who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1693334" y="3063711"/>
            <a:ext cx="8805335" cy="859368"/>
            <a:chOff x="1270000" y="2609850"/>
            <a:chExt cx="6604001" cy="644526"/>
          </a:xfrm>
        </p:grpSpPr>
        <p:sp>
          <p:nvSpPr>
            <p:cNvPr id="38" name="Line 17"/>
            <p:cNvSpPr>
              <a:spLocks noChangeShapeType="1"/>
            </p:cNvSpPr>
            <p:nvPr/>
          </p:nvSpPr>
          <p:spPr bwMode="auto">
            <a:xfrm>
              <a:off x="4572000" y="2613025"/>
              <a:ext cx="1588" cy="641350"/>
            </a:xfrm>
            <a:prstGeom prst="line">
              <a:avLst/>
            </a:prstGeom>
            <a:noFill/>
            <a:ln w="9525">
              <a:solidFill>
                <a:schemeClr val="tx2"/>
              </a:solidFill>
              <a:prstDash val="sysDash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ar-SA" sz="2400"/>
            </a:p>
          </p:txBody>
        </p:sp>
        <p:sp>
          <p:nvSpPr>
            <p:cNvPr id="39" name="Freeform 18"/>
            <p:cNvSpPr>
              <a:spLocks/>
            </p:cNvSpPr>
            <p:nvPr/>
          </p:nvSpPr>
          <p:spPr bwMode="auto">
            <a:xfrm>
              <a:off x="1270000" y="2903538"/>
              <a:ext cx="3017838" cy="350838"/>
            </a:xfrm>
            <a:custGeom>
              <a:avLst/>
              <a:gdLst/>
              <a:ahLst/>
              <a:cxnLst>
                <a:cxn ang="0">
                  <a:pos x="0" y="663"/>
                </a:cxn>
                <a:cxn ang="0">
                  <a:pos x="0" y="361"/>
                </a:cxn>
                <a:cxn ang="0">
                  <a:pos x="0" y="361"/>
                </a:cxn>
                <a:cxn ang="0">
                  <a:pos x="1" y="343"/>
                </a:cxn>
                <a:cxn ang="0">
                  <a:pos x="3" y="324"/>
                </a:cxn>
                <a:cxn ang="0">
                  <a:pos x="4" y="306"/>
                </a:cxn>
                <a:cxn ang="0">
                  <a:pos x="7" y="288"/>
                </a:cxn>
                <a:cxn ang="0">
                  <a:pos x="12" y="272"/>
                </a:cxn>
                <a:cxn ang="0">
                  <a:pos x="16" y="254"/>
                </a:cxn>
                <a:cxn ang="0">
                  <a:pos x="28" y="221"/>
                </a:cxn>
                <a:cxn ang="0">
                  <a:pos x="45" y="190"/>
                </a:cxn>
                <a:cxn ang="0">
                  <a:pos x="62" y="160"/>
                </a:cxn>
                <a:cxn ang="0">
                  <a:pos x="83" y="132"/>
                </a:cxn>
                <a:cxn ang="0">
                  <a:pos x="107" y="107"/>
                </a:cxn>
                <a:cxn ang="0">
                  <a:pos x="132" y="83"/>
                </a:cxn>
                <a:cxn ang="0">
                  <a:pos x="161" y="62"/>
                </a:cxn>
                <a:cxn ang="0">
                  <a:pos x="190" y="44"/>
                </a:cxn>
                <a:cxn ang="0">
                  <a:pos x="222" y="28"/>
                </a:cxn>
                <a:cxn ang="0">
                  <a:pos x="254" y="16"/>
                </a:cxn>
                <a:cxn ang="0">
                  <a:pos x="272" y="12"/>
                </a:cxn>
                <a:cxn ang="0">
                  <a:pos x="289" y="7"/>
                </a:cxn>
                <a:cxn ang="0">
                  <a:pos x="306" y="4"/>
                </a:cxn>
                <a:cxn ang="0">
                  <a:pos x="324" y="1"/>
                </a:cxn>
                <a:cxn ang="0">
                  <a:pos x="344" y="0"/>
                </a:cxn>
                <a:cxn ang="0">
                  <a:pos x="361" y="0"/>
                </a:cxn>
                <a:cxn ang="0">
                  <a:pos x="5702" y="0"/>
                </a:cxn>
              </a:cxnLst>
              <a:rect l="0" t="0" r="r" b="b"/>
              <a:pathLst>
                <a:path w="5702" h="663">
                  <a:moveTo>
                    <a:pt x="0" y="663"/>
                  </a:moveTo>
                  <a:lnTo>
                    <a:pt x="0" y="361"/>
                  </a:lnTo>
                  <a:lnTo>
                    <a:pt x="0" y="361"/>
                  </a:lnTo>
                  <a:lnTo>
                    <a:pt x="1" y="343"/>
                  </a:lnTo>
                  <a:lnTo>
                    <a:pt x="3" y="324"/>
                  </a:lnTo>
                  <a:lnTo>
                    <a:pt x="4" y="306"/>
                  </a:lnTo>
                  <a:lnTo>
                    <a:pt x="7" y="288"/>
                  </a:lnTo>
                  <a:lnTo>
                    <a:pt x="12" y="272"/>
                  </a:lnTo>
                  <a:lnTo>
                    <a:pt x="16" y="254"/>
                  </a:lnTo>
                  <a:lnTo>
                    <a:pt x="28" y="221"/>
                  </a:lnTo>
                  <a:lnTo>
                    <a:pt x="45" y="190"/>
                  </a:lnTo>
                  <a:lnTo>
                    <a:pt x="62" y="160"/>
                  </a:lnTo>
                  <a:lnTo>
                    <a:pt x="83" y="132"/>
                  </a:lnTo>
                  <a:lnTo>
                    <a:pt x="107" y="107"/>
                  </a:lnTo>
                  <a:lnTo>
                    <a:pt x="132" y="83"/>
                  </a:lnTo>
                  <a:lnTo>
                    <a:pt x="161" y="62"/>
                  </a:lnTo>
                  <a:lnTo>
                    <a:pt x="190" y="44"/>
                  </a:lnTo>
                  <a:lnTo>
                    <a:pt x="222" y="28"/>
                  </a:lnTo>
                  <a:lnTo>
                    <a:pt x="254" y="16"/>
                  </a:lnTo>
                  <a:lnTo>
                    <a:pt x="272" y="12"/>
                  </a:lnTo>
                  <a:lnTo>
                    <a:pt x="289" y="7"/>
                  </a:lnTo>
                  <a:lnTo>
                    <a:pt x="306" y="4"/>
                  </a:lnTo>
                  <a:lnTo>
                    <a:pt x="324" y="1"/>
                  </a:lnTo>
                  <a:lnTo>
                    <a:pt x="344" y="0"/>
                  </a:lnTo>
                  <a:lnTo>
                    <a:pt x="361" y="0"/>
                  </a:lnTo>
                  <a:lnTo>
                    <a:pt x="5702" y="0"/>
                  </a:lnTo>
                </a:path>
              </a:pathLst>
            </a:custGeom>
            <a:noFill/>
            <a:ln w="9525">
              <a:solidFill>
                <a:schemeClr val="tx2"/>
              </a:solidFill>
              <a:prstDash val="sysDash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ar-SA" sz="2400"/>
            </a:p>
          </p:txBody>
        </p:sp>
        <p:sp>
          <p:nvSpPr>
            <p:cNvPr id="40" name="Freeform 19"/>
            <p:cNvSpPr>
              <a:spLocks/>
            </p:cNvSpPr>
            <p:nvPr/>
          </p:nvSpPr>
          <p:spPr bwMode="auto">
            <a:xfrm>
              <a:off x="4287838" y="2609850"/>
              <a:ext cx="201613" cy="293688"/>
            </a:xfrm>
            <a:custGeom>
              <a:avLst/>
              <a:gdLst/>
              <a:ahLst/>
              <a:cxnLst>
                <a:cxn ang="0">
                  <a:pos x="0" y="555"/>
                </a:cxn>
                <a:cxn ang="0">
                  <a:pos x="21" y="555"/>
                </a:cxn>
                <a:cxn ang="0">
                  <a:pos x="21" y="555"/>
                </a:cxn>
                <a:cxn ang="0">
                  <a:pos x="40" y="555"/>
                </a:cxn>
                <a:cxn ang="0">
                  <a:pos x="58" y="553"/>
                </a:cxn>
                <a:cxn ang="0">
                  <a:pos x="76" y="550"/>
                </a:cxn>
                <a:cxn ang="0">
                  <a:pos x="94" y="547"/>
                </a:cxn>
                <a:cxn ang="0">
                  <a:pos x="112" y="543"/>
                </a:cxn>
                <a:cxn ang="0">
                  <a:pos x="128" y="538"/>
                </a:cxn>
                <a:cxn ang="0">
                  <a:pos x="162" y="526"/>
                </a:cxn>
                <a:cxn ang="0">
                  <a:pos x="193" y="512"/>
                </a:cxn>
                <a:cxn ang="0">
                  <a:pos x="223" y="494"/>
                </a:cxn>
                <a:cxn ang="0">
                  <a:pos x="251" y="473"/>
                </a:cxn>
                <a:cxn ang="0">
                  <a:pos x="277" y="449"/>
                </a:cxn>
                <a:cxn ang="0">
                  <a:pos x="301" y="424"/>
                </a:cxn>
                <a:cxn ang="0">
                  <a:pos x="321" y="396"/>
                </a:cxn>
                <a:cxn ang="0">
                  <a:pos x="339" y="366"/>
                </a:cxn>
                <a:cxn ang="0">
                  <a:pos x="354" y="335"/>
                </a:cxn>
                <a:cxn ang="0">
                  <a:pos x="366" y="300"/>
                </a:cxn>
                <a:cxn ang="0">
                  <a:pos x="372" y="284"/>
                </a:cxn>
                <a:cxn ang="0">
                  <a:pos x="375" y="266"/>
                </a:cxn>
                <a:cxn ang="0">
                  <a:pos x="378" y="248"/>
                </a:cxn>
                <a:cxn ang="0">
                  <a:pos x="381" y="231"/>
                </a:cxn>
                <a:cxn ang="0">
                  <a:pos x="382" y="213"/>
                </a:cxn>
                <a:cxn ang="0">
                  <a:pos x="382" y="193"/>
                </a:cxn>
                <a:cxn ang="0">
                  <a:pos x="382" y="0"/>
                </a:cxn>
              </a:cxnLst>
              <a:rect l="0" t="0" r="r" b="b"/>
              <a:pathLst>
                <a:path w="382" h="555">
                  <a:moveTo>
                    <a:pt x="0" y="555"/>
                  </a:moveTo>
                  <a:lnTo>
                    <a:pt x="21" y="555"/>
                  </a:lnTo>
                  <a:lnTo>
                    <a:pt x="21" y="555"/>
                  </a:lnTo>
                  <a:lnTo>
                    <a:pt x="40" y="555"/>
                  </a:lnTo>
                  <a:lnTo>
                    <a:pt x="58" y="553"/>
                  </a:lnTo>
                  <a:lnTo>
                    <a:pt x="76" y="550"/>
                  </a:lnTo>
                  <a:lnTo>
                    <a:pt x="94" y="547"/>
                  </a:lnTo>
                  <a:lnTo>
                    <a:pt x="112" y="543"/>
                  </a:lnTo>
                  <a:lnTo>
                    <a:pt x="128" y="538"/>
                  </a:lnTo>
                  <a:lnTo>
                    <a:pt x="162" y="526"/>
                  </a:lnTo>
                  <a:lnTo>
                    <a:pt x="193" y="512"/>
                  </a:lnTo>
                  <a:lnTo>
                    <a:pt x="223" y="494"/>
                  </a:lnTo>
                  <a:lnTo>
                    <a:pt x="251" y="473"/>
                  </a:lnTo>
                  <a:lnTo>
                    <a:pt x="277" y="449"/>
                  </a:lnTo>
                  <a:lnTo>
                    <a:pt x="301" y="424"/>
                  </a:lnTo>
                  <a:lnTo>
                    <a:pt x="321" y="396"/>
                  </a:lnTo>
                  <a:lnTo>
                    <a:pt x="339" y="366"/>
                  </a:lnTo>
                  <a:lnTo>
                    <a:pt x="354" y="335"/>
                  </a:lnTo>
                  <a:lnTo>
                    <a:pt x="366" y="300"/>
                  </a:lnTo>
                  <a:lnTo>
                    <a:pt x="372" y="284"/>
                  </a:lnTo>
                  <a:lnTo>
                    <a:pt x="375" y="266"/>
                  </a:lnTo>
                  <a:lnTo>
                    <a:pt x="378" y="248"/>
                  </a:lnTo>
                  <a:lnTo>
                    <a:pt x="381" y="231"/>
                  </a:lnTo>
                  <a:lnTo>
                    <a:pt x="382" y="213"/>
                  </a:lnTo>
                  <a:lnTo>
                    <a:pt x="382" y="193"/>
                  </a:lnTo>
                  <a:lnTo>
                    <a:pt x="382" y="0"/>
                  </a:lnTo>
                </a:path>
              </a:pathLst>
            </a:custGeom>
            <a:noFill/>
            <a:ln w="9525">
              <a:solidFill>
                <a:schemeClr val="tx2"/>
              </a:solidFill>
              <a:prstDash val="sysDash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ar-SA" sz="2400"/>
            </a:p>
          </p:txBody>
        </p:sp>
        <p:sp>
          <p:nvSpPr>
            <p:cNvPr id="41" name="Freeform 20"/>
            <p:cNvSpPr>
              <a:spLocks/>
            </p:cNvSpPr>
            <p:nvPr/>
          </p:nvSpPr>
          <p:spPr bwMode="auto">
            <a:xfrm>
              <a:off x="4329113" y="2613025"/>
              <a:ext cx="203200" cy="344488"/>
            </a:xfrm>
            <a:custGeom>
              <a:avLst/>
              <a:gdLst/>
              <a:ahLst/>
              <a:cxnLst>
                <a:cxn ang="0">
                  <a:pos x="0" y="649"/>
                </a:cxn>
                <a:cxn ang="0">
                  <a:pos x="23" y="649"/>
                </a:cxn>
                <a:cxn ang="0">
                  <a:pos x="23" y="649"/>
                </a:cxn>
                <a:cxn ang="0">
                  <a:pos x="42" y="649"/>
                </a:cxn>
                <a:cxn ang="0">
                  <a:pos x="60" y="647"/>
                </a:cxn>
                <a:cxn ang="0">
                  <a:pos x="78" y="644"/>
                </a:cxn>
                <a:cxn ang="0">
                  <a:pos x="96" y="641"/>
                </a:cxn>
                <a:cxn ang="0">
                  <a:pos x="113" y="637"/>
                </a:cxn>
                <a:cxn ang="0">
                  <a:pos x="130" y="632"/>
                </a:cxn>
                <a:cxn ang="0">
                  <a:pos x="164" y="621"/>
                </a:cxn>
                <a:cxn ang="0">
                  <a:pos x="195" y="606"/>
                </a:cxn>
                <a:cxn ang="0">
                  <a:pos x="225" y="588"/>
                </a:cxn>
                <a:cxn ang="0">
                  <a:pos x="253" y="567"/>
                </a:cxn>
                <a:cxn ang="0">
                  <a:pos x="279" y="543"/>
                </a:cxn>
                <a:cxn ang="0">
                  <a:pos x="301" y="518"/>
                </a:cxn>
                <a:cxn ang="0">
                  <a:pos x="323" y="490"/>
                </a:cxn>
                <a:cxn ang="0">
                  <a:pos x="341" y="460"/>
                </a:cxn>
                <a:cxn ang="0">
                  <a:pos x="356" y="429"/>
                </a:cxn>
                <a:cxn ang="0">
                  <a:pos x="368" y="395"/>
                </a:cxn>
                <a:cxn ang="0">
                  <a:pos x="372" y="378"/>
                </a:cxn>
                <a:cxn ang="0">
                  <a:pos x="377" y="360"/>
                </a:cxn>
                <a:cxn ang="0">
                  <a:pos x="380" y="342"/>
                </a:cxn>
                <a:cxn ang="0">
                  <a:pos x="383" y="325"/>
                </a:cxn>
                <a:cxn ang="0">
                  <a:pos x="384" y="307"/>
                </a:cxn>
                <a:cxn ang="0">
                  <a:pos x="384" y="287"/>
                </a:cxn>
                <a:cxn ang="0">
                  <a:pos x="384" y="0"/>
                </a:cxn>
              </a:cxnLst>
              <a:rect l="0" t="0" r="r" b="b"/>
              <a:pathLst>
                <a:path w="384" h="649">
                  <a:moveTo>
                    <a:pt x="0" y="649"/>
                  </a:moveTo>
                  <a:lnTo>
                    <a:pt x="23" y="649"/>
                  </a:lnTo>
                  <a:lnTo>
                    <a:pt x="23" y="649"/>
                  </a:lnTo>
                  <a:lnTo>
                    <a:pt x="42" y="649"/>
                  </a:lnTo>
                  <a:lnTo>
                    <a:pt x="60" y="647"/>
                  </a:lnTo>
                  <a:lnTo>
                    <a:pt x="78" y="644"/>
                  </a:lnTo>
                  <a:lnTo>
                    <a:pt x="96" y="641"/>
                  </a:lnTo>
                  <a:lnTo>
                    <a:pt x="113" y="637"/>
                  </a:lnTo>
                  <a:lnTo>
                    <a:pt x="130" y="632"/>
                  </a:lnTo>
                  <a:lnTo>
                    <a:pt x="164" y="621"/>
                  </a:lnTo>
                  <a:lnTo>
                    <a:pt x="195" y="606"/>
                  </a:lnTo>
                  <a:lnTo>
                    <a:pt x="225" y="588"/>
                  </a:lnTo>
                  <a:lnTo>
                    <a:pt x="253" y="567"/>
                  </a:lnTo>
                  <a:lnTo>
                    <a:pt x="279" y="543"/>
                  </a:lnTo>
                  <a:lnTo>
                    <a:pt x="301" y="518"/>
                  </a:lnTo>
                  <a:lnTo>
                    <a:pt x="323" y="490"/>
                  </a:lnTo>
                  <a:lnTo>
                    <a:pt x="341" y="460"/>
                  </a:lnTo>
                  <a:lnTo>
                    <a:pt x="356" y="429"/>
                  </a:lnTo>
                  <a:lnTo>
                    <a:pt x="368" y="395"/>
                  </a:lnTo>
                  <a:lnTo>
                    <a:pt x="372" y="378"/>
                  </a:lnTo>
                  <a:lnTo>
                    <a:pt x="377" y="360"/>
                  </a:lnTo>
                  <a:lnTo>
                    <a:pt x="380" y="342"/>
                  </a:lnTo>
                  <a:lnTo>
                    <a:pt x="383" y="325"/>
                  </a:lnTo>
                  <a:lnTo>
                    <a:pt x="384" y="307"/>
                  </a:lnTo>
                  <a:lnTo>
                    <a:pt x="384" y="287"/>
                  </a:lnTo>
                  <a:lnTo>
                    <a:pt x="384" y="0"/>
                  </a:lnTo>
                </a:path>
              </a:pathLst>
            </a:custGeom>
            <a:noFill/>
            <a:ln w="9525">
              <a:solidFill>
                <a:schemeClr val="tx2"/>
              </a:solidFill>
              <a:prstDash val="sysDash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ar-SA" sz="2400"/>
            </a:p>
          </p:txBody>
        </p:sp>
        <p:sp>
          <p:nvSpPr>
            <p:cNvPr id="42" name="Freeform 21"/>
            <p:cNvSpPr>
              <a:spLocks/>
            </p:cNvSpPr>
            <p:nvPr/>
          </p:nvSpPr>
          <p:spPr bwMode="auto">
            <a:xfrm>
              <a:off x="2920533" y="2957513"/>
              <a:ext cx="1408579" cy="296863"/>
            </a:xfrm>
            <a:custGeom>
              <a:avLst/>
              <a:gdLst/>
              <a:ahLst/>
              <a:cxnLst>
                <a:cxn ang="0">
                  <a:pos x="0" y="562"/>
                </a:cxn>
                <a:cxn ang="0">
                  <a:pos x="0" y="361"/>
                </a:cxn>
                <a:cxn ang="0">
                  <a:pos x="0" y="361"/>
                </a:cxn>
                <a:cxn ang="0">
                  <a:pos x="0" y="342"/>
                </a:cxn>
                <a:cxn ang="0">
                  <a:pos x="1" y="324"/>
                </a:cxn>
                <a:cxn ang="0">
                  <a:pos x="4" y="306"/>
                </a:cxn>
                <a:cxn ang="0">
                  <a:pos x="7" y="288"/>
                </a:cxn>
                <a:cxn ang="0">
                  <a:pos x="10" y="271"/>
                </a:cxn>
                <a:cxn ang="0">
                  <a:pos x="16" y="254"/>
                </a:cxn>
                <a:cxn ang="0">
                  <a:pos x="28" y="221"/>
                </a:cxn>
                <a:cxn ang="0">
                  <a:pos x="43" y="190"/>
                </a:cxn>
                <a:cxn ang="0">
                  <a:pos x="61" y="160"/>
                </a:cxn>
                <a:cxn ang="0">
                  <a:pos x="82" y="132"/>
                </a:cxn>
                <a:cxn ang="0">
                  <a:pos x="106" y="107"/>
                </a:cxn>
                <a:cxn ang="0">
                  <a:pos x="131" y="83"/>
                </a:cxn>
                <a:cxn ang="0">
                  <a:pos x="159" y="62"/>
                </a:cxn>
                <a:cxn ang="0">
                  <a:pos x="189" y="44"/>
                </a:cxn>
                <a:cxn ang="0">
                  <a:pos x="220" y="28"/>
                </a:cxn>
                <a:cxn ang="0">
                  <a:pos x="254" y="16"/>
                </a:cxn>
                <a:cxn ang="0">
                  <a:pos x="271" y="12"/>
                </a:cxn>
                <a:cxn ang="0">
                  <a:pos x="288" y="7"/>
                </a:cxn>
                <a:cxn ang="0">
                  <a:pos x="306" y="4"/>
                </a:cxn>
                <a:cxn ang="0">
                  <a:pos x="324" y="1"/>
                </a:cxn>
                <a:cxn ang="0">
                  <a:pos x="342" y="0"/>
                </a:cxn>
                <a:cxn ang="0">
                  <a:pos x="361" y="0"/>
                </a:cxn>
                <a:cxn ang="0">
                  <a:pos x="2773" y="0"/>
                </a:cxn>
              </a:cxnLst>
              <a:rect l="0" t="0" r="r" b="b"/>
              <a:pathLst>
                <a:path w="2773" h="562">
                  <a:moveTo>
                    <a:pt x="0" y="562"/>
                  </a:moveTo>
                  <a:lnTo>
                    <a:pt x="0" y="361"/>
                  </a:lnTo>
                  <a:lnTo>
                    <a:pt x="0" y="361"/>
                  </a:lnTo>
                  <a:lnTo>
                    <a:pt x="0" y="342"/>
                  </a:lnTo>
                  <a:lnTo>
                    <a:pt x="1" y="324"/>
                  </a:lnTo>
                  <a:lnTo>
                    <a:pt x="4" y="306"/>
                  </a:lnTo>
                  <a:lnTo>
                    <a:pt x="7" y="288"/>
                  </a:lnTo>
                  <a:lnTo>
                    <a:pt x="10" y="271"/>
                  </a:lnTo>
                  <a:lnTo>
                    <a:pt x="16" y="254"/>
                  </a:lnTo>
                  <a:lnTo>
                    <a:pt x="28" y="221"/>
                  </a:lnTo>
                  <a:lnTo>
                    <a:pt x="43" y="190"/>
                  </a:lnTo>
                  <a:lnTo>
                    <a:pt x="61" y="160"/>
                  </a:lnTo>
                  <a:lnTo>
                    <a:pt x="82" y="132"/>
                  </a:lnTo>
                  <a:lnTo>
                    <a:pt x="106" y="107"/>
                  </a:lnTo>
                  <a:lnTo>
                    <a:pt x="131" y="83"/>
                  </a:lnTo>
                  <a:lnTo>
                    <a:pt x="159" y="62"/>
                  </a:lnTo>
                  <a:lnTo>
                    <a:pt x="189" y="44"/>
                  </a:lnTo>
                  <a:lnTo>
                    <a:pt x="220" y="28"/>
                  </a:lnTo>
                  <a:lnTo>
                    <a:pt x="254" y="16"/>
                  </a:lnTo>
                  <a:lnTo>
                    <a:pt x="271" y="12"/>
                  </a:lnTo>
                  <a:lnTo>
                    <a:pt x="288" y="7"/>
                  </a:lnTo>
                  <a:lnTo>
                    <a:pt x="306" y="4"/>
                  </a:lnTo>
                  <a:lnTo>
                    <a:pt x="324" y="1"/>
                  </a:lnTo>
                  <a:lnTo>
                    <a:pt x="342" y="0"/>
                  </a:lnTo>
                  <a:lnTo>
                    <a:pt x="361" y="0"/>
                  </a:lnTo>
                  <a:lnTo>
                    <a:pt x="2773" y="0"/>
                  </a:lnTo>
                </a:path>
              </a:pathLst>
            </a:custGeom>
            <a:noFill/>
            <a:ln w="9525">
              <a:solidFill>
                <a:schemeClr val="tx2"/>
              </a:solidFill>
              <a:prstDash val="sysDash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ar-SA" sz="2400"/>
            </a:p>
          </p:txBody>
        </p:sp>
        <p:sp>
          <p:nvSpPr>
            <p:cNvPr id="43" name="Freeform 22"/>
            <p:cNvSpPr>
              <a:spLocks/>
            </p:cNvSpPr>
            <p:nvPr/>
          </p:nvSpPr>
          <p:spPr bwMode="auto">
            <a:xfrm>
              <a:off x="4856163" y="2903538"/>
              <a:ext cx="3017838" cy="350838"/>
            </a:xfrm>
            <a:custGeom>
              <a:avLst/>
              <a:gdLst/>
              <a:ahLst/>
              <a:cxnLst>
                <a:cxn ang="0">
                  <a:pos x="5702" y="663"/>
                </a:cxn>
                <a:cxn ang="0">
                  <a:pos x="5702" y="361"/>
                </a:cxn>
                <a:cxn ang="0">
                  <a:pos x="5702" y="361"/>
                </a:cxn>
                <a:cxn ang="0">
                  <a:pos x="5701" y="343"/>
                </a:cxn>
                <a:cxn ang="0">
                  <a:pos x="5699" y="324"/>
                </a:cxn>
                <a:cxn ang="0">
                  <a:pos x="5698" y="306"/>
                </a:cxn>
                <a:cxn ang="0">
                  <a:pos x="5695" y="288"/>
                </a:cxn>
                <a:cxn ang="0">
                  <a:pos x="5690" y="272"/>
                </a:cxn>
                <a:cxn ang="0">
                  <a:pos x="5686" y="254"/>
                </a:cxn>
                <a:cxn ang="0">
                  <a:pos x="5674" y="221"/>
                </a:cxn>
                <a:cxn ang="0">
                  <a:pos x="5657" y="190"/>
                </a:cxn>
                <a:cxn ang="0">
                  <a:pos x="5640" y="160"/>
                </a:cxn>
                <a:cxn ang="0">
                  <a:pos x="5619" y="132"/>
                </a:cxn>
                <a:cxn ang="0">
                  <a:pos x="5595" y="107"/>
                </a:cxn>
                <a:cxn ang="0">
                  <a:pos x="5570" y="83"/>
                </a:cxn>
                <a:cxn ang="0">
                  <a:pos x="5541" y="62"/>
                </a:cxn>
                <a:cxn ang="0">
                  <a:pos x="5512" y="44"/>
                </a:cxn>
                <a:cxn ang="0">
                  <a:pos x="5480" y="28"/>
                </a:cxn>
                <a:cxn ang="0">
                  <a:pos x="5448" y="16"/>
                </a:cxn>
                <a:cxn ang="0">
                  <a:pos x="5430" y="12"/>
                </a:cxn>
                <a:cxn ang="0">
                  <a:pos x="5413" y="7"/>
                </a:cxn>
                <a:cxn ang="0">
                  <a:pos x="5396" y="4"/>
                </a:cxn>
                <a:cxn ang="0">
                  <a:pos x="5378" y="1"/>
                </a:cxn>
                <a:cxn ang="0">
                  <a:pos x="5358" y="0"/>
                </a:cxn>
                <a:cxn ang="0">
                  <a:pos x="5341" y="0"/>
                </a:cxn>
                <a:cxn ang="0">
                  <a:pos x="0" y="0"/>
                </a:cxn>
              </a:cxnLst>
              <a:rect l="0" t="0" r="r" b="b"/>
              <a:pathLst>
                <a:path w="5702" h="663">
                  <a:moveTo>
                    <a:pt x="5702" y="663"/>
                  </a:moveTo>
                  <a:lnTo>
                    <a:pt x="5702" y="361"/>
                  </a:lnTo>
                  <a:lnTo>
                    <a:pt x="5702" y="361"/>
                  </a:lnTo>
                  <a:lnTo>
                    <a:pt x="5701" y="343"/>
                  </a:lnTo>
                  <a:lnTo>
                    <a:pt x="5699" y="324"/>
                  </a:lnTo>
                  <a:lnTo>
                    <a:pt x="5698" y="306"/>
                  </a:lnTo>
                  <a:lnTo>
                    <a:pt x="5695" y="288"/>
                  </a:lnTo>
                  <a:lnTo>
                    <a:pt x="5690" y="272"/>
                  </a:lnTo>
                  <a:lnTo>
                    <a:pt x="5686" y="254"/>
                  </a:lnTo>
                  <a:lnTo>
                    <a:pt x="5674" y="221"/>
                  </a:lnTo>
                  <a:lnTo>
                    <a:pt x="5657" y="190"/>
                  </a:lnTo>
                  <a:lnTo>
                    <a:pt x="5640" y="160"/>
                  </a:lnTo>
                  <a:lnTo>
                    <a:pt x="5619" y="132"/>
                  </a:lnTo>
                  <a:lnTo>
                    <a:pt x="5595" y="107"/>
                  </a:lnTo>
                  <a:lnTo>
                    <a:pt x="5570" y="83"/>
                  </a:lnTo>
                  <a:lnTo>
                    <a:pt x="5541" y="62"/>
                  </a:lnTo>
                  <a:lnTo>
                    <a:pt x="5512" y="44"/>
                  </a:lnTo>
                  <a:lnTo>
                    <a:pt x="5480" y="28"/>
                  </a:lnTo>
                  <a:lnTo>
                    <a:pt x="5448" y="16"/>
                  </a:lnTo>
                  <a:lnTo>
                    <a:pt x="5430" y="12"/>
                  </a:lnTo>
                  <a:lnTo>
                    <a:pt x="5413" y="7"/>
                  </a:lnTo>
                  <a:lnTo>
                    <a:pt x="5396" y="4"/>
                  </a:lnTo>
                  <a:lnTo>
                    <a:pt x="5378" y="1"/>
                  </a:lnTo>
                  <a:lnTo>
                    <a:pt x="5358" y="0"/>
                  </a:lnTo>
                  <a:lnTo>
                    <a:pt x="5341" y="0"/>
                  </a:lnTo>
                  <a:lnTo>
                    <a:pt x="0" y="0"/>
                  </a:lnTo>
                </a:path>
              </a:pathLst>
            </a:custGeom>
            <a:noFill/>
            <a:ln w="9525">
              <a:solidFill>
                <a:schemeClr val="tx2"/>
              </a:solidFill>
              <a:prstDash val="sysDash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ar-SA" sz="2400"/>
            </a:p>
          </p:txBody>
        </p:sp>
        <p:sp>
          <p:nvSpPr>
            <p:cNvPr id="44" name="Freeform 23"/>
            <p:cNvSpPr>
              <a:spLocks/>
            </p:cNvSpPr>
            <p:nvPr/>
          </p:nvSpPr>
          <p:spPr bwMode="auto">
            <a:xfrm>
              <a:off x="4654550" y="2609850"/>
              <a:ext cx="201613" cy="293688"/>
            </a:xfrm>
            <a:custGeom>
              <a:avLst/>
              <a:gdLst/>
              <a:ahLst/>
              <a:cxnLst>
                <a:cxn ang="0">
                  <a:pos x="382" y="555"/>
                </a:cxn>
                <a:cxn ang="0">
                  <a:pos x="360" y="555"/>
                </a:cxn>
                <a:cxn ang="0">
                  <a:pos x="360" y="555"/>
                </a:cxn>
                <a:cxn ang="0">
                  <a:pos x="342" y="555"/>
                </a:cxn>
                <a:cxn ang="0">
                  <a:pos x="324" y="553"/>
                </a:cxn>
                <a:cxn ang="0">
                  <a:pos x="305" y="550"/>
                </a:cxn>
                <a:cxn ang="0">
                  <a:pos x="288" y="547"/>
                </a:cxn>
                <a:cxn ang="0">
                  <a:pos x="270" y="543"/>
                </a:cxn>
                <a:cxn ang="0">
                  <a:pos x="252" y="538"/>
                </a:cxn>
                <a:cxn ang="0">
                  <a:pos x="220" y="526"/>
                </a:cxn>
                <a:cxn ang="0">
                  <a:pos x="189" y="512"/>
                </a:cxn>
                <a:cxn ang="0">
                  <a:pos x="159" y="494"/>
                </a:cxn>
                <a:cxn ang="0">
                  <a:pos x="131" y="473"/>
                </a:cxn>
                <a:cxn ang="0">
                  <a:pos x="105" y="449"/>
                </a:cxn>
                <a:cxn ang="0">
                  <a:pos x="81" y="424"/>
                </a:cxn>
                <a:cxn ang="0">
                  <a:pos x="61" y="396"/>
                </a:cxn>
                <a:cxn ang="0">
                  <a:pos x="43" y="366"/>
                </a:cxn>
                <a:cxn ang="0">
                  <a:pos x="28" y="335"/>
                </a:cxn>
                <a:cxn ang="0">
                  <a:pos x="16" y="300"/>
                </a:cxn>
                <a:cxn ang="0">
                  <a:pos x="10" y="284"/>
                </a:cxn>
                <a:cxn ang="0">
                  <a:pos x="7" y="266"/>
                </a:cxn>
                <a:cxn ang="0">
                  <a:pos x="4" y="248"/>
                </a:cxn>
                <a:cxn ang="0">
                  <a:pos x="1" y="231"/>
                </a:cxn>
                <a:cxn ang="0">
                  <a:pos x="0" y="213"/>
                </a:cxn>
                <a:cxn ang="0">
                  <a:pos x="0" y="193"/>
                </a:cxn>
                <a:cxn ang="0">
                  <a:pos x="0" y="0"/>
                </a:cxn>
              </a:cxnLst>
              <a:rect l="0" t="0" r="r" b="b"/>
              <a:pathLst>
                <a:path w="382" h="555">
                  <a:moveTo>
                    <a:pt x="382" y="555"/>
                  </a:moveTo>
                  <a:lnTo>
                    <a:pt x="360" y="555"/>
                  </a:lnTo>
                  <a:lnTo>
                    <a:pt x="360" y="555"/>
                  </a:lnTo>
                  <a:lnTo>
                    <a:pt x="342" y="555"/>
                  </a:lnTo>
                  <a:lnTo>
                    <a:pt x="324" y="553"/>
                  </a:lnTo>
                  <a:lnTo>
                    <a:pt x="305" y="550"/>
                  </a:lnTo>
                  <a:lnTo>
                    <a:pt x="288" y="547"/>
                  </a:lnTo>
                  <a:lnTo>
                    <a:pt x="270" y="543"/>
                  </a:lnTo>
                  <a:lnTo>
                    <a:pt x="252" y="538"/>
                  </a:lnTo>
                  <a:lnTo>
                    <a:pt x="220" y="526"/>
                  </a:lnTo>
                  <a:lnTo>
                    <a:pt x="189" y="512"/>
                  </a:lnTo>
                  <a:lnTo>
                    <a:pt x="159" y="494"/>
                  </a:lnTo>
                  <a:lnTo>
                    <a:pt x="131" y="473"/>
                  </a:lnTo>
                  <a:lnTo>
                    <a:pt x="105" y="449"/>
                  </a:lnTo>
                  <a:lnTo>
                    <a:pt x="81" y="424"/>
                  </a:lnTo>
                  <a:lnTo>
                    <a:pt x="61" y="396"/>
                  </a:lnTo>
                  <a:lnTo>
                    <a:pt x="43" y="366"/>
                  </a:lnTo>
                  <a:lnTo>
                    <a:pt x="28" y="335"/>
                  </a:lnTo>
                  <a:lnTo>
                    <a:pt x="16" y="300"/>
                  </a:lnTo>
                  <a:lnTo>
                    <a:pt x="10" y="284"/>
                  </a:lnTo>
                  <a:lnTo>
                    <a:pt x="7" y="266"/>
                  </a:lnTo>
                  <a:lnTo>
                    <a:pt x="4" y="248"/>
                  </a:lnTo>
                  <a:lnTo>
                    <a:pt x="1" y="231"/>
                  </a:lnTo>
                  <a:lnTo>
                    <a:pt x="0" y="213"/>
                  </a:lnTo>
                  <a:lnTo>
                    <a:pt x="0" y="193"/>
                  </a:lnTo>
                  <a:lnTo>
                    <a:pt x="0" y="0"/>
                  </a:lnTo>
                </a:path>
              </a:pathLst>
            </a:custGeom>
            <a:noFill/>
            <a:ln w="9525">
              <a:solidFill>
                <a:schemeClr val="tx2"/>
              </a:solidFill>
              <a:prstDash val="sysDash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ar-SA" sz="2400"/>
            </a:p>
          </p:txBody>
        </p:sp>
        <p:sp>
          <p:nvSpPr>
            <p:cNvPr id="45" name="Freeform 24"/>
            <p:cNvSpPr>
              <a:spLocks/>
            </p:cNvSpPr>
            <p:nvPr/>
          </p:nvSpPr>
          <p:spPr bwMode="auto">
            <a:xfrm>
              <a:off x="4611688" y="2613025"/>
              <a:ext cx="203200" cy="344488"/>
            </a:xfrm>
            <a:custGeom>
              <a:avLst/>
              <a:gdLst/>
              <a:ahLst/>
              <a:cxnLst>
                <a:cxn ang="0">
                  <a:pos x="382" y="649"/>
                </a:cxn>
                <a:cxn ang="0">
                  <a:pos x="360" y="649"/>
                </a:cxn>
                <a:cxn ang="0">
                  <a:pos x="360" y="649"/>
                </a:cxn>
                <a:cxn ang="0">
                  <a:pos x="342" y="649"/>
                </a:cxn>
                <a:cxn ang="0">
                  <a:pos x="324" y="647"/>
                </a:cxn>
                <a:cxn ang="0">
                  <a:pos x="306" y="644"/>
                </a:cxn>
                <a:cxn ang="0">
                  <a:pos x="288" y="641"/>
                </a:cxn>
                <a:cxn ang="0">
                  <a:pos x="271" y="637"/>
                </a:cxn>
                <a:cxn ang="0">
                  <a:pos x="254" y="632"/>
                </a:cxn>
                <a:cxn ang="0">
                  <a:pos x="220" y="621"/>
                </a:cxn>
                <a:cxn ang="0">
                  <a:pos x="189" y="606"/>
                </a:cxn>
                <a:cxn ang="0">
                  <a:pos x="159" y="588"/>
                </a:cxn>
                <a:cxn ang="0">
                  <a:pos x="131" y="567"/>
                </a:cxn>
                <a:cxn ang="0">
                  <a:pos x="105" y="543"/>
                </a:cxn>
                <a:cxn ang="0">
                  <a:pos x="82" y="518"/>
                </a:cxn>
                <a:cxn ang="0">
                  <a:pos x="61" y="490"/>
                </a:cxn>
                <a:cxn ang="0">
                  <a:pos x="43" y="460"/>
                </a:cxn>
                <a:cxn ang="0">
                  <a:pos x="28" y="429"/>
                </a:cxn>
                <a:cxn ang="0">
                  <a:pos x="16" y="395"/>
                </a:cxn>
                <a:cxn ang="0">
                  <a:pos x="12" y="378"/>
                </a:cxn>
                <a:cxn ang="0">
                  <a:pos x="7" y="360"/>
                </a:cxn>
                <a:cxn ang="0">
                  <a:pos x="4" y="342"/>
                </a:cxn>
                <a:cxn ang="0">
                  <a:pos x="1" y="325"/>
                </a:cxn>
                <a:cxn ang="0">
                  <a:pos x="0" y="307"/>
                </a:cxn>
                <a:cxn ang="0">
                  <a:pos x="0" y="287"/>
                </a:cxn>
                <a:cxn ang="0">
                  <a:pos x="0" y="0"/>
                </a:cxn>
              </a:cxnLst>
              <a:rect l="0" t="0" r="r" b="b"/>
              <a:pathLst>
                <a:path w="382" h="649">
                  <a:moveTo>
                    <a:pt x="382" y="649"/>
                  </a:moveTo>
                  <a:lnTo>
                    <a:pt x="360" y="649"/>
                  </a:lnTo>
                  <a:lnTo>
                    <a:pt x="360" y="649"/>
                  </a:lnTo>
                  <a:lnTo>
                    <a:pt x="342" y="649"/>
                  </a:lnTo>
                  <a:lnTo>
                    <a:pt x="324" y="647"/>
                  </a:lnTo>
                  <a:lnTo>
                    <a:pt x="306" y="644"/>
                  </a:lnTo>
                  <a:lnTo>
                    <a:pt x="288" y="641"/>
                  </a:lnTo>
                  <a:lnTo>
                    <a:pt x="271" y="637"/>
                  </a:lnTo>
                  <a:lnTo>
                    <a:pt x="254" y="632"/>
                  </a:lnTo>
                  <a:lnTo>
                    <a:pt x="220" y="621"/>
                  </a:lnTo>
                  <a:lnTo>
                    <a:pt x="189" y="606"/>
                  </a:lnTo>
                  <a:lnTo>
                    <a:pt x="159" y="588"/>
                  </a:lnTo>
                  <a:lnTo>
                    <a:pt x="131" y="567"/>
                  </a:lnTo>
                  <a:lnTo>
                    <a:pt x="105" y="543"/>
                  </a:lnTo>
                  <a:lnTo>
                    <a:pt x="82" y="518"/>
                  </a:lnTo>
                  <a:lnTo>
                    <a:pt x="61" y="490"/>
                  </a:lnTo>
                  <a:lnTo>
                    <a:pt x="43" y="460"/>
                  </a:lnTo>
                  <a:lnTo>
                    <a:pt x="28" y="429"/>
                  </a:lnTo>
                  <a:lnTo>
                    <a:pt x="16" y="395"/>
                  </a:lnTo>
                  <a:lnTo>
                    <a:pt x="12" y="378"/>
                  </a:lnTo>
                  <a:lnTo>
                    <a:pt x="7" y="360"/>
                  </a:lnTo>
                  <a:lnTo>
                    <a:pt x="4" y="342"/>
                  </a:lnTo>
                  <a:lnTo>
                    <a:pt x="1" y="325"/>
                  </a:lnTo>
                  <a:lnTo>
                    <a:pt x="0" y="307"/>
                  </a:lnTo>
                  <a:lnTo>
                    <a:pt x="0" y="287"/>
                  </a:lnTo>
                  <a:lnTo>
                    <a:pt x="0" y="0"/>
                  </a:lnTo>
                </a:path>
              </a:pathLst>
            </a:custGeom>
            <a:noFill/>
            <a:ln w="9525">
              <a:solidFill>
                <a:schemeClr val="tx2"/>
              </a:solidFill>
              <a:prstDash val="sysDash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ar-SA" sz="2400"/>
            </a:p>
          </p:txBody>
        </p:sp>
        <p:sp>
          <p:nvSpPr>
            <p:cNvPr id="46" name="Freeform 25"/>
            <p:cNvSpPr>
              <a:spLocks/>
            </p:cNvSpPr>
            <p:nvPr/>
          </p:nvSpPr>
          <p:spPr bwMode="auto">
            <a:xfrm>
              <a:off x="4814889" y="2957513"/>
              <a:ext cx="1407645" cy="296863"/>
            </a:xfrm>
            <a:custGeom>
              <a:avLst/>
              <a:gdLst/>
              <a:ahLst/>
              <a:cxnLst>
                <a:cxn ang="0">
                  <a:pos x="2773" y="562"/>
                </a:cxn>
                <a:cxn ang="0">
                  <a:pos x="2773" y="361"/>
                </a:cxn>
                <a:cxn ang="0">
                  <a:pos x="2773" y="361"/>
                </a:cxn>
                <a:cxn ang="0">
                  <a:pos x="2773" y="342"/>
                </a:cxn>
                <a:cxn ang="0">
                  <a:pos x="2772" y="324"/>
                </a:cxn>
                <a:cxn ang="0">
                  <a:pos x="2769" y="306"/>
                </a:cxn>
                <a:cxn ang="0">
                  <a:pos x="2766" y="288"/>
                </a:cxn>
                <a:cxn ang="0">
                  <a:pos x="2761" y="271"/>
                </a:cxn>
                <a:cxn ang="0">
                  <a:pos x="2757" y="254"/>
                </a:cxn>
                <a:cxn ang="0">
                  <a:pos x="2745" y="221"/>
                </a:cxn>
                <a:cxn ang="0">
                  <a:pos x="2730" y="190"/>
                </a:cxn>
                <a:cxn ang="0">
                  <a:pos x="2711" y="160"/>
                </a:cxn>
                <a:cxn ang="0">
                  <a:pos x="2690" y="132"/>
                </a:cxn>
                <a:cxn ang="0">
                  <a:pos x="2667" y="107"/>
                </a:cxn>
                <a:cxn ang="0">
                  <a:pos x="2641" y="83"/>
                </a:cxn>
                <a:cxn ang="0">
                  <a:pos x="2614" y="62"/>
                </a:cxn>
                <a:cxn ang="0">
                  <a:pos x="2584" y="44"/>
                </a:cxn>
                <a:cxn ang="0">
                  <a:pos x="2551" y="28"/>
                </a:cxn>
                <a:cxn ang="0">
                  <a:pos x="2519" y="16"/>
                </a:cxn>
                <a:cxn ang="0">
                  <a:pos x="2502" y="12"/>
                </a:cxn>
                <a:cxn ang="0">
                  <a:pos x="2485" y="7"/>
                </a:cxn>
                <a:cxn ang="0">
                  <a:pos x="2467" y="4"/>
                </a:cxn>
                <a:cxn ang="0">
                  <a:pos x="2449" y="1"/>
                </a:cxn>
                <a:cxn ang="0">
                  <a:pos x="2431" y="0"/>
                </a:cxn>
                <a:cxn ang="0">
                  <a:pos x="2412" y="0"/>
                </a:cxn>
                <a:cxn ang="0">
                  <a:pos x="0" y="0"/>
                </a:cxn>
              </a:cxnLst>
              <a:rect l="0" t="0" r="r" b="b"/>
              <a:pathLst>
                <a:path w="2773" h="562">
                  <a:moveTo>
                    <a:pt x="2773" y="562"/>
                  </a:moveTo>
                  <a:lnTo>
                    <a:pt x="2773" y="361"/>
                  </a:lnTo>
                  <a:lnTo>
                    <a:pt x="2773" y="361"/>
                  </a:lnTo>
                  <a:lnTo>
                    <a:pt x="2773" y="342"/>
                  </a:lnTo>
                  <a:lnTo>
                    <a:pt x="2772" y="324"/>
                  </a:lnTo>
                  <a:lnTo>
                    <a:pt x="2769" y="306"/>
                  </a:lnTo>
                  <a:lnTo>
                    <a:pt x="2766" y="288"/>
                  </a:lnTo>
                  <a:lnTo>
                    <a:pt x="2761" y="271"/>
                  </a:lnTo>
                  <a:lnTo>
                    <a:pt x="2757" y="254"/>
                  </a:lnTo>
                  <a:lnTo>
                    <a:pt x="2745" y="221"/>
                  </a:lnTo>
                  <a:lnTo>
                    <a:pt x="2730" y="190"/>
                  </a:lnTo>
                  <a:lnTo>
                    <a:pt x="2711" y="160"/>
                  </a:lnTo>
                  <a:lnTo>
                    <a:pt x="2690" y="132"/>
                  </a:lnTo>
                  <a:lnTo>
                    <a:pt x="2667" y="107"/>
                  </a:lnTo>
                  <a:lnTo>
                    <a:pt x="2641" y="83"/>
                  </a:lnTo>
                  <a:lnTo>
                    <a:pt x="2614" y="62"/>
                  </a:lnTo>
                  <a:lnTo>
                    <a:pt x="2584" y="44"/>
                  </a:lnTo>
                  <a:lnTo>
                    <a:pt x="2551" y="28"/>
                  </a:lnTo>
                  <a:lnTo>
                    <a:pt x="2519" y="16"/>
                  </a:lnTo>
                  <a:lnTo>
                    <a:pt x="2502" y="12"/>
                  </a:lnTo>
                  <a:lnTo>
                    <a:pt x="2485" y="7"/>
                  </a:lnTo>
                  <a:lnTo>
                    <a:pt x="2467" y="4"/>
                  </a:lnTo>
                  <a:lnTo>
                    <a:pt x="2449" y="1"/>
                  </a:lnTo>
                  <a:lnTo>
                    <a:pt x="2431" y="0"/>
                  </a:lnTo>
                  <a:lnTo>
                    <a:pt x="2412" y="0"/>
                  </a:lnTo>
                  <a:lnTo>
                    <a:pt x="0" y="0"/>
                  </a:lnTo>
                </a:path>
              </a:pathLst>
            </a:custGeom>
            <a:noFill/>
            <a:ln w="9525">
              <a:solidFill>
                <a:schemeClr val="tx2"/>
              </a:solidFill>
              <a:prstDash val="sysDash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ar-SA" sz="2400"/>
            </a:p>
          </p:txBody>
        </p:sp>
      </p:grpSp>
      <p:sp>
        <p:nvSpPr>
          <p:cNvPr id="3" name="Content Placeholder 2"/>
          <p:cNvSpPr>
            <a:spLocks noGrp="1"/>
          </p:cNvSpPr>
          <p:nvPr>
            <p:ph sz="quarter" idx="29" hasCustomPrompt="1"/>
          </p:nvPr>
        </p:nvSpPr>
        <p:spPr>
          <a:xfrm>
            <a:off x="5318125" y="1691572"/>
            <a:ext cx="1552575" cy="1344612"/>
          </a:xfrm>
        </p:spPr>
        <p:txBody>
          <a:bodyPr/>
          <a:lstStyle>
            <a:lvl1pPr algn="ctr">
              <a:defRPr sz="2000"/>
            </a:lvl1pPr>
          </a:lstStyle>
          <a:p>
            <a:pPr lvl="0"/>
            <a:r>
              <a:rPr lang="en-US" dirty="0"/>
              <a:t>Whole</a:t>
            </a:r>
          </a:p>
        </p:txBody>
      </p:sp>
      <p:sp>
        <p:nvSpPr>
          <p:cNvPr id="53" name="Text Placeholder 4"/>
          <p:cNvSpPr>
            <a:spLocks noGrp="1"/>
          </p:cNvSpPr>
          <p:nvPr>
            <p:ph type="body" sz="quarter" idx="21" hasCustomPrompt="1"/>
          </p:nvPr>
        </p:nvSpPr>
        <p:spPr>
          <a:xfrm>
            <a:off x="8030077" y="3890623"/>
            <a:ext cx="537845" cy="537845"/>
          </a:xfrm>
          <a:prstGeom prst="ellipse">
            <a:avLst/>
          </a:prstGeom>
          <a:solidFill>
            <a:schemeClr val="accent1"/>
          </a:solidFill>
        </p:spPr>
        <p:txBody>
          <a:bodyPr lIns="0" tIns="0" rIns="0" bIns="0" anchor="ctr">
            <a:noAutofit/>
          </a:bodyPr>
          <a:lstStyle>
            <a:lvl1pPr algn="ctr">
              <a:defRPr sz="2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54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5830409" y="3890623"/>
            <a:ext cx="537845" cy="537845"/>
          </a:xfrm>
          <a:prstGeom prst="ellipse">
            <a:avLst/>
          </a:prstGeom>
          <a:solidFill>
            <a:schemeClr val="accent1"/>
          </a:solidFill>
        </p:spPr>
        <p:txBody>
          <a:bodyPr lIns="0" tIns="0" rIns="0" bIns="0" anchor="ctr">
            <a:noAutofit/>
          </a:bodyPr>
          <a:lstStyle>
            <a:lvl1pPr algn="ctr">
              <a:defRPr sz="2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55" name="Text Placeholder 4"/>
          <p:cNvSpPr>
            <a:spLocks noGrp="1"/>
          </p:cNvSpPr>
          <p:nvPr>
            <p:ph type="body" sz="quarter" idx="15" hasCustomPrompt="1"/>
          </p:nvPr>
        </p:nvSpPr>
        <p:spPr>
          <a:xfrm>
            <a:off x="3630741" y="3890623"/>
            <a:ext cx="537845" cy="537845"/>
          </a:xfrm>
          <a:prstGeom prst="ellipse">
            <a:avLst/>
          </a:prstGeom>
          <a:solidFill>
            <a:schemeClr val="accent1"/>
          </a:solidFill>
        </p:spPr>
        <p:txBody>
          <a:bodyPr lIns="0" tIns="0" rIns="0" bIns="0" anchor="ctr">
            <a:noAutofit/>
          </a:bodyPr>
          <a:lstStyle>
            <a:lvl1pPr algn="ctr">
              <a:defRPr sz="2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56" name="Text Placeholder 4"/>
          <p:cNvSpPr>
            <a:spLocks noGrp="1"/>
          </p:cNvSpPr>
          <p:nvPr>
            <p:ph type="body" sz="quarter" idx="12" hasCustomPrompt="1"/>
          </p:nvPr>
        </p:nvSpPr>
        <p:spPr>
          <a:xfrm>
            <a:off x="1431072" y="3890623"/>
            <a:ext cx="537845" cy="537845"/>
          </a:xfrm>
          <a:prstGeom prst="ellipse">
            <a:avLst/>
          </a:prstGeom>
          <a:solidFill>
            <a:schemeClr val="accent1"/>
          </a:solidFill>
        </p:spPr>
        <p:txBody>
          <a:bodyPr lIns="0" tIns="0" rIns="0" bIns="0" anchor="ctr">
            <a:noAutofit/>
          </a:bodyPr>
          <a:lstStyle>
            <a:lvl1pPr algn="ctr">
              <a:defRPr sz="2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57" name="Text Placeholder 4"/>
          <p:cNvSpPr>
            <a:spLocks noGrp="1"/>
          </p:cNvSpPr>
          <p:nvPr>
            <p:ph type="body" sz="quarter" idx="24" hasCustomPrompt="1"/>
          </p:nvPr>
        </p:nvSpPr>
        <p:spPr>
          <a:xfrm>
            <a:off x="10232620" y="3890623"/>
            <a:ext cx="537845" cy="537845"/>
          </a:xfrm>
          <a:prstGeom prst="ellipse">
            <a:avLst/>
          </a:prstGeom>
          <a:solidFill>
            <a:schemeClr val="accent1"/>
          </a:solidFill>
        </p:spPr>
        <p:txBody>
          <a:bodyPr lIns="0" tIns="0" rIns="0" bIns="0" anchor="ctr">
            <a:noAutofit/>
          </a:bodyPr>
          <a:lstStyle>
            <a:lvl1pPr algn="ctr">
              <a:defRPr sz="2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109" name="Text Placeholder 10"/>
          <p:cNvSpPr>
            <a:spLocks noGrp="1"/>
          </p:cNvSpPr>
          <p:nvPr>
            <p:ph type="body" sz="quarter" idx="11" hasCustomPrompt="1"/>
          </p:nvPr>
        </p:nvSpPr>
        <p:spPr>
          <a:xfrm>
            <a:off x="554182" y="1106401"/>
            <a:ext cx="11073007" cy="304800"/>
          </a:xfrm>
          <a:prstGeom prst="rect">
            <a:avLst/>
          </a:prstGeom>
        </p:spPr>
        <p:txBody>
          <a:bodyPr lIns="0" tIns="0" rIns="0" bIns="0" anchor="ctr" anchorCtr="0">
            <a:noAutofit/>
          </a:bodyPr>
          <a:lstStyle>
            <a:lvl1pPr marL="0" indent="0" algn="l" rtl="0">
              <a:spcBef>
                <a:spcPts val="0"/>
              </a:spcBef>
              <a:buNone/>
              <a:defRPr sz="2133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</a:defRPr>
            </a:lvl1pPr>
            <a:lvl2pPr algn="ctr" rtl="0">
              <a:defRPr/>
            </a:lvl2pPr>
            <a:lvl3pPr algn="ctr" rtl="0">
              <a:defRPr/>
            </a:lvl3pPr>
            <a:lvl4pPr algn="ctr" rtl="0">
              <a:defRPr/>
            </a:lvl4pPr>
            <a:lvl5pPr algn="ctr" rtl="0">
              <a:defRPr/>
            </a:lvl5pPr>
          </a:lstStyle>
          <a:p>
            <a:pPr lvl="0"/>
            <a:r>
              <a:rPr lang="en-US" dirty="0"/>
              <a:t>Subtitle if needed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554182" y="6320118"/>
            <a:ext cx="11083636" cy="0"/>
          </a:xfrm>
          <a:prstGeom prst="line">
            <a:avLst/>
          </a:prstGeom>
          <a:ln w="6350">
            <a:solidFill>
              <a:schemeClr val="bg1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554182" y="455265"/>
            <a:ext cx="11073008" cy="558784"/>
          </a:xfrm>
          <a:prstGeom prst="rect">
            <a:avLst/>
          </a:prstGeom>
        </p:spPr>
        <p:txBody>
          <a:bodyPr lIns="0" tIns="0" rIns="0" bIns="0" anchor="ctr" anchorCtr="0">
            <a:noAutofit/>
          </a:bodyPr>
          <a:lstStyle>
            <a:lvl1pPr marL="0" indent="0" algn="l" rtl="0">
              <a:spcBef>
                <a:spcPts val="0"/>
              </a:spcBef>
              <a:buNone/>
              <a:defRPr sz="4000" b="0" cap="none" spc="0" baseline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Open Sans Light" pitchFamily="34" charset="0"/>
              </a:defRPr>
            </a:lvl1pPr>
          </a:lstStyle>
          <a:p>
            <a:pPr lvl="0"/>
            <a:r>
              <a:rPr lang="en-US" dirty="0"/>
              <a:t>Slide title</a:t>
            </a:r>
          </a:p>
        </p:txBody>
      </p:sp>
      <p:sp>
        <p:nvSpPr>
          <p:cNvPr id="58" name="Text Placeholder 111"/>
          <p:cNvSpPr>
            <a:spLocks noGrp="1"/>
          </p:cNvSpPr>
          <p:nvPr>
            <p:ph type="body" sz="quarter" idx="13"/>
          </p:nvPr>
        </p:nvSpPr>
        <p:spPr>
          <a:xfrm>
            <a:off x="738225" y="4573064"/>
            <a:ext cx="1923538" cy="1241665"/>
          </a:xfrm>
        </p:spPr>
        <p:txBody>
          <a:bodyPr anchor="t">
            <a:noAutofit/>
          </a:bodyPr>
          <a:lstStyle>
            <a:lvl1pPr algn="ctr">
              <a:defRPr sz="1600">
                <a:solidFill>
                  <a:schemeClr val="accent5">
                    <a:lumMod val="75000"/>
                  </a:schemeClr>
                </a:solidFill>
              </a:defRPr>
            </a:lvl1pPr>
            <a:lvl2pPr marL="0" algn="ctr">
              <a:defRPr sz="1400"/>
            </a:lvl2pPr>
          </a:lstStyle>
          <a:p>
            <a:pPr lvl="0"/>
            <a:r>
              <a:rPr lang="en-US" dirty="0"/>
              <a:t>Edit Master text</a:t>
            </a:r>
          </a:p>
          <a:p>
            <a:pPr lvl="1"/>
            <a:r>
              <a:rPr lang="en-US" dirty="0"/>
              <a:t>Secondary</a:t>
            </a:r>
          </a:p>
        </p:txBody>
      </p:sp>
      <p:sp>
        <p:nvSpPr>
          <p:cNvPr id="59" name="Text Placeholder 111"/>
          <p:cNvSpPr>
            <a:spLocks noGrp="1"/>
          </p:cNvSpPr>
          <p:nvPr>
            <p:ph type="body" sz="quarter" idx="25"/>
          </p:nvPr>
        </p:nvSpPr>
        <p:spPr>
          <a:xfrm>
            <a:off x="2938612" y="4573064"/>
            <a:ext cx="1923538" cy="1241665"/>
          </a:xfrm>
        </p:spPr>
        <p:txBody>
          <a:bodyPr anchor="t">
            <a:noAutofit/>
          </a:bodyPr>
          <a:lstStyle>
            <a:lvl1pPr algn="ctr">
              <a:defRPr sz="1600">
                <a:solidFill>
                  <a:schemeClr val="accent5">
                    <a:lumMod val="75000"/>
                  </a:schemeClr>
                </a:solidFill>
              </a:defRPr>
            </a:lvl1pPr>
            <a:lvl2pPr marL="0" algn="ctr"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</a:lstStyle>
          <a:p>
            <a:pPr lvl="0"/>
            <a:r>
              <a:rPr lang="en-US" dirty="0"/>
              <a:t>Edit Master text</a:t>
            </a:r>
          </a:p>
          <a:p>
            <a:pPr lvl="1"/>
            <a:r>
              <a:rPr lang="en-US" dirty="0"/>
              <a:t>Secondary</a:t>
            </a:r>
          </a:p>
        </p:txBody>
      </p:sp>
      <p:sp>
        <p:nvSpPr>
          <p:cNvPr id="60" name="Text Placeholder 111"/>
          <p:cNvSpPr>
            <a:spLocks noGrp="1"/>
          </p:cNvSpPr>
          <p:nvPr>
            <p:ph type="body" sz="quarter" idx="26"/>
          </p:nvPr>
        </p:nvSpPr>
        <p:spPr>
          <a:xfrm>
            <a:off x="5138999" y="4573064"/>
            <a:ext cx="1923538" cy="1241665"/>
          </a:xfrm>
        </p:spPr>
        <p:txBody>
          <a:bodyPr anchor="t">
            <a:noAutofit/>
          </a:bodyPr>
          <a:lstStyle>
            <a:lvl1pPr algn="ctr">
              <a:defRPr sz="1600">
                <a:solidFill>
                  <a:schemeClr val="accent5">
                    <a:lumMod val="75000"/>
                  </a:schemeClr>
                </a:solidFill>
              </a:defRPr>
            </a:lvl1pPr>
            <a:lvl2pPr marL="0" algn="ctr"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</a:lstStyle>
          <a:p>
            <a:pPr lvl="0"/>
            <a:r>
              <a:rPr lang="en-US" dirty="0"/>
              <a:t>Edit Master text</a:t>
            </a:r>
          </a:p>
          <a:p>
            <a:pPr lvl="1"/>
            <a:r>
              <a:rPr lang="en-US" dirty="0"/>
              <a:t>Secondary</a:t>
            </a:r>
          </a:p>
        </p:txBody>
      </p:sp>
      <p:sp>
        <p:nvSpPr>
          <p:cNvPr id="61" name="Text Placeholder 111"/>
          <p:cNvSpPr>
            <a:spLocks noGrp="1"/>
          </p:cNvSpPr>
          <p:nvPr>
            <p:ph type="body" sz="quarter" idx="27"/>
          </p:nvPr>
        </p:nvSpPr>
        <p:spPr>
          <a:xfrm>
            <a:off x="7339386" y="4573064"/>
            <a:ext cx="1923538" cy="1241665"/>
          </a:xfrm>
        </p:spPr>
        <p:txBody>
          <a:bodyPr anchor="t">
            <a:noAutofit/>
          </a:bodyPr>
          <a:lstStyle>
            <a:lvl1pPr algn="ctr">
              <a:defRPr sz="1600">
                <a:solidFill>
                  <a:schemeClr val="accent5">
                    <a:lumMod val="75000"/>
                  </a:schemeClr>
                </a:solidFill>
              </a:defRPr>
            </a:lvl1pPr>
            <a:lvl2pPr marL="0" algn="ctr"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</a:lstStyle>
          <a:p>
            <a:pPr lvl="0"/>
            <a:r>
              <a:rPr lang="en-US" dirty="0"/>
              <a:t>Edit Master text</a:t>
            </a:r>
          </a:p>
          <a:p>
            <a:pPr lvl="1"/>
            <a:r>
              <a:rPr lang="en-US" dirty="0"/>
              <a:t>Secondary</a:t>
            </a:r>
          </a:p>
        </p:txBody>
      </p:sp>
      <p:sp>
        <p:nvSpPr>
          <p:cNvPr id="62" name="Text Placeholder 111"/>
          <p:cNvSpPr>
            <a:spLocks noGrp="1"/>
          </p:cNvSpPr>
          <p:nvPr>
            <p:ph type="body" sz="quarter" idx="28"/>
          </p:nvPr>
        </p:nvSpPr>
        <p:spPr>
          <a:xfrm>
            <a:off x="9539773" y="4573064"/>
            <a:ext cx="1923538" cy="1241665"/>
          </a:xfrm>
        </p:spPr>
        <p:txBody>
          <a:bodyPr anchor="t">
            <a:noAutofit/>
          </a:bodyPr>
          <a:lstStyle>
            <a:lvl1pPr algn="ctr">
              <a:defRPr sz="1600">
                <a:solidFill>
                  <a:schemeClr val="accent5">
                    <a:lumMod val="75000"/>
                  </a:schemeClr>
                </a:solidFill>
              </a:defRPr>
            </a:lvl1pPr>
            <a:lvl2pPr marL="0" algn="ctr"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</a:lstStyle>
          <a:p>
            <a:pPr lvl="0"/>
            <a:r>
              <a:rPr lang="en-US" dirty="0"/>
              <a:t>Edit Master text</a:t>
            </a:r>
          </a:p>
          <a:p>
            <a:pPr lvl="1"/>
            <a:r>
              <a:rPr lang="en-US" dirty="0"/>
              <a:t>Secondary</a:t>
            </a:r>
          </a:p>
        </p:txBody>
      </p:sp>
      <p:sp>
        <p:nvSpPr>
          <p:cNvPr id="30" name="Text Placeholder 2"/>
          <p:cNvSpPr>
            <a:spLocks noGrp="1"/>
          </p:cNvSpPr>
          <p:nvPr>
            <p:ph type="body" sz="quarter" idx="30" hasCustomPrompt="1"/>
          </p:nvPr>
        </p:nvSpPr>
        <p:spPr>
          <a:xfrm>
            <a:off x="4951413" y="6367701"/>
            <a:ext cx="6686550" cy="222012"/>
          </a:xfrm>
        </p:spPr>
        <p:txBody>
          <a:bodyPr/>
          <a:lstStyle>
            <a:lvl1pPr algn="r">
              <a:defRPr sz="900"/>
            </a:lvl1pPr>
            <a:lvl2pPr algn="r">
              <a:defRPr sz="1100"/>
            </a:lvl2pPr>
            <a:lvl3pPr algn="r">
              <a:defRPr sz="1050"/>
            </a:lvl3pPr>
            <a:lvl4pPr algn="r">
              <a:defRPr sz="1000"/>
            </a:lvl4pPr>
            <a:lvl5pPr algn="r">
              <a:defRPr sz="1000"/>
            </a:lvl5pPr>
          </a:lstStyle>
          <a:p>
            <a:pPr lvl="0"/>
            <a:r>
              <a:rPr lang="en-US" dirty="0"/>
              <a:t>Source</a:t>
            </a:r>
          </a:p>
        </p:txBody>
      </p:sp>
      <p:pic>
        <p:nvPicPr>
          <p:cNvPr id="31" name="Picture 30" descr="GSB_H_SEAL_2C.png"/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54182" y="6347358"/>
            <a:ext cx="872696" cy="278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608238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ircle Par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Text Placeholder 10"/>
          <p:cNvSpPr>
            <a:spLocks noGrp="1"/>
          </p:cNvSpPr>
          <p:nvPr>
            <p:ph type="body" sz="quarter" idx="11" hasCustomPrompt="1"/>
          </p:nvPr>
        </p:nvSpPr>
        <p:spPr>
          <a:xfrm>
            <a:off x="554182" y="1106401"/>
            <a:ext cx="11073007" cy="304800"/>
          </a:xfrm>
          <a:prstGeom prst="rect">
            <a:avLst/>
          </a:prstGeom>
        </p:spPr>
        <p:txBody>
          <a:bodyPr lIns="0" tIns="0" rIns="0" bIns="0" anchor="ctr" anchorCtr="0">
            <a:noAutofit/>
          </a:bodyPr>
          <a:lstStyle>
            <a:lvl1pPr marL="0" indent="0" algn="l" rtl="0">
              <a:spcBef>
                <a:spcPts val="0"/>
              </a:spcBef>
              <a:buNone/>
              <a:defRPr sz="2133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</a:defRPr>
            </a:lvl1pPr>
            <a:lvl2pPr algn="ctr" rtl="0">
              <a:defRPr/>
            </a:lvl2pPr>
            <a:lvl3pPr algn="ctr" rtl="0">
              <a:defRPr/>
            </a:lvl3pPr>
            <a:lvl4pPr algn="ctr" rtl="0">
              <a:defRPr/>
            </a:lvl4pPr>
            <a:lvl5pPr algn="ctr" rtl="0">
              <a:defRPr/>
            </a:lvl5pPr>
          </a:lstStyle>
          <a:p>
            <a:pPr lvl="0"/>
            <a:r>
              <a:rPr lang="en-US" dirty="0"/>
              <a:t>Subtitle if needed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554182" y="6320118"/>
            <a:ext cx="11083636" cy="0"/>
          </a:xfrm>
          <a:prstGeom prst="line">
            <a:avLst/>
          </a:prstGeom>
          <a:ln w="6350">
            <a:solidFill>
              <a:schemeClr val="bg1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554182" y="455265"/>
            <a:ext cx="11073008" cy="558784"/>
          </a:xfrm>
          <a:prstGeom prst="rect">
            <a:avLst/>
          </a:prstGeom>
        </p:spPr>
        <p:txBody>
          <a:bodyPr lIns="0" tIns="0" rIns="0" bIns="0" anchor="ctr" anchorCtr="0">
            <a:noAutofit/>
          </a:bodyPr>
          <a:lstStyle>
            <a:lvl1pPr marL="0" indent="0" algn="l" rtl="0">
              <a:spcBef>
                <a:spcPts val="0"/>
              </a:spcBef>
              <a:buNone/>
              <a:defRPr sz="4000" b="0" cap="none" spc="0" baseline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Open Sans Light" pitchFamily="34" charset="0"/>
              </a:defRPr>
            </a:lvl1pPr>
          </a:lstStyle>
          <a:p>
            <a:pPr lvl="0"/>
            <a:r>
              <a:rPr lang="en-US" dirty="0"/>
              <a:t>Slide title</a:t>
            </a:r>
          </a:p>
        </p:txBody>
      </p:sp>
      <p:grpSp>
        <p:nvGrpSpPr>
          <p:cNvPr id="14" name="Group 13"/>
          <p:cNvGrpSpPr/>
          <p:nvPr/>
        </p:nvGrpSpPr>
        <p:grpSpPr>
          <a:xfrm>
            <a:off x="849844" y="1927938"/>
            <a:ext cx="10541000" cy="2913256"/>
            <a:chOff x="771975" y="1971494"/>
            <a:chExt cx="7600050" cy="2100454"/>
          </a:xfrm>
        </p:grpSpPr>
        <p:sp>
          <p:nvSpPr>
            <p:cNvPr id="27" name="Freeform 14"/>
            <p:cNvSpPr>
              <a:spLocks/>
            </p:cNvSpPr>
            <p:nvPr/>
          </p:nvSpPr>
          <p:spPr bwMode="auto">
            <a:xfrm>
              <a:off x="6269483" y="1971494"/>
              <a:ext cx="2102542" cy="1050227"/>
            </a:xfrm>
            <a:custGeom>
              <a:avLst/>
              <a:gdLst/>
              <a:ahLst/>
              <a:cxnLst>
                <a:cxn ang="0">
                  <a:pos x="5022" y="2257"/>
                </a:cxn>
                <a:cxn ang="0">
                  <a:pos x="4955" y="1887"/>
                </a:cxn>
                <a:cxn ang="0">
                  <a:pos x="4837" y="1537"/>
                </a:cxn>
                <a:cxn ang="0">
                  <a:pos x="4670" y="1212"/>
                </a:cxn>
                <a:cxn ang="0">
                  <a:pos x="4459" y="917"/>
                </a:cxn>
                <a:cxn ang="0">
                  <a:pos x="4209" y="654"/>
                </a:cxn>
                <a:cxn ang="0">
                  <a:pos x="3924" y="431"/>
                </a:cxn>
                <a:cxn ang="0">
                  <a:pos x="3607" y="249"/>
                </a:cxn>
                <a:cxn ang="0">
                  <a:pos x="3265" y="114"/>
                </a:cxn>
                <a:cxn ang="0">
                  <a:pos x="2900" y="30"/>
                </a:cxn>
                <a:cxn ang="0">
                  <a:pos x="2518" y="0"/>
                </a:cxn>
                <a:cxn ang="0">
                  <a:pos x="2135" y="30"/>
                </a:cxn>
                <a:cxn ang="0">
                  <a:pos x="1770" y="114"/>
                </a:cxn>
                <a:cxn ang="0">
                  <a:pos x="1428" y="249"/>
                </a:cxn>
                <a:cxn ang="0">
                  <a:pos x="1112" y="431"/>
                </a:cxn>
                <a:cxn ang="0">
                  <a:pos x="826" y="654"/>
                </a:cxn>
                <a:cxn ang="0">
                  <a:pos x="576" y="917"/>
                </a:cxn>
                <a:cxn ang="0">
                  <a:pos x="365" y="1212"/>
                </a:cxn>
                <a:cxn ang="0">
                  <a:pos x="198" y="1537"/>
                </a:cxn>
                <a:cxn ang="0">
                  <a:pos x="80" y="1887"/>
                </a:cxn>
                <a:cxn ang="0">
                  <a:pos x="13" y="2257"/>
                </a:cxn>
                <a:cxn ang="0">
                  <a:pos x="648" y="2514"/>
                </a:cxn>
                <a:cxn ang="0">
                  <a:pos x="669" y="2230"/>
                </a:cxn>
                <a:cxn ang="0">
                  <a:pos x="732" y="1960"/>
                </a:cxn>
                <a:cxn ang="0">
                  <a:pos x="832" y="1705"/>
                </a:cxn>
                <a:cxn ang="0">
                  <a:pos x="967" y="1471"/>
                </a:cxn>
                <a:cxn ang="0">
                  <a:pos x="1134" y="1259"/>
                </a:cxn>
                <a:cxn ang="0">
                  <a:pos x="1329" y="1074"/>
                </a:cxn>
                <a:cxn ang="0">
                  <a:pos x="1548" y="917"/>
                </a:cxn>
                <a:cxn ang="0">
                  <a:pos x="1791" y="793"/>
                </a:cxn>
                <a:cxn ang="0">
                  <a:pos x="2051" y="706"/>
                </a:cxn>
                <a:cxn ang="0">
                  <a:pos x="2326" y="656"/>
                </a:cxn>
                <a:cxn ang="0">
                  <a:pos x="2613" y="649"/>
                </a:cxn>
                <a:cxn ang="0">
                  <a:pos x="2894" y="684"/>
                </a:cxn>
                <a:cxn ang="0">
                  <a:pos x="3159" y="760"/>
                </a:cxn>
                <a:cxn ang="0">
                  <a:pos x="3408" y="873"/>
                </a:cxn>
                <a:cxn ang="0">
                  <a:pos x="3636" y="1018"/>
                </a:cxn>
                <a:cxn ang="0">
                  <a:pos x="3839" y="1194"/>
                </a:cxn>
                <a:cxn ang="0">
                  <a:pos x="4016" y="1397"/>
                </a:cxn>
                <a:cxn ang="0">
                  <a:pos x="4161" y="1625"/>
                </a:cxn>
                <a:cxn ang="0">
                  <a:pos x="4274" y="1873"/>
                </a:cxn>
                <a:cxn ang="0">
                  <a:pos x="4350" y="2138"/>
                </a:cxn>
                <a:cxn ang="0">
                  <a:pos x="4385" y="2419"/>
                </a:cxn>
              </a:cxnLst>
              <a:rect l="0" t="0" r="r" b="b"/>
              <a:pathLst>
                <a:path w="5035" h="2514">
                  <a:moveTo>
                    <a:pt x="5035" y="2514"/>
                  </a:moveTo>
                  <a:lnTo>
                    <a:pt x="5031" y="2385"/>
                  </a:lnTo>
                  <a:lnTo>
                    <a:pt x="5022" y="2257"/>
                  </a:lnTo>
                  <a:lnTo>
                    <a:pt x="5005" y="2132"/>
                  </a:lnTo>
                  <a:lnTo>
                    <a:pt x="4984" y="2009"/>
                  </a:lnTo>
                  <a:lnTo>
                    <a:pt x="4955" y="1887"/>
                  </a:lnTo>
                  <a:lnTo>
                    <a:pt x="4921" y="1768"/>
                  </a:lnTo>
                  <a:lnTo>
                    <a:pt x="4881" y="1651"/>
                  </a:lnTo>
                  <a:lnTo>
                    <a:pt x="4837" y="1537"/>
                  </a:lnTo>
                  <a:lnTo>
                    <a:pt x="4786" y="1426"/>
                  </a:lnTo>
                  <a:lnTo>
                    <a:pt x="4730" y="1318"/>
                  </a:lnTo>
                  <a:lnTo>
                    <a:pt x="4670" y="1212"/>
                  </a:lnTo>
                  <a:lnTo>
                    <a:pt x="4604" y="1110"/>
                  </a:lnTo>
                  <a:lnTo>
                    <a:pt x="4533" y="1011"/>
                  </a:lnTo>
                  <a:lnTo>
                    <a:pt x="4459" y="917"/>
                  </a:lnTo>
                  <a:lnTo>
                    <a:pt x="4380" y="825"/>
                  </a:lnTo>
                  <a:lnTo>
                    <a:pt x="4297" y="737"/>
                  </a:lnTo>
                  <a:lnTo>
                    <a:pt x="4209" y="654"/>
                  </a:lnTo>
                  <a:lnTo>
                    <a:pt x="4117" y="575"/>
                  </a:lnTo>
                  <a:lnTo>
                    <a:pt x="4022" y="501"/>
                  </a:lnTo>
                  <a:lnTo>
                    <a:pt x="3924" y="431"/>
                  </a:lnTo>
                  <a:lnTo>
                    <a:pt x="3821" y="365"/>
                  </a:lnTo>
                  <a:lnTo>
                    <a:pt x="3715" y="305"/>
                  </a:lnTo>
                  <a:lnTo>
                    <a:pt x="3607" y="249"/>
                  </a:lnTo>
                  <a:lnTo>
                    <a:pt x="3496" y="198"/>
                  </a:lnTo>
                  <a:lnTo>
                    <a:pt x="3382" y="153"/>
                  </a:lnTo>
                  <a:lnTo>
                    <a:pt x="3265" y="114"/>
                  </a:lnTo>
                  <a:lnTo>
                    <a:pt x="3145" y="80"/>
                  </a:lnTo>
                  <a:lnTo>
                    <a:pt x="3024" y="51"/>
                  </a:lnTo>
                  <a:lnTo>
                    <a:pt x="2900" y="30"/>
                  </a:lnTo>
                  <a:lnTo>
                    <a:pt x="2775" y="13"/>
                  </a:lnTo>
                  <a:lnTo>
                    <a:pt x="2647" y="4"/>
                  </a:lnTo>
                  <a:lnTo>
                    <a:pt x="2518" y="0"/>
                  </a:lnTo>
                  <a:lnTo>
                    <a:pt x="2388" y="4"/>
                  </a:lnTo>
                  <a:lnTo>
                    <a:pt x="2261" y="13"/>
                  </a:lnTo>
                  <a:lnTo>
                    <a:pt x="2135" y="30"/>
                  </a:lnTo>
                  <a:lnTo>
                    <a:pt x="2011" y="51"/>
                  </a:lnTo>
                  <a:lnTo>
                    <a:pt x="1890" y="80"/>
                  </a:lnTo>
                  <a:lnTo>
                    <a:pt x="1770" y="114"/>
                  </a:lnTo>
                  <a:lnTo>
                    <a:pt x="1653" y="153"/>
                  </a:lnTo>
                  <a:lnTo>
                    <a:pt x="1539" y="198"/>
                  </a:lnTo>
                  <a:lnTo>
                    <a:pt x="1428" y="249"/>
                  </a:lnTo>
                  <a:lnTo>
                    <a:pt x="1320" y="305"/>
                  </a:lnTo>
                  <a:lnTo>
                    <a:pt x="1214" y="365"/>
                  </a:lnTo>
                  <a:lnTo>
                    <a:pt x="1112" y="431"/>
                  </a:lnTo>
                  <a:lnTo>
                    <a:pt x="1013" y="501"/>
                  </a:lnTo>
                  <a:lnTo>
                    <a:pt x="918" y="575"/>
                  </a:lnTo>
                  <a:lnTo>
                    <a:pt x="826" y="654"/>
                  </a:lnTo>
                  <a:lnTo>
                    <a:pt x="739" y="737"/>
                  </a:lnTo>
                  <a:lnTo>
                    <a:pt x="655" y="825"/>
                  </a:lnTo>
                  <a:lnTo>
                    <a:pt x="576" y="917"/>
                  </a:lnTo>
                  <a:lnTo>
                    <a:pt x="502" y="1011"/>
                  </a:lnTo>
                  <a:lnTo>
                    <a:pt x="431" y="1110"/>
                  </a:lnTo>
                  <a:lnTo>
                    <a:pt x="365" y="1212"/>
                  </a:lnTo>
                  <a:lnTo>
                    <a:pt x="305" y="1318"/>
                  </a:lnTo>
                  <a:lnTo>
                    <a:pt x="249" y="1426"/>
                  </a:lnTo>
                  <a:lnTo>
                    <a:pt x="198" y="1537"/>
                  </a:lnTo>
                  <a:lnTo>
                    <a:pt x="154" y="1651"/>
                  </a:lnTo>
                  <a:lnTo>
                    <a:pt x="114" y="1768"/>
                  </a:lnTo>
                  <a:lnTo>
                    <a:pt x="80" y="1887"/>
                  </a:lnTo>
                  <a:lnTo>
                    <a:pt x="51" y="2009"/>
                  </a:lnTo>
                  <a:lnTo>
                    <a:pt x="30" y="2132"/>
                  </a:lnTo>
                  <a:lnTo>
                    <a:pt x="13" y="2257"/>
                  </a:lnTo>
                  <a:lnTo>
                    <a:pt x="4" y="2385"/>
                  </a:lnTo>
                  <a:lnTo>
                    <a:pt x="0" y="2514"/>
                  </a:lnTo>
                  <a:lnTo>
                    <a:pt x="648" y="2514"/>
                  </a:lnTo>
                  <a:lnTo>
                    <a:pt x="650" y="2419"/>
                  </a:lnTo>
                  <a:lnTo>
                    <a:pt x="657" y="2323"/>
                  </a:lnTo>
                  <a:lnTo>
                    <a:pt x="669" y="2230"/>
                  </a:lnTo>
                  <a:lnTo>
                    <a:pt x="685" y="2138"/>
                  </a:lnTo>
                  <a:lnTo>
                    <a:pt x="707" y="2048"/>
                  </a:lnTo>
                  <a:lnTo>
                    <a:pt x="732" y="1960"/>
                  </a:lnTo>
                  <a:lnTo>
                    <a:pt x="761" y="1873"/>
                  </a:lnTo>
                  <a:lnTo>
                    <a:pt x="794" y="1788"/>
                  </a:lnTo>
                  <a:lnTo>
                    <a:pt x="832" y="1705"/>
                  </a:lnTo>
                  <a:lnTo>
                    <a:pt x="874" y="1625"/>
                  </a:lnTo>
                  <a:lnTo>
                    <a:pt x="918" y="1546"/>
                  </a:lnTo>
                  <a:lnTo>
                    <a:pt x="967" y="1471"/>
                  </a:lnTo>
                  <a:lnTo>
                    <a:pt x="1019" y="1397"/>
                  </a:lnTo>
                  <a:lnTo>
                    <a:pt x="1075" y="1327"/>
                  </a:lnTo>
                  <a:lnTo>
                    <a:pt x="1134" y="1259"/>
                  </a:lnTo>
                  <a:lnTo>
                    <a:pt x="1196" y="1194"/>
                  </a:lnTo>
                  <a:lnTo>
                    <a:pt x="1261" y="1133"/>
                  </a:lnTo>
                  <a:lnTo>
                    <a:pt x="1329" y="1074"/>
                  </a:lnTo>
                  <a:lnTo>
                    <a:pt x="1399" y="1018"/>
                  </a:lnTo>
                  <a:lnTo>
                    <a:pt x="1473" y="966"/>
                  </a:lnTo>
                  <a:lnTo>
                    <a:pt x="1548" y="917"/>
                  </a:lnTo>
                  <a:lnTo>
                    <a:pt x="1627" y="873"/>
                  </a:lnTo>
                  <a:lnTo>
                    <a:pt x="1708" y="831"/>
                  </a:lnTo>
                  <a:lnTo>
                    <a:pt x="1791" y="793"/>
                  </a:lnTo>
                  <a:lnTo>
                    <a:pt x="1876" y="760"/>
                  </a:lnTo>
                  <a:lnTo>
                    <a:pt x="1962" y="731"/>
                  </a:lnTo>
                  <a:lnTo>
                    <a:pt x="2051" y="706"/>
                  </a:lnTo>
                  <a:lnTo>
                    <a:pt x="2141" y="684"/>
                  </a:lnTo>
                  <a:lnTo>
                    <a:pt x="2233" y="668"/>
                  </a:lnTo>
                  <a:lnTo>
                    <a:pt x="2326" y="656"/>
                  </a:lnTo>
                  <a:lnTo>
                    <a:pt x="2422" y="649"/>
                  </a:lnTo>
                  <a:lnTo>
                    <a:pt x="2518" y="646"/>
                  </a:lnTo>
                  <a:lnTo>
                    <a:pt x="2613" y="649"/>
                  </a:lnTo>
                  <a:lnTo>
                    <a:pt x="2709" y="656"/>
                  </a:lnTo>
                  <a:lnTo>
                    <a:pt x="2802" y="668"/>
                  </a:lnTo>
                  <a:lnTo>
                    <a:pt x="2894" y="684"/>
                  </a:lnTo>
                  <a:lnTo>
                    <a:pt x="2984" y="706"/>
                  </a:lnTo>
                  <a:lnTo>
                    <a:pt x="3073" y="731"/>
                  </a:lnTo>
                  <a:lnTo>
                    <a:pt x="3159" y="760"/>
                  </a:lnTo>
                  <a:lnTo>
                    <a:pt x="3244" y="793"/>
                  </a:lnTo>
                  <a:lnTo>
                    <a:pt x="3327" y="831"/>
                  </a:lnTo>
                  <a:lnTo>
                    <a:pt x="3408" y="873"/>
                  </a:lnTo>
                  <a:lnTo>
                    <a:pt x="3487" y="917"/>
                  </a:lnTo>
                  <a:lnTo>
                    <a:pt x="3562" y="966"/>
                  </a:lnTo>
                  <a:lnTo>
                    <a:pt x="3636" y="1018"/>
                  </a:lnTo>
                  <a:lnTo>
                    <a:pt x="3706" y="1074"/>
                  </a:lnTo>
                  <a:lnTo>
                    <a:pt x="3775" y="1133"/>
                  </a:lnTo>
                  <a:lnTo>
                    <a:pt x="3839" y="1194"/>
                  </a:lnTo>
                  <a:lnTo>
                    <a:pt x="3901" y="1259"/>
                  </a:lnTo>
                  <a:lnTo>
                    <a:pt x="3960" y="1327"/>
                  </a:lnTo>
                  <a:lnTo>
                    <a:pt x="4016" y="1397"/>
                  </a:lnTo>
                  <a:lnTo>
                    <a:pt x="4068" y="1471"/>
                  </a:lnTo>
                  <a:lnTo>
                    <a:pt x="4117" y="1546"/>
                  </a:lnTo>
                  <a:lnTo>
                    <a:pt x="4161" y="1625"/>
                  </a:lnTo>
                  <a:lnTo>
                    <a:pt x="4203" y="1705"/>
                  </a:lnTo>
                  <a:lnTo>
                    <a:pt x="4241" y="1788"/>
                  </a:lnTo>
                  <a:lnTo>
                    <a:pt x="4274" y="1873"/>
                  </a:lnTo>
                  <a:lnTo>
                    <a:pt x="4303" y="1960"/>
                  </a:lnTo>
                  <a:lnTo>
                    <a:pt x="4328" y="2048"/>
                  </a:lnTo>
                  <a:lnTo>
                    <a:pt x="4350" y="2138"/>
                  </a:lnTo>
                  <a:lnTo>
                    <a:pt x="4366" y="2230"/>
                  </a:lnTo>
                  <a:lnTo>
                    <a:pt x="4379" y="2323"/>
                  </a:lnTo>
                  <a:lnTo>
                    <a:pt x="4385" y="2419"/>
                  </a:lnTo>
                  <a:lnTo>
                    <a:pt x="4388" y="2514"/>
                  </a:lnTo>
                  <a:lnTo>
                    <a:pt x="5035" y="2514"/>
                  </a:lnTo>
                </a:path>
              </a:pathLst>
            </a:custGeom>
            <a:solidFill>
              <a:schemeClr val="accent5">
                <a:lumMod val="75000"/>
              </a:schemeClr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ar-SA" sz="2400"/>
            </a:p>
          </p:txBody>
        </p:sp>
        <p:sp>
          <p:nvSpPr>
            <p:cNvPr id="28" name="Freeform 13"/>
            <p:cNvSpPr>
              <a:spLocks/>
            </p:cNvSpPr>
            <p:nvPr/>
          </p:nvSpPr>
          <p:spPr bwMode="auto">
            <a:xfrm>
              <a:off x="4436284" y="3021721"/>
              <a:ext cx="2102542" cy="1050227"/>
            </a:xfrm>
            <a:custGeom>
              <a:avLst/>
              <a:gdLst/>
              <a:ahLst/>
              <a:cxnLst>
                <a:cxn ang="0">
                  <a:pos x="5021" y="257"/>
                </a:cxn>
                <a:cxn ang="0">
                  <a:pos x="4955" y="627"/>
                </a:cxn>
                <a:cxn ang="0">
                  <a:pos x="4835" y="977"/>
                </a:cxn>
                <a:cxn ang="0">
                  <a:pos x="4669" y="1302"/>
                </a:cxn>
                <a:cxn ang="0">
                  <a:pos x="4458" y="1597"/>
                </a:cxn>
                <a:cxn ang="0">
                  <a:pos x="4208" y="1860"/>
                </a:cxn>
                <a:cxn ang="0">
                  <a:pos x="3923" y="2083"/>
                </a:cxn>
                <a:cxn ang="0">
                  <a:pos x="3607" y="2265"/>
                </a:cxn>
                <a:cxn ang="0">
                  <a:pos x="3265" y="2400"/>
                </a:cxn>
                <a:cxn ang="0">
                  <a:pos x="2899" y="2485"/>
                </a:cxn>
                <a:cxn ang="0">
                  <a:pos x="2517" y="2514"/>
                </a:cxn>
                <a:cxn ang="0">
                  <a:pos x="2134" y="2485"/>
                </a:cxn>
                <a:cxn ang="0">
                  <a:pos x="1770" y="2400"/>
                </a:cxn>
                <a:cxn ang="0">
                  <a:pos x="1428" y="2265"/>
                </a:cxn>
                <a:cxn ang="0">
                  <a:pos x="1111" y="2083"/>
                </a:cxn>
                <a:cxn ang="0">
                  <a:pos x="826" y="1860"/>
                </a:cxn>
                <a:cxn ang="0">
                  <a:pos x="576" y="1597"/>
                </a:cxn>
                <a:cxn ang="0">
                  <a:pos x="365" y="1302"/>
                </a:cxn>
                <a:cxn ang="0">
                  <a:pos x="198" y="977"/>
                </a:cxn>
                <a:cxn ang="0">
                  <a:pos x="80" y="627"/>
                </a:cxn>
                <a:cxn ang="0">
                  <a:pos x="12" y="257"/>
                </a:cxn>
                <a:cxn ang="0">
                  <a:pos x="646" y="0"/>
                </a:cxn>
                <a:cxn ang="0">
                  <a:pos x="668" y="284"/>
                </a:cxn>
                <a:cxn ang="0">
                  <a:pos x="730" y="554"/>
                </a:cxn>
                <a:cxn ang="0">
                  <a:pos x="831" y="809"/>
                </a:cxn>
                <a:cxn ang="0">
                  <a:pos x="967" y="1043"/>
                </a:cxn>
                <a:cxn ang="0">
                  <a:pos x="1133" y="1255"/>
                </a:cxn>
                <a:cxn ang="0">
                  <a:pos x="1329" y="1440"/>
                </a:cxn>
                <a:cxn ang="0">
                  <a:pos x="1548" y="1597"/>
                </a:cxn>
                <a:cxn ang="0">
                  <a:pos x="1790" y="1721"/>
                </a:cxn>
                <a:cxn ang="0">
                  <a:pos x="2051" y="1808"/>
                </a:cxn>
                <a:cxn ang="0">
                  <a:pos x="2326" y="1858"/>
                </a:cxn>
                <a:cxn ang="0">
                  <a:pos x="2613" y="1865"/>
                </a:cxn>
                <a:cxn ang="0">
                  <a:pos x="2893" y="1830"/>
                </a:cxn>
                <a:cxn ang="0">
                  <a:pos x="3159" y="1754"/>
                </a:cxn>
                <a:cxn ang="0">
                  <a:pos x="3407" y="1641"/>
                </a:cxn>
                <a:cxn ang="0">
                  <a:pos x="3634" y="1496"/>
                </a:cxn>
                <a:cxn ang="0">
                  <a:pos x="3838" y="1320"/>
                </a:cxn>
                <a:cxn ang="0">
                  <a:pos x="4015" y="1117"/>
                </a:cxn>
                <a:cxn ang="0">
                  <a:pos x="4161" y="889"/>
                </a:cxn>
                <a:cxn ang="0">
                  <a:pos x="4274" y="641"/>
                </a:cxn>
                <a:cxn ang="0">
                  <a:pos x="4350" y="376"/>
                </a:cxn>
                <a:cxn ang="0">
                  <a:pos x="4385" y="95"/>
                </a:cxn>
              </a:cxnLst>
              <a:rect l="0" t="0" r="r" b="b"/>
              <a:pathLst>
                <a:path w="5035" h="2514">
                  <a:moveTo>
                    <a:pt x="5035" y="0"/>
                  </a:moveTo>
                  <a:lnTo>
                    <a:pt x="5031" y="129"/>
                  </a:lnTo>
                  <a:lnTo>
                    <a:pt x="5021" y="257"/>
                  </a:lnTo>
                  <a:lnTo>
                    <a:pt x="5005" y="382"/>
                  </a:lnTo>
                  <a:lnTo>
                    <a:pt x="4983" y="505"/>
                  </a:lnTo>
                  <a:lnTo>
                    <a:pt x="4955" y="627"/>
                  </a:lnTo>
                  <a:lnTo>
                    <a:pt x="4921" y="746"/>
                  </a:lnTo>
                  <a:lnTo>
                    <a:pt x="4881" y="863"/>
                  </a:lnTo>
                  <a:lnTo>
                    <a:pt x="4835" y="977"/>
                  </a:lnTo>
                  <a:lnTo>
                    <a:pt x="4785" y="1088"/>
                  </a:lnTo>
                  <a:lnTo>
                    <a:pt x="4730" y="1196"/>
                  </a:lnTo>
                  <a:lnTo>
                    <a:pt x="4669" y="1302"/>
                  </a:lnTo>
                  <a:lnTo>
                    <a:pt x="4603" y="1404"/>
                  </a:lnTo>
                  <a:lnTo>
                    <a:pt x="4533" y="1503"/>
                  </a:lnTo>
                  <a:lnTo>
                    <a:pt x="4458" y="1597"/>
                  </a:lnTo>
                  <a:lnTo>
                    <a:pt x="4379" y="1689"/>
                  </a:lnTo>
                  <a:lnTo>
                    <a:pt x="4295" y="1777"/>
                  </a:lnTo>
                  <a:lnTo>
                    <a:pt x="4208" y="1860"/>
                  </a:lnTo>
                  <a:lnTo>
                    <a:pt x="4117" y="1939"/>
                  </a:lnTo>
                  <a:lnTo>
                    <a:pt x="4021" y="2013"/>
                  </a:lnTo>
                  <a:lnTo>
                    <a:pt x="3923" y="2083"/>
                  </a:lnTo>
                  <a:lnTo>
                    <a:pt x="3821" y="2149"/>
                  </a:lnTo>
                  <a:lnTo>
                    <a:pt x="3715" y="2209"/>
                  </a:lnTo>
                  <a:lnTo>
                    <a:pt x="3607" y="2265"/>
                  </a:lnTo>
                  <a:lnTo>
                    <a:pt x="3495" y="2316"/>
                  </a:lnTo>
                  <a:lnTo>
                    <a:pt x="3381" y="2361"/>
                  </a:lnTo>
                  <a:lnTo>
                    <a:pt x="3265" y="2400"/>
                  </a:lnTo>
                  <a:lnTo>
                    <a:pt x="3145" y="2434"/>
                  </a:lnTo>
                  <a:lnTo>
                    <a:pt x="3023" y="2463"/>
                  </a:lnTo>
                  <a:lnTo>
                    <a:pt x="2899" y="2485"/>
                  </a:lnTo>
                  <a:lnTo>
                    <a:pt x="2773" y="2501"/>
                  </a:lnTo>
                  <a:lnTo>
                    <a:pt x="2646" y="2510"/>
                  </a:lnTo>
                  <a:lnTo>
                    <a:pt x="2517" y="2514"/>
                  </a:lnTo>
                  <a:lnTo>
                    <a:pt x="2388" y="2510"/>
                  </a:lnTo>
                  <a:lnTo>
                    <a:pt x="2260" y="2501"/>
                  </a:lnTo>
                  <a:lnTo>
                    <a:pt x="2134" y="2485"/>
                  </a:lnTo>
                  <a:lnTo>
                    <a:pt x="2011" y="2463"/>
                  </a:lnTo>
                  <a:lnTo>
                    <a:pt x="1889" y="2434"/>
                  </a:lnTo>
                  <a:lnTo>
                    <a:pt x="1770" y="2400"/>
                  </a:lnTo>
                  <a:lnTo>
                    <a:pt x="1653" y="2361"/>
                  </a:lnTo>
                  <a:lnTo>
                    <a:pt x="1539" y="2316"/>
                  </a:lnTo>
                  <a:lnTo>
                    <a:pt x="1428" y="2265"/>
                  </a:lnTo>
                  <a:lnTo>
                    <a:pt x="1318" y="2209"/>
                  </a:lnTo>
                  <a:lnTo>
                    <a:pt x="1214" y="2149"/>
                  </a:lnTo>
                  <a:lnTo>
                    <a:pt x="1111" y="2083"/>
                  </a:lnTo>
                  <a:lnTo>
                    <a:pt x="1012" y="2013"/>
                  </a:lnTo>
                  <a:lnTo>
                    <a:pt x="917" y="1939"/>
                  </a:lnTo>
                  <a:lnTo>
                    <a:pt x="826" y="1860"/>
                  </a:lnTo>
                  <a:lnTo>
                    <a:pt x="738" y="1777"/>
                  </a:lnTo>
                  <a:lnTo>
                    <a:pt x="655" y="1689"/>
                  </a:lnTo>
                  <a:lnTo>
                    <a:pt x="576" y="1597"/>
                  </a:lnTo>
                  <a:lnTo>
                    <a:pt x="500" y="1503"/>
                  </a:lnTo>
                  <a:lnTo>
                    <a:pt x="430" y="1404"/>
                  </a:lnTo>
                  <a:lnTo>
                    <a:pt x="365" y="1302"/>
                  </a:lnTo>
                  <a:lnTo>
                    <a:pt x="304" y="1196"/>
                  </a:lnTo>
                  <a:lnTo>
                    <a:pt x="248" y="1088"/>
                  </a:lnTo>
                  <a:lnTo>
                    <a:pt x="198" y="977"/>
                  </a:lnTo>
                  <a:lnTo>
                    <a:pt x="152" y="863"/>
                  </a:lnTo>
                  <a:lnTo>
                    <a:pt x="113" y="746"/>
                  </a:lnTo>
                  <a:lnTo>
                    <a:pt x="80" y="627"/>
                  </a:lnTo>
                  <a:lnTo>
                    <a:pt x="51" y="505"/>
                  </a:lnTo>
                  <a:lnTo>
                    <a:pt x="28" y="382"/>
                  </a:lnTo>
                  <a:lnTo>
                    <a:pt x="12" y="257"/>
                  </a:lnTo>
                  <a:lnTo>
                    <a:pt x="3" y="129"/>
                  </a:lnTo>
                  <a:lnTo>
                    <a:pt x="0" y="0"/>
                  </a:lnTo>
                  <a:lnTo>
                    <a:pt x="646" y="0"/>
                  </a:lnTo>
                  <a:lnTo>
                    <a:pt x="648" y="95"/>
                  </a:lnTo>
                  <a:lnTo>
                    <a:pt x="656" y="191"/>
                  </a:lnTo>
                  <a:lnTo>
                    <a:pt x="668" y="284"/>
                  </a:lnTo>
                  <a:lnTo>
                    <a:pt x="685" y="376"/>
                  </a:lnTo>
                  <a:lnTo>
                    <a:pt x="705" y="466"/>
                  </a:lnTo>
                  <a:lnTo>
                    <a:pt x="730" y="554"/>
                  </a:lnTo>
                  <a:lnTo>
                    <a:pt x="760" y="641"/>
                  </a:lnTo>
                  <a:lnTo>
                    <a:pt x="794" y="726"/>
                  </a:lnTo>
                  <a:lnTo>
                    <a:pt x="831" y="809"/>
                  </a:lnTo>
                  <a:lnTo>
                    <a:pt x="872" y="889"/>
                  </a:lnTo>
                  <a:lnTo>
                    <a:pt x="918" y="968"/>
                  </a:lnTo>
                  <a:lnTo>
                    <a:pt x="967" y="1043"/>
                  </a:lnTo>
                  <a:lnTo>
                    <a:pt x="1019" y="1117"/>
                  </a:lnTo>
                  <a:lnTo>
                    <a:pt x="1075" y="1187"/>
                  </a:lnTo>
                  <a:lnTo>
                    <a:pt x="1133" y="1255"/>
                  </a:lnTo>
                  <a:lnTo>
                    <a:pt x="1195" y="1320"/>
                  </a:lnTo>
                  <a:lnTo>
                    <a:pt x="1260" y="1381"/>
                  </a:lnTo>
                  <a:lnTo>
                    <a:pt x="1329" y="1440"/>
                  </a:lnTo>
                  <a:lnTo>
                    <a:pt x="1399" y="1496"/>
                  </a:lnTo>
                  <a:lnTo>
                    <a:pt x="1472" y="1548"/>
                  </a:lnTo>
                  <a:lnTo>
                    <a:pt x="1548" y="1597"/>
                  </a:lnTo>
                  <a:lnTo>
                    <a:pt x="1627" y="1641"/>
                  </a:lnTo>
                  <a:lnTo>
                    <a:pt x="1707" y="1683"/>
                  </a:lnTo>
                  <a:lnTo>
                    <a:pt x="1790" y="1721"/>
                  </a:lnTo>
                  <a:lnTo>
                    <a:pt x="1875" y="1754"/>
                  </a:lnTo>
                  <a:lnTo>
                    <a:pt x="1962" y="1783"/>
                  </a:lnTo>
                  <a:lnTo>
                    <a:pt x="2051" y="1808"/>
                  </a:lnTo>
                  <a:lnTo>
                    <a:pt x="2141" y="1830"/>
                  </a:lnTo>
                  <a:lnTo>
                    <a:pt x="2233" y="1846"/>
                  </a:lnTo>
                  <a:lnTo>
                    <a:pt x="2326" y="1858"/>
                  </a:lnTo>
                  <a:lnTo>
                    <a:pt x="2421" y="1865"/>
                  </a:lnTo>
                  <a:lnTo>
                    <a:pt x="2517" y="1868"/>
                  </a:lnTo>
                  <a:lnTo>
                    <a:pt x="2613" y="1865"/>
                  </a:lnTo>
                  <a:lnTo>
                    <a:pt x="2707" y="1858"/>
                  </a:lnTo>
                  <a:lnTo>
                    <a:pt x="2802" y="1846"/>
                  </a:lnTo>
                  <a:lnTo>
                    <a:pt x="2893" y="1830"/>
                  </a:lnTo>
                  <a:lnTo>
                    <a:pt x="2984" y="1808"/>
                  </a:lnTo>
                  <a:lnTo>
                    <a:pt x="3072" y="1783"/>
                  </a:lnTo>
                  <a:lnTo>
                    <a:pt x="3159" y="1754"/>
                  </a:lnTo>
                  <a:lnTo>
                    <a:pt x="3244" y="1721"/>
                  </a:lnTo>
                  <a:lnTo>
                    <a:pt x="3326" y="1683"/>
                  </a:lnTo>
                  <a:lnTo>
                    <a:pt x="3407" y="1641"/>
                  </a:lnTo>
                  <a:lnTo>
                    <a:pt x="3485" y="1597"/>
                  </a:lnTo>
                  <a:lnTo>
                    <a:pt x="3561" y="1548"/>
                  </a:lnTo>
                  <a:lnTo>
                    <a:pt x="3634" y="1496"/>
                  </a:lnTo>
                  <a:lnTo>
                    <a:pt x="3706" y="1440"/>
                  </a:lnTo>
                  <a:lnTo>
                    <a:pt x="3773" y="1381"/>
                  </a:lnTo>
                  <a:lnTo>
                    <a:pt x="3838" y="1320"/>
                  </a:lnTo>
                  <a:lnTo>
                    <a:pt x="3900" y="1255"/>
                  </a:lnTo>
                  <a:lnTo>
                    <a:pt x="3960" y="1187"/>
                  </a:lnTo>
                  <a:lnTo>
                    <a:pt x="4015" y="1117"/>
                  </a:lnTo>
                  <a:lnTo>
                    <a:pt x="4068" y="1043"/>
                  </a:lnTo>
                  <a:lnTo>
                    <a:pt x="4115" y="968"/>
                  </a:lnTo>
                  <a:lnTo>
                    <a:pt x="4161" y="889"/>
                  </a:lnTo>
                  <a:lnTo>
                    <a:pt x="4202" y="809"/>
                  </a:lnTo>
                  <a:lnTo>
                    <a:pt x="4239" y="726"/>
                  </a:lnTo>
                  <a:lnTo>
                    <a:pt x="4274" y="641"/>
                  </a:lnTo>
                  <a:lnTo>
                    <a:pt x="4303" y="554"/>
                  </a:lnTo>
                  <a:lnTo>
                    <a:pt x="4328" y="466"/>
                  </a:lnTo>
                  <a:lnTo>
                    <a:pt x="4350" y="376"/>
                  </a:lnTo>
                  <a:lnTo>
                    <a:pt x="4366" y="284"/>
                  </a:lnTo>
                  <a:lnTo>
                    <a:pt x="4378" y="191"/>
                  </a:lnTo>
                  <a:lnTo>
                    <a:pt x="4385" y="95"/>
                  </a:lnTo>
                  <a:lnTo>
                    <a:pt x="4387" y="0"/>
                  </a:lnTo>
                  <a:lnTo>
                    <a:pt x="5035" y="0"/>
                  </a:ln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ar-SA" sz="2400"/>
            </a:p>
          </p:txBody>
        </p:sp>
        <p:sp>
          <p:nvSpPr>
            <p:cNvPr id="29" name="Freeform 8"/>
            <p:cNvSpPr>
              <a:spLocks/>
            </p:cNvSpPr>
            <p:nvPr/>
          </p:nvSpPr>
          <p:spPr bwMode="auto">
            <a:xfrm>
              <a:off x="2605174" y="1971494"/>
              <a:ext cx="2102542" cy="1050227"/>
            </a:xfrm>
            <a:custGeom>
              <a:avLst/>
              <a:gdLst/>
              <a:ahLst/>
              <a:cxnLst>
                <a:cxn ang="0">
                  <a:pos x="5023" y="2257"/>
                </a:cxn>
                <a:cxn ang="0">
                  <a:pos x="4955" y="1887"/>
                </a:cxn>
                <a:cxn ang="0">
                  <a:pos x="4837" y="1537"/>
                </a:cxn>
                <a:cxn ang="0">
                  <a:pos x="4670" y="1212"/>
                </a:cxn>
                <a:cxn ang="0">
                  <a:pos x="4459" y="917"/>
                </a:cxn>
                <a:cxn ang="0">
                  <a:pos x="4209" y="654"/>
                </a:cxn>
                <a:cxn ang="0">
                  <a:pos x="3924" y="431"/>
                </a:cxn>
                <a:cxn ang="0">
                  <a:pos x="3607" y="249"/>
                </a:cxn>
                <a:cxn ang="0">
                  <a:pos x="3265" y="114"/>
                </a:cxn>
                <a:cxn ang="0">
                  <a:pos x="2901" y="30"/>
                </a:cxn>
                <a:cxn ang="0">
                  <a:pos x="2518" y="0"/>
                </a:cxn>
                <a:cxn ang="0">
                  <a:pos x="2136" y="30"/>
                </a:cxn>
                <a:cxn ang="0">
                  <a:pos x="1770" y="114"/>
                </a:cxn>
                <a:cxn ang="0">
                  <a:pos x="1428" y="249"/>
                </a:cxn>
                <a:cxn ang="0">
                  <a:pos x="1112" y="431"/>
                </a:cxn>
                <a:cxn ang="0">
                  <a:pos x="827" y="654"/>
                </a:cxn>
                <a:cxn ang="0">
                  <a:pos x="577" y="917"/>
                </a:cxn>
                <a:cxn ang="0">
                  <a:pos x="366" y="1212"/>
                </a:cxn>
                <a:cxn ang="0">
                  <a:pos x="200" y="1537"/>
                </a:cxn>
                <a:cxn ang="0">
                  <a:pos x="80" y="1887"/>
                </a:cxn>
                <a:cxn ang="0">
                  <a:pos x="14" y="2257"/>
                </a:cxn>
                <a:cxn ang="0">
                  <a:pos x="648" y="2514"/>
                </a:cxn>
                <a:cxn ang="0">
                  <a:pos x="669" y="2230"/>
                </a:cxn>
                <a:cxn ang="0">
                  <a:pos x="732" y="1960"/>
                </a:cxn>
                <a:cxn ang="0">
                  <a:pos x="833" y="1705"/>
                </a:cxn>
                <a:cxn ang="0">
                  <a:pos x="967" y="1471"/>
                </a:cxn>
                <a:cxn ang="0">
                  <a:pos x="1135" y="1259"/>
                </a:cxn>
                <a:cxn ang="0">
                  <a:pos x="1329" y="1074"/>
                </a:cxn>
                <a:cxn ang="0">
                  <a:pos x="1550" y="917"/>
                </a:cxn>
                <a:cxn ang="0">
                  <a:pos x="1791" y="793"/>
                </a:cxn>
                <a:cxn ang="0">
                  <a:pos x="2051" y="706"/>
                </a:cxn>
                <a:cxn ang="0">
                  <a:pos x="2328" y="656"/>
                </a:cxn>
                <a:cxn ang="0">
                  <a:pos x="2614" y="649"/>
                </a:cxn>
                <a:cxn ang="0">
                  <a:pos x="2894" y="684"/>
                </a:cxn>
                <a:cxn ang="0">
                  <a:pos x="3160" y="760"/>
                </a:cxn>
                <a:cxn ang="0">
                  <a:pos x="3408" y="873"/>
                </a:cxn>
                <a:cxn ang="0">
                  <a:pos x="3636" y="1018"/>
                </a:cxn>
                <a:cxn ang="0">
                  <a:pos x="3840" y="1194"/>
                </a:cxn>
                <a:cxn ang="0">
                  <a:pos x="4016" y="1397"/>
                </a:cxn>
                <a:cxn ang="0">
                  <a:pos x="4163" y="1625"/>
                </a:cxn>
                <a:cxn ang="0">
                  <a:pos x="4275" y="1873"/>
                </a:cxn>
                <a:cxn ang="0">
                  <a:pos x="4350" y="2138"/>
                </a:cxn>
                <a:cxn ang="0">
                  <a:pos x="4387" y="2419"/>
                </a:cxn>
              </a:cxnLst>
              <a:rect l="0" t="0" r="r" b="b"/>
              <a:pathLst>
                <a:path w="5035" h="2514">
                  <a:moveTo>
                    <a:pt x="5035" y="2514"/>
                  </a:moveTo>
                  <a:lnTo>
                    <a:pt x="5032" y="2385"/>
                  </a:lnTo>
                  <a:lnTo>
                    <a:pt x="5023" y="2257"/>
                  </a:lnTo>
                  <a:lnTo>
                    <a:pt x="5007" y="2132"/>
                  </a:lnTo>
                  <a:lnTo>
                    <a:pt x="4984" y="2009"/>
                  </a:lnTo>
                  <a:lnTo>
                    <a:pt x="4955" y="1887"/>
                  </a:lnTo>
                  <a:lnTo>
                    <a:pt x="4922" y="1768"/>
                  </a:lnTo>
                  <a:lnTo>
                    <a:pt x="4883" y="1651"/>
                  </a:lnTo>
                  <a:lnTo>
                    <a:pt x="4837" y="1537"/>
                  </a:lnTo>
                  <a:lnTo>
                    <a:pt x="4787" y="1426"/>
                  </a:lnTo>
                  <a:lnTo>
                    <a:pt x="4731" y="1318"/>
                  </a:lnTo>
                  <a:lnTo>
                    <a:pt x="4670" y="1212"/>
                  </a:lnTo>
                  <a:lnTo>
                    <a:pt x="4605" y="1110"/>
                  </a:lnTo>
                  <a:lnTo>
                    <a:pt x="4535" y="1011"/>
                  </a:lnTo>
                  <a:lnTo>
                    <a:pt x="4459" y="917"/>
                  </a:lnTo>
                  <a:lnTo>
                    <a:pt x="4380" y="825"/>
                  </a:lnTo>
                  <a:lnTo>
                    <a:pt x="4297" y="737"/>
                  </a:lnTo>
                  <a:lnTo>
                    <a:pt x="4209" y="654"/>
                  </a:lnTo>
                  <a:lnTo>
                    <a:pt x="4118" y="575"/>
                  </a:lnTo>
                  <a:lnTo>
                    <a:pt x="4023" y="501"/>
                  </a:lnTo>
                  <a:lnTo>
                    <a:pt x="3924" y="431"/>
                  </a:lnTo>
                  <a:lnTo>
                    <a:pt x="3821" y="365"/>
                  </a:lnTo>
                  <a:lnTo>
                    <a:pt x="3717" y="305"/>
                  </a:lnTo>
                  <a:lnTo>
                    <a:pt x="3607" y="249"/>
                  </a:lnTo>
                  <a:lnTo>
                    <a:pt x="3496" y="198"/>
                  </a:lnTo>
                  <a:lnTo>
                    <a:pt x="3382" y="153"/>
                  </a:lnTo>
                  <a:lnTo>
                    <a:pt x="3265" y="114"/>
                  </a:lnTo>
                  <a:lnTo>
                    <a:pt x="3146" y="80"/>
                  </a:lnTo>
                  <a:lnTo>
                    <a:pt x="3024" y="51"/>
                  </a:lnTo>
                  <a:lnTo>
                    <a:pt x="2901" y="30"/>
                  </a:lnTo>
                  <a:lnTo>
                    <a:pt x="2775" y="13"/>
                  </a:lnTo>
                  <a:lnTo>
                    <a:pt x="2647" y="4"/>
                  </a:lnTo>
                  <a:lnTo>
                    <a:pt x="2518" y="0"/>
                  </a:lnTo>
                  <a:lnTo>
                    <a:pt x="2389" y="4"/>
                  </a:lnTo>
                  <a:lnTo>
                    <a:pt x="2262" y="13"/>
                  </a:lnTo>
                  <a:lnTo>
                    <a:pt x="2136" y="30"/>
                  </a:lnTo>
                  <a:lnTo>
                    <a:pt x="2012" y="51"/>
                  </a:lnTo>
                  <a:lnTo>
                    <a:pt x="1890" y="80"/>
                  </a:lnTo>
                  <a:lnTo>
                    <a:pt x="1770" y="114"/>
                  </a:lnTo>
                  <a:lnTo>
                    <a:pt x="1654" y="153"/>
                  </a:lnTo>
                  <a:lnTo>
                    <a:pt x="1540" y="198"/>
                  </a:lnTo>
                  <a:lnTo>
                    <a:pt x="1428" y="249"/>
                  </a:lnTo>
                  <a:lnTo>
                    <a:pt x="1320" y="305"/>
                  </a:lnTo>
                  <a:lnTo>
                    <a:pt x="1214" y="365"/>
                  </a:lnTo>
                  <a:lnTo>
                    <a:pt x="1112" y="431"/>
                  </a:lnTo>
                  <a:lnTo>
                    <a:pt x="1014" y="501"/>
                  </a:lnTo>
                  <a:lnTo>
                    <a:pt x="918" y="575"/>
                  </a:lnTo>
                  <a:lnTo>
                    <a:pt x="827" y="654"/>
                  </a:lnTo>
                  <a:lnTo>
                    <a:pt x="740" y="737"/>
                  </a:lnTo>
                  <a:lnTo>
                    <a:pt x="656" y="825"/>
                  </a:lnTo>
                  <a:lnTo>
                    <a:pt x="577" y="917"/>
                  </a:lnTo>
                  <a:lnTo>
                    <a:pt x="502" y="1011"/>
                  </a:lnTo>
                  <a:lnTo>
                    <a:pt x="432" y="1110"/>
                  </a:lnTo>
                  <a:lnTo>
                    <a:pt x="366" y="1212"/>
                  </a:lnTo>
                  <a:lnTo>
                    <a:pt x="305" y="1318"/>
                  </a:lnTo>
                  <a:lnTo>
                    <a:pt x="250" y="1426"/>
                  </a:lnTo>
                  <a:lnTo>
                    <a:pt x="200" y="1537"/>
                  </a:lnTo>
                  <a:lnTo>
                    <a:pt x="154" y="1651"/>
                  </a:lnTo>
                  <a:lnTo>
                    <a:pt x="114" y="1768"/>
                  </a:lnTo>
                  <a:lnTo>
                    <a:pt x="80" y="1887"/>
                  </a:lnTo>
                  <a:lnTo>
                    <a:pt x="52" y="2009"/>
                  </a:lnTo>
                  <a:lnTo>
                    <a:pt x="30" y="2132"/>
                  </a:lnTo>
                  <a:lnTo>
                    <a:pt x="14" y="2257"/>
                  </a:lnTo>
                  <a:lnTo>
                    <a:pt x="4" y="2385"/>
                  </a:lnTo>
                  <a:lnTo>
                    <a:pt x="0" y="2514"/>
                  </a:lnTo>
                  <a:lnTo>
                    <a:pt x="648" y="2514"/>
                  </a:lnTo>
                  <a:lnTo>
                    <a:pt x="650" y="2419"/>
                  </a:lnTo>
                  <a:lnTo>
                    <a:pt x="657" y="2323"/>
                  </a:lnTo>
                  <a:lnTo>
                    <a:pt x="669" y="2230"/>
                  </a:lnTo>
                  <a:lnTo>
                    <a:pt x="685" y="2138"/>
                  </a:lnTo>
                  <a:lnTo>
                    <a:pt x="707" y="2048"/>
                  </a:lnTo>
                  <a:lnTo>
                    <a:pt x="732" y="1960"/>
                  </a:lnTo>
                  <a:lnTo>
                    <a:pt x="761" y="1873"/>
                  </a:lnTo>
                  <a:lnTo>
                    <a:pt x="796" y="1788"/>
                  </a:lnTo>
                  <a:lnTo>
                    <a:pt x="833" y="1705"/>
                  </a:lnTo>
                  <a:lnTo>
                    <a:pt x="874" y="1625"/>
                  </a:lnTo>
                  <a:lnTo>
                    <a:pt x="920" y="1546"/>
                  </a:lnTo>
                  <a:lnTo>
                    <a:pt x="967" y="1471"/>
                  </a:lnTo>
                  <a:lnTo>
                    <a:pt x="1020" y="1397"/>
                  </a:lnTo>
                  <a:lnTo>
                    <a:pt x="1075" y="1327"/>
                  </a:lnTo>
                  <a:lnTo>
                    <a:pt x="1135" y="1259"/>
                  </a:lnTo>
                  <a:lnTo>
                    <a:pt x="1197" y="1194"/>
                  </a:lnTo>
                  <a:lnTo>
                    <a:pt x="1262" y="1133"/>
                  </a:lnTo>
                  <a:lnTo>
                    <a:pt x="1329" y="1074"/>
                  </a:lnTo>
                  <a:lnTo>
                    <a:pt x="1401" y="1018"/>
                  </a:lnTo>
                  <a:lnTo>
                    <a:pt x="1474" y="966"/>
                  </a:lnTo>
                  <a:lnTo>
                    <a:pt x="1550" y="917"/>
                  </a:lnTo>
                  <a:lnTo>
                    <a:pt x="1628" y="873"/>
                  </a:lnTo>
                  <a:lnTo>
                    <a:pt x="1708" y="831"/>
                  </a:lnTo>
                  <a:lnTo>
                    <a:pt x="1791" y="793"/>
                  </a:lnTo>
                  <a:lnTo>
                    <a:pt x="1876" y="760"/>
                  </a:lnTo>
                  <a:lnTo>
                    <a:pt x="1963" y="731"/>
                  </a:lnTo>
                  <a:lnTo>
                    <a:pt x="2051" y="706"/>
                  </a:lnTo>
                  <a:lnTo>
                    <a:pt x="2142" y="684"/>
                  </a:lnTo>
                  <a:lnTo>
                    <a:pt x="2233" y="668"/>
                  </a:lnTo>
                  <a:lnTo>
                    <a:pt x="2328" y="656"/>
                  </a:lnTo>
                  <a:lnTo>
                    <a:pt x="2422" y="649"/>
                  </a:lnTo>
                  <a:lnTo>
                    <a:pt x="2518" y="646"/>
                  </a:lnTo>
                  <a:lnTo>
                    <a:pt x="2614" y="649"/>
                  </a:lnTo>
                  <a:lnTo>
                    <a:pt x="2709" y="656"/>
                  </a:lnTo>
                  <a:lnTo>
                    <a:pt x="2802" y="668"/>
                  </a:lnTo>
                  <a:lnTo>
                    <a:pt x="2894" y="684"/>
                  </a:lnTo>
                  <a:lnTo>
                    <a:pt x="2984" y="706"/>
                  </a:lnTo>
                  <a:lnTo>
                    <a:pt x="3073" y="731"/>
                  </a:lnTo>
                  <a:lnTo>
                    <a:pt x="3160" y="760"/>
                  </a:lnTo>
                  <a:lnTo>
                    <a:pt x="3245" y="793"/>
                  </a:lnTo>
                  <a:lnTo>
                    <a:pt x="3328" y="831"/>
                  </a:lnTo>
                  <a:lnTo>
                    <a:pt x="3408" y="873"/>
                  </a:lnTo>
                  <a:lnTo>
                    <a:pt x="3487" y="917"/>
                  </a:lnTo>
                  <a:lnTo>
                    <a:pt x="3563" y="966"/>
                  </a:lnTo>
                  <a:lnTo>
                    <a:pt x="3636" y="1018"/>
                  </a:lnTo>
                  <a:lnTo>
                    <a:pt x="3706" y="1074"/>
                  </a:lnTo>
                  <a:lnTo>
                    <a:pt x="3775" y="1133"/>
                  </a:lnTo>
                  <a:lnTo>
                    <a:pt x="3840" y="1194"/>
                  </a:lnTo>
                  <a:lnTo>
                    <a:pt x="3902" y="1259"/>
                  </a:lnTo>
                  <a:lnTo>
                    <a:pt x="3960" y="1327"/>
                  </a:lnTo>
                  <a:lnTo>
                    <a:pt x="4016" y="1397"/>
                  </a:lnTo>
                  <a:lnTo>
                    <a:pt x="4068" y="1471"/>
                  </a:lnTo>
                  <a:lnTo>
                    <a:pt x="4117" y="1546"/>
                  </a:lnTo>
                  <a:lnTo>
                    <a:pt x="4163" y="1625"/>
                  </a:lnTo>
                  <a:lnTo>
                    <a:pt x="4204" y="1705"/>
                  </a:lnTo>
                  <a:lnTo>
                    <a:pt x="4241" y="1788"/>
                  </a:lnTo>
                  <a:lnTo>
                    <a:pt x="4275" y="1873"/>
                  </a:lnTo>
                  <a:lnTo>
                    <a:pt x="4305" y="1960"/>
                  </a:lnTo>
                  <a:lnTo>
                    <a:pt x="4330" y="2048"/>
                  </a:lnTo>
                  <a:lnTo>
                    <a:pt x="4350" y="2138"/>
                  </a:lnTo>
                  <a:lnTo>
                    <a:pt x="4367" y="2230"/>
                  </a:lnTo>
                  <a:lnTo>
                    <a:pt x="4379" y="2323"/>
                  </a:lnTo>
                  <a:lnTo>
                    <a:pt x="4387" y="2419"/>
                  </a:lnTo>
                  <a:lnTo>
                    <a:pt x="4389" y="2514"/>
                  </a:lnTo>
                  <a:lnTo>
                    <a:pt x="5035" y="2514"/>
                  </a:lnTo>
                </a:path>
              </a:pathLst>
            </a:custGeom>
            <a:solidFill>
              <a:schemeClr val="accent5">
                <a:lumMod val="75000"/>
              </a:schemeClr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ar-SA" sz="2400"/>
            </a:p>
          </p:txBody>
        </p:sp>
        <p:sp>
          <p:nvSpPr>
            <p:cNvPr id="30" name="Freeform 5"/>
            <p:cNvSpPr>
              <a:spLocks/>
            </p:cNvSpPr>
            <p:nvPr/>
          </p:nvSpPr>
          <p:spPr bwMode="auto">
            <a:xfrm>
              <a:off x="771975" y="1971494"/>
              <a:ext cx="2102542" cy="1050227"/>
            </a:xfrm>
            <a:custGeom>
              <a:avLst/>
              <a:gdLst/>
              <a:ahLst/>
              <a:cxnLst>
                <a:cxn ang="0">
                  <a:pos x="5022" y="2257"/>
                </a:cxn>
                <a:cxn ang="0">
                  <a:pos x="4955" y="1887"/>
                </a:cxn>
                <a:cxn ang="0">
                  <a:pos x="4837" y="1537"/>
                </a:cxn>
                <a:cxn ang="0">
                  <a:pos x="4670" y="1212"/>
                </a:cxn>
                <a:cxn ang="0">
                  <a:pos x="4459" y="917"/>
                </a:cxn>
                <a:cxn ang="0">
                  <a:pos x="4209" y="654"/>
                </a:cxn>
                <a:cxn ang="0">
                  <a:pos x="3923" y="431"/>
                </a:cxn>
                <a:cxn ang="0">
                  <a:pos x="3607" y="249"/>
                </a:cxn>
                <a:cxn ang="0">
                  <a:pos x="3265" y="114"/>
                </a:cxn>
                <a:cxn ang="0">
                  <a:pos x="2900" y="30"/>
                </a:cxn>
                <a:cxn ang="0">
                  <a:pos x="2517" y="0"/>
                </a:cxn>
                <a:cxn ang="0">
                  <a:pos x="2135" y="30"/>
                </a:cxn>
                <a:cxn ang="0">
                  <a:pos x="1770" y="114"/>
                </a:cxn>
                <a:cxn ang="0">
                  <a:pos x="1428" y="249"/>
                </a:cxn>
                <a:cxn ang="0">
                  <a:pos x="1111" y="431"/>
                </a:cxn>
                <a:cxn ang="0">
                  <a:pos x="826" y="654"/>
                </a:cxn>
                <a:cxn ang="0">
                  <a:pos x="576" y="917"/>
                </a:cxn>
                <a:cxn ang="0">
                  <a:pos x="365" y="1212"/>
                </a:cxn>
                <a:cxn ang="0">
                  <a:pos x="198" y="1537"/>
                </a:cxn>
                <a:cxn ang="0">
                  <a:pos x="80" y="1887"/>
                </a:cxn>
                <a:cxn ang="0">
                  <a:pos x="13" y="2257"/>
                </a:cxn>
                <a:cxn ang="0">
                  <a:pos x="647" y="2514"/>
                </a:cxn>
                <a:cxn ang="0">
                  <a:pos x="669" y="2230"/>
                </a:cxn>
                <a:cxn ang="0">
                  <a:pos x="732" y="1960"/>
                </a:cxn>
                <a:cxn ang="0">
                  <a:pos x="832" y="1705"/>
                </a:cxn>
                <a:cxn ang="0">
                  <a:pos x="967" y="1471"/>
                </a:cxn>
                <a:cxn ang="0">
                  <a:pos x="1134" y="1259"/>
                </a:cxn>
                <a:cxn ang="0">
                  <a:pos x="1329" y="1074"/>
                </a:cxn>
                <a:cxn ang="0">
                  <a:pos x="1548" y="917"/>
                </a:cxn>
                <a:cxn ang="0">
                  <a:pos x="1791" y="793"/>
                </a:cxn>
                <a:cxn ang="0">
                  <a:pos x="2051" y="706"/>
                </a:cxn>
                <a:cxn ang="0">
                  <a:pos x="2326" y="656"/>
                </a:cxn>
                <a:cxn ang="0">
                  <a:pos x="2613" y="649"/>
                </a:cxn>
                <a:cxn ang="0">
                  <a:pos x="2894" y="684"/>
                </a:cxn>
                <a:cxn ang="0">
                  <a:pos x="3159" y="760"/>
                </a:cxn>
                <a:cxn ang="0">
                  <a:pos x="3408" y="873"/>
                </a:cxn>
                <a:cxn ang="0">
                  <a:pos x="3636" y="1018"/>
                </a:cxn>
                <a:cxn ang="0">
                  <a:pos x="3839" y="1194"/>
                </a:cxn>
                <a:cxn ang="0">
                  <a:pos x="4016" y="1397"/>
                </a:cxn>
                <a:cxn ang="0">
                  <a:pos x="4161" y="1625"/>
                </a:cxn>
                <a:cxn ang="0">
                  <a:pos x="4274" y="1873"/>
                </a:cxn>
                <a:cxn ang="0">
                  <a:pos x="4350" y="2138"/>
                </a:cxn>
                <a:cxn ang="0">
                  <a:pos x="4385" y="2419"/>
                </a:cxn>
              </a:cxnLst>
              <a:rect l="0" t="0" r="r" b="b"/>
              <a:pathLst>
                <a:path w="5035" h="2514">
                  <a:moveTo>
                    <a:pt x="5035" y="2514"/>
                  </a:moveTo>
                  <a:lnTo>
                    <a:pt x="5031" y="2385"/>
                  </a:lnTo>
                  <a:lnTo>
                    <a:pt x="5022" y="2257"/>
                  </a:lnTo>
                  <a:lnTo>
                    <a:pt x="5005" y="2132"/>
                  </a:lnTo>
                  <a:lnTo>
                    <a:pt x="4984" y="2009"/>
                  </a:lnTo>
                  <a:lnTo>
                    <a:pt x="4955" y="1887"/>
                  </a:lnTo>
                  <a:lnTo>
                    <a:pt x="4921" y="1768"/>
                  </a:lnTo>
                  <a:lnTo>
                    <a:pt x="4881" y="1651"/>
                  </a:lnTo>
                  <a:lnTo>
                    <a:pt x="4837" y="1537"/>
                  </a:lnTo>
                  <a:lnTo>
                    <a:pt x="4786" y="1426"/>
                  </a:lnTo>
                  <a:lnTo>
                    <a:pt x="4730" y="1318"/>
                  </a:lnTo>
                  <a:lnTo>
                    <a:pt x="4670" y="1212"/>
                  </a:lnTo>
                  <a:lnTo>
                    <a:pt x="4604" y="1110"/>
                  </a:lnTo>
                  <a:lnTo>
                    <a:pt x="4533" y="1011"/>
                  </a:lnTo>
                  <a:lnTo>
                    <a:pt x="4459" y="917"/>
                  </a:lnTo>
                  <a:lnTo>
                    <a:pt x="4380" y="825"/>
                  </a:lnTo>
                  <a:lnTo>
                    <a:pt x="4296" y="737"/>
                  </a:lnTo>
                  <a:lnTo>
                    <a:pt x="4209" y="654"/>
                  </a:lnTo>
                  <a:lnTo>
                    <a:pt x="4117" y="575"/>
                  </a:lnTo>
                  <a:lnTo>
                    <a:pt x="4022" y="501"/>
                  </a:lnTo>
                  <a:lnTo>
                    <a:pt x="3923" y="431"/>
                  </a:lnTo>
                  <a:lnTo>
                    <a:pt x="3821" y="365"/>
                  </a:lnTo>
                  <a:lnTo>
                    <a:pt x="3715" y="305"/>
                  </a:lnTo>
                  <a:lnTo>
                    <a:pt x="3607" y="249"/>
                  </a:lnTo>
                  <a:lnTo>
                    <a:pt x="3496" y="198"/>
                  </a:lnTo>
                  <a:lnTo>
                    <a:pt x="3382" y="153"/>
                  </a:lnTo>
                  <a:lnTo>
                    <a:pt x="3265" y="114"/>
                  </a:lnTo>
                  <a:lnTo>
                    <a:pt x="3145" y="80"/>
                  </a:lnTo>
                  <a:lnTo>
                    <a:pt x="3024" y="51"/>
                  </a:lnTo>
                  <a:lnTo>
                    <a:pt x="2900" y="30"/>
                  </a:lnTo>
                  <a:lnTo>
                    <a:pt x="2775" y="13"/>
                  </a:lnTo>
                  <a:lnTo>
                    <a:pt x="2647" y="4"/>
                  </a:lnTo>
                  <a:lnTo>
                    <a:pt x="2517" y="0"/>
                  </a:lnTo>
                  <a:lnTo>
                    <a:pt x="2388" y="4"/>
                  </a:lnTo>
                  <a:lnTo>
                    <a:pt x="2260" y="13"/>
                  </a:lnTo>
                  <a:lnTo>
                    <a:pt x="2135" y="30"/>
                  </a:lnTo>
                  <a:lnTo>
                    <a:pt x="2011" y="51"/>
                  </a:lnTo>
                  <a:lnTo>
                    <a:pt x="1890" y="80"/>
                  </a:lnTo>
                  <a:lnTo>
                    <a:pt x="1770" y="114"/>
                  </a:lnTo>
                  <a:lnTo>
                    <a:pt x="1653" y="153"/>
                  </a:lnTo>
                  <a:lnTo>
                    <a:pt x="1539" y="198"/>
                  </a:lnTo>
                  <a:lnTo>
                    <a:pt x="1428" y="249"/>
                  </a:lnTo>
                  <a:lnTo>
                    <a:pt x="1320" y="305"/>
                  </a:lnTo>
                  <a:lnTo>
                    <a:pt x="1214" y="365"/>
                  </a:lnTo>
                  <a:lnTo>
                    <a:pt x="1111" y="431"/>
                  </a:lnTo>
                  <a:lnTo>
                    <a:pt x="1013" y="501"/>
                  </a:lnTo>
                  <a:lnTo>
                    <a:pt x="918" y="575"/>
                  </a:lnTo>
                  <a:lnTo>
                    <a:pt x="826" y="654"/>
                  </a:lnTo>
                  <a:lnTo>
                    <a:pt x="738" y="737"/>
                  </a:lnTo>
                  <a:lnTo>
                    <a:pt x="655" y="825"/>
                  </a:lnTo>
                  <a:lnTo>
                    <a:pt x="576" y="917"/>
                  </a:lnTo>
                  <a:lnTo>
                    <a:pt x="502" y="1011"/>
                  </a:lnTo>
                  <a:lnTo>
                    <a:pt x="431" y="1110"/>
                  </a:lnTo>
                  <a:lnTo>
                    <a:pt x="365" y="1212"/>
                  </a:lnTo>
                  <a:lnTo>
                    <a:pt x="305" y="1318"/>
                  </a:lnTo>
                  <a:lnTo>
                    <a:pt x="249" y="1426"/>
                  </a:lnTo>
                  <a:lnTo>
                    <a:pt x="198" y="1537"/>
                  </a:lnTo>
                  <a:lnTo>
                    <a:pt x="154" y="1651"/>
                  </a:lnTo>
                  <a:lnTo>
                    <a:pt x="114" y="1768"/>
                  </a:lnTo>
                  <a:lnTo>
                    <a:pt x="80" y="1887"/>
                  </a:lnTo>
                  <a:lnTo>
                    <a:pt x="51" y="2009"/>
                  </a:lnTo>
                  <a:lnTo>
                    <a:pt x="29" y="2132"/>
                  </a:lnTo>
                  <a:lnTo>
                    <a:pt x="13" y="2257"/>
                  </a:lnTo>
                  <a:lnTo>
                    <a:pt x="4" y="2385"/>
                  </a:lnTo>
                  <a:lnTo>
                    <a:pt x="0" y="2514"/>
                  </a:lnTo>
                  <a:lnTo>
                    <a:pt x="647" y="2514"/>
                  </a:lnTo>
                  <a:lnTo>
                    <a:pt x="650" y="2419"/>
                  </a:lnTo>
                  <a:lnTo>
                    <a:pt x="656" y="2323"/>
                  </a:lnTo>
                  <a:lnTo>
                    <a:pt x="669" y="2230"/>
                  </a:lnTo>
                  <a:lnTo>
                    <a:pt x="685" y="2138"/>
                  </a:lnTo>
                  <a:lnTo>
                    <a:pt x="705" y="2048"/>
                  </a:lnTo>
                  <a:lnTo>
                    <a:pt x="732" y="1960"/>
                  </a:lnTo>
                  <a:lnTo>
                    <a:pt x="761" y="1873"/>
                  </a:lnTo>
                  <a:lnTo>
                    <a:pt x="794" y="1788"/>
                  </a:lnTo>
                  <a:lnTo>
                    <a:pt x="832" y="1705"/>
                  </a:lnTo>
                  <a:lnTo>
                    <a:pt x="874" y="1625"/>
                  </a:lnTo>
                  <a:lnTo>
                    <a:pt x="918" y="1546"/>
                  </a:lnTo>
                  <a:lnTo>
                    <a:pt x="967" y="1471"/>
                  </a:lnTo>
                  <a:lnTo>
                    <a:pt x="1019" y="1397"/>
                  </a:lnTo>
                  <a:lnTo>
                    <a:pt x="1075" y="1327"/>
                  </a:lnTo>
                  <a:lnTo>
                    <a:pt x="1134" y="1259"/>
                  </a:lnTo>
                  <a:lnTo>
                    <a:pt x="1196" y="1194"/>
                  </a:lnTo>
                  <a:lnTo>
                    <a:pt x="1260" y="1133"/>
                  </a:lnTo>
                  <a:lnTo>
                    <a:pt x="1329" y="1074"/>
                  </a:lnTo>
                  <a:lnTo>
                    <a:pt x="1399" y="1018"/>
                  </a:lnTo>
                  <a:lnTo>
                    <a:pt x="1473" y="966"/>
                  </a:lnTo>
                  <a:lnTo>
                    <a:pt x="1548" y="917"/>
                  </a:lnTo>
                  <a:lnTo>
                    <a:pt x="1627" y="873"/>
                  </a:lnTo>
                  <a:lnTo>
                    <a:pt x="1708" y="831"/>
                  </a:lnTo>
                  <a:lnTo>
                    <a:pt x="1791" y="793"/>
                  </a:lnTo>
                  <a:lnTo>
                    <a:pt x="1876" y="760"/>
                  </a:lnTo>
                  <a:lnTo>
                    <a:pt x="1962" y="731"/>
                  </a:lnTo>
                  <a:lnTo>
                    <a:pt x="2051" y="706"/>
                  </a:lnTo>
                  <a:lnTo>
                    <a:pt x="2141" y="684"/>
                  </a:lnTo>
                  <a:lnTo>
                    <a:pt x="2233" y="668"/>
                  </a:lnTo>
                  <a:lnTo>
                    <a:pt x="2326" y="656"/>
                  </a:lnTo>
                  <a:lnTo>
                    <a:pt x="2422" y="649"/>
                  </a:lnTo>
                  <a:lnTo>
                    <a:pt x="2517" y="646"/>
                  </a:lnTo>
                  <a:lnTo>
                    <a:pt x="2613" y="649"/>
                  </a:lnTo>
                  <a:lnTo>
                    <a:pt x="2709" y="656"/>
                  </a:lnTo>
                  <a:lnTo>
                    <a:pt x="2802" y="668"/>
                  </a:lnTo>
                  <a:lnTo>
                    <a:pt x="2894" y="684"/>
                  </a:lnTo>
                  <a:lnTo>
                    <a:pt x="2984" y="706"/>
                  </a:lnTo>
                  <a:lnTo>
                    <a:pt x="3073" y="731"/>
                  </a:lnTo>
                  <a:lnTo>
                    <a:pt x="3159" y="760"/>
                  </a:lnTo>
                  <a:lnTo>
                    <a:pt x="3244" y="793"/>
                  </a:lnTo>
                  <a:lnTo>
                    <a:pt x="3327" y="831"/>
                  </a:lnTo>
                  <a:lnTo>
                    <a:pt x="3408" y="873"/>
                  </a:lnTo>
                  <a:lnTo>
                    <a:pt x="3485" y="917"/>
                  </a:lnTo>
                  <a:lnTo>
                    <a:pt x="3562" y="966"/>
                  </a:lnTo>
                  <a:lnTo>
                    <a:pt x="3636" y="1018"/>
                  </a:lnTo>
                  <a:lnTo>
                    <a:pt x="3706" y="1074"/>
                  </a:lnTo>
                  <a:lnTo>
                    <a:pt x="3774" y="1133"/>
                  </a:lnTo>
                  <a:lnTo>
                    <a:pt x="3839" y="1194"/>
                  </a:lnTo>
                  <a:lnTo>
                    <a:pt x="3901" y="1259"/>
                  </a:lnTo>
                  <a:lnTo>
                    <a:pt x="3960" y="1327"/>
                  </a:lnTo>
                  <a:lnTo>
                    <a:pt x="4016" y="1397"/>
                  </a:lnTo>
                  <a:lnTo>
                    <a:pt x="4068" y="1471"/>
                  </a:lnTo>
                  <a:lnTo>
                    <a:pt x="4117" y="1546"/>
                  </a:lnTo>
                  <a:lnTo>
                    <a:pt x="4161" y="1625"/>
                  </a:lnTo>
                  <a:lnTo>
                    <a:pt x="4203" y="1705"/>
                  </a:lnTo>
                  <a:lnTo>
                    <a:pt x="4241" y="1788"/>
                  </a:lnTo>
                  <a:lnTo>
                    <a:pt x="4274" y="1873"/>
                  </a:lnTo>
                  <a:lnTo>
                    <a:pt x="4303" y="1960"/>
                  </a:lnTo>
                  <a:lnTo>
                    <a:pt x="4328" y="2048"/>
                  </a:lnTo>
                  <a:lnTo>
                    <a:pt x="4350" y="2138"/>
                  </a:lnTo>
                  <a:lnTo>
                    <a:pt x="4366" y="2230"/>
                  </a:lnTo>
                  <a:lnTo>
                    <a:pt x="4378" y="2323"/>
                  </a:lnTo>
                  <a:lnTo>
                    <a:pt x="4385" y="2419"/>
                  </a:lnTo>
                  <a:lnTo>
                    <a:pt x="4387" y="2514"/>
                  </a:lnTo>
                  <a:lnTo>
                    <a:pt x="5035" y="2514"/>
                  </a:lnTo>
                  <a:close/>
                </a:path>
              </a:pathLst>
            </a:custGeom>
            <a:solidFill>
              <a:schemeClr val="accent2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ar-SA" sz="2400"/>
            </a:p>
          </p:txBody>
        </p:sp>
        <p:sp>
          <p:nvSpPr>
            <p:cNvPr id="31" name="Freeform 7"/>
            <p:cNvSpPr>
              <a:spLocks/>
            </p:cNvSpPr>
            <p:nvPr/>
          </p:nvSpPr>
          <p:spPr bwMode="auto">
            <a:xfrm>
              <a:off x="771975" y="3021721"/>
              <a:ext cx="2102542" cy="1050227"/>
            </a:xfrm>
            <a:custGeom>
              <a:avLst/>
              <a:gdLst/>
              <a:ahLst/>
              <a:cxnLst>
                <a:cxn ang="0">
                  <a:pos x="5022" y="257"/>
                </a:cxn>
                <a:cxn ang="0">
                  <a:pos x="4955" y="627"/>
                </a:cxn>
                <a:cxn ang="0">
                  <a:pos x="4837" y="977"/>
                </a:cxn>
                <a:cxn ang="0">
                  <a:pos x="4670" y="1302"/>
                </a:cxn>
                <a:cxn ang="0">
                  <a:pos x="4459" y="1597"/>
                </a:cxn>
                <a:cxn ang="0">
                  <a:pos x="4209" y="1860"/>
                </a:cxn>
                <a:cxn ang="0">
                  <a:pos x="3923" y="2083"/>
                </a:cxn>
                <a:cxn ang="0">
                  <a:pos x="3607" y="2265"/>
                </a:cxn>
                <a:cxn ang="0">
                  <a:pos x="3265" y="2400"/>
                </a:cxn>
                <a:cxn ang="0">
                  <a:pos x="2900" y="2485"/>
                </a:cxn>
                <a:cxn ang="0">
                  <a:pos x="2517" y="2514"/>
                </a:cxn>
                <a:cxn ang="0">
                  <a:pos x="2135" y="2485"/>
                </a:cxn>
                <a:cxn ang="0">
                  <a:pos x="1770" y="2400"/>
                </a:cxn>
                <a:cxn ang="0">
                  <a:pos x="1428" y="2265"/>
                </a:cxn>
                <a:cxn ang="0">
                  <a:pos x="1111" y="2083"/>
                </a:cxn>
                <a:cxn ang="0">
                  <a:pos x="826" y="1860"/>
                </a:cxn>
                <a:cxn ang="0">
                  <a:pos x="576" y="1597"/>
                </a:cxn>
                <a:cxn ang="0">
                  <a:pos x="365" y="1302"/>
                </a:cxn>
                <a:cxn ang="0">
                  <a:pos x="198" y="977"/>
                </a:cxn>
                <a:cxn ang="0">
                  <a:pos x="80" y="627"/>
                </a:cxn>
                <a:cxn ang="0">
                  <a:pos x="13" y="257"/>
                </a:cxn>
                <a:cxn ang="0">
                  <a:pos x="647" y="0"/>
                </a:cxn>
                <a:cxn ang="0">
                  <a:pos x="669" y="284"/>
                </a:cxn>
                <a:cxn ang="0">
                  <a:pos x="732" y="554"/>
                </a:cxn>
                <a:cxn ang="0">
                  <a:pos x="832" y="809"/>
                </a:cxn>
                <a:cxn ang="0">
                  <a:pos x="967" y="1043"/>
                </a:cxn>
                <a:cxn ang="0">
                  <a:pos x="1134" y="1255"/>
                </a:cxn>
                <a:cxn ang="0">
                  <a:pos x="1329" y="1440"/>
                </a:cxn>
                <a:cxn ang="0">
                  <a:pos x="1548" y="1597"/>
                </a:cxn>
                <a:cxn ang="0">
                  <a:pos x="1791" y="1721"/>
                </a:cxn>
                <a:cxn ang="0">
                  <a:pos x="2051" y="1808"/>
                </a:cxn>
                <a:cxn ang="0">
                  <a:pos x="2326" y="1858"/>
                </a:cxn>
                <a:cxn ang="0">
                  <a:pos x="2613" y="1865"/>
                </a:cxn>
                <a:cxn ang="0">
                  <a:pos x="2894" y="1830"/>
                </a:cxn>
                <a:cxn ang="0">
                  <a:pos x="3159" y="1754"/>
                </a:cxn>
                <a:cxn ang="0">
                  <a:pos x="3408" y="1641"/>
                </a:cxn>
                <a:cxn ang="0">
                  <a:pos x="3636" y="1496"/>
                </a:cxn>
                <a:cxn ang="0">
                  <a:pos x="3839" y="1320"/>
                </a:cxn>
                <a:cxn ang="0">
                  <a:pos x="4016" y="1117"/>
                </a:cxn>
                <a:cxn ang="0">
                  <a:pos x="4161" y="889"/>
                </a:cxn>
                <a:cxn ang="0">
                  <a:pos x="4274" y="641"/>
                </a:cxn>
                <a:cxn ang="0">
                  <a:pos x="4350" y="376"/>
                </a:cxn>
                <a:cxn ang="0">
                  <a:pos x="4385" y="95"/>
                </a:cxn>
              </a:cxnLst>
              <a:rect l="0" t="0" r="r" b="b"/>
              <a:pathLst>
                <a:path w="5035" h="2514">
                  <a:moveTo>
                    <a:pt x="5035" y="0"/>
                  </a:moveTo>
                  <a:lnTo>
                    <a:pt x="5031" y="129"/>
                  </a:lnTo>
                  <a:lnTo>
                    <a:pt x="5022" y="257"/>
                  </a:lnTo>
                  <a:lnTo>
                    <a:pt x="5005" y="382"/>
                  </a:lnTo>
                  <a:lnTo>
                    <a:pt x="4984" y="505"/>
                  </a:lnTo>
                  <a:lnTo>
                    <a:pt x="4955" y="627"/>
                  </a:lnTo>
                  <a:lnTo>
                    <a:pt x="4921" y="746"/>
                  </a:lnTo>
                  <a:lnTo>
                    <a:pt x="4881" y="863"/>
                  </a:lnTo>
                  <a:lnTo>
                    <a:pt x="4837" y="977"/>
                  </a:lnTo>
                  <a:lnTo>
                    <a:pt x="4786" y="1088"/>
                  </a:lnTo>
                  <a:lnTo>
                    <a:pt x="4730" y="1196"/>
                  </a:lnTo>
                  <a:lnTo>
                    <a:pt x="4670" y="1302"/>
                  </a:lnTo>
                  <a:lnTo>
                    <a:pt x="4604" y="1404"/>
                  </a:lnTo>
                  <a:lnTo>
                    <a:pt x="4533" y="1503"/>
                  </a:lnTo>
                  <a:lnTo>
                    <a:pt x="4459" y="1597"/>
                  </a:lnTo>
                  <a:lnTo>
                    <a:pt x="4380" y="1689"/>
                  </a:lnTo>
                  <a:lnTo>
                    <a:pt x="4296" y="1777"/>
                  </a:lnTo>
                  <a:lnTo>
                    <a:pt x="4209" y="1860"/>
                  </a:lnTo>
                  <a:lnTo>
                    <a:pt x="4117" y="1939"/>
                  </a:lnTo>
                  <a:lnTo>
                    <a:pt x="4022" y="2013"/>
                  </a:lnTo>
                  <a:lnTo>
                    <a:pt x="3923" y="2083"/>
                  </a:lnTo>
                  <a:lnTo>
                    <a:pt x="3821" y="2149"/>
                  </a:lnTo>
                  <a:lnTo>
                    <a:pt x="3715" y="2209"/>
                  </a:lnTo>
                  <a:lnTo>
                    <a:pt x="3607" y="2265"/>
                  </a:lnTo>
                  <a:lnTo>
                    <a:pt x="3496" y="2316"/>
                  </a:lnTo>
                  <a:lnTo>
                    <a:pt x="3382" y="2361"/>
                  </a:lnTo>
                  <a:lnTo>
                    <a:pt x="3265" y="2400"/>
                  </a:lnTo>
                  <a:lnTo>
                    <a:pt x="3145" y="2434"/>
                  </a:lnTo>
                  <a:lnTo>
                    <a:pt x="3024" y="2463"/>
                  </a:lnTo>
                  <a:lnTo>
                    <a:pt x="2900" y="2485"/>
                  </a:lnTo>
                  <a:lnTo>
                    <a:pt x="2775" y="2501"/>
                  </a:lnTo>
                  <a:lnTo>
                    <a:pt x="2647" y="2510"/>
                  </a:lnTo>
                  <a:lnTo>
                    <a:pt x="2517" y="2514"/>
                  </a:lnTo>
                  <a:lnTo>
                    <a:pt x="2388" y="2510"/>
                  </a:lnTo>
                  <a:lnTo>
                    <a:pt x="2260" y="2501"/>
                  </a:lnTo>
                  <a:lnTo>
                    <a:pt x="2135" y="2485"/>
                  </a:lnTo>
                  <a:lnTo>
                    <a:pt x="2011" y="2463"/>
                  </a:lnTo>
                  <a:lnTo>
                    <a:pt x="1890" y="2434"/>
                  </a:lnTo>
                  <a:lnTo>
                    <a:pt x="1770" y="2400"/>
                  </a:lnTo>
                  <a:lnTo>
                    <a:pt x="1653" y="2361"/>
                  </a:lnTo>
                  <a:lnTo>
                    <a:pt x="1539" y="2316"/>
                  </a:lnTo>
                  <a:lnTo>
                    <a:pt x="1428" y="2265"/>
                  </a:lnTo>
                  <a:lnTo>
                    <a:pt x="1320" y="2209"/>
                  </a:lnTo>
                  <a:lnTo>
                    <a:pt x="1214" y="2149"/>
                  </a:lnTo>
                  <a:lnTo>
                    <a:pt x="1111" y="2083"/>
                  </a:lnTo>
                  <a:lnTo>
                    <a:pt x="1013" y="2013"/>
                  </a:lnTo>
                  <a:lnTo>
                    <a:pt x="918" y="1939"/>
                  </a:lnTo>
                  <a:lnTo>
                    <a:pt x="826" y="1860"/>
                  </a:lnTo>
                  <a:lnTo>
                    <a:pt x="738" y="1777"/>
                  </a:lnTo>
                  <a:lnTo>
                    <a:pt x="655" y="1689"/>
                  </a:lnTo>
                  <a:lnTo>
                    <a:pt x="576" y="1597"/>
                  </a:lnTo>
                  <a:lnTo>
                    <a:pt x="502" y="1503"/>
                  </a:lnTo>
                  <a:lnTo>
                    <a:pt x="431" y="1404"/>
                  </a:lnTo>
                  <a:lnTo>
                    <a:pt x="365" y="1302"/>
                  </a:lnTo>
                  <a:lnTo>
                    <a:pt x="305" y="1196"/>
                  </a:lnTo>
                  <a:lnTo>
                    <a:pt x="249" y="1088"/>
                  </a:lnTo>
                  <a:lnTo>
                    <a:pt x="198" y="977"/>
                  </a:lnTo>
                  <a:lnTo>
                    <a:pt x="154" y="863"/>
                  </a:lnTo>
                  <a:lnTo>
                    <a:pt x="114" y="746"/>
                  </a:lnTo>
                  <a:lnTo>
                    <a:pt x="80" y="627"/>
                  </a:lnTo>
                  <a:lnTo>
                    <a:pt x="51" y="505"/>
                  </a:lnTo>
                  <a:lnTo>
                    <a:pt x="29" y="382"/>
                  </a:lnTo>
                  <a:lnTo>
                    <a:pt x="13" y="257"/>
                  </a:lnTo>
                  <a:lnTo>
                    <a:pt x="4" y="129"/>
                  </a:lnTo>
                  <a:lnTo>
                    <a:pt x="0" y="0"/>
                  </a:lnTo>
                  <a:lnTo>
                    <a:pt x="647" y="0"/>
                  </a:lnTo>
                  <a:lnTo>
                    <a:pt x="650" y="95"/>
                  </a:lnTo>
                  <a:lnTo>
                    <a:pt x="656" y="191"/>
                  </a:lnTo>
                  <a:lnTo>
                    <a:pt x="669" y="284"/>
                  </a:lnTo>
                  <a:lnTo>
                    <a:pt x="685" y="376"/>
                  </a:lnTo>
                  <a:lnTo>
                    <a:pt x="705" y="466"/>
                  </a:lnTo>
                  <a:lnTo>
                    <a:pt x="732" y="554"/>
                  </a:lnTo>
                  <a:lnTo>
                    <a:pt x="761" y="641"/>
                  </a:lnTo>
                  <a:lnTo>
                    <a:pt x="794" y="726"/>
                  </a:lnTo>
                  <a:lnTo>
                    <a:pt x="832" y="809"/>
                  </a:lnTo>
                  <a:lnTo>
                    <a:pt x="874" y="889"/>
                  </a:lnTo>
                  <a:lnTo>
                    <a:pt x="918" y="968"/>
                  </a:lnTo>
                  <a:lnTo>
                    <a:pt x="967" y="1043"/>
                  </a:lnTo>
                  <a:lnTo>
                    <a:pt x="1019" y="1117"/>
                  </a:lnTo>
                  <a:lnTo>
                    <a:pt x="1075" y="1187"/>
                  </a:lnTo>
                  <a:lnTo>
                    <a:pt x="1134" y="1255"/>
                  </a:lnTo>
                  <a:lnTo>
                    <a:pt x="1196" y="1320"/>
                  </a:lnTo>
                  <a:lnTo>
                    <a:pt x="1260" y="1381"/>
                  </a:lnTo>
                  <a:lnTo>
                    <a:pt x="1329" y="1440"/>
                  </a:lnTo>
                  <a:lnTo>
                    <a:pt x="1399" y="1496"/>
                  </a:lnTo>
                  <a:lnTo>
                    <a:pt x="1473" y="1548"/>
                  </a:lnTo>
                  <a:lnTo>
                    <a:pt x="1548" y="1597"/>
                  </a:lnTo>
                  <a:lnTo>
                    <a:pt x="1627" y="1641"/>
                  </a:lnTo>
                  <a:lnTo>
                    <a:pt x="1708" y="1683"/>
                  </a:lnTo>
                  <a:lnTo>
                    <a:pt x="1791" y="1721"/>
                  </a:lnTo>
                  <a:lnTo>
                    <a:pt x="1876" y="1754"/>
                  </a:lnTo>
                  <a:lnTo>
                    <a:pt x="1962" y="1783"/>
                  </a:lnTo>
                  <a:lnTo>
                    <a:pt x="2051" y="1808"/>
                  </a:lnTo>
                  <a:lnTo>
                    <a:pt x="2141" y="1830"/>
                  </a:lnTo>
                  <a:lnTo>
                    <a:pt x="2233" y="1846"/>
                  </a:lnTo>
                  <a:lnTo>
                    <a:pt x="2326" y="1858"/>
                  </a:lnTo>
                  <a:lnTo>
                    <a:pt x="2422" y="1865"/>
                  </a:lnTo>
                  <a:lnTo>
                    <a:pt x="2517" y="1868"/>
                  </a:lnTo>
                  <a:lnTo>
                    <a:pt x="2613" y="1865"/>
                  </a:lnTo>
                  <a:lnTo>
                    <a:pt x="2709" y="1858"/>
                  </a:lnTo>
                  <a:lnTo>
                    <a:pt x="2802" y="1846"/>
                  </a:lnTo>
                  <a:lnTo>
                    <a:pt x="2894" y="1830"/>
                  </a:lnTo>
                  <a:lnTo>
                    <a:pt x="2984" y="1808"/>
                  </a:lnTo>
                  <a:lnTo>
                    <a:pt x="3073" y="1783"/>
                  </a:lnTo>
                  <a:lnTo>
                    <a:pt x="3159" y="1754"/>
                  </a:lnTo>
                  <a:lnTo>
                    <a:pt x="3244" y="1721"/>
                  </a:lnTo>
                  <a:lnTo>
                    <a:pt x="3327" y="1683"/>
                  </a:lnTo>
                  <a:lnTo>
                    <a:pt x="3408" y="1641"/>
                  </a:lnTo>
                  <a:lnTo>
                    <a:pt x="3485" y="1597"/>
                  </a:lnTo>
                  <a:lnTo>
                    <a:pt x="3562" y="1548"/>
                  </a:lnTo>
                  <a:lnTo>
                    <a:pt x="3636" y="1496"/>
                  </a:lnTo>
                  <a:lnTo>
                    <a:pt x="3706" y="1440"/>
                  </a:lnTo>
                  <a:lnTo>
                    <a:pt x="3774" y="1381"/>
                  </a:lnTo>
                  <a:lnTo>
                    <a:pt x="3839" y="1320"/>
                  </a:lnTo>
                  <a:lnTo>
                    <a:pt x="3901" y="1255"/>
                  </a:lnTo>
                  <a:lnTo>
                    <a:pt x="3960" y="1187"/>
                  </a:lnTo>
                  <a:lnTo>
                    <a:pt x="4016" y="1117"/>
                  </a:lnTo>
                  <a:lnTo>
                    <a:pt x="4068" y="1043"/>
                  </a:lnTo>
                  <a:lnTo>
                    <a:pt x="4117" y="968"/>
                  </a:lnTo>
                  <a:lnTo>
                    <a:pt x="4161" y="889"/>
                  </a:lnTo>
                  <a:lnTo>
                    <a:pt x="4203" y="809"/>
                  </a:lnTo>
                  <a:lnTo>
                    <a:pt x="4241" y="726"/>
                  </a:lnTo>
                  <a:lnTo>
                    <a:pt x="4274" y="641"/>
                  </a:lnTo>
                  <a:lnTo>
                    <a:pt x="4303" y="554"/>
                  </a:lnTo>
                  <a:lnTo>
                    <a:pt x="4328" y="466"/>
                  </a:lnTo>
                  <a:lnTo>
                    <a:pt x="4350" y="376"/>
                  </a:lnTo>
                  <a:lnTo>
                    <a:pt x="4366" y="284"/>
                  </a:lnTo>
                  <a:lnTo>
                    <a:pt x="4378" y="191"/>
                  </a:lnTo>
                  <a:lnTo>
                    <a:pt x="4385" y="95"/>
                  </a:lnTo>
                  <a:lnTo>
                    <a:pt x="4387" y="0"/>
                  </a:lnTo>
                  <a:lnTo>
                    <a:pt x="5035" y="0"/>
                  </a:ln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ar-SA" sz="2400"/>
            </a:p>
          </p:txBody>
        </p:sp>
        <p:sp>
          <p:nvSpPr>
            <p:cNvPr id="32" name="Freeform 10"/>
            <p:cNvSpPr>
              <a:spLocks/>
            </p:cNvSpPr>
            <p:nvPr/>
          </p:nvSpPr>
          <p:spPr bwMode="auto">
            <a:xfrm>
              <a:off x="2605174" y="3021721"/>
              <a:ext cx="2102542" cy="1050227"/>
            </a:xfrm>
            <a:custGeom>
              <a:avLst/>
              <a:gdLst/>
              <a:ahLst/>
              <a:cxnLst>
                <a:cxn ang="0">
                  <a:pos x="5023" y="257"/>
                </a:cxn>
                <a:cxn ang="0">
                  <a:pos x="4955" y="627"/>
                </a:cxn>
                <a:cxn ang="0">
                  <a:pos x="4837" y="977"/>
                </a:cxn>
                <a:cxn ang="0">
                  <a:pos x="4670" y="1302"/>
                </a:cxn>
                <a:cxn ang="0">
                  <a:pos x="4459" y="1597"/>
                </a:cxn>
                <a:cxn ang="0">
                  <a:pos x="4209" y="1860"/>
                </a:cxn>
                <a:cxn ang="0">
                  <a:pos x="3924" y="2083"/>
                </a:cxn>
                <a:cxn ang="0">
                  <a:pos x="3607" y="2265"/>
                </a:cxn>
                <a:cxn ang="0">
                  <a:pos x="3265" y="2400"/>
                </a:cxn>
                <a:cxn ang="0">
                  <a:pos x="2901" y="2485"/>
                </a:cxn>
                <a:cxn ang="0">
                  <a:pos x="2518" y="2514"/>
                </a:cxn>
                <a:cxn ang="0">
                  <a:pos x="2136" y="2485"/>
                </a:cxn>
                <a:cxn ang="0">
                  <a:pos x="1770" y="2400"/>
                </a:cxn>
                <a:cxn ang="0">
                  <a:pos x="1428" y="2265"/>
                </a:cxn>
                <a:cxn ang="0">
                  <a:pos x="1112" y="2083"/>
                </a:cxn>
                <a:cxn ang="0">
                  <a:pos x="827" y="1860"/>
                </a:cxn>
                <a:cxn ang="0">
                  <a:pos x="577" y="1597"/>
                </a:cxn>
                <a:cxn ang="0">
                  <a:pos x="366" y="1302"/>
                </a:cxn>
                <a:cxn ang="0">
                  <a:pos x="200" y="977"/>
                </a:cxn>
                <a:cxn ang="0">
                  <a:pos x="80" y="627"/>
                </a:cxn>
                <a:cxn ang="0">
                  <a:pos x="14" y="257"/>
                </a:cxn>
                <a:cxn ang="0">
                  <a:pos x="648" y="0"/>
                </a:cxn>
                <a:cxn ang="0">
                  <a:pos x="669" y="284"/>
                </a:cxn>
                <a:cxn ang="0">
                  <a:pos x="732" y="554"/>
                </a:cxn>
                <a:cxn ang="0">
                  <a:pos x="833" y="809"/>
                </a:cxn>
                <a:cxn ang="0">
                  <a:pos x="967" y="1043"/>
                </a:cxn>
                <a:cxn ang="0">
                  <a:pos x="1135" y="1255"/>
                </a:cxn>
                <a:cxn ang="0">
                  <a:pos x="1329" y="1440"/>
                </a:cxn>
                <a:cxn ang="0">
                  <a:pos x="1550" y="1597"/>
                </a:cxn>
                <a:cxn ang="0">
                  <a:pos x="1791" y="1721"/>
                </a:cxn>
                <a:cxn ang="0">
                  <a:pos x="2051" y="1808"/>
                </a:cxn>
                <a:cxn ang="0">
                  <a:pos x="2328" y="1858"/>
                </a:cxn>
                <a:cxn ang="0">
                  <a:pos x="2614" y="1865"/>
                </a:cxn>
                <a:cxn ang="0">
                  <a:pos x="2894" y="1830"/>
                </a:cxn>
                <a:cxn ang="0">
                  <a:pos x="3160" y="1754"/>
                </a:cxn>
                <a:cxn ang="0">
                  <a:pos x="3408" y="1641"/>
                </a:cxn>
                <a:cxn ang="0">
                  <a:pos x="3636" y="1496"/>
                </a:cxn>
                <a:cxn ang="0">
                  <a:pos x="3840" y="1320"/>
                </a:cxn>
                <a:cxn ang="0">
                  <a:pos x="4016" y="1117"/>
                </a:cxn>
                <a:cxn ang="0">
                  <a:pos x="4163" y="889"/>
                </a:cxn>
                <a:cxn ang="0">
                  <a:pos x="4275" y="641"/>
                </a:cxn>
                <a:cxn ang="0">
                  <a:pos x="4350" y="376"/>
                </a:cxn>
                <a:cxn ang="0">
                  <a:pos x="4387" y="95"/>
                </a:cxn>
              </a:cxnLst>
              <a:rect l="0" t="0" r="r" b="b"/>
              <a:pathLst>
                <a:path w="5035" h="2514">
                  <a:moveTo>
                    <a:pt x="5035" y="0"/>
                  </a:moveTo>
                  <a:lnTo>
                    <a:pt x="5032" y="129"/>
                  </a:lnTo>
                  <a:lnTo>
                    <a:pt x="5023" y="257"/>
                  </a:lnTo>
                  <a:lnTo>
                    <a:pt x="5007" y="382"/>
                  </a:lnTo>
                  <a:lnTo>
                    <a:pt x="4984" y="505"/>
                  </a:lnTo>
                  <a:lnTo>
                    <a:pt x="4955" y="627"/>
                  </a:lnTo>
                  <a:lnTo>
                    <a:pt x="4922" y="746"/>
                  </a:lnTo>
                  <a:lnTo>
                    <a:pt x="4883" y="863"/>
                  </a:lnTo>
                  <a:lnTo>
                    <a:pt x="4837" y="977"/>
                  </a:lnTo>
                  <a:lnTo>
                    <a:pt x="4787" y="1088"/>
                  </a:lnTo>
                  <a:lnTo>
                    <a:pt x="4731" y="1196"/>
                  </a:lnTo>
                  <a:lnTo>
                    <a:pt x="4670" y="1302"/>
                  </a:lnTo>
                  <a:lnTo>
                    <a:pt x="4605" y="1404"/>
                  </a:lnTo>
                  <a:lnTo>
                    <a:pt x="4535" y="1503"/>
                  </a:lnTo>
                  <a:lnTo>
                    <a:pt x="4459" y="1597"/>
                  </a:lnTo>
                  <a:lnTo>
                    <a:pt x="4380" y="1689"/>
                  </a:lnTo>
                  <a:lnTo>
                    <a:pt x="4297" y="1777"/>
                  </a:lnTo>
                  <a:lnTo>
                    <a:pt x="4209" y="1860"/>
                  </a:lnTo>
                  <a:lnTo>
                    <a:pt x="4118" y="1939"/>
                  </a:lnTo>
                  <a:lnTo>
                    <a:pt x="4023" y="2013"/>
                  </a:lnTo>
                  <a:lnTo>
                    <a:pt x="3924" y="2083"/>
                  </a:lnTo>
                  <a:lnTo>
                    <a:pt x="3821" y="2149"/>
                  </a:lnTo>
                  <a:lnTo>
                    <a:pt x="3717" y="2209"/>
                  </a:lnTo>
                  <a:lnTo>
                    <a:pt x="3607" y="2265"/>
                  </a:lnTo>
                  <a:lnTo>
                    <a:pt x="3496" y="2316"/>
                  </a:lnTo>
                  <a:lnTo>
                    <a:pt x="3382" y="2361"/>
                  </a:lnTo>
                  <a:lnTo>
                    <a:pt x="3265" y="2400"/>
                  </a:lnTo>
                  <a:lnTo>
                    <a:pt x="3146" y="2434"/>
                  </a:lnTo>
                  <a:lnTo>
                    <a:pt x="3024" y="2463"/>
                  </a:lnTo>
                  <a:lnTo>
                    <a:pt x="2901" y="2485"/>
                  </a:lnTo>
                  <a:lnTo>
                    <a:pt x="2775" y="2501"/>
                  </a:lnTo>
                  <a:lnTo>
                    <a:pt x="2647" y="2510"/>
                  </a:lnTo>
                  <a:lnTo>
                    <a:pt x="2518" y="2514"/>
                  </a:lnTo>
                  <a:lnTo>
                    <a:pt x="2389" y="2510"/>
                  </a:lnTo>
                  <a:lnTo>
                    <a:pt x="2262" y="2501"/>
                  </a:lnTo>
                  <a:lnTo>
                    <a:pt x="2136" y="2485"/>
                  </a:lnTo>
                  <a:lnTo>
                    <a:pt x="2012" y="2463"/>
                  </a:lnTo>
                  <a:lnTo>
                    <a:pt x="1890" y="2434"/>
                  </a:lnTo>
                  <a:lnTo>
                    <a:pt x="1770" y="2400"/>
                  </a:lnTo>
                  <a:lnTo>
                    <a:pt x="1654" y="2361"/>
                  </a:lnTo>
                  <a:lnTo>
                    <a:pt x="1540" y="2316"/>
                  </a:lnTo>
                  <a:lnTo>
                    <a:pt x="1428" y="2265"/>
                  </a:lnTo>
                  <a:lnTo>
                    <a:pt x="1320" y="2209"/>
                  </a:lnTo>
                  <a:lnTo>
                    <a:pt x="1214" y="2149"/>
                  </a:lnTo>
                  <a:lnTo>
                    <a:pt x="1112" y="2083"/>
                  </a:lnTo>
                  <a:lnTo>
                    <a:pt x="1014" y="2013"/>
                  </a:lnTo>
                  <a:lnTo>
                    <a:pt x="918" y="1939"/>
                  </a:lnTo>
                  <a:lnTo>
                    <a:pt x="827" y="1860"/>
                  </a:lnTo>
                  <a:lnTo>
                    <a:pt x="740" y="1777"/>
                  </a:lnTo>
                  <a:lnTo>
                    <a:pt x="656" y="1689"/>
                  </a:lnTo>
                  <a:lnTo>
                    <a:pt x="577" y="1597"/>
                  </a:lnTo>
                  <a:lnTo>
                    <a:pt x="502" y="1503"/>
                  </a:lnTo>
                  <a:lnTo>
                    <a:pt x="432" y="1404"/>
                  </a:lnTo>
                  <a:lnTo>
                    <a:pt x="366" y="1302"/>
                  </a:lnTo>
                  <a:lnTo>
                    <a:pt x="305" y="1196"/>
                  </a:lnTo>
                  <a:lnTo>
                    <a:pt x="250" y="1088"/>
                  </a:lnTo>
                  <a:lnTo>
                    <a:pt x="200" y="977"/>
                  </a:lnTo>
                  <a:lnTo>
                    <a:pt x="154" y="863"/>
                  </a:lnTo>
                  <a:lnTo>
                    <a:pt x="114" y="746"/>
                  </a:lnTo>
                  <a:lnTo>
                    <a:pt x="80" y="627"/>
                  </a:lnTo>
                  <a:lnTo>
                    <a:pt x="52" y="505"/>
                  </a:lnTo>
                  <a:lnTo>
                    <a:pt x="30" y="382"/>
                  </a:lnTo>
                  <a:lnTo>
                    <a:pt x="14" y="257"/>
                  </a:lnTo>
                  <a:lnTo>
                    <a:pt x="4" y="129"/>
                  </a:lnTo>
                  <a:lnTo>
                    <a:pt x="0" y="0"/>
                  </a:lnTo>
                  <a:lnTo>
                    <a:pt x="648" y="0"/>
                  </a:lnTo>
                  <a:lnTo>
                    <a:pt x="650" y="95"/>
                  </a:lnTo>
                  <a:lnTo>
                    <a:pt x="657" y="191"/>
                  </a:lnTo>
                  <a:lnTo>
                    <a:pt x="669" y="284"/>
                  </a:lnTo>
                  <a:lnTo>
                    <a:pt x="685" y="376"/>
                  </a:lnTo>
                  <a:lnTo>
                    <a:pt x="707" y="466"/>
                  </a:lnTo>
                  <a:lnTo>
                    <a:pt x="732" y="554"/>
                  </a:lnTo>
                  <a:lnTo>
                    <a:pt x="761" y="641"/>
                  </a:lnTo>
                  <a:lnTo>
                    <a:pt x="796" y="726"/>
                  </a:lnTo>
                  <a:lnTo>
                    <a:pt x="833" y="809"/>
                  </a:lnTo>
                  <a:lnTo>
                    <a:pt x="874" y="889"/>
                  </a:lnTo>
                  <a:lnTo>
                    <a:pt x="920" y="968"/>
                  </a:lnTo>
                  <a:lnTo>
                    <a:pt x="967" y="1043"/>
                  </a:lnTo>
                  <a:lnTo>
                    <a:pt x="1020" y="1117"/>
                  </a:lnTo>
                  <a:lnTo>
                    <a:pt x="1075" y="1187"/>
                  </a:lnTo>
                  <a:lnTo>
                    <a:pt x="1135" y="1255"/>
                  </a:lnTo>
                  <a:lnTo>
                    <a:pt x="1197" y="1320"/>
                  </a:lnTo>
                  <a:lnTo>
                    <a:pt x="1262" y="1381"/>
                  </a:lnTo>
                  <a:lnTo>
                    <a:pt x="1329" y="1440"/>
                  </a:lnTo>
                  <a:lnTo>
                    <a:pt x="1401" y="1496"/>
                  </a:lnTo>
                  <a:lnTo>
                    <a:pt x="1474" y="1548"/>
                  </a:lnTo>
                  <a:lnTo>
                    <a:pt x="1550" y="1597"/>
                  </a:lnTo>
                  <a:lnTo>
                    <a:pt x="1628" y="1641"/>
                  </a:lnTo>
                  <a:lnTo>
                    <a:pt x="1708" y="1683"/>
                  </a:lnTo>
                  <a:lnTo>
                    <a:pt x="1791" y="1721"/>
                  </a:lnTo>
                  <a:lnTo>
                    <a:pt x="1876" y="1754"/>
                  </a:lnTo>
                  <a:lnTo>
                    <a:pt x="1963" y="1783"/>
                  </a:lnTo>
                  <a:lnTo>
                    <a:pt x="2051" y="1808"/>
                  </a:lnTo>
                  <a:lnTo>
                    <a:pt x="2142" y="1830"/>
                  </a:lnTo>
                  <a:lnTo>
                    <a:pt x="2233" y="1846"/>
                  </a:lnTo>
                  <a:lnTo>
                    <a:pt x="2328" y="1858"/>
                  </a:lnTo>
                  <a:lnTo>
                    <a:pt x="2422" y="1865"/>
                  </a:lnTo>
                  <a:lnTo>
                    <a:pt x="2518" y="1868"/>
                  </a:lnTo>
                  <a:lnTo>
                    <a:pt x="2614" y="1865"/>
                  </a:lnTo>
                  <a:lnTo>
                    <a:pt x="2709" y="1858"/>
                  </a:lnTo>
                  <a:lnTo>
                    <a:pt x="2802" y="1846"/>
                  </a:lnTo>
                  <a:lnTo>
                    <a:pt x="2894" y="1830"/>
                  </a:lnTo>
                  <a:lnTo>
                    <a:pt x="2984" y="1808"/>
                  </a:lnTo>
                  <a:lnTo>
                    <a:pt x="3073" y="1783"/>
                  </a:lnTo>
                  <a:lnTo>
                    <a:pt x="3160" y="1754"/>
                  </a:lnTo>
                  <a:lnTo>
                    <a:pt x="3245" y="1721"/>
                  </a:lnTo>
                  <a:lnTo>
                    <a:pt x="3328" y="1683"/>
                  </a:lnTo>
                  <a:lnTo>
                    <a:pt x="3408" y="1641"/>
                  </a:lnTo>
                  <a:lnTo>
                    <a:pt x="3487" y="1597"/>
                  </a:lnTo>
                  <a:lnTo>
                    <a:pt x="3563" y="1548"/>
                  </a:lnTo>
                  <a:lnTo>
                    <a:pt x="3636" y="1496"/>
                  </a:lnTo>
                  <a:lnTo>
                    <a:pt x="3706" y="1440"/>
                  </a:lnTo>
                  <a:lnTo>
                    <a:pt x="3775" y="1381"/>
                  </a:lnTo>
                  <a:lnTo>
                    <a:pt x="3840" y="1320"/>
                  </a:lnTo>
                  <a:lnTo>
                    <a:pt x="3902" y="1255"/>
                  </a:lnTo>
                  <a:lnTo>
                    <a:pt x="3960" y="1187"/>
                  </a:lnTo>
                  <a:lnTo>
                    <a:pt x="4016" y="1117"/>
                  </a:lnTo>
                  <a:lnTo>
                    <a:pt x="4068" y="1043"/>
                  </a:lnTo>
                  <a:lnTo>
                    <a:pt x="4117" y="968"/>
                  </a:lnTo>
                  <a:lnTo>
                    <a:pt x="4163" y="889"/>
                  </a:lnTo>
                  <a:lnTo>
                    <a:pt x="4204" y="809"/>
                  </a:lnTo>
                  <a:lnTo>
                    <a:pt x="4241" y="726"/>
                  </a:lnTo>
                  <a:lnTo>
                    <a:pt x="4275" y="641"/>
                  </a:lnTo>
                  <a:lnTo>
                    <a:pt x="4305" y="554"/>
                  </a:lnTo>
                  <a:lnTo>
                    <a:pt x="4330" y="466"/>
                  </a:lnTo>
                  <a:lnTo>
                    <a:pt x="4350" y="376"/>
                  </a:lnTo>
                  <a:lnTo>
                    <a:pt x="4367" y="284"/>
                  </a:lnTo>
                  <a:lnTo>
                    <a:pt x="4379" y="191"/>
                  </a:lnTo>
                  <a:lnTo>
                    <a:pt x="4387" y="95"/>
                  </a:lnTo>
                  <a:lnTo>
                    <a:pt x="4389" y="0"/>
                  </a:lnTo>
                  <a:lnTo>
                    <a:pt x="5035" y="0"/>
                  </a:lnTo>
                </a:path>
              </a:pathLst>
            </a:custGeom>
            <a:solidFill>
              <a:schemeClr val="accent2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ar-SA" sz="2400"/>
            </a:p>
          </p:txBody>
        </p:sp>
        <p:sp>
          <p:nvSpPr>
            <p:cNvPr id="33" name="Freeform 11"/>
            <p:cNvSpPr>
              <a:spLocks/>
            </p:cNvSpPr>
            <p:nvPr/>
          </p:nvSpPr>
          <p:spPr bwMode="auto">
            <a:xfrm>
              <a:off x="4436284" y="1971494"/>
              <a:ext cx="2102542" cy="1050227"/>
            </a:xfrm>
            <a:custGeom>
              <a:avLst/>
              <a:gdLst/>
              <a:ahLst/>
              <a:cxnLst>
                <a:cxn ang="0">
                  <a:pos x="5021" y="2257"/>
                </a:cxn>
                <a:cxn ang="0">
                  <a:pos x="4955" y="1887"/>
                </a:cxn>
                <a:cxn ang="0">
                  <a:pos x="4835" y="1537"/>
                </a:cxn>
                <a:cxn ang="0">
                  <a:pos x="4669" y="1212"/>
                </a:cxn>
                <a:cxn ang="0">
                  <a:pos x="4458" y="917"/>
                </a:cxn>
                <a:cxn ang="0">
                  <a:pos x="4208" y="654"/>
                </a:cxn>
                <a:cxn ang="0">
                  <a:pos x="3923" y="431"/>
                </a:cxn>
                <a:cxn ang="0">
                  <a:pos x="3607" y="249"/>
                </a:cxn>
                <a:cxn ang="0">
                  <a:pos x="3265" y="114"/>
                </a:cxn>
                <a:cxn ang="0">
                  <a:pos x="2899" y="30"/>
                </a:cxn>
                <a:cxn ang="0">
                  <a:pos x="2517" y="0"/>
                </a:cxn>
                <a:cxn ang="0">
                  <a:pos x="2134" y="30"/>
                </a:cxn>
                <a:cxn ang="0">
                  <a:pos x="1770" y="114"/>
                </a:cxn>
                <a:cxn ang="0">
                  <a:pos x="1428" y="249"/>
                </a:cxn>
                <a:cxn ang="0">
                  <a:pos x="1111" y="431"/>
                </a:cxn>
                <a:cxn ang="0">
                  <a:pos x="826" y="654"/>
                </a:cxn>
                <a:cxn ang="0">
                  <a:pos x="576" y="917"/>
                </a:cxn>
                <a:cxn ang="0">
                  <a:pos x="365" y="1212"/>
                </a:cxn>
                <a:cxn ang="0">
                  <a:pos x="198" y="1537"/>
                </a:cxn>
                <a:cxn ang="0">
                  <a:pos x="80" y="1887"/>
                </a:cxn>
                <a:cxn ang="0">
                  <a:pos x="12" y="2257"/>
                </a:cxn>
                <a:cxn ang="0">
                  <a:pos x="646" y="2514"/>
                </a:cxn>
                <a:cxn ang="0">
                  <a:pos x="668" y="2230"/>
                </a:cxn>
                <a:cxn ang="0">
                  <a:pos x="730" y="1960"/>
                </a:cxn>
                <a:cxn ang="0">
                  <a:pos x="831" y="1705"/>
                </a:cxn>
                <a:cxn ang="0">
                  <a:pos x="967" y="1471"/>
                </a:cxn>
                <a:cxn ang="0">
                  <a:pos x="1133" y="1259"/>
                </a:cxn>
                <a:cxn ang="0">
                  <a:pos x="1329" y="1074"/>
                </a:cxn>
                <a:cxn ang="0">
                  <a:pos x="1548" y="917"/>
                </a:cxn>
                <a:cxn ang="0">
                  <a:pos x="1790" y="793"/>
                </a:cxn>
                <a:cxn ang="0">
                  <a:pos x="2051" y="706"/>
                </a:cxn>
                <a:cxn ang="0">
                  <a:pos x="2326" y="656"/>
                </a:cxn>
                <a:cxn ang="0">
                  <a:pos x="2613" y="649"/>
                </a:cxn>
                <a:cxn ang="0">
                  <a:pos x="2893" y="684"/>
                </a:cxn>
                <a:cxn ang="0">
                  <a:pos x="3159" y="760"/>
                </a:cxn>
                <a:cxn ang="0">
                  <a:pos x="3407" y="873"/>
                </a:cxn>
                <a:cxn ang="0">
                  <a:pos x="3634" y="1018"/>
                </a:cxn>
                <a:cxn ang="0">
                  <a:pos x="3838" y="1194"/>
                </a:cxn>
                <a:cxn ang="0">
                  <a:pos x="4015" y="1397"/>
                </a:cxn>
                <a:cxn ang="0">
                  <a:pos x="4161" y="1625"/>
                </a:cxn>
                <a:cxn ang="0">
                  <a:pos x="4274" y="1873"/>
                </a:cxn>
                <a:cxn ang="0">
                  <a:pos x="4350" y="2138"/>
                </a:cxn>
                <a:cxn ang="0">
                  <a:pos x="4385" y="2419"/>
                </a:cxn>
              </a:cxnLst>
              <a:rect l="0" t="0" r="r" b="b"/>
              <a:pathLst>
                <a:path w="5035" h="2514">
                  <a:moveTo>
                    <a:pt x="5035" y="2514"/>
                  </a:moveTo>
                  <a:lnTo>
                    <a:pt x="5031" y="2385"/>
                  </a:lnTo>
                  <a:lnTo>
                    <a:pt x="5021" y="2257"/>
                  </a:lnTo>
                  <a:lnTo>
                    <a:pt x="5005" y="2132"/>
                  </a:lnTo>
                  <a:lnTo>
                    <a:pt x="4983" y="2009"/>
                  </a:lnTo>
                  <a:lnTo>
                    <a:pt x="4955" y="1887"/>
                  </a:lnTo>
                  <a:lnTo>
                    <a:pt x="4921" y="1768"/>
                  </a:lnTo>
                  <a:lnTo>
                    <a:pt x="4881" y="1651"/>
                  </a:lnTo>
                  <a:lnTo>
                    <a:pt x="4835" y="1537"/>
                  </a:lnTo>
                  <a:lnTo>
                    <a:pt x="4785" y="1426"/>
                  </a:lnTo>
                  <a:lnTo>
                    <a:pt x="4730" y="1318"/>
                  </a:lnTo>
                  <a:lnTo>
                    <a:pt x="4669" y="1212"/>
                  </a:lnTo>
                  <a:lnTo>
                    <a:pt x="4603" y="1110"/>
                  </a:lnTo>
                  <a:lnTo>
                    <a:pt x="4533" y="1011"/>
                  </a:lnTo>
                  <a:lnTo>
                    <a:pt x="4458" y="917"/>
                  </a:lnTo>
                  <a:lnTo>
                    <a:pt x="4379" y="825"/>
                  </a:lnTo>
                  <a:lnTo>
                    <a:pt x="4295" y="737"/>
                  </a:lnTo>
                  <a:lnTo>
                    <a:pt x="4208" y="654"/>
                  </a:lnTo>
                  <a:lnTo>
                    <a:pt x="4117" y="575"/>
                  </a:lnTo>
                  <a:lnTo>
                    <a:pt x="4021" y="501"/>
                  </a:lnTo>
                  <a:lnTo>
                    <a:pt x="3923" y="431"/>
                  </a:lnTo>
                  <a:lnTo>
                    <a:pt x="3821" y="365"/>
                  </a:lnTo>
                  <a:lnTo>
                    <a:pt x="3715" y="305"/>
                  </a:lnTo>
                  <a:lnTo>
                    <a:pt x="3607" y="249"/>
                  </a:lnTo>
                  <a:lnTo>
                    <a:pt x="3495" y="198"/>
                  </a:lnTo>
                  <a:lnTo>
                    <a:pt x="3381" y="153"/>
                  </a:lnTo>
                  <a:lnTo>
                    <a:pt x="3265" y="114"/>
                  </a:lnTo>
                  <a:lnTo>
                    <a:pt x="3145" y="80"/>
                  </a:lnTo>
                  <a:lnTo>
                    <a:pt x="3023" y="51"/>
                  </a:lnTo>
                  <a:lnTo>
                    <a:pt x="2899" y="30"/>
                  </a:lnTo>
                  <a:lnTo>
                    <a:pt x="2773" y="13"/>
                  </a:lnTo>
                  <a:lnTo>
                    <a:pt x="2646" y="4"/>
                  </a:lnTo>
                  <a:lnTo>
                    <a:pt x="2517" y="0"/>
                  </a:lnTo>
                  <a:lnTo>
                    <a:pt x="2388" y="4"/>
                  </a:lnTo>
                  <a:lnTo>
                    <a:pt x="2260" y="13"/>
                  </a:lnTo>
                  <a:lnTo>
                    <a:pt x="2134" y="30"/>
                  </a:lnTo>
                  <a:lnTo>
                    <a:pt x="2011" y="51"/>
                  </a:lnTo>
                  <a:lnTo>
                    <a:pt x="1889" y="80"/>
                  </a:lnTo>
                  <a:lnTo>
                    <a:pt x="1770" y="114"/>
                  </a:lnTo>
                  <a:lnTo>
                    <a:pt x="1653" y="153"/>
                  </a:lnTo>
                  <a:lnTo>
                    <a:pt x="1539" y="198"/>
                  </a:lnTo>
                  <a:lnTo>
                    <a:pt x="1428" y="249"/>
                  </a:lnTo>
                  <a:lnTo>
                    <a:pt x="1318" y="305"/>
                  </a:lnTo>
                  <a:lnTo>
                    <a:pt x="1214" y="365"/>
                  </a:lnTo>
                  <a:lnTo>
                    <a:pt x="1111" y="431"/>
                  </a:lnTo>
                  <a:lnTo>
                    <a:pt x="1012" y="501"/>
                  </a:lnTo>
                  <a:lnTo>
                    <a:pt x="917" y="575"/>
                  </a:lnTo>
                  <a:lnTo>
                    <a:pt x="826" y="654"/>
                  </a:lnTo>
                  <a:lnTo>
                    <a:pt x="738" y="737"/>
                  </a:lnTo>
                  <a:lnTo>
                    <a:pt x="655" y="825"/>
                  </a:lnTo>
                  <a:lnTo>
                    <a:pt x="576" y="917"/>
                  </a:lnTo>
                  <a:lnTo>
                    <a:pt x="500" y="1011"/>
                  </a:lnTo>
                  <a:lnTo>
                    <a:pt x="430" y="1110"/>
                  </a:lnTo>
                  <a:lnTo>
                    <a:pt x="365" y="1212"/>
                  </a:lnTo>
                  <a:lnTo>
                    <a:pt x="304" y="1318"/>
                  </a:lnTo>
                  <a:lnTo>
                    <a:pt x="248" y="1426"/>
                  </a:lnTo>
                  <a:lnTo>
                    <a:pt x="198" y="1537"/>
                  </a:lnTo>
                  <a:lnTo>
                    <a:pt x="152" y="1651"/>
                  </a:lnTo>
                  <a:lnTo>
                    <a:pt x="113" y="1768"/>
                  </a:lnTo>
                  <a:lnTo>
                    <a:pt x="80" y="1887"/>
                  </a:lnTo>
                  <a:lnTo>
                    <a:pt x="51" y="2009"/>
                  </a:lnTo>
                  <a:lnTo>
                    <a:pt x="28" y="2132"/>
                  </a:lnTo>
                  <a:lnTo>
                    <a:pt x="12" y="2257"/>
                  </a:lnTo>
                  <a:lnTo>
                    <a:pt x="3" y="2385"/>
                  </a:lnTo>
                  <a:lnTo>
                    <a:pt x="0" y="2514"/>
                  </a:lnTo>
                  <a:lnTo>
                    <a:pt x="646" y="2514"/>
                  </a:lnTo>
                  <a:lnTo>
                    <a:pt x="648" y="2419"/>
                  </a:lnTo>
                  <a:lnTo>
                    <a:pt x="656" y="2323"/>
                  </a:lnTo>
                  <a:lnTo>
                    <a:pt x="668" y="2230"/>
                  </a:lnTo>
                  <a:lnTo>
                    <a:pt x="685" y="2138"/>
                  </a:lnTo>
                  <a:lnTo>
                    <a:pt x="705" y="2048"/>
                  </a:lnTo>
                  <a:lnTo>
                    <a:pt x="730" y="1960"/>
                  </a:lnTo>
                  <a:lnTo>
                    <a:pt x="760" y="1873"/>
                  </a:lnTo>
                  <a:lnTo>
                    <a:pt x="794" y="1788"/>
                  </a:lnTo>
                  <a:lnTo>
                    <a:pt x="831" y="1705"/>
                  </a:lnTo>
                  <a:lnTo>
                    <a:pt x="872" y="1625"/>
                  </a:lnTo>
                  <a:lnTo>
                    <a:pt x="918" y="1546"/>
                  </a:lnTo>
                  <a:lnTo>
                    <a:pt x="967" y="1471"/>
                  </a:lnTo>
                  <a:lnTo>
                    <a:pt x="1019" y="1397"/>
                  </a:lnTo>
                  <a:lnTo>
                    <a:pt x="1075" y="1327"/>
                  </a:lnTo>
                  <a:lnTo>
                    <a:pt x="1133" y="1259"/>
                  </a:lnTo>
                  <a:lnTo>
                    <a:pt x="1195" y="1194"/>
                  </a:lnTo>
                  <a:lnTo>
                    <a:pt x="1260" y="1133"/>
                  </a:lnTo>
                  <a:lnTo>
                    <a:pt x="1329" y="1074"/>
                  </a:lnTo>
                  <a:lnTo>
                    <a:pt x="1399" y="1018"/>
                  </a:lnTo>
                  <a:lnTo>
                    <a:pt x="1472" y="966"/>
                  </a:lnTo>
                  <a:lnTo>
                    <a:pt x="1548" y="917"/>
                  </a:lnTo>
                  <a:lnTo>
                    <a:pt x="1627" y="873"/>
                  </a:lnTo>
                  <a:lnTo>
                    <a:pt x="1707" y="831"/>
                  </a:lnTo>
                  <a:lnTo>
                    <a:pt x="1790" y="793"/>
                  </a:lnTo>
                  <a:lnTo>
                    <a:pt x="1875" y="760"/>
                  </a:lnTo>
                  <a:lnTo>
                    <a:pt x="1962" y="731"/>
                  </a:lnTo>
                  <a:lnTo>
                    <a:pt x="2051" y="706"/>
                  </a:lnTo>
                  <a:lnTo>
                    <a:pt x="2141" y="684"/>
                  </a:lnTo>
                  <a:lnTo>
                    <a:pt x="2233" y="668"/>
                  </a:lnTo>
                  <a:lnTo>
                    <a:pt x="2326" y="656"/>
                  </a:lnTo>
                  <a:lnTo>
                    <a:pt x="2421" y="649"/>
                  </a:lnTo>
                  <a:lnTo>
                    <a:pt x="2517" y="646"/>
                  </a:lnTo>
                  <a:lnTo>
                    <a:pt x="2613" y="649"/>
                  </a:lnTo>
                  <a:lnTo>
                    <a:pt x="2707" y="656"/>
                  </a:lnTo>
                  <a:lnTo>
                    <a:pt x="2802" y="668"/>
                  </a:lnTo>
                  <a:lnTo>
                    <a:pt x="2893" y="684"/>
                  </a:lnTo>
                  <a:lnTo>
                    <a:pt x="2984" y="706"/>
                  </a:lnTo>
                  <a:lnTo>
                    <a:pt x="3072" y="731"/>
                  </a:lnTo>
                  <a:lnTo>
                    <a:pt x="3159" y="760"/>
                  </a:lnTo>
                  <a:lnTo>
                    <a:pt x="3244" y="793"/>
                  </a:lnTo>
                  <a:lnTo>
                    <a:pt x="3326" y="831"/>
                  </a:lnTo>
                  <a:lnTo>
                    <a:pt x="3407" y="873"/>
                  </a:lnTo>
                  <a:lnTo>
                    <a:pt x="3485" y="917"/>
                  </a:lnTo>
                  <a:lnTo>
                    <a:pt x="3561" y="966"/>
                  </a:lnTo>
                  <a:lnTo>
                    <a:pt x="3634" y="1018"/>
                  </a:lnTo>
                  <a:lnTo>
                    <a:pt x="3706" y="1074"/>
                  </a:lnTo>
                  <a:lnTo>
                    <a:pt x="3773" y="1133"/>
                  </a:lnTo>
                  <a:lnTo>
                    <a:pt x="3838" y="1194"/>
                  </a:lnTo>
                  <a:lnTo>
                    <a:pt x="3900" y="1259"/>
                  </a:lnTo>
                  <a:lnTo>
                    <a:pt x="3960" y="1327"/>
                  </a:lnTo>
                  <a:lnTo>
                    <a:pt x="4015" y="1397"/>
                  </a:lnTo>
                  <a:lnTo>
                    <a:pt x="4068" y="1471"/>
                  </a:lnTo>
                  <a:lnTo>
                    <a:pt x="4115" y="1546"/>
                  </a:lnTo>
                  <a:lnTo>
                    <a:pt x="4161" y="1625"/>
                  </a:lnTo>
                  <a:lnTo>
                    <a:pt x="4202" y="1705"/>
                  </a:lnTo>
                  <a:lnTo>
                    <a:pt x="4239" y="1788"/>
                  </a:lnTo>
                  <a:lnTo>
                    <a:pt x="4274" y="1873"/>
                  </a:lnTo>
                  <a:lnTo>
                    <a:pt x="4303" y="1960"/>
                  </a:lnTo>
                  <a:lnTo>
                    <a:pt x="4328" y="2048"/>
                  </a:lnTo>
                  <a:lnTo>
                    <a:pt x="4350" y="2138"/>
                  </a:lnTo>
                  <a:lnTo>
                    <a:pt x="4366" y="2230"/>
                  </a:lnTo>
                  <a:lnTo>
                    <a:pt x="4378" y="2323"/>
                  </a:lnTo>
                  <a:lnTo>
                    <a:pt x="4385" y="2419"/>
                  </a:lnTo>
                  <a:lnTo>
                    <a:pt x="4387" y="2514"/>
                  </a:lnTo>
                  <a:lnTo>
                    <a:pt x="5035" y="2514"/>
                  </a:lnTo>
                  <a:close/>
                </a:path>
              </a:pathLst>
            </a:custGeom>
            <a:solidFill>
              <a:schemeClr val="accent2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ar-SA" sz="2400"/>
            </a:p>
          </p:txBody>
        </p:sp>
        <p:sp>
          <p:nvSpPr>
            <p:cNvPr id="34" name="Freeform 16"/>
            <p:cNvSpPr>
              <a:spLocks/>
            </p:cNvSpPr>
            <p:nvPr/>
          </p:nvSpPr>
          <p:spPr bwMode="auto">
            <a:xfrm>
              <a:off x="6269483" y="3021721"/>
              <a:ext cx="2102542" cy="1050227"/>
            </a:xfrm>
            <a:custGeom>
              <a:avLst/>
              <a:gdLst/>
              <a:ahLst/>
              <a:cxnLst>
                <a:cxn ang="0">
                  <a:pos x="5022" y="257"/>
                </a:cxn>
                <a:cxn ang="0">
                  <a:pos x="4955" y="627"/>
                </a:cxn>
                <a:cxn ang="0">
                  <a:pos x="4837" y="977"/>
                </a:cxn>
                <a:cxn ang="0">
                  <a:pos x="4670" y="1302"/>
                </a:cxn>
                <a:cxn ang="0">
                  <a:pos x="4459" y="1597"/>
                </a:cxn>
                <a:cxn ang="0">
                  <a:pos x="4209" y="1860"/>
                </a:cxn>
                <a:cxn ang="0">
                  <a:pos x="3924" y="2083"/>
                </a:cxn>
                <a:cxn ang="0">
                  <a:pos x="3607" y="2265"/>
                </a:cxn>
                <a:cxn ang="0">
                  <a:pos x="3265" y="2400"/>
                </a:cxn>
                <a:cxn ang="0">
                  <a:pos x="2900" y="2485"/>
                </a:cxn>
                <a:cxn ang="0">
                  <a:pos x="2518" y="2514"/>
                </a:cxn>
                <a:cxn ang="0">
                  <a:pos x="2135" y="2485"/>
                </a:cxn>
                <a:cxn ang="0">
                  <a:pos x="1770" y="2400"/>
                </a:cxn>
                <a:cxn ang="0">
                  <a:pos x="1428" y="2265"/>
                </a:cxn>
                <a:cxn ang="0">
                  <a:pos x="1112" y="2083"/>
                </a:cxn>
                <a:cxn ang="0">
                  <a:pos x="826" y="1860"/>
                </a:cxn>
                <a:cxn ang="0">
                  <a:pos x="576" y="1597"/>
                </a:cxn>
                <a:cxn ang="0">
                  <a:pos x="365" y="1302"/>
                </a:cxn>
                <a:cxn ang="0">
                  <a:pos x="198" y="977"/>
                </a:cxn>
                <a:cxn ang="0">
                  <a:pos x="80" y="627"/>
                </a:cxn>
                <a:cxn ang="0">
                  <a:pos x="13" y="257"/>
                </a:cxn>
                <a:cxn ang="0">
                  <a:pos x="648" y="0"/>
                </a:cxn>
                <a:cxn ang="0">
                  <a:pos x="669" y="284"/>
                </a:cxn>
                <a:cxn ang="0">
                  <a:pos x="732" y="554"/>
                </a:cxn>
                <a:cxn ang="0">
                  <a:pos x="832" y="809"/>
                </a:cxn>
                <a:cxn ang="0">
                  <a:pos x="967" y="1043"/>
                </a:cxn>
                <a:cxn ang="0">
                  <a:pos x="1134" y="1255"/>
                </a:cxn>
                <a:cxn ang="0">
                  <a:pos x="1329" y="1440"/>
                </a:cxn>
                <a:cxn ang="0">
                  <a:pos x="1548" y="1597"/>
                </a:cxn>
                <a:cxn ang="0">
                  <a:pos x="1791" y="1721"/>
                </a:cxn>
                <a:cxn ang="0">
                  <a:pos x="2051" y="1808"/>
                </a:cxn>
                <a:cxn ang="0">
                  <a:pos x="2326" y="1858"/>
                </a:cxn>
                <a:cxn ang="0">
                  <a:pos x="2613" y="1865"/>
                </a:cxn>
                <a:cxn ang="0">
                  <a:pos x="2894" y="1830"/>
                </a:cxn>
                <a:cxn ang="0">
                  <a:pos x="3159" y="1754"/>
                </a:cxn>
                <a:cxn ang="0">
                  <a:pos x="3408" y="1641"/>
                </a:cxn>
                <a:cxn ang="0">
                  <a:pos x="3636" y="1496"/>
                </a:cxn>
                <a:cxn ang="0">
                  <a:pos x="3839" y="1320"/>
                </a:cxn>
                <a:cxn ang="0">
                  <a:pos x="4016" y="1117"/>
                </a:cxn>
                <a:cxn ang="0">
                  <a:pos x="4161" y="889"/>
                </a:cxn>
                <a:cxn ang="0">
                  <a:pos x="4274" y="641"/>
                </a:cxn>
                <a:cxn ang="0">
                  <a:pos x="4350" y="376"/>
                </a:cxn>
                <a:cxn ang="0">
                  <a:pos x="4385" y="95"/>
                </a:cxn>
              </a:cxnLst>
              <a:rect l="0" t="0" r="r" b="b"/>
              <a:pathLst>
                <a:path w="5035" h="2514">
                  <a:moveTo>
                    <a:pt x="5035" y="0"/>
                  </a:moveTo>
                  <a:lnTo>
                    <a:pt x="5031" y="129"/>
                  </a:lnTo>
                  <a:lnTo>
                    <a:pt x="5022" y="257"/>
                  </a:lnTo>
                  <a:lnTo>
                    <a:pt x="5005" y="382"/>
                  </a:lnTo>
                  <a:lnTo>
                    <a:pt x="4984" y="505"/>
                  </a:lnTo>
                  <a:lnTo>
                    <a:pt x="4955" y="627"/>
                  </a:lnTo>
                  <a:lnTo>
                    <a:pt x="4921" y="746"/>
                  </a:lnTo>
                  <a:lnTo>
                    <a:pt x="4881" y="863"/>
                  </a:lnTo>
                  <a:lnTo>
                    <a:pt x="4837" y="977"/>
                  </a:lnTo>
                  <a:lnTo>
                    <a:pt x="4786" y="1088"/>
                  </a:lnTo>
                  <a:lnTo>
                    <a:pt x="4730" y="1196"/>
                  </a:lnTo>
                  <a:lnTo>
                    <a:pt x="4670" y="1302"/>
                  </a:lnTo>
                  <a:lnTo>
                    <a:pt x="4604" y="1404"/>
                  </a:lnTo>
                  <a:lnTo>
                    <a:pt x="4533" y="1503"/>
                  </a:lnTo>
                  <a:lnTo>
                    <a:pt x="4459" y="1597"/>
                  </a:lnTo>
                  <a:lnTo>
                    <a:pt x="4380" y="1689"/>
                  </a:lnTo>
                  <a:lnTo>
                    <a:pt x="4297" y="1777"/>
                  </a:lnTo>
                  <a:lnTo>
                    <a:pt x="4209" y="1860"/>
                  </a:lnTo>
                  <a:lnTo>
                    <a:pt x="4117" y="1939"/>
                  </a:lnTo>
                  <a:lnTo>
                    <a:pt x="4022" y="2013"/>
                  </a:lnTo>
                  <a:lnTo>
                    <a:pt x="3924" y="2083"/>
                  </a:lnTo>
                  <a:lnTo>
                    <a:pt x="3821" y="2149"/>
                  </a:lnTo>
                  <a:lnTo>
                    <a:pt x="3715" y="2209"/>
                  </a:lnTo>
                  <a:lnTo>
                    <a:pt x="3607" y="2265"/>
                  </a:lnTo>
                  <a:lnTo>
                    <a:pt x="3496" y="2316"/>
                  </a:lnTo>
                  <a:lnTo>
                    <a:pt x="3382" y="2361"/>
                  </a:lnTo>
                  <a:lnTo>
                    <a:pt x="3265" y="2400"/>
                  </a:lnTo>
                  <a:lnTo>
                    <a:pt x="3145" y="2434"/>
                  </a:lnTo>
                  <a:lnTo>
                    <a:pt x="3024" y="2463"/>
                  </a:lnTo>
                  <a:lnTo>
                    <a:pt x="2900" y="2485"/>
                  </a:lnTo>
                  <a:lnTo>
                    <a:pt x="2775" y="2501"/>
                  </a:lnTo>
                  <a:lnTo>
                    <a:pt x="2647" y="2510"/>
                  </a:lnTo>
                  <a:lnTo>
                    <a:pt x="2518" y="2514"/>
                  </a:lnTo>
                  <a:lnTo>
                    <a:pt x="2388" y="2510"/>
                  </a:lnTo>
                  <a:lnTo>
                    <a:pt x="2261" y="2501"/>
                  </a:lnTo>
                  <a:lnTo>
                    <a:pt x="2135" y="2485"/>
                  </a:lnTo>
                  <a:lnTo>
                    <a:pt x="2011" y="2463"/>
                  </a:lnTo>
                  <a:lnTo>
                    <a:pt x="1890" y="2434"/>
                  </a:lnTo>
                  <a:lnTo>
                    <a:pt x="1770" y="2400"/>
                  </a:lnTo>
                  <a:lnTo>
                    <a:pt x="1653" y="2361"/>
                  </a:lnTo>
                  <a:lnTo>
                    <a:pt x="1539" y="2316"/>
                  </a:lnTo>
                  <a:lnTo>
                    <a:pt x="1428" y="2265"/>
                  </a:lnTo>
                  <a:lnTo>
                    <a:pt x="1320" y="2209"/>
                  </a:lnTo>
                  <a:lnTo>
                    <a:pt x="1214" y="2149"/>
                  </a:lnTo>
                  <a:lnTo>
                    <a:pt x="1112" y="2083"/>
                  </a:lnTo>
                  <a:lnTo>
                    <a:pt x="1013" y="2013"/>
                  </a:lnTo>
                  <a:lnTo>
                    <a:pt x="918" y="1939"/>
                  </a:lnTo>
                  <a:lnTo>
                    <a:pt x="826" y="1860"/>
                  </a:lnTo>
                  <a:lnTo>
                    <a:pt x="739" y="1777"/>
                  </a:lnTo>
                  <a:lnTo>
                    <a:pt x="655" y="1689"/>
                  </a:lnTo>
                  <a:lnTo>
                    <a:pt x="576" y="1597"/>
                  </a:lnTo>
                  <a:lnTo>
                    <a:pt x="502" y="1503"/>
                  </a:lnTo>
                  <a:lnTo>
                    <a:pt x="431" y="1404"/>
                  </a:lnTo>
                  <a:lnTo>
                    <a:pt x="365" y="1302"/>
                  </a:lnTo>
                  <a:lnTo>
                    <a:pt x="305" y="1196"/>
                  </a:lnTo>
                  <a:lnTo>
                    <a:pt x="249" y="1088"/>
                  </a:lnTo>
                  <a:lnTo>
                    <a:pt x="198" y="977"/>
                  </a:lnTo>
                  <a:lnTo>
                    <a:pt x="154" y="863"/>
                  </a:lnTo>
                  <a:lnTo>
                    <a:pt x="114" y="746"/>
                  </a:lnTo>
                  <a:lnTo>
                    <a:pt x="80" y="627"/>
                  </a:lnTo>
                  <a:lnTo>
                    <a:pt x="51" y="505"/>
                  </a:lnTo>
                  <a:lnTo>
                    <a:pt x="30" y="382"/>
                  </a:lnTo>
                  <a:lnTo>
                    <a:pt x="13" y="257"/>
                  </a:lnTo>
                  <a:lnTo>
                    <a:pt x="4" y="129"/>
                  </a:lnTo>
                  <a:lnTo>
                    <a:pt x="0" y="0"/>
                  </a:lnTo>
                  <a:lnTo>
                    <a:pt x="648" y="0"/>
                  </a:lnTo>
                  <a:lnTo>
                    <a:pt x="650" y="95"/>
                  </a:lnTo>
                  <a:lnTo>
                    <a:pt x="657" y="191"/>
                  </a:lnTo>
                  <a:lnTo>
                    <a:pt x="669" y="284"/>
                  </a:lnTo>
                  <a:lnTo>
                    <a:pt x="685" y="376"/>
                  </a:lnTo>
                  <a:lnTo>
                    <a:pt x="707" y="466"/>
                  </a:lnTo>
                  <a:lnTo>
                    <a:pt x="732" y="554"/>
                  </a:lnTo>
                  <a:lnTo>
                    <a:pt x="761" y="641"/>
                  </a:lnTo>
                  <a:lnTo>
                    <a:pt x="794" y="726"/>
                  </a:lnTo>
                  <a:lnTo>
                    <a:pt x="832" y="809"/>
                  </a:lnTo>
                  <a:lnTo>
                    <a:pt x="874" y="889"/>
                  </a:lnTo>
                  <a:lnTo>
                    <a:pt x="918" y="968"/>
                  </a:lnTo>
                  <a:lnTo>
                    <a:pt x="967" y="1043"/>
                  </a:lnTo>
                  <a:lnTo>
                    <a:pt x="1019" y="1117"/>
                  </a:lnTo>
                  <a:lnTo>
                    <a:pt x="1075" y="1187"/>
                  </a:lnTo>
                  <a:lnTo>
                    <a:pt x="1134" y="1255"/>
                  </a:lnTo>
                  <a:lnTo>
                    <a:pt x="1196" y="1320"/>
                  </a:lnTo>
                  <a:lnTo>
                    <a:pt x="1261" y="1381"/>
                  </a:lnTo>
                  <a:lnTo>
                    <a:pt x="1329" y="1440"/>
                  </a:lnTo>
                  <a:lnTo>
                    <a:pt x="1399" y="1496"/>
                  </a:lnTo>
                  <a:lnTo>
                    <a:pt x="1473" y="1548"/>
                  </a:lnTo>
                  <a:lnTo>
                    <a:pt x="1548" y="1597"/>
                  </a:lnTo>
                  <a:lnTo>
                    <a:pt x="1627" y="1641"/>
                  </a:lnTo>
                  <a:lnTo>
                    <a:pt x="1708" y="1683"/>
                  </a:lnTo>
                  <a:lnTo>
                    <a:pt x="1791" y="1721"/>
                  </a:lnTo>
                  <a:lnTo>
                    <a:pt x="1876" y="1754"/>
                  </a:lnTo>
                  <a:lnTo>
                    <a:pt x="1962" y="1783"/>
                  </a:lnTo>
                  <a:lnTo>
                    <a:pt x="2051" y="1808"/>
                  </a:lnTo>
                  <a:lnTo>
                    <a:pt x="2141" y="1830"/>
                  </a:lnTo>
                  <a:lnTo>
                    <a:pt x="2233" y="1846"/>
                  </a:lnTo>
                  <a:lnTo>
                    <a:pt x="2326" y="1858"/>
                  </a:lnTo>
                  <a:lnTo>
                    <a:pt x="2422" y="1865"/>
                  </a:lnTo>
                  <a:lnTo>
                    <a:pt x="2518" y="1868"/>
                  </a:lnTo>
                  <a:lnTo>
                    <a:pt x="2613" y="1865"/>
                  </a:lnTo>
                  <a:lnTo>
                    <a:pt x="2709" y="1858"/>
                  </a:lnTo>
                  <a:lnTo>
                    <a:pt x="2802" y="1846"/>
                  </a:lnTo>
                  <a:lnTo>
                    <a:pt x="2894" y="1830"/>
                  </a:lnTo>
                  <a:lnTo>
                    <a:pt x="2984" y="1808"/>
                  </a:lnTo>
                  <a:lnTo>
                    <a:pt x="3073" y="1783"/>
                  </a:lnTo>
                  <a:lnTo>
                    <a:pt x="3159" y="1754"/>
                  </a:lnTo>
                  <a:lnTo>
                    <a:pt x="3244" y="1721"/>
                  </a:lnTo>
                  <a:lnTo>
                    <a:pt x="3327" y="1683"/>
                  </a:lnTo>
                  <a:lnTo>
                    <a:pt x="3408" y="1641"/>
                  </a:lnTo>
                  <a:lnTo>
                    <a:pt x="3487" y="1597"/>
                  </a:lnTo>
                  <a:lnTo>
                    <a:pt x="3562" y="1548"/>
                  </a:lnTo>
                  <a:lnTo>
                    <a:pt x="3636" y="1496"/>
                  </a:lnTo>
                  <a:lnTo>
                    <a:pt x="3706" y="1440"/>
                  </a:lnTo>
                  <a:lnTo>
                    <a:pt x="3775" y="1381"/>
                  </a:lnTo>
                  <a:lnTo>
                    <a:pt x="3839" y="1320"/>
                  </a:lnTo>
                  <a:lnTo>
                    <a:pt x="3901" y="1255"/>
                  </a:lnTo>
                  <a:lnTo>
                    <a:pt x="3960" y="1187"/>
                  </a:lnTo>
                  <a:lnTo>
                    <a:pt x="4016" y="1117"/>
                  </a:lnTo>
                  <a:lnTo>
                    <a:pt x="4068" y="1043"/>
                  </a:lnTo>
                  <a:lnTo>
                    <a:pt x="4117" y="968"/>
                  </a:lnTo>
                  <a:lnTo>
                    <a:pt x="4161" y="889"/>
                  </a:lnTo>
                  <a:lnTo>
                    <a:pt x="4203" y="809"/>
                  </a:lnTo>
                  <a:lnTo>
                    <a:pt x="4241" y="726"/>
                  </a:lnTo>
                  <a:lnTo>
                    <a:pt x="4274" y="641"/>
                  </a:lnTo>
                  <a:lnTo>
                    <a:pt x="4303" y="554"/>
                  </a:lnTo>
                  <a:lnTo>
                    <a:pt x="4328" y="466"/>
                  </a:lnTo>
                  <a:lnTo>
                    <a:pt x="4350" y="376"/>
                  </a:lnTo>
                  <a:lnTo>
                    <a:pt x="4366" y="284"/>
                  </a:lnTo>
                  <a:lnTo>
                    <a:pt x="4379" y="191"/>
                  </a:lnTo>
                  <a:lnTo>
                    <a:pt x="4385" y="95"/>
                  </a:lnTo>
                  <a:lnTo>
                    <a:pt x="4388" y="0"/>
                  </a:lnTo>
                  <a:lnTo>
                    <a:pt x="5035" y="0"/>
                  </a:lnTo>
                </a:path>
              </a:pathLst>
            </a:custGeom>
            <a:solidFill>
              <a:schemeClr val="accent2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ar-SA" sz="2400"/>
            </a:p>
          </p:txBody>
        </p:sp>
      </p:grpSp>
      <p:sp>
        <p:nvSpPr>
          <p:cNvPr id="35" name="Text Placeholder 111"/>
          <p:cNvSpPr>
            <a:spLocks noGrp="1"/>
          </p:cNvSpPr>
          <p:nvPr>
            <p:ph type="body" sz="quarter" idx="13"/>
          </p:nvPr>
        </p:nvSpPr>
        <p:spPr>
          <a:xfrm>
            <a:off x="1361735" y="2763730"/>
            <a:ext cx="1923538" cy="1241665"/>
          </a:xfrm>
        </p:spPr>
        <p:txBody>
          <a:bodyPr anchor="ctr">
            <a:noAutofit/>
          </a:bodyPr>
          <a:lstStyle>
            <a:lvl1pPr algn="ctr">
              <a:defRPr sz="1600">
                <a:solidFill>
                  <a:schemeClr val="accent5">
                    <a:lumMod val="75000"/>
                  </a:schemeClr>
                </a:solidFill>
              </a:defRPr>
            </a:lvl1pPr>
            <a:lvl2pPr marL="0" algn="ctr">
              <a:defRPr sz="1400"/>
            </a:lvl2pPr>
          </a:lstStyle>
          <a:p>
            <a:pPr lvl="0"/>
            <a:r>
              <a:rPr lang="en-US" dirty="0"/>
              <a:t>Edit Master text</a:t>
            </a:r>
          </a:p>
          <a:p>
            <a:pPr lvl="1"/>
            <a:r>
              <a:rPr lang="en-US" dirty="0"/>
              <a:t>Secondary</a:t>
            </a:r>
          </a:p>
        </p:txBody>
      </p:sp>
      <p:sp>
        <p:nvSpPr>
          <p:cNvPr id="36" name="Text Placeholder 111"/>
          <p:cNvSpPr>
            <a:spLocks noGrp="1"/>
          </p:cNvSpPr>
          <p:nvPr>
            <p:ph type="body" sz="quarter" idx="25"/>
          </p:nvPr>
        </p:nvSpPr>
        <p:spPr>
          <a:xfrm>
            <a:off x="3873148" y="2763731"/>
            <a:ext cx="1923538" cy="1241665"/>
          </a:xfrm>
        </p:spPr>
        <p:txBody>
          <a:bodyPr anchor="ctr">
            <a:noAutofit/>
          </a:bodyPr>
          <a:lstStyle>
            <a:lvl1pPr algn="ctr">
              <a:defRPr sz="1600">
                <a:solidFill>
                  <a:schemeClr val="accent5">
                    <a:lumMod val="75000"/>
                  </a:schemeClr>
                </a:solidFill>
              </a:defRPr>
            </a:lvl1pPr>
            <a:lvl2pPr marL="0" algn="ctr"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</a:lstStyle>
          <a:p>
            <a:pPr lvl="0"/>
            <a:r>
              <a:rPr lang="en-US" dirty="0"/>
              <a:t>Edit Master text</a:t>
            </a:r>
          </a:p>
          <a:p>
            <a:pPr marL="0" lvl="1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</a:pPr>
            <a:r>
              <a:rPr lang="en-US" dirty="0"/>
              <a:t>Secondary</a:t>
            </a:r>
          </a:p>
        </p:txBody>
      </p:sp>
      <p:sp>
        <p:nvSpPr>
          <p:cNvPr id="37" name="Text Placeholder 111"/>
          <p:cNvSpPr>
            <a:spLocks noGrp="1"/>
          </p:cNvSpPr>
          <p:nvPr>
            <p:ph type="body" sz="quarter" idx="26"/>
          </p:nvPr>
        </p:nvSpPr>
        <p:spPr>
          <a:xfrm>
            <a:off x="6444002" y="2763732"/>
            <a:ext cx="1923538" cy="1241665"/>
          </a:xfrm>
        </p:spPr>
        <p:txBody>
          <a:bodyPr anchor="ctr">
            <a:noAutofit/>
          </a:bodyPr>
          <a:lstStyle>
            <a:lvl1pPr algn="ctr">
              <a:defRPr sz="1600">
                <a:solidFill>
                  <a:schemeClr val="accent5">
                    <a:lumMod val="75000"/>
                  </a:schemeClr>
                </a:solidFill>
              </a:defRPr>
            </a:lvl1pPr>
            <a:lvl2pPr marL="0" algn="ctr"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</a:lstStyle>
          <a:p>
            <a:pPr lvl="0"/>
            <a:r>
              <a:rPr lang="en-US" dirty="0"/>
              <a:t>Edit Master text</a:t>
            </a:r>
          </a:p>
          <a:p>
            <a:pPr marL="0" lvl="1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</a:pPr>
            <a:r>
              <a:rPr lang="en-US" dirty="0"/>
              <a:t>Secondary</a:t>
            </a:r>
          </a:p>
        </p:txBody>
      </p:sp>
      <p:sp>
        <p:nvSpPr>
          <p:cNvPr id="38" name="Text Placeholder 111"/>
          <p:cNvSpPr>
            <a:spLocks noGrp="1"/>
          </p:cNvSpPr>
          <p:nvPr>
            <p:ph type="body" sz="quarter" idx="27"/>
          </p:nvPr>
        </p:nvSpPr>
        <p:spPr>
          <a:xfrm>
            <a:off x="8970999" y="2763733"/>
            <a:ext cx="1923538" cy="1241665"/>
          </a:xfrm>
        </p:spPr>
        <p:txBody>
          <a:bodyPr anchor="ctr">
            <a:noAutofit/>
          </a:bodyPr>
          <a:lstStyle>
            <a:lvl1pPr algn="ctr">
              <a:defRPr sz="1600">
                <a:solidFill>
                  <a:schemeClr val="accent5">
                    <a:lumMod val="75000"/>
                  </a:schemeClr>
                </a:solidFill>
              </a:defRPr>
            </a:lvl1pPr>
            <a:lvl2pPr marL="0" algn="ctr"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</a:lstStyle>
          <a:p>
            <a:pPr lvl="0"/>
            <a:r>
              <a:rPr lang="en-US" dirty="0"/>
              <a:t>Edit Master text</a:t>
            </a:r>
          </a:p>
          <a:p>
            <a:pPr marL="0" lvl="1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</a:pPr>
            <a:r>
              <a:rPr lang="en-US" dirty="0"/>
              <a:t>Secondary</a:t>
            </a:r>
          </a:p>
        </p:txBody>
      </p:sp>
      <p:sp>
        <p:nvSpPr>
          <p:cNvPr id="40" name="Text Placeholder 36"/>
          <p:cNvSpPr>
            <a:spLocks noGrp="1"/>
          </p:cNvSpPr>
          <p:nvPr>
            <p:ph type="body" sz="quarter" idx="16" hasCustomPrompt="1"/>
          </p:nvPr>
        </p:nvSpPr>
        <p:spPr>
          <a:xfrm>
            <a:off x="554183" y="5365166"/>
            <a:ext cx="11073006" cy="570855"/>
          </a:xfrm>
        </p:spPr>
        <p:txBody>
          <a:bodyPr anchor="ctr">
            <a:noAutofit/>
          </a:bodyPr>
          <a:lstStyle>
            <a:lvl1pPr algn="ctr">
              <a:lnSpc>
                <a:spcPct val="100000"/>
              </a:lnSpc>
              <a:defRPr sz="1800">
                <a:solidFill>
                  <a:schemeClr val="accent1"/>
                </a:solidFill>
              </a:defRPr>
            </a:lvl1pPr>
            <a:lvl2pPr marL="0">
              <a:spcBef>
                <a:spcPts val="1200"/>
              </a:spcBef>
              <a:defRPr sz="2000"/>
            </a:lvl2pPr>
            <a:lvl3pPr marL="285750" indent="-285750">
              <a:buFont typeface="Arial" panose="020B0604020202020204" pitchFamily="34" charset="0"/>
              <a:buChar char="•"/>
              <a:defRPr sz="1800"/>
            </a:lvl3pPr>
          </a:lstStyle>
          <a:p>
            <a:pPr lvl="0"/>
            <a:r>
              <a:rPr lang="en-US" dirty="0"/>
              <a:t>Commentary</a:t>
            </a:r>
          </a:p>
        </p:txBody>
      </p:sp>
      <p:sp>
        <p:nvSpPr>
          <p:cNvPr id="23" name="Text Placeholder 2"/>
          <p:cNvSpPr>
            <a:spLocks noGrp="1"/>
          </p:cNvSpPr>
          <p:nvPr>
            <p:ph type="body" sz="quarter" idx="12" hasCustomPrompt="1"/>
          </p:nvPr>
        </p:nvSpPr>
        <p:spPr>
          <a:xfrm>
            <a:off x="4951413" y="6367701"/>
            <a:ext cx="6686550" cy="222012"/>
          </a:xfrm>
        </p:spPr>
        <p:txBody>
          <a:bodyPr/>
          <a:lstStyle>
            <a:lvl1pPr algn="r">
              <a:defRPr sz="900"/>
            </a:lvl1pPr>
            <a:lvl2pPr algn="r">
              <a:defRPr sz="1100"/>
            </a:lvl2pPr>
            <a:lvl3pPr algn="r">
              <a:defRPr sz="1050"/>
            </a:lvl3pPr>
            <a:lvl4pPr algn="r">
              <a:defRPr sz="1000"/>
            </a:lvl4pPr>
            <a:lvl5pPr algn="r">
              <a:defRPr sz="1000"/>
            </a:lvl5pPr>
          </a:lstStyle>
          <a:p>
            <a:pPr lvl="0"/>
            <a:r>
              <a:rPr lang="en-US" dirty="0"/>
              <a:t>Source</a:t>
            </a:r>
          </a:p>
        </p:txBody>
      </p:sp>
      <p:pic>
        <p:nvPicPr>
          <p:cNvPr id="24" name="Picture 23" descr="GSB_H_SEAL_2C.png"/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54182" y="6347358"/>
            <a:ext cx="872696" cy="278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253010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fographic Timeline Beg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ext Placeholder 3"/>
          <p:cNvSpPr>
            <a:spLocks noGrp="1"/>
          </p:cNvSpPr>
          <p:nvPr>
            <p:ph type="body" sz="quarter" idx="22" hasCustomPrompt="1"/>
          </p:nvPr>
        </p:nvSpPr>
        <p:spPr>
          <a:xfrm>
            <a:off x="4845497" y="1681454"/>
            <a:ext cx="2206625" cy="1687512"/>
          </a:xfrm>
        </p:spPr>
        <p:txBody>
          <a:bodyPr anchor="b"/>
          <a:lstStyle>
            <a:lvl1pPr algn="ctr">
              <a:defRPr sz="2800" baseline="0">
                <a:solidFill>
                  <a:schemeClr val="accent5">
                    <a:lumMod val="75000"/>
                  </a:schemeClr>
                </a:solidFill>
              </a:defRPr>
            </a:lvl1pPr>
            <a:lvl2pPr marL="0" algn="ctr">
              <a:defRPr sz="2000"/>
            </a:lvl2pPr>
          </a:lstStyle>
          <a:p>
            <a:pPr lvl="0"/>
            <a:r>
              <a:rPr lang="en-US" dirty="0"/>
              <a:t>Item / Milestone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44" name="Text Placeholder 4"/>
          <p:cNvSpPr>
            <a:spLocks noGrp="1"/>
          </p:cNvSpPr>
          <p:nvPr>
            <p:ph type="body" sz="quarter" idx="20" hasCustomPrompt="1"/>
          </p:nvPr>
        </p:nvSpPr>
        <p:spPr>
          <a:xfrm>
            <a:off x="8032472" y="4249237"/>
            <a:ext cx="2205513" cy="271463"/>
          </a:xfrm>
          <a:noFill/>
        </p:spPr>
        <p:txBody>
          <a:bodyPr wrap="square" lIns="0" tIns="0" rIns="0" bIns="0" numCol="1" spcCol="640080" rtlCol="1">
            <a:noAutofit/>
          </a:bodyPr>
          <a:lstStyle>
            <a:lvl1pPr algn="ctr">
              <a:defRPr lang="en-US" sz="2000" baseline="0" dirty="0" smtClean="0">
                <a:solidFill>
                  <a:schemeClr val="accent1"/>
                </a:solidFill>
                <a:latin typeface="Arial" panose="020B0604020202020204" pitchFamily="34" charset="0"/>
                <a:ea typeface="Open Sans" pitchFamily="34" charset="0"/>
                <a:cs typeface="Open Sans" pitchFamily="34" charset="0"/>
              </a:defRPr>
            </a:lvl1pPr>
          </a:lstStyle>
          <a:p>
            <a:pPr lvl="0" algn="ctr"/>
            <a:r>
              <a:rPr lang="en-US" dirty="0"/>
              <a:t>Date</a:t>
            </a:r>
          </a:p>
        </p:txBody>
      </p:sp>
      <p:sp>
        <p:nvSpPr>
          <p:cNvPr id="42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854797" y="3460237"/>
            <a:ext cx="2205513" cy="271463"/>
          </a:xfrm>
          <a:noFill/>
        </p:spPr>
        <p:txBody>
          <a:bodyPr wrap="square" lIns="0" tIns="0" rIns="0" bIns="0" numCol="1" spcCol="640080" rtlCol="1">
            <a:noAutofit/>
          </a:bodyPr>
          <a:lstStyle>
            <a:lvl1pPr algn="ctr">
              <a:defRPr lang="en-US" sz="2000" baseline="0" dirty="0" smtClean="0">
                <a:solidFill>
                  <a:schemeClr val="accent1"/>
                </a:solidFill>
                <a:latin typeface="Arial" panose="020B0604020202020204" pitchFamily="34" charset="0"/>
                <a:ea typeface="Open Sans" pitchFamily="34" charset="0"/>
                <a:cs typeface="Open Sans" pitchFamily="34" charset="0"/>
              </a:defRPr>
            </a:lvl1pPr>
          </a:lstStyle>
          <a:p>
            <a:pPr lvl="0" algn="ctr"/>
            <a:r>
              <a:rPr lang="en-US" dirty="0"/>
              <a:t>Date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5" hasCustomPrompt="1"/>
          </p:nvPr>
        </p:nvSpPr>
        <p:spPr>
          <a:xfrm>
            <a:off x="1699025" y="4249237"/>
            <a:ext cx="2205513" cy="271463"/>
          </a:xfrm>
          <a:noFill/>
        </p:spPr>
        <p:txBody>
          <a:bodyPr wrap="square" lIns="0" tIns="0" rIns="0" bIns="0" numCol="1" spcCol="640080" rtlCol="1">
            <a:noAutofit/>
          </a:bodyPr>
          <a:lstStyle>
            <a:lvl1pPr algn="ctr">
              <a:defRPr lang="en-US" sz="2000" baseline="0" dirty="0" smtClean="0">
                <a:solidFill>
                  <a:schemeClr val="accent1"/>
                </a:solidFill>
                <a:latin typeface="Arial" panose="020B0604020202020204" pitchFamily="34" charset="0"/>
                <a:ea typeface="Open Sans" pitchFamily="34" charset="0"/>
                <a:cs typeface="Open Sans" pitchFamily="34" charset="0"/>
              </a:defRPr>
            </a:lvl1pPr>
          </a:lstStyle>
          <a:p>
            <a:pPr lvl="0" algn="ctr"/>
            <a:r>
              <a:rPr lang="en-US" dirty="0"/>
              <a:t>Date</a:t>
            </a:r>
          </a:p>
        </p:txBody>
      </p:sp>
      <p:sp>
        <p:nvSpPr>
          <p:cNvPr id="109" name="Text Placeholder 10"/>
          <p:cNvSpPr>
            <a:spLocks noGrp="1"/>
          </p:cNvSpPr>
          <p:nvPr>
            <p:ph type="body" sz="quarter" idx="11" hasCustomPrompt="1"/>
          </p:nvPr>
        </p:nvSpPr>
        <p:spPr>
          <a:xfrm>
            <a:off x="554182" y="1106401"/>
            <a:ext cx="11073007" cy="304800"/>
          </a:xfrm>
          <a:prstGeom prst="rect">
            <a:avLst/>
          </a:prstGeom>
        </p:spPr>
        <p:txBody>
          <a:bodyPr lIns="0" tIns="0" rIns="0" bIns="0" anchor="ctr" anchorCtr="0">
            <a:noAutofit/>
          </a:bodyPr>
          <a:lstStyle>
            <a:lvl1pPr marL="0" indent="0" algn="l" rtl="0">
              <a:spcBef>
                <a:spcPts val="0"/>
              </a:spcBef>
              <a:buNone/>
              <a:defRPr sz="2133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</a:defRPr>
            </a:lvl1pPr>
            <a:lvl2pPr algn="ctr" rtl="0">
              <a:defRPr/>
            </a:lvl2pPr>
            <a:lvl3pPr algn="ctr" rtl="0">
              <a:defRPr/>
            </a:lvl3pPr>
            <a:lvl4pPr algn="ctr" rtl="0">
              <a:defRPr/>
            </a:lvl4pPr>
            <a:lvl5pPr algn="ctr" rtl="0">
              <a:defRPr/>
            </a:lvl5pPr>
          </a:lstStyle>
          <a:p>
            <a:pPr lvl="0"/>
            <a:r>
              <a:rPr lang="en-US" dirty="0"/>
              <a:t>Subtitle if needed</a:t>
            </a:r>
          </a:p>
        </p:txBody>
      </p:sp>
      <p:sp>
        <p:nvSpPr>
          <p:cNvPr id="10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554182" y="455265"/>
            <a:ext cx="11073008" cy="558784"/>
          </a:xfrm>
          <a:prstGeom prst="rect">
            <a:avLst/>
          </a:prstGeom>
        </p:spPr>
        <p:txBody>
          <a:bodyPr lIns="0" tIns="0" rIns="0" bIns="0" anchor="ctr" anchorCtr="0">
            <a:noAutofit/>
          </a:bodyPr>
          <a:lstStyle>
            <a:lvl1pPr marL="0" indent="0" algn="l" rtl="0">
              <a:spcBef>
                <a:spcPts val="0"/>
              </a:spcBef>
              <a:buNone/>
              <a:defRPr sz="4000" b="0" cap="none" spc="0" baseline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Open Sans Light" pitchFamily="34" charset="0"/>
              </a:defRPr>
            </a:lvl1pPr>
          </a:lstStyle>
          <a:p>
            <a:pPr lvl="0"/>
            <a:r>
              <a:rPr lang="en-US" dirty="0"/>
              <a:t>Slide title</a:t>
            </a:r>
          </a:p>
        </p:txBody>
      </p:sp>
      <p:grpSp>
        <p:nvGrpSpPr>
          <p:cNvPr id="9" name="Group 8"/>
          <p:cNvGrpSpPr/>
          <p:nvPr userDrawn="1"/>
        </p:nvGrpSpPr>
        <p:grpSpPr>
          <a:xfrm>
            <a:off x="1242924" y="3888784"/>
            <a:ext cx="10949076" cy="97536"/>
            <a:chOff x="1242924" y="3888784"/>
            <a:chExt cx="10949076" cy="97536"/>
          </a:xfrm>
        </p:grpSpPr>
        <p:sp>
          <p:nvSpPr>
            <p:cNvPr id="11" name="Oval 10"/>
            <p:cNvSpPr/>
            <p:nvPr/>
          </p:nvSpPr>
          <p:spPr>
            <a:xfrm>
              <a:off x="1242924" y="3888784"/>
              <a:ext cx="97536" cy="97536"/>
            </a:xfrm>
            <a:prstGeom prst="ellipse">
              <a:avLst/>
            </a:prstGeom>
            <a:solidFill>
              <a:schemeClr val="accent2"/>
            </a:solidFill>
            <a:ln w="12700"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sz="2400"/>
            </a:p>
          </p:txBody>
        </p:sp>
        <p:cxnSp>
          <p:nvCxnSpPr>
            <p:cNvPr id="12" name="Straight Connector 11"/>
            <p:cNvCxnSpPr/>
            <p:nvPr userDrawn="1"/>
          </p:nvCxnSpPr>
          <p:spPr>
            <a:xfrm>
              <a:off x="1340460" y="3937552"/>
              <a:ext cx="10851540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3" name="Group 12"/>
          <p:cNvGrpSpPr/>
          <p:nvPr userDrawn="1"/>
        </p:nvGrpSpPr>
        <p:grpSpPr>
          <a:xfrm>
            <a:off x="2711401" y="3394368"/>
            <a:ext cx="182880" cy="633731"/>
            <a:chOff x="2033551" y="2740820"/>
            <a:chExt cx="137160" cy="475298"/>
          </a:xfrm>
        </p:grpSpPr>
        <p:sp>
          <p:nvSpPr>
            <p:cNvPr id="14" name="Oval 13"/>
            <p:cNvSpPr/>
            <p:nvPr/>
          </p:nvSpPr>
          <p:spPr>
            <a:xfrm>
              <a:off x="2033551" y="3078958"/>
              <a:ext cx="137160" cy="137160"/>
            </a:xfrm>
            <a:prstGeom prst="ellipse">
              <a:avLst/>
            </a:prstGeom>
            <a:solidFill>
              <a:schemeClr val="accent2"/>
            </a:solidFill>
            <a:ln w="12700"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sz="2400"/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5400000">
              <a:off x="1931872" y="2910285"/>
              <a:ext cx="340518" cy="1588"/>
            </a:xfrm>
            <a:prstGeom prst="line">
              <a:avLst/>
            </a:prstGeom>
            <a:ln>
              <a:solidFill>
                <a:schemeClr val="accent5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6" name="Group 15"/>
          <p:cNvGrpSpPr/>
          <p:nvPr userDrawn="1"/>
        </p:nvGrpSpPr>
        <p:grpSpPr>
          <a:xfrm>
            <a:off x="9036071" y="3394368"/>
            <a:ext cx="182880" cy="633731"/>
            <a:chOff x="2033551" y="2740820"/>
            <a:chExt cx="137160" cy="475298"/>
          </a:xfrm>
        </p:grpSpPr>
        <p:sp>
          <p:nvSpPr>
            <p:cNvPr id="17" name="Oval 16"/>
            <p:cNvSpPr/>
            <p:nvPr/>
          </p:nvSpPr>
          <p:spPr>
            <a:xfrm>
              <a:off x="2033551" y="3078958"/>
              <a:ext cx="137160" cy="137160"/>
            </a:xfrm>
            <a:prstGeom prst="ellipse">
              <a:avLst/>
            </a:prstGeom>
            <a:solidFill>
              <a:schemeClr val="accent2"/>
            </a:solidFill>
            <a:ln w="12700"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sz="2400"/>
            </a:p>
          </p:txBody>
        </p:sp>
        <p:cxnSp>
          <p:nvCxnSpPr>
            <p:cNvPr id="18" name="Straight Connector 17"/>
            <p:cNvCxnSpPr/>
            <p:nvPr/>
          </p:nvCxnSpPr>
          <p:spPr>
            <a:xfrm rot="5400000">
              <a:off x="1931872" y="2910285"/>
              <a:ext cx="340518" cy="1588"/>
            </a:xfrm>
            <a:prstGeom prst="line">
              <a:avLst/>
            </a:prstGeom>
            <a:ln>
              <a:solidFill>
                <a:schemeClr val="accent5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9" name="Group 18"/>
          <p:cNvGrpSpPr/>
          <p:nvPr userDrawn="1"/>
        </p:nvGrpSpPr>
        <p:grpSpPr>
          <a:xfrm>
            <a:off x="5875865" y="3845218"/>
            <a:ext cx="182880" cy="635003"/>
            <a:chOff x="2033551" y="3078958"/>
            <a:chExt cx="137160" cy="476252"/>
          </a:xfrm>
        </p:grpSpPr>
        <p:sp>
          <p:nvSpPr>
            <p:cNvPr id="20" name="Oval 19"/>
            <p:cNvSpPr/>
            <p:nvPr/>
          </p:nvSpPr>
          <p:spPr>
            <a:xfrm>
              <a:off x="2033551" y="3078958"/>
              <a:ext cx="137160" cy="137160"/>
            </a:xfrm>
            <a:prstGeom prst="ellipse">
              <a:avLst/>
            </a:prstGeom>
            <a:solidFill>
              <a:schemeClr val="accent2"/>
            </a:solidFill>
            <a:ln w="12700"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sz="2400"/>
            </a:p>
          </p:txBody>
        </p:sp>
        <p:cxnSp>
          <p:nvCxnSpPr>
            <p:cNvPr id="21" name="Straight Connector 20"/>
            <p:cNvCxnSpPr>
              <a:stCxn id="20" idx="4"/>
            </p:cNvCxnSpPr>
            <p:nvPr/>
          </p:nvCxnSpPr>
          <p:spPr>
            <a:xfrm rot="5400000">
              <a:off x="1932188" y="3385267"/>
              <a:ext cx="339092" cy="794"/>
            </a:xfrm>
            <a:prstGeom prst="line">
              <a:avLst/>
            </a:prstGeom>
            <a:ln>
              <a:solidFill>
                <a:schemeClr val="accent5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Picture Placeholder 2"/>
          <p:cNvSpPr>
            <a:spLocks noGrp="1"/>
          </p:cNvSpPr>
          <p:nvPr>
            <p:ph type="pic" sz="quarter" idx="12" hasCustomPrompt="1"/>
          </p:nvPr>
        </p:nvSpPr>
        <p:spPr>
          <a:xfrm>
            <a:off x="2173521" y="2135480"/>
            <a:ext cx="1257300" cy="1258887"/>
          </a:xfrm>
          <a:prstGeom prst="ellipse">
            <a:avLst/>
          </a:prstGeom>
        </p:spPr>
        <p:txBody>
          <a:bodyPr anchor="ctr"/>
          <a:lstStyle>
            <a:lvl1pPr algn="ctr">
              <a:defRPr sz="1600"/>
            </a:lvl1pPr>
          </a:lstStyle>
          <a:p>
            <a:r>
              <a:rPr lang="en-US" dirty="0"/>
              <a:t>Picture or Icon</a:t>
            </a:r>
          </a:p>
        </p:txBody>
      </p:sp>
      <p:sp>
        <p:nvSpPr>
          <p:cNvPr id="36" name="Picture Placeholder 2"/>
          <p:cNvSpPr>
            <a:spLocks noGrp="1"/>
          </p:cNvSpPr>
          <p:nvPr>
            <p:ph type="pic" sz="quarter" idx="13" hasCustomPrompt="1"/>
          </p:nvPr>
        </p:nvSpPr>
        <p:spPr>
          <a:xfrm>
            <a:off x="5328905" y="4487589"/>
            <a:ext cx="1257300" cy="1258887"/>
          </a:xfrm>
          <a:prstGeom prst="ellipse">
            <a:avLst/>
          </a:prstGeom>
        </p:spPr>
        <p:txBody>
          <a:bodyPr anchor="ctr"/>
          <a:lstStyle>
            <a:lvl1pPr algn="ctr">
              <a:defRPr sz="1600"/>
            </a:lvl1pPr>
          </a:lstStyle>
          <a:p>
            <a:r>
              <a:rPr lang="en-US" dirty="0"/>
              <a:t>Picture or Icon</a:t>
            </a:r>
          </a:p>
        </p:txBody>
      </p:sp>
      <p:sp>
        <p:nvSpPr>
          <p:cNvPr id="37" name="Picture Placeholder 2"/>
          <p:cNvSpPr>
            <a:spLocks noGrp="1"/>
          </p:cNvSpPr>
          <p:nvPr>
            <p:ph type="pic" sz="quarter" idx="14" hasCustomPrompt="1"/>
          </p:nvPr>
        </p:nvSpPr>
        <p:spPr>
          <a:xfrm>
            <a:off x="8508051" y="2135479"/>
            <a:ext cx="1257300" cy="1258887"/>
          </a:xfrm>
          <a:prstGeom prst="ellipse">
            <a:avLst/>
          </a:prstGeom>
        </p:spPr>
        <p:txBody>
          <a:bodyPr anchor="ctr"/>
          <a:lstStyle>
            <a:lvl1pPr algn="ctr">
              <a:defRPr sz="1600"/>
            </a:lvl1pPr>
          </a:lstStyle>
          <a:p>
            <a:r>
              <a:rPr lang="en-US" dirty="0"/>
              <a:t>Picture or Icon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21" hasCustomPrompt="1"/>
          </p:nvPr>
        </p:nvSpPr>
        <p:spPr>
          <a:xfrm>
            <a:off x="1698625" y="4623718"/>
            <a:ext cx="2206625" cy="1687512"/>
          </a:xfrm>
        </p:spPr>
        <p:txBody>
          <a:bodyPr/>
          <a:lstStyle>
            <a:lvl1pPr algn="ctr">
              <a:defRPr sz="2400" baseline="0">
                <a:solidFill>
                  <a:schemeClr val="accent5">
                    <a:lumMod val="75000"/>
                  </a:schemeClr>
                </a:solidFill>
              </a:defRPr>
            </a:lvl1pPr>
            <a:lvl2pPr marL="0" algn="ctr">
              <a:defRPr sz="1800"/>
            </a:lvl2pPr>
          </a:lstStyle>
          <a:p>
            <a:pPr lvl="0"/>
            <a:r>
              <a:rPr lang="en-US" dirty="0"/>
              <a:t>Item / Milestone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29" name="Text Placeholder 3"/>
          <p:cNvSpPr>
            <a:spLocks noGrp="1"/>
          </p:cNvSpPr>
          <p:nvPr>
            <p:ph type="body" sz="quarter" idx="23" hasCustomPrompt="1"/>
          </p:nvPr>
        </p:nvSpPr>
        <p:spPr>
          <a:xfrm>
            <a:off x="8023139" y="4623718"/>
            <a:ext cx="2206625" cy="1687512"/>
          </a:xfrm>
        </p:spPr>
        <p:txBody>
          <a:bodyPr/>
          <a:lstStyle>
            <a:lvl1pPr algn="ctr">
              <a:defRPr sz="2400" baseline="0">
                <a:solidFill>
                  <a:schemeClr val="accent5">
                    <a:lumMod val="75000"/>
                  </a:schemeClr>
                </a:solidFill>
              </a:defRPr>
            </a:lvl1pPr>
            <a:lvl2pPr marL="0" algn="ctr">
              <a:defRPr sz="1800"/>
            </a:lvl2pPr>
          </a:lstStyle>
          <a:p>
            <a:pPr lvl="0"/>
            <a:r>
              <a:rPr lang="en-US" dirty="0"/>
              <a:t>Item / Milestone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1595969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build="p">
        <p:tmplLst>
          <p:tmpl lvl="1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28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28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44" grpId="0" build="p">
        <p:tmplLst>
          <p:tmpl lvl="1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44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42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42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5" grpId="0" build="p">
        <p:tmplLst>
          <p:tmpl lvl="1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5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3" grpId="0"/>
      <p:bldP spid="36" grpId="0"/>
      <p:bldP spid="37" grpId="0"/>
      <p:bldP spid="4" grpId="0" uiExpand="1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4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4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9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29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29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fographic Timeline Midd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ext Placeholder 3"/>
          <p:cNvSpPr>
            <a:spLocks noGrp="1"/>
          </p:cNvSpPr>
          <p:nvPr>
            <p:ph type="body" sz="quarter" idx="22" hasCustomPrompt="1"/>
          </p:nvPr>
        </p:nvSpPr>
        <p:spPr>
          <a:xfrm>
            <a:off x="8023139" y="1681454"/>
            <a:ext cx="2206625" cy="1687512"/>
          </a:xfrm>
        </p:spPr>
        <p:txBody>
          <a:bodyPr anchor="b"/>
          <a:lstStyle>
            <a:lvl1pPr algn="ctr">
              <a:defRPr sz="2400" baseline="0">
                <a:solidFill>
                  <a:schemeClr val="accent5">
                    <a:lumMod val="75000"/>
                  </a:schemeClr>
                </a:solidFill>
              </a:defRPr>
            </a:lvl1pPr>
            <a:lvl2pPr marL="0" algn="ctr">
              <a:defRPr sz="1800"/>
            </a:lvl2pPr>
          </a:lstStyle>
          <a:p>
            <a:pPr lvl="0"/>
            <a:r>
              <a:rPr lang="en-US" dirty="0"/>
              <a:t>Item / Milestone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42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8032439" y="3460237"/>
            <a:ext cx="2205513" cy="271463"/>
          </a:xfrm>
          <a:noFill/>
        </p:spPr>
        <p:txBody>
          <a:bodyPr wrap="square" lIns="0" tIns="0" rIns="0" bIns="0" numCol="1" spcCol="640080" rtlCol="1">
            <a:noAutofit/>
          </a:bodyPr>
          <a:lstStyle>
            <a:lvl1pPr algn="ctr">
              <a:defRPr lang="en-US" sz="2000" baseline="0" dirty="0" smtClean="0">
                <a:solidFill>
                  <a:schemeClr val="accent1"/>
                </a:solidFill>
                <a:latin typeface="Arial" panose="020B0604020202020204" pitchFamily="34" charset="0"/>
                <a:ea typeface="Open Sans" pitchFamily="34" charset="0"/>
                <a:cs typeface="Open Sans" pitchFamily="34" charset="0"/>
              </a:defRPr>
            </a:lvl1pPr>
          </a:lstStyle>
          <a:p>
            <a:pPr lvl="0" algn="ctr"/>
            <a:r>
              <a:rPr lang="en-US" dirty="0"/>
              <a:t>Date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5" hasCustomPrompt="1"/>
          </p:nvPr>
        </p:nvSpPr>
        <p:spPr>
          <a:xfrm>
            <a:off x="4876667" y="4249237"/>
            <a:ext cx="2205513" cy="271463"/>
          </a:xfrm>
          <a:noFill/>
        </p:spPr>
        <p:txBody>
          <a:bodyPr wrap="square" lIns="0" tIns="0" rIns="0" bIns="0" numCol="1" spcCol="640080" rtlCol="1">
            <a:noAutofit/>
          </a:bodyPr>
          <a:lstStyle>
            <a:lvl1pPr algn="ctr">
              <a:defRPr lang="en-US" sz="2000" baseline="0" dirty="0" smtClean="0">
                <a:solidFill>
                  <a:schemeClr val="accent1"/>
                </a:solidFill>
                <a:latin typeface="Arial" panose="020B0604020202020204" pitchFamily="34" charset="0"/>
                <a:ea typeface="Open Sans" pitchFamily="34" charset="0"/>
                <a:cs typeface="Open Sans" pitchFamily="34" charset="0"/>
              </a:defRPr>
            </a:lvl1pPr>
          </a:lstStyle>
          <a:p>
            <a:pPr lvl="0" algn="ctr"/>
            <a:r>
              <a:rPr lang="en-US" dirty="0"/>
              <a:t>Date</a:t>
            </a:r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0" y="3937552"/>
            <a:ext cx="121920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13" name="Group 12"/>
          <p:cNvGrpSpPr/>
          <p:nvPr userDrawn="1"/>
        </p:nvGrpSpPr>
        <p:grpSpPr>
          <a:xfrm>
            <a:off x="5889043" y="3394368"/>
            <a:ext cx="182880" cy="633731"/>
            <a:chOff x="2033551" y="2740820"/>
            <a:chExt cx="137160" cy="475298"/>
          </a:xfrm>
        </p:grpSpPr>
        <p:sp>
          <p:nvSpPr>
            <p:cNvPr id="14" name="Oval 13"/>
            <p:cNvSpPr/>
            <p:nvPr/>
          </p:nvSpPr>
          <p:spPr>
            <a:xfrm>
              <a:off x="2033551" y="3078958"/>
              <a:ext cx="137160" cy="137160"/>
            </a:xfrm>
            <a:prstGeom prst="ellipse">
              <a:avLst/>
            </a:prstGeom>
            <a:solidFill>
              <a:schemeClr val="accent2"/>
            </a:solidFill>
            <a:ln w="12700"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sz="2400"/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5400000">
              <a:off x="1931872" y="2910285"/>
              <a:ext cx="340518" cy="1588"/>
            </a:xfrm>
            <a:prstGeom prst="line">
              <a:avLst/>
            </a:prstGeom>
            <a:ln>
              <a:solidFill>
                <a:schemeClr val="accent5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9" name="Group 18"/>
          <p:cNvGrpSpPr/>
          <p:nvPr userDrawn="1"/>
        </p:nvGrpSpPr>
        <p:grpSpPr>
          <a:xfrm>
            <a:off x="9053507" y="3845218"/>
            <a:ext cx="182880" cy="635003"/>
            <a:chOff x="2033551" y="3078958"/>
            <a:chExt cx="137160" cy="476252"/>
          </a:xfrm>
        </p:grpSpPr>
        <p:sp>
          <p:nvSpPr>
            <p:cNvPr id="20" name="Oval 19"/>
            <p:cNvSpPr/>
            <p:nvPr/>
          </p:nvSpPr>
          <p:spPr>
            <a:xfrm>
              <a:off x="2033551" y="3078958"/>
              <a:ext cx="137160" cy="137160"/>
            </a:xfrm>
            <a:prstGeom prst="ellipse">
              <a:avLst/>
            </a:prstGeom>
            <a:solidFill>
              <a:schemeClr val="accent2"/>
            </a:solidFill>
            <a:ln w="12700"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sz="2400"/>
            </a:p>
          </p:txBody>
        </p:sp>
        <p:cxnSp>
          <p:nvCxnSpPr>
            <p:cNvPr id="21" name="Straight Connector 20"/>
            <p:cNvCxnSpPr>
              <a:stCxn id="20" idx="4"/>
            </p:cNvCxnSpPr>
            <p:nvPr/>
          </p:nvCxnSpPr>
          <p:spPr>
            <a:xfrm rot="5400000">
              <a:off x="1932188" y="3385267"/>
              <a:ext cx="339092" cy="794"/>
            </a:xfrm>
            <a:prstGeom prst="line">
              <a:avLst/>
            </a:prstGeom>
            <a:ln>
              <a:solidFill>
                <a:schemeClr val="accent5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Picture Placeholder 2"/>
          <p:cNvSpPr>
            <a:spLocks noGrp="1"/>
          </p:cNvSpPr>
          <p:nvPr>
            <p:ph type="pic" sz="quarter" idx="12" hasCustomPrompt="1"/>
          </p:nvPr>
        </p:nvSpPr>
        <p:spPr>
          <a:xfrm>
            <a:off x="5351163" y="2135480"/>
            <a:ext cx="1257300" cy="1258887"/>
          </a:xfrm>
          <a:prstGeom prst="ellipse">
            <a:avLst/>
          </a:prstGeom>
        </p:spPr>
        <p:txBody>
          <a:bodyPr anchor="ctr"/>
          <a:lstStyle>
            <a:lvl1pPr algn="ctr">
              <a:defRPr sz="1600"/>
            </a:lvl1pPr>
          </a:lstStyle>
          <a:p>
            <a:r>
              <a:rPr lang="en-US" dirty="0"/>
              <a:t>Picture or Icon</a:t>
            </a:r>
          </a:p>
        </p:txBody>
      </p:sp>
      <p:sp>
        <p:nvSpPr>
          <p:cNvPr id="36" name="Picture Placeholder 2"/>
          <p:cNvSpPr>
            <a:spLocks noGrp="1"/>
          </p:cNvSpPr>
          <p:nvPr>
            <p:ph type="pic" sz="quarter" idx="13" hasCustomPrompt="1"/>
          </p:nvPr>
        </p:nvSpPr>
        <p:spPr>
          <a:xfrm>
            <a:off x="8506547" y="4487589"/>
            <a:ext cx="1257300" cy="1258887"/>
          </a:xfrm>
          <a:prstGeom prst="ellipse">
            <a:avLst/>
          </a:prstGeom>
        </p:spPr>
        <p:txBody>
          <a:bodyPr anchor="ctr"/>
          <a:lstStyle>
            <a:lvl1pPr algn="ctr">
              <a:defRPr sz="1600"/>
            </a:lvl1pPr>
          </a:lstStyle>
          <a:p>
            <a:r>
              <a:rPr lang="en-US" dirty="0"/>
              <a:t>Picture or Icon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21" hasCustomPrompt="1"/>
          </p:nvPr>
        </p:nvSpPr>
        <p:spPr>
          <a:xfrm>
            <a:off x="4876267" y="4611018"/>
            <a:ext cx="2206625" cy="1687512"/>
          </a:xfrm>
        </p:spPr>
        <p:txBody>
          <a:bodyPr/>
          <a:lstStyle>
            <a:lvl1pPr algn="ctr">
              <a:defRPr sz="2400" baseline="0">
                <a:solidFill>
                  <a:schemeClr val="accent5">
                    <a:lumMod val="75000"/>
                  </a:schemeClr>
                </a:solidFill>
              </a:defRPr>
            </a:lvl1pPr>
            <a:lvl2pPr marL="0" algn="ctr">
              <a:defRPr sz="1800"/>
            </a:lvl2pPr>
          </a:lstStyle>
          <a:p>
            <a:pPr lvl="0"/>
            <a:r>
              <a:rPr lang="en-US" dirty="0"/>
              <a:t>Item / Milestone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27" name="Text Placeholder 3"/>
          <p:cNvSpPr>
            <a:spLocks noGrp="1"/>
          </p:cNvSpPr>
          <p:nvPr>
            <p:ph type="body" sz="quarter" idx="23" hasCustomPrompt="1"/>
          </p:nvPr>
        </p:nvSpPr>
        <p:spPr>
          <a:xfrm>
            <a:off x="1623333" y="1681454"/>
            <a:ext cx="2206625" cy="1687512"/>
          </a:xfrm>
        </p:spPr>
        <p:txBody>
          <a:bodyPr anchor="b"/>
          <a:lstStyle>
            <a:lvl1pPr algn="ctr">
              <a:defRPr sz="2400" baseline="0">
                <a:solidFill>
                  <a:schemeClr val="accent5">
                    <a:lumMod val="75000"/>
                  </a:schemeClr>
                </a:solidFill>
              </a:defRPr>
            </a:lvl1pPr>
            <a:lvl2pPr marL="0" algn="ctr">
              <a:defRPr sz="1800"/>
            </a:lvl2pPr>
          </a:lstStyle>
          <a:p>
            <a:pPr lvl="0"/>
            <a:r>
              <a:rPr lang="en-US" dirty="0"/>
              <a:t>Item / Milestone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30" name="Text Placeholder 4"/>
          <p:cNvSpPr>
            <a:spLocks noGrp="1"/>
          </p:cNvSpPr>
          <p:nvPr>
            <p:ph type="body" sz="quarter" idx="24" hasCustomPrompt="1"/>
          </p:nvPr>
        </p:nvSpPr>
        <p:spPr>
          <a:xfrm>
            <a:off x="1632633" y="3460237"/>
            <a:ext cx="2205513" cy="271463"/>
          </a:xfrm>
          <a:noFill/>
        </p:spPr>
        <p:txBody>
          <a:bodyPr wrap="square" lIns="0" tIns="0" rIns="0" bIns="0" numCol="1" spcCol="640080" rtlCol="1">
            <a:noAutofit/>
          </a:bodyPr>
          <a:lstStyle>
            <a:lvl1pPr algn="ctr">
              <a:defRPr lang="en-US" sz="2000" baseline="0" dirty="0" smtClean="0">
                <a:solidFill>
                  <a:schemeClr val="accent1"/>
                </a:solidFill>
                <a:latin typeface="Arial" panose="020B0604020202020204" pitchFamily="34" charset="0"/>
                <a:ea typeface="Open Sans" pitchFamily="34" charset="0"/>
                <a:cs typeface="Open Sans" pitchFamily="34" charset="0"/>
              </a:defRPr>
            </a:lvl1pPr>
          </a:lstStyle>
          <a:p>
            <a:pPr lvl="0" algn="ctr"/>
            <a:r>
              <a:rPr lang="en-US" dirty="0"/>
              <a:t>Date</a:t>
            </a:r>
          </a:p>
        </p:txBody>
      </p:sp>
      <p:grpSp>
        <p:nvGrpSpPr>
          <p:cNvPr id="31" name="Group 30"/>
          <p:cNvGrpSpPr/>
          <p:nvPr userDrawn="1"/>
        </p:nvGrpSpPr>
        <p:grpSpPr>
          <a:xfrm>
            <a:off x="2653701" y="3845218"/>
            <a:ext cx="182880" cy="635003"/>
            <a:chOff x="2033551" y="3078958"/>
            <a:chExt cx="137160" cy="476252"/>
          </a:xfrm>
        </p:grpSpPr>
        <p:sp>
          <p:nvSpPr>
            <p:cNvPr id="32" name="Oval 31"/>
            <p:cNvSpPr/>
            <p:nvPr/>
          </p:nvSpPr>
          <p:spPr>
            <a:xfrm>
              <a:off x="2033551" y="3078958"/>
              <a:ext cx="137160" cy="137160"/>
            </a:xfrm>
            <a:prstGeom prst="ellipse">
              <a:avLst/>
            </a:prstGeom>
            <a:solidFill>
              <a:schemeClr val="accent2"/>
            </a:solidFill>
            <a:ln w="12700"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sz="2400"/>
            </a:p>
          </p:txBody>
        </p:sp>
        <p:cxnSp>
          <p:nvCxnSpPr>
            <p:cNvPr id="33" name="Straight Connector 32"/>
            <p:cNvCxnSpPr>
              <a:stCxn id="32" idx="4"/>
            </p:cNvCxnSpPr>
            <p:nvPr/>
          </p:nvCxnSpPr>
          <p:spPr>
            <a:xfrm rot="5400000">
              <a:off x="1932188" y="3385267"/>
              <a:ext cx="339092" cy="794"/>
            </a:xfrm>
            <a:prstGeom prst="line">
              <a:avLst/>
            </a:prstGeom>
            <a:ln>
              <a:solidFill>
                <a:schemeClr val="accent5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4" name="Picture Placeholder 2"/>
          <p:cNvSpPr>
            <a:spLocks noGrp="1"/>
          </p:cNvSpPr>
          <p:nvPr>
            <p:ph type="pic" sz="quarter" idx="25" hasCustomPrompt="1"/>
          </p:nvPr>
        </p:nvSpPr>
        <p:spPr>
          <a:xfrm>
            <a:off x="2106741" y="4487589"/>
            <a:ext cx="1257300" cy="1258887"/>
          </a:xfrm>
          <a:prstGeom prst="ellipse">
            <a:avLst/>
          </a:prstGeom>
        </p:spPr>
        <p:txBody>
          <a:bodyPr anchor="ctr"/>
          <a:lstStyle>
            <a:lvl1pPr algn="ctr">
              <a:defRPr sz="1600"/>
            </a:lvl1pPr>
          </a:lstStyle>
          <a:p>
            <a:r>
              <a:rPr lang="en-US" dirty="0"/>
              <a:t>Picture or Icon</a:t>
            </a:r>
          </a:p>
        </p:txBody>
      </p:sp>
    </p:spTree>
    <p:extLst>
      <p:ext uri="{BB962C8B-B14F-4D97-AF65-F5344CB8AC3E}">
        <p14:creationId xmlns:p14="http://schemas.microsoft.com/office/powerpoint/2010/main" val="2111983214"/>
      </p:ext>
    </p:extLst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build="p">
        <p:tmplLst>
          <p:tmpl lvl="1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28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28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42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42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5" grpId="0" build="p">
        <p:tmplLst>
          <p:tmpl lvl="1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5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3" grpId="0"/>
      <p:bldP spid="36" grpId="0"/>
      <p:bldP spid="4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4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4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7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27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27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30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0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34" grpId="0"/>
    </p:bld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7">
            <a:extLst>
              <a:ext uri="{FF2B5EF4-FFF2-40B4-BE49-F238E27FC236}">
                <a16:creationId xmlns:a16="http://schemas.microsoft.com/office/drawing/2014/main" id="{8173597C-D391-E744-B3C3-92F306B6BC3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23194" y="640080"/>
            <a:ext cx="11073008" cy="558784"/>
          </a:xfrm>
          <a:prstGeom prst="rect">
            <a:avLst/>
          </a:prstGeom>
        </p:spPr>
        <p:txBody>
          <a:bodyPr lIns="0" tIns="0" rIns="0" bIns="0" anchor="ctr" anchorCtr="0">
            <a:noAutofit/>
          </a:bodyPr>
          <a:lstStyle>
            <a:lvl1pPr marL="0" indent="0" algn="l" rtl="0">
              <a:spcBef>
                <a:spcPts val="0"/>
              </a:spcBef>
              <a:buNone/>
              <a:defRPr sz="4000" b="0" cap="none" spc="0" baseline="0">
                <a:solidFill>
                  <a:srgbClr val="C00000"/>
                </a:solidFill>
                <a:latin typeface="+mj-lt"/>
                <a:ea typeface="Open Sans Light" pitchFamily="34" charset="0"/>
              </a:defRPr>
            </a:lvl1pPr>
          </a:lstStyle>
          <a:p>
            <a:pPr lvl="0"/>
            <a:r>
              <a:rPr lang="en-US" dirty="0"/>
              <a:t>Slide title</a:t>
            </a:r>
          </a:p>
        </p:txBody>
      </p:sp>
      <p:sp>
        <p:nvSpPr>
          <p:cNvPr id="6" name="Text Placeholder 9">
            <a:extLst>
              <a:ext uri="{FF2B5EF4-FFF2-40B4-BE49-F238E27FC236}">
                <a16:creationId xmlns:a16="http://schemas.microsoft.com/office/drawing/2014/main" id="{C6929CFD-7004-BA4C-AB8A-10AAB682157A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554182" y="1643770"/>
            <a:ext cx="11073008" cy="3809600"/>
          </a:xfrm>
        </p:spPr>
        <p:txBody>
          <a:bodyPr>
            <a:noAutofit/>
          </a:bodyPr>
          <a:lstStyle>
            <a:lvl1pPr marL="342900" indent="-342900">
              <a:buFont typeface="Wingdings" pitchFamily="2" charset="2"/>
              <a:buChar char="q"/>
              <a:defRPr sz="2000">
                <a:solidFill>
                  <a:srgbClr val="C00000"/>
                </a:solidFill>
                <a:latin typeface="+mn-lt"/>
              </a:defRPr>
            </a:lvl1pPr>
            <a:lvl2pPr marL="635000" indent="-292100">
              <a:buFont typeface="Zapf Dingbats"/>
              <a:buChar char="❍"/>
              <a:tabLst/>
              <a:defRPr sz="1800">
                <a:solidFill>
                  <a:schemeClr val="tx1"/>
                </a:solidFill>
              </a:defRPr>
            </a:lvl2pPr>
            <a:lvl3pPr marL="925513" indent="-290513">
              <a:buFont typeface="Wingdings" pitchFamily="2" charset="2"/>
              <a:buChar char="Ø"/>
              <a:tabLst/>
              <a:defRPr sz="1800">
                <a:solidFill>
                  <a:schemeClr val="tx2"/>
                </a:solidFill>
              </a:defRPr>
            </a:lvl3pPr>
            <a:lvl4pPr>
              <a:defRPr sz="1600">
                <a:solidFill>
                  <a:schemeClr val="tx2"/>
                </a:solidFill>
              </a:defRPr>
            </a:lvl4pPr>
            <a:lvl5pPr>
              <a:defRPr sz="16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Edit Master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</a:t>
            </a:r>
          </a:p>
        </p:txBody>
      </p:sp>
    </p:spTree>
    <p:extLst>
      <p:ext uri="{BB962C8B-B14F-4D97-AF65-F5344CB8AC3E}">
        <p14:creationId xmlns:p14="http://schemas.microsoft.com/office/powerpoint/2010/main" val="393733481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fographic Timeline E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ext Placeholder 3"/>
          <p:cNvSpPr>
            <a:spLocks noGrp="1"/>
          </p:cNvSpPr>
          <p:nvPr>
            <p:ph type="body" sz="quarter" idx="22" hasCustomPrompt="1"/>
          </p:nvPr>
        </p:nvSpPr>
        <p:spPr>
          <a:xfrm>
            <a:off x="4845497" y="1681454"/>
            <a:ext cx="2206625" cy="1687512"/>
          </a:xfrm>
        </p:spPr>
        <p:txBody>
          <a:bodyPr anchor="b"/>
          <a:lstStyle>
            <a:lvl1pPr algn="ctr">
              <a:defRPr sz="2400" baseline="0">
                <a:solidFill>
                  <a:schemeClr val="accent5">
                    <a:lumMod val="75000"/>
                  </a:schemeClr>
                </a:solidFill>
              </a:defRPr>
            </a:lvl1pPr>
            <a:lvl2pPr marL="0" algn="ctr">
              <a:defRPr sz="1800"/>
            </a:lvl2pPr>
          </a:lstStyle>
          <a:p>
            <a:pPr lvl="0"/>
            <a:r>
              <a:rPr lang="en-US" dirty="0"/>
              <a:t>Item / Milestone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44" name="Text Placeholder 4"/>
          <p:cNvSpPr>
            <a:spLocks noGrp="1"/>
          </p:cNvSpPr>
          <p:nvPr>
            <p:ph type="body" sz="quarter" idx="20" hasCustomPrompt="1"/>
          </p:nvPr>
        </p:nvSpPr>
        <p:spPr>
          <a:xfrm>
            <a:off x="8032472" y="4249237"/>
            <a:ext cx="2205513" cy="271463"/>
          </a:xfrm>
          <a:noFill/>
        </p:spPr>
        <p:txBody>
          <a:bodyPr wrap="square" lIns="0" tIns="0" rIns="0" bIns="0" numCol="1" spcCol="640080" rtlCol="1">
            <a:noAutofit/>
          </a:bodyPr>
          <a:lstStyle>
            <a:lvl1pPr algn="ctr">
              <a:defRPr lang="en-US" sz="2000" baseline="0" dirty="0" smtClean="0">
                <a:solidFill>
                  <a:schemeClr val="accent1"/>
                </a:solidFill>
                <a:latin typeface="Arial" panose="020B0604020202020204" pitchFamily="34" charset="0"/>
                <a:ea typeface="Open Sans" pitchFamily="34" charset="0"/>
                <a:cs typeface="Open Sans" pitchFamily="34" charset="0"/>
              </a:defRPr>
            </a:lvl1pPr>
          </a:lstStyle>
          <a:p>
            <a:pPr lvl="0" algn="ctr"/>
            <a:r>
              <a:rPr lang="en-US" dirty="0"/>
              <a:t>Date</a:t>
            </a:r>
          </a:p>
        </p:txBody>
      </p:sp>
      <p:sp>
        <p:nvSpPr>
          <p:cNvPr id="42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854797" y="3460237"/>
            <a:ext cx="2205513" cy="271463"/>
          </a:xfrm>
          <a:noFill/>
        </p:spPr>
        <p:txBody>
          <a:bodyPr wrap="square" lIns="0" tIns="0" rIns="0" bIns="0" numCol="1" spcCol="640080" rtlCol="1">
            <a:noAutofit/>
          </a:bodyPr>
          <a:lstStyle>
            <a:lvl1pPr algn="ctr">
              <a:defRPr lang="en-US" sz="2000" baseline="0" dirty="0" smtClean="0">
                <a:solidFill>
                  <a:schemeClr val="accent1"/>
                </a:solidFill>
                <a:latin typeface="Arial" panose="020B0604020202020204" pitchFamily="34" charset="0"/>
                <a:ea typeface="Open Sans" pitchFamily="34" charset="0"/>
                <a:cs typeface="Open Sans" pitchFamily="34" charset="0"/>
              </a:defRPr>
            </a:lvl1pPr>
          </a:lstStyle>
          <a:p>
            <a:pPr lvl="0" algn="ctr"/>
            <a:r>
              <a:rPr lang="en-US" dirty="0"/>
              <a:t>Date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5" hasCustomPrompt="1"/>
          </p:nvPr>
        </p:nvSpPr>
        <p:spPr>
          <a:xfrm>
            <a:off x="1699025" y="4249237"/>
            <a:ext cx="2205513" cy="271463"/>
          </a:xfrm>
          <a:noFill/>
        </p:spPr>
        <p:txBody>
          <a:bodyPr wrap="square" lIns="0" tIns="0" rIns="0" bIns="0" numCol="1" spcCol="640080" rtlCol="1">
            <a:noAutofit/>
          </a:bodyPr>
          <a:lstStyle>
            <a:lvl1pPr algn="ctr">
              <a:defRPr lang="en-US" sz="2000" baseline="0" dirty="0" smtClean="0">
                <a:solidFill>
                  <a:schemeClr val="accent1"/>
                </a:solidFill>
                <a:latin typeface="Arial" panose="020B0604020202020204" pitchFamily="34" charset="0"/>
                <a:ea typeface="Open Sans" pitchFamily="34" charset="0"/>
                <a:cs typeface="Open Sans" pitchFamily="34" charset="0"/>
              </a:defRPr>
            </a:lvl1pPr>
          </a:lstStyle>
          <a:p>
            <a:pPr lvl="0" algn="ctr"/>
            <a:r>
              <a:rPr lang="en-US" dirty="0"/>
              <a:t>Date</a:t>
            </a:r>
          </a:p>
        </p:txBody>
      </p:sp>
      <p:grpSp>
        <p:nvGrpSpPr>
          <p:cNvPr id="9" name="Group 8"/>
          <p:cNvGrpSpPr/>
          <p:nvPr userDrawn="1"/>
        </p:nvGrpSpPr>
        <p:grpSpPr>
          <a:xfrm rot="10800000">
            <a:off x="0" y="3888784"/>
            <a:ext cx="10949076" cy="97536"/>
            <a:chOff x="1242924" y="3888784"/>
            <a:chExt cx="10949076" cy="97536"/>
          </a:xfrm>
        </p:grpSpPr>
        <p:sp>
          <p:nvSpPr>
            <p:cNvPr id="11" name="Oval 10"/>
            <p:cNvSpPr/>
            <p:nvPr/>
          </p:nvSpPr>
          <p:spPr>
            <a:xfrm>
              <a:off x="1242924" y="3888784"/>
              <a:ext cx="97536" cy="97536"/>
            </a:xfrm>
            <a:prstGeom prst="ellipse">
              <a:avLst/>
            </a:prstGeom>
            <a:solidFill>
              <a:schemeClr val="accent2"/>
            </a:solidFill>
            <a:ln w="12700"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sz="2400"/>
            </a:p>
          </p:txBody>
        </p:sp>
        <p:cxnSp>
          <p:nvCxnSpPr>
            <p:cNvPr id="12" name="Straight Connector 11"/>
            <p:cNvCxnSpPr/>
            <p:nvPr userDrawn="1"/>
          </p:nvCxnSpPr>
          <p:spPr>
            <a:xfrm>
              <a:off x="1340460" y="3937552"/>
              <a:ext cx="10851540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3" name="Group 12"/>
          <p:cNvGrpSpPr/>
          <p:nvPr userDrawn="1"/>
        </p:nvGrpSpPr>
        <p:grpSpPr>
          <a:xfrm>
            <a:off x="2711401" y="3394368"/>
            <a:ext cx="182880" cy="633731"/>
            <a:chOff x="2033551" y="2740820"/>
            <a:chExt cx="137160" cy="475298"/>
          </a:xfrm>
        </p:grpSpPr>
        <p:sp>
          <p:nvSpPr>
            <p:cNvPr id="14" name="Oval 13"/>
            <p:cNvSpPr/>
            <p:nvPr/>
          </p:nvSpPr>
          <p:spPr>
            <a:xfrm>
              <a:off x="2033551" y="3078958"/>
              <a:ext cx="137160" cy="137160"/>
            </a:xfrm>
            <a:prstGeom prst="ellipse">
              <a:avLst/>
            </a:prstGeom>
            <a:solidFill>
              <a:schemeClr val="accent2"/>
            </a:solidFill>
            <a:ln w="12700"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sz="2400"/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5400000">
              <a:off x="1931872" y="2910285"/>
              <a:ext cx="340518" cy="1588"/>
            </a:xfrm>
            <a:prstGeom prst="line">
              <a:avLst/>
            </a:prstGeom>
            <a:ln>
              <a:solidFill>
                <a:schemeClr val="accent5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6" name="Group 15"/>
          <p:cNvGrpSpPr/>
          <p:nvPr userDrawn="1"/>
        </p:nvGrpSpPr>
        <p:grpSpPr>
          <a:xfrm>
            <a:off x="9036071" y="3394368"/>
            <a:ext cx="182880" cy="633731"/>
            <a:chOff x="2033551" y="2740820"/>
            <a:chExt cx="137160" cy="475298"/>
          </a:xfrm>
        </p:grpSpPr>
        <p:sp>
          <p:nvSpPr>
            <p:cNvPr id="17" name="Oval 16"/>
            <p:cNvSpPr/>
            <p:nvPr/>
          </p:nvSpPr>
          <p:spPr>
            <a:xfrm>
              <a:off x="2033551" y="3078958"/>
              <a:ext cx="137160" cy="137160"/>
            </a:xfrm>
            <a:prstGeom prst="ellipse">
              <a:avLst/>
            </a:prstGeom>
            <a:solidFill>
              <a:schemeClr val="accent2"/>
            </a:solidFill>
            <a:ln w="12700"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sz="2400"/>
            </a:p>
          </p:txBody>
        </p:sp>
        <p:cxnSp>
          <p:nvCxnSpPr>
            <p:cNvPr id="18" name="Straight Connector 17"/>
            <p:cNvCxnSpPr/>
            <p:nvPr/>
          </p:nvCxnSpPr>
          <p:spPr>
            <a:xfrm rot="5400000">
              <a:off x="1931872" y="2910285"/>
              <a:ext cx="340518" cy="1588"/>
            </a:xfrm>
            <a:prstGeom prst="line">
              <a:avLst/>
            </a:prstGeom>
            <a:ln>
              <a:solidFill>
                <a:schemeClr val="accent5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9" name="Group 18"/>
          <p:cNvGrpSpPr/>
          <p:nvPr userDrawn="1"/>
        </p:nvGrpSpPr>
        <p:grpSpPr>
          <a:xfrm>
            <a:off x="5875865" y="3845218"/>
            <a:ext cx="182880" cy="635003"/>
            <a:chOff x="2033551" y="3078958"/>
            <a:chExt cx="137160" cy="476252"/>
          </a:xfrm>
        </p:grpSpPr>
        <p:sp>
          <p:nvSpPr>
            <p:cNvPr id="20" name="Oval 19"/>
            <p:cNvSpPr/>
            <p:nvPr/>
          </p:nvSpPr>
          <p:spPr>
            <a:xfrm>
              <a:off x="2033551" y="3078958"/>
              <a:ext cx="137160" cy="137160"/>
            </a:xfrm>
            <a:prstGeom prst="ellipse">
              <a:avLst/>
            </a:prstGeom>
            <a:solidFill>
              <a:schemeClr val="accent2"/>
            </a:solidFill>
            <a:ln w="12700"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sz="2400"/>
            </a:p>
          </p:txBody>
        </p:sp>
        <p:cxnSp>
          <p:nvCxnSpPr>
            <p:cNvPr id="21" name="Straight Connector 20"/>
            <p:cNvCxnSpPr>
              <a:stCxn id="20" idx="4"/>
            </p:cNvCxnSpPr>
            <p:nvPr/>
          </p:nvCxnSpPr>
          <p:spPr>
            <a:xfrm rot="5400000">
              <a:off x="1932188" y="3385267"/>
              <a:ext cx="339092" cy="794"/>
            </a:xfrm>
            <a:prstGeom prst="line">
              <a:avLst/>
            </a:prstGeom>
            <a:ln>
              <a:solidFill>
                <a:schemeClr val="accent5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Picture Placeholder 2"/>
          <p:cNvSpPr>
            <a:spLocks noGrp="1"/>
          </p:cNvSpPr>
          <p:nvPr>
            <p:ph type="pic" sz="quarter" idx="12" hasCustomPrompt="1"/>
          </p:nvPr>
        </p:nvSpPr>
        <p:spPr>
          <a:xfrm>
            <a:off x="2173521" y="2135480"/>
            <a:ext cx="1257300" cy="1258887"/>
          </a:xfrm>
          <a:prstGeom prst="ellipse">
            <a:avLst/>
          </a:prstGeom>
        </p:spPr>
        <p:txBody>
          <a:bodyPr anchor="ctr"/>
          <a:lstStyle>
            <a:lvl1pPr algn="ctr">
              <a:defRPr sz="1600"/>
            </a:lvl1pPr>
          </a:lstStyle>
          <a:p>
            <a:r>
              <a:rPr lang="en-US" dirty="0"/>
              <a:t>Picture or Icon</a:t>
            </a:r>
          </a:p>
        </p:txBody>
      </p:sp>
      <p:sp>
        <p:nvSpPr>
          <p:cNvPr id="36" name="Picture Placeholder 2"/>
          <p:cNvSpPr>
            <a:spLocks noGrp="1"/>
          </p:cNvSpPr>
          <p:nvPr>
            <p:ph type="pic" sz="quarter" idx="13" hasCustomPrompt="1"/>
          </p:nvPr>
        </p:nvSpPr>
        <p:spPr>
          <a:xfrm>
            <a:off x="5328905" y="4487589"/>
            <a:ext cx="1257300" cy="1258887"/>
          </a:xfrm>
          <a:prstGeom prst="ellipse">
            <a:avLst/>
          </a:prstGeom>
        </p:spPr>
        <p:txBody>
          <a:bodyPr anchor="ctr"/>
          <a:lstStyle>
            <a:lvl1pPr algn="ctr">
              <a:defRPr sz="1600"/>
            </a:lvl1pPr>
          </a:lstStyle>
          <a:p>
            <a:r>
              <a:rPr lang="en-US" dirty="0"/>
              <a:t>Picture or Icon</a:t>
            </a:r>
          </a:p>
        </p:txBody>
      </p:sp>
      <p:sp>
        <p:nvSpPr>
          <p:cNvPr id="37" name="Picture Placeholder 2"/>
          <p:cNvSpPr>
            <a:spLocks noGrp="1"/>
          </p:cNvSpPr>
          <p:nvPr>
            <p:ph type="pic" sz="quarter" idx="14" hasCustomPrompt="1"/>
          </p:nvPr>
        </p:nvSpPr>
        <p:spPr>
          <a:xfrm>
            <a:off x="8508051" y="2135479"/>
            <a:ext cx="1257300" cy="1258887"/>
          </a:xfrm>
          <a:prstGeom prst="ellipse">
            <a:avLst/>
          </a:prstGeom>
        </p:spPr>
        <p:txBody>
          <a:bodyPr anchor="ctr"/>
          <a:lstStyle>
            <a:lvl1pPr algn="ctr">
              <a:defRPr sz="1600"/>
            </a:lvl1pPr>
          </a:lstStyle>
          <a:p>
            <a:r>
              <a:rPr lang="en-US" dirty="0"/>
              <a:t>Picture or Icon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21" hasCustomPrompt="1"/>
          </p:nvPr>
        </p:nvSpPr>
        <p:spPr>
          <a:xfrm>
            <a:off x="1698625" y="4611018"/>
            <a:ext cx="2206625" cy="1687512"/>
          </a:xfrm>
        </p:spPr>
        <p:txBody>
          <a:bodyPr/>
          <a:lstStyle>
            <a:lvl1pPr algn="ctr">
              <a:defRPr sz="2400" baseline="0">
                <a:solidFill>
                  <a:schemeClr val="accent5">
                    <a:lumMod val="75000"/>
                  </a:schemeClr>
                </a:solidFill>
              </a:defRPr>
            </a:lvl1pPr>
            <a:lvl2pPr marL="0" algn="ctr">
              <a:defRPr sz="1800"/>
            </a:lvl2pPr>
          </a:lstStyle>
          <a:p>
            <a:pPr lvl="0"/>
            <a:r>
              <a:rPr lang="en-US" dirty="0"/>
              <a:t>Item / Milestone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29" name="Text Placeholder 3"/>
          <p:cNvSpPr>
            <a:spLocks noGrp="1"/>
          </p:cNvSpPr>
          <p:nvPr>
            <p:ph type="body" sz="quarter" idx="23" hasCustomPrompt="1"/>
          </p:nvPr>
        </p:nvSpPr>
        <p:spPr>
          <a:xfrm>
            <a:off x="8023139" y="4611018"/>
            <a:ext cx="2206625" cy="1687512"/>
          </a:xfrm>
        </p:spPr>
        <p:txBody>
          <a:bodyPr/>
          <a:lstStyle>
            <a:lvl1pPr algn="ctr">
              <a:defRPr sz="2400" baseline="0">
                <a:solidFill>
                  <a:schemeClr val="accent5">
                    <a:lumMod val="75000"/>
                  </a:schemeClr>
                </a:solidFill>
              </a:defRPr>
            </a:lvl1pPr>
            <a:lvl2pPr marL="0" algn="ctr">
              <a:defRPr sz="1800"/>
            </a:lvl2pPr>
          </a:lstStyle>
          <a:p>
            <a:pPr lvl="0"/>
            <a:r>
              <a:rPr lang="en-US" dirty="0"/>
              <a:t>Item / Milestone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3125783434"/>
      </p:ext>
    </p:extLst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build="p">
        <p:tmplLst>
          <p:tmpl lvl="1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28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28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44" grpId="0" build="p">
        <p:tmplLst>
          <p:tmpl lvl="1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44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42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42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5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5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3" grpId="0"/>
      <p:bldP spid="36" grpId="0"/>
      <p:bldP spid="37" grpId="0"/>
      <p:bldP spid="4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4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4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9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29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29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9_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C85FF6C8-F2E0-460F-AA93-16D2241EBA11}"/>
              </a:ext>
            </a:extLst>
          </p:cNvPr>
          <p:cNvCxnSpPr>
            <a:stCxn id="34" idx="3"/>
          </p:cNvCxnSpPr>
          <p:nvPr userDrawn="1"/>
        </p:nvCxnSpPr>
        <p:spPr>
          <a:xfrm flipV="1">
            <a:off x="4091368" y="2902226"/>
            <a:ext cx="8412058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1283202A-EB4F-4312-BD6B-911F94EBBF98}"/>
              </a:ext>
            </a:extLst>
          </p:cNvPr>
          <p:cNvCxnSpPr/>
          <p:nvPr userDrawn="1"/>
        </p:nvCxnSpPr>
        <p:spPr>
          <a:xfrm>
            <a:off x="554182" y="6320118"/>
            <a:ext cx="11083636" cy="0"/>
          </a:xfrm>
          <a:prstGeom prst="line">
            <a:avLst/>
          </a:prstGeom>
          <a:ln w="6350">
            <a:solidFill>
              <a:schemeClr val="bg1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 Placeholder 10">
            <a:extLst>
              <a:ext uri="{FF2B5EF4-FFF2-40B4-BE49-F238E27FC236}">
                <a16:creationId xmlns:a16="http://schemas.microsoft.com/office/drawing/2014/main" id="{99C2000C-53EE-4B17-B018-7D4E7347096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54182" y="1106401"/>
            <a:ext cx="11073007" cy="304800"/>
          </a:xfrm>
          <a:prstGeom prst="rect">
            <a:avLst/>
          </a:prstGeom>
        </p:spPr>
        <p:txBody>
          <a:bodyPr lIns="0" tIns="0" rIns="0" bIns="0" anchor="ctr" anchorCtr="0">
            <a:noAutofit/>
          </a:bodyPr>
          <a:lstStyle>
            <a:lvl1pPr marL="0" indent="0" algn="l" rtl="0">
              <a:spcBef>
                <a:spcPts val="0"/>
              </a:spcBef>
              <a:buNone/>
              <a:defRPr sz="2133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</a:defRPr>
            </a:lvl1pPr>
            <a:lvl2pPr algn="ctr" rtl="0">
              <a:defRPr/>
            </a:lvl2pPr>
            <a:lvl3pPr algn="ctr" rtl="0">
              <a:defRPr/>
            </a:lvl3pPr>
            <a:lvl4pPr algn="ctr" rtl="0">
              <a:defRPr/>
            </a:lvl4pPr>
            <a:lvl5pPr algn="ctr" rtl="0">
              <a:defRPr/>
            </a:lvl5pPr>
          </a:lstStyle>
          <a:p>
            <a:pPr lvl="0"/>
            <a:r>
              <a:rPr lang="en-US" dirty="0"/>
              <a:t>Subtitle if needed</a:t>
            </a:r>
          </a:p>
        </p:txBody>
      </p:sp>
      <p:sp>
        <p:nvSpPr>
          <p:cNvPr id="6" name="Text Placeholder 7">
            <a:extLst>
              <a:ext uri="{FF2B5EF4-FFF2-40B4-BE49-F238E27FC236}">
                <a16:creationId xmlns:a16="http://schemas.microsoft.com/office/drawing/2014/main" id="{7E9F61FD-3902-41A9-A46E-29522DFC6F0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54182" y="455265"/>
            <a:ext cx="11073008" cy="558784"/>
          </a:xfrm>
          <a:prstGeom prst="rect">
            <a:avLst/>
          </a:prstGeom>
        </p:spPr>
        <p:txBody>
          <a:bodyPr lIns="0" tIns="0" rIns="0" bIns="0" anchor="ctr" anchorCtr="0">
            <a:noAutofit/>
          </a:bodyPr>
          <a:lstStyle>
            <a:lvl1pPr marL="0" indent="0" algn="l" rtl="0">
              <a:spcBef>
                <a:spcPts val="0"/>
              </a:spcBef>
              <a:buNone/>
              <a:defRPr sz="4000" b="0" cap="none" spc="0" baseline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Open Sans Light" pitchFamily="34" charset="0"/>
              </a:defRPr>
            </a:lvl1pPr>
          </a:lstStyle>
          <a:p>
            <a:pPr lvl="0"/>
            <a:r>
              <a:rPr lang="en-US" dirty="0"/>
              <a:t>Slide title</a:t>
            </a:r>
          </a:p>
        </p:txBody>
      </p:sp>
      <p:sp>
        <p:nvSpPr>
          <p:cNvPr id="34" name="Picture Placeholder 4">
            <a:extLst>
              <a:ext uri="{FF2B5EF4-FFF2-40B4-BE49-F238E27FC236}">
                <a16:creationId xmlns:a16="http://schemas.microsoft.com/office/drawing/2014/main" id="{1E2D156C-9EF5-440B-8325-455BBD3B7448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1314063" y="1930212"/>
            <a:ext cx="2777305" cy="1956816"/>
          </a:xfrm>
          <a:prstGeom prst="roundRect">
            <a:avLst>
              <a:gd name="adj" fmla="val 1100"/>
            </a:avLst>
          </a:prstGeom>
          <a:solidFill>
            <a:schemeClr val="bg1">
              <a:lumMod val="85000"/>
            </a:schemeClr>
          </a:solidFill>
          <a:ln w="3175">
            <a:solidFill>
              <a:schemeClr val="bg1">
                <a:lumMod val="75000"/>
              </a:schemeClr>
            </a:solidFill>
          </a:ln>
        </p:spPr>
        <p:txBody>
          <a:bodyPr>
            <a:normAutofit/>
          </a:bodyPr>
          <a:lstStyle>
            <a:lvl1pPr>
              <a:defRPr sz="800"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id-ID" dirty="0"/>
          </a:p>
        </p:txBody>
      </p:sp>
      <p:sp>
        <p:nvSpPr>
          <p:cNvPr id="35" name="Picture Placeholder 4">
            <a:extLst>
              <a:ext uri="{FF2B5EF4-FFF2-40B4-BE49-F238E27FC236}">
                <a16:creationId xmlns:a16="http://schemas.microsoft.com/office/drawing/2014/main" id="{D566B7CD-4721-426E-975F-DC91D124E94C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4687784" y="1948960"/>
            <a:ext cx="2777305" cy="1956816"/>
          </a:xfrm>
          <a:prstGeom prst="roundRect">
            <a:avLst>
              <a:gd name="adj" fmla="val 1442"/>
            </a:avLst>
          </a:prstGeom>
          <a:solidFill>
            <a:schemeClr val="bg1">
              <a:lumMod val="85000"/>
            </a:schemeClr>
          </a:solidFill>
          <a:ln w="3175">
            <a:solidFill>
              <a:schemeClr val="bg1">
                <a:lumMod val="75000"/>
              </a:schemeClr>
            </a:solidFill>
          </a:ln>
        </p:spPr>
        <p:txBody>
          <a:bodyPr>
            <a:normAutofit/>
          </a:bodyPr>
          <a:lstStyle>
            <a:lvl1pPr>
              <a:defRPr sz="800"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id-ID" dirty="0"/>
          </a:p>
        </p:txBody>
      </p:sp>
      <p:sp>
        <p:nvSpPr>
          <p:cNvPr id="36" name="Picture Placeholder 4">
            <a:extLst>
              <a:ext uri="{FF2B5EF4-FFF2-40B4-BE49-F238E27FC236}">
                <a16:creationId xmlns:a16="http://schemas.microsoft.com/office/drawing/2014/main" id="{EA6F074A-E777-44D4-9829-E43B13FF7F12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8057634" y="1942056"/>
            <a:ext cx="2777305" cy="1956816"/>
          </a:xfrm>
          <a:prstGeom prst="roundRect">
            <a:avLst>
              <a:gd name="adj" fmla="val 1615"/>
            </a:avLst>
          </a:prstGeom>
          <a:solidFill>
            <a:schemeClr val="bg1">
              <a:lumMod val="85000"/>
            </a:schemeClr>
          </a:solidFill>
          <a:ln w="3175">
            <a:solidFill>
              <a:schemeClr val="bg1">
                <a:lumMod val="75000"/>
              </a:schemeClr>
            </a:solidFill>
          </a:ln>
        </p:spPr>
        <p:txBody>
          <a:bodyPr>
            <a:normAutofit/>
          </a:bodyPr>
          <a:lstStyle>
            <a:lvl1pPr>
              <a:defRPr sz="800"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id-ID" dirty="0"/>
          </a:p>
        </p:txBody>
      </p:sp>
      <p:sp>
        <p:nvSpPr>
          <p:cNvPr id="40" name="Text Placeholder 39">
            <a:extLst>
              <a:ext uri="{FF2B5EF4-FFF2-40B4-BE49-F238E27FC236}">
                <a16:creationId xmlns:a16="http://schemas.microsoft.com/office/drawing/2014/main" id="{85A03050-810B-4DA7-94F6-1EEC636A7CC3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1301702" y="4592112"/>
            <a:ext cx="2789666" cy="1243013"/>
          </a:xfrm>
        </p:spPr>
        <p:txBody>
          <a:bodyPr/>
          <a:lstStyle>
            <a:lvl1pPr algn="ctr">
              <a:defRPr sz="2400"/>
            </a:lvl1pPr>
            <a:lvl2pPr algn="ctr">
              <a:defRPr sz="2000"/>
            </a:lvl2pPr>
            <a:lvl3pPr algn="ctr">
              <a:defRPr sz="1800"/>
            </a:lvl3pPr>
            <a:lvl4pPr algn="ctr">
              <a:defRPr sz="1600"/>
            </a:lvl4pPr>
            <a:lvl5pPr algn="ctr">
              <a:defRPr sz="16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41" name="Text Placeholder 39">
            <a:extLst>
              <a:ext uri="{FF2B5EF4-FFF2-40B4-BE49-F238E27FC236}">
                <a16:creationId xmlns:a16="http://schemas.microsoft.com/office/drawing/2014/main" id="{E8632BE4-3095-49BD-9C21-7BFB952AC5D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4697482" y="4592112"/>
            <a:ext cx="2789666" cy="1243013"/>
          </a:xfrm>
        </p:spPr>
        <p:txBody>
          <a:bodyPr/>
          <a:lstStyle>
            <a:lvl1pPr algn="ctr">
              <a:defRPr sz="2400"/>
            </a:lvl1pPr>
            <a:lvl2pPr algn="ctr">
              <a:defRPr sz="2000"/>
            </a:lvl2pPr>
            <a:lvl3pPr algn="ctr">
              <a:defRPr sz="1800"/>
            </a:lvl3pPr>
            <a:lvl4pPr algn="ctr">
              <a:defRPr sz="1600"/>
            </a:lvl4pPr>
            <a:lvl5pPr algn="ctr">
              <a:defRPr sz="16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42" name="Text Placeholder 39">
            <a:extLst>
              <a:ext uri="{FF2B5EF4-FFF2-40B4-BE49-F238E27FC236}">
                <a16:creationId xmlns:a16="http://schemas.microsoft.com/office/drawing/2014/main" id="{22E73425-8B61-4F73-876A-8DBC260AB22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8051453" y="4592112"/>
            <a:ext cx="2789666" cy="1243013"/>
          </a:xfrm>
        </p:spPr>
        <p:txBody>
          <a:bodyPr/>
          <a:lstStyle>
            <a:lvl1pPr algn="ctr">
              <a:defRPr sz="2400"/>
            </a:lvl1pPr>
            <a:lvl2pPr algn="ctr">
              <a:defRPr sz="2000"/>
            </a:lvl2pPr>
            <a:lvl3pPr algn="ctr">
              <a:defRPr sz="1800"/>
            </a:lvl3pPr>
            <a:lvl4pPr algn="ctr">
              <a:defRPr sz="1600"/>
            </a:lvl4pPr>
            <a:lvl5pPr algn="ctr">
              <a:defRPr sz="16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25" name="Text Placeholder 4">
            <a:extLst>
              <a:ext uri="{FF2B5EF4-FFF2-40B4-BE49-F238E27FC236}">
                <a16:creationId xmlns:a16="http://schemas.microsoft.com/office/drawing/2014/main" id="{0125A531-CCF6-45E2-869A-B02EA26AAEE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902157" y="3900026"/>
            <a:ext cx="1588756" cy="408745"/>
          </a:xfrm>
          <a:solidFill>
            <a:schemeClr val="accent1"/>
          </a:solidFill>
        </p:spPr>
        <p:txBody>
          <a:bodyPr lIns="0" tIns="0" rIns="0" bIns="0" anchor="ctr">
            <a:normAutofit/>
          </a:bodyPr>
          <a:lstStyle>
            <a:lvl1pPr marL="0" indent="0" algn="ctr">
              <a:buNone/>
              <a:defRPr sz="1750">
                <a:solidFill>
                  <a:schemeClr val="bg1">
                    <a:lumMod val="95000"/>
                  </a:schemeClr>
                </a:solidFill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</a:t>
            </a:r>
            <a:endParaRPr lang="en-GB" dirty="0"/>
          </a:p>
        </p:txBody>
      </p:sp>
      <p:sp>
        <p:nvSpPr>
          <p:cNvPr id="27" name="Text Placeholder 4">
            <a:extLst>
              <a:ext uri="{FF2B5EF4-FFF2-40B4-BE49-F238E27FC236}">
                <a16:creationId xmlns:a16="http://schemas.microsoft.com/office/drawing/2014/main" id="{1DFD23F9-BDC4-4EF0-8208-FBBAC1A2B7B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272469" y="3900026"/>
            <a:ext cx="1588756" cy="408745"/>
          </a:xfrm>
          <a:solidFill>
            <a:schemeClr val="accent4"/>
          </a:solidFill>
        </p:spPr>
        <p:txBody>
          <a:bodyPr lIns="0" tIns="0" rIns="0" bIns="0" anchor="ctr">
            <a:normAutofit/>
          </a:bodyPr>
          <a:lstStyle>
            <a:lvl1pPr marL="0" indent="0" algn="ctr">
              <a:buNone/>
              <a:defRPr sz="1750">
                <a:solidFill>
                  <a:schemeClr val="bg1">
                    <a:lumMod val="95000"/>
                  </a:schemeClr>
                </a:solidFill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</a:t>
            </a:r>
            <a:endParaRPr lang="en-GB" dirty="0"/>
          </a:p>
        </p:txBody>
      </p:sp>
      <p:sp>
        <p:nvSpPr>
          <p:cNvPr id="28" name="Text Placeholder 4">
            <a:extLst>
              <a:ext uri="{FF2B5EF4-FFF2-40B4-BE49-F238E27FC236}">
                <a16:creationId xmlns:a16="http://schemas.microsoft.com/office/drawing/2014/main" id="{3372090C-19E0-47AD-9135-DFD99A905037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8642781" y="3900026"/>
            <a:ext cx="1588756" cy="408745"/>
          </a:xfrm>
          <a:solidFill>
            <a:schemeClr val="accent2"/>
          </a:solidFill>
        </p:spPr>
        <p:txBody>
          <a:bodyPr lIns="0" tIns="0" rIns="0" bIns="0" anchor="ctr">
            <a:normAutofit/>
          </a:bodyPr>
          <a:lstStyle>
            <a:lvl1pPr marL="0" indent="0" algn="ctr">
              <a:buNone/>
              <a:defRPr sz="1750">
                <a:solidFill>
                  <a:schemeClr val="bg1">
                    <a:lumMod val="95000"/>
                  </a:schemeClr>
                </a:solidFill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</a:t>
            </a:r>
            <a:endParaRPr lang="en-GB" dirty="0"/>
          </a:p>
        </p:txBody>
      </p:sp>
      <p:sp>
        <p:nvSpPr>
          <p:cNvPr id="18" name="Text Placeholder 2"/>
          <p:cNvSpPr>
            <a:spLocks noGrp="1"/>
          </p:cNvSpPr>
          <p:nvPr>
            <p:ph type="body" sz="quarter" idx="12" hasCustomPrompt="1"/>
          </p:nvPr>
        </p:nvSpPr>
        <p:spPr>
          <a:xfrm>
            <a:off x="4951413" y="6367701"/>
            <a:ext cx="6686550" cy="222012"/>
          </a:xfrm>
        </p:spPr>
        <p:txBody>
          <a:bodyPr/>
          <a:lstStyle>
            <a:lvl1pPr algn="r">
              <a:defRPr sz="900"/>
            </a:lvl1pPr>
            <a:lvl2pPr algn="r">
              <a:defRPr sz="1100"/>
            </a:lvl2pPr>
            <a:lvl3pPr algn="r">
              <a:defRPr sz="1050"/>
            </a:lvl3pPr>
            <a:lvl4pPr algn="r">
              <a:defRPr sz="1000"/>
            </a:lvl4pPr>
            <a:lvl5pPr algn="r">
              <a:defRPr sz="1000"/>
            </a:lvl5pPr>
          </a:lstStyle>
          <a:p>
            <a:pPr lvl="0"/>
            <a:r>
              <a:rPr lang="en-US" dirty="0"/>
              <a:t>Source</a:t>
            </a:r>
          </a:p>
        </p:txBody>
      </p:sp>
      <p:pic>
        <p:nvPicPr>
          <p:cNvPr id="19" name="Picture 18" descr="GSB_H_SEAL_2C.png"/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54182" y="6347358"/>
            <a:ext cx="872696" cy="278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02106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  <p:bldP spid="35" grpId="0" animBg="1"/>
      <p:bldP spid="36" grpId="0" animBg="1"/>
    </p:bld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0_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86283608-D933-4906-ABAB-83B2C7168BF5}"/>
              </a:ext>
            </a:extLst>
          </p:cNvPr>
          <p:cNvCxnSpPr/>
          <p:nvPr userDrawn="1"/>
        </p:nvCxnSpPr>
        <p:spPr>
          <a:xfrm flipV="1">
            <a:off x="-327989" y="2902226"/>
            <a:ext cx="8412058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  <a:miter lim="400000"/>
          </a:ln>
        </p:spPr>
      </p:cxn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1283202A-EB4F-4312-BD6B-911F94EBBF98}"/>
              </a:ext>
            </a:extLst>
          </p:cNvPr>
          <p:cNvCxnSpPr/>
          <p:nvPr userDrawn="1"/>
        </p:nvCxnSpPr>
        <p:spPr>
          <a:xfrm>
            <a:off x="554182" y="6320118"/>
            <a:ext cx="11083636" cy="0"/>
          </a:xfrm>
          <a:prstGeom prst="line">
            <a:avLst/>
          </a:prstGeom>
          <a:ln w="6350">
            <a:solidFill>
              <a:schemeClr val="bg1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Picture Placeholder 4">
            <a:extLst>
              <a:ext uri="{FF2B5EF4-FFF2-40B4-BE49-F238E27FC236}">
                <a16:creationId xmlns:a16="http://schemas.microsoft.com/office/drawing/2014/main" id="{F74CDCEE-A674-4EE8-BF00-DC347784B4CA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1299813" y="1929384"/>
            <a:ext cx="2777305" cy="1957969"/>
          </a:xfrm>
          <a:prstGeom prst="roundRect">
            <a:avLst>
              <a:gd name="adj" fmla="val 1100"/>
            </a:avLst>
          </a:prstGeom>
          <a:solidFill>
            <a:schemeClr val="bg1">
              <a:lumMod val="85000"/>
            </a:schemeClr>
          </a:solidFill>
          <a:ln w="3175">
            <a:solidFill>
              <a:schemeClr val="bg1">
                <a:lumMod val="75000"/>
              </a:schemeClr>
            </a:solidFill>
          </a:ln>
        </p:spPr>
        <p:txBody>
          <a:bodyPr>
            <a:normAutofit/>
          </a:bodyPr>
          <a:lstStyle>
            <a:lvl1pPr>
              <a:defRPr sz="800"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id-ID" dirty="0"/>
          </a:p>
        </p:txBody>
      </p:sp>
      <p:sp>
        <p:nvSpPr>
          <p:cNvPr id="15" name="Picture Placeholder 4">
            <a:extLst>
              <a:ext uri="{FF2B5EF4-FFF2-40B4-BE49-F238E27FC236}">
                <a16:creationId xmlns:a16="http://schemas.microsoft.com/office/drawing/2014/main" id="{011BD003-636A-4594-AAAA-2D111B91B5D4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4673534" y="1929384"/>
            <a:ext cx="2777305" cy="1956816"/>
          </a:xfrm>
          <a:prstGeom prst="roundRect">
            <a:avLst>
              <a:gd name="adj" fmla="val 1442"/>
            </a:avLst>
          </a:prstGeom>
          <a:solidFill>
            <a:schemeClr val="bg1">
              <a:lumMod val="85000"/>
            </a:schemeClr>
          </a:solidFill>
          <a:ln w="3175">
            <a:solidFill>
              <a:schemeClr val="bg1">
                <a:lumMod val="75000"/>
              </a:schemeClr>
            </a:solidFill>
          </a:ln>
        </p:spPr>
        <p:txBody>
          <a:bodyPr>
            <a:normAutofit/>
          </a:bodyPr>
          <a:lstStyle>
            <a:lvl1pPr>
              <a:defRPr sz="800"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id-ID" dirty="0"/>
          </a:p>
        </p:txBody>
      </p:sp>
      <p:sp>
        <p:nvSpPr>
          <p:cNvPr id="16" name="Picture Placeholder 4">
            <a:extLst>
              <a:ext uri="{FF2B5EF4-FFF2-40B4-BE49-F238E27FC236}">
                <a16:creationId xmlns:a16="http://schemas.microsoft.com/office/drawing/2014/main" id="{2317D188-4CD3-4E83-83C8-94781BC69A58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8043384" y="1929383"/>
            <a:ext cx="2777305" cy="1956816"/>
          </a:xfrm>
          <a:prstGeom prst="roundRect">
            <a:avLst>
              <a:gd name="adj" fmla="val 1615"/>
            </a:avLst>
          </a:prstGeom>
          <a:solidFill>
            <a:schemeClr val="bg1">
              <a:lumMod val="85000"/>
            </a:schemeClr>
          </a:solidFill>
          <a:ln w="3175">
            <a:solidFill>
              <a:schemeClr val="bg1">
                <a:lumMod val="75000"/>
              </a:schemeClr>
            </a:solidFill>
          </a:ln>
        </p:spPr>
        <p:txBody>
          <a:bodyPr>
            <a:normAutofit/>
          </a:bodyPr>
          <a:lstStyle>
            <a:lvl1pPr>
              <a:defRPr sz="800"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id-ID" dirty="0"/>
          </a:p>
        </p:txBody>
      </p:sp>
      <p:sp>
        <p:nvSpPr>
          <p:cNvPr id="18" name="Text Placeholder 4">
            <a:extLst>
              <a:ext uri="{FF2B5EF4-FFF2-40B4-BE49-F238E27FC236}">
                <a16:creationId xmlns:a16="http://schemas.microsoft.com/office/drawing/2014/main" id="{E63F353A-9A59-4010-A7B3-399B69CED61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902157" y="3900026"/>
            <a:ext cx="1588756" cy="408745"/>
          </a:xfrm>
          <a:solidFill>
            <a:schemeClr val="accent6">
              <a:lumMod val="75000"/>
            </a:schemeClr>
          </a:solidFill>
        </p:spPr>
        <p:txBody>
          <a:bodyPr lIns="0" tIns="0" rIns="0" bIns="0" anchor="ctr">
            <a:normAutofit/>
          </a:bodyPr>
          <a:lstStyle>
            <a:lvl1pPr marL="0" indent="0" algn="ctr">
              <a:buNone/>
              <a:defRPr sz="1750">
                <a:solidFill>
                  <a:schemeClr val="bg1">
                    <a:lumMod val="95000"/>
                  </a:schemeClr>
                </a:solidFill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</a:t>
            </a:r>
            <a:endParaRPr lang="en-GB" dirty="0"/>
          </a:p>
        </p:txBody>
      </p: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1FF9025F-DBAA-46CE-A8AF-65FAB6A1349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272469" y="3900026"/>
            <a:ext cx="1588756" cy="408745"/>
          </a:xfrm>
          <a:solidFill>
            <a:schemeClr val="accent3"/>
          </a:solidFill>
        </p:spPr>
        <p:txBody>
          <a:bodyPr lIns="0" tIns="0" rIns="0" bIns="0" anchor="ctr">
            <a:normAutofit/>
          </a:bodyPr>
          <a:lstStyle>
            <a:lvl1pPr marL="0" indent="0" algn="ctr">
              <a:buNone/>
              <a:defRPr sz="1750">
                <a:solidFill>
                  <a:schemeClr val="bg1">
                    <a:lumMod val="95000"/>
                  </a:schemeClr>
                </a:solidFill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</a:t>
            </a:r>
            <a:endParaRPr lang="en-GB" dirty="0"/>
          </a:p>
        </p:txBody>
      </p:sp>
      <p:sp>
        <p:nvSpPr>
          <p:cNvPr id="20" name="Text Placeholder 4">
            <a:extLst>
              <a:ext uri="{FF2B5EF4-FFF2-40B4-BE49-F238E27FC236}">
                <a16:creationId xmlns:a16="http://schemas.microsoft.com/office/drawing/2014/main" id="{B801C51A-6F8D-425C-8993-DA33A2DBD4A5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8642781" y="3900026"/>
            <a:ext cx="1588756" cy="408745"/>
          </a:xfrm>
          <a:solidFill>
            <a:schemeClr val="accent4">
              <a:lumMod val="75000"/>
            </a:schemeClr>
          </a:solidFill>
        </p:spPr>
        <p:txBody>
          <a:bodyPr lIns="0" tIns="0" rIns="0" bIns="0" anchor="ctr">
            <a:normAutofit/>
          </a:bodyPr>
          <a:lstStyle>
            <a:lvl1pPr marL="0" indent="0" algn="ctr">
              <a:buNone/>
              <a:defRPr sz="1750">
                <a:solidFill>
                  <a:schemeClr val="bg1">
                    <a:lumMod val="95000"/>
                  </a:schemeClr>
                </a:solidFill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</a:t>
            </a:r>
            <a:endParaRPr lang="en-GB" dirty="0"/>
          </a:p>
        </p:txBody>
      </p:sp>
      <p:sp>
        <p:nvSpPr>
          <p:cNvPr id="21" name="Text Placeholder 39">
            <a:extLst>
              <a:ext uri="{FF2B5EF4-FFF2-40B4-BE49-F238E27FC236}">
                <a16:creationId xmlns:a16="http://schemas.microsoft.com/office/drawing/2014/main" id="{F099C96A-F38F-4C75-BA82-4F1DC4F6F4B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1301702" y="4592112"/>
            <a:ext cx="2789666" cy="1243013"/>
          </a:xfrm>
        </p:spPr>
        <p:txBody>
          <a:bodyPr/>
          <a:lstStyle>
            <a:lvl1pPr algn="ctr">
              <a:defRPr sz="2400"/>
            </a:lvl1pPr>
            <a:lvl2pPr algn="ctr">
              <a:defRPr sz="2000"/>
            </a:lvl2pPr>
            <a:lvl3pPr algn="ctr">
              <a:defRPr sz="1800"/>
            </a:lvl3pPr>
            <a:lvl4pPr algn="ctr">
              <a:defRPr sz="1600"/>
            </a:lvl4pPr>
            <a:lvl5pPr algn="ctr">
              <a:defRPr sz="16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22" name="Text Placeholder 39">
            <a:extLst>
              <a:ext uri="{FF2B5EF4-FFF2-40B4-BE49-F238E27FC236}">
                <a16:creationId xmlns:a16="http://schemas.microsoft.com/office/drawing/2014/main" id="{EE02F7FD-C79C-4A37-A144-FE840E9F246A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4697482" y="4592112"/>
            <a:ext cx="2789666" cy="1243013"/>
          </a:xfrm>
        </p:spPr>
        <p:txBody>
          <a:bodyPr/>
          <a:lstStyle>
            <a:lvl1pPr algn="ctr">
              <a:defRPr sz="2400"/>
            </a:lvl1pPr>
            <a:lvl2pPr algn="ctr">
              <a:defRPr sz="2000"/>
            </a:lvl2pPr>
            <a:lvl3pPr algn="ctr">
              <a:defRPr sz="1800"/>
            </a:lvl3pPr>
            <a:lvl4pPr algn="ctr">
              <a:defRPr sz="1600"/>
            </a:lvl4pPr>
            <a:lvl5pPr algn="ctr">
              <a:defRPr sz="16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23" name="Text Placeholder 39">
            <a:extLst>
              <a:ext uri="{FF2B5EF4-FFF2-40B4-BE49-F238E27FC236}">
                <a16:creationId xmlns:a16="http://schemas.microsoft.com/office/drawing/2014/main" id="{F05207FE-8329-4CC8-A7FF-0607854C78C7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8051453" y="4592112"/>
            <a:ext cx="2789666" cy="1243013"/>
          </a:xfrm>
        </p:spPr>
        <p:txBody>
          <a:bodyPr/>
          <a:lstStyle>
            <a:lvl1pPr algn="ctr">
              <a:defRPr sz="2400"/>
            </a:lvl1pPr>
            <a:lvl2pPr algn="ctr">
              <a:defRPr sz="2000"/>
            </a:lvl2pPr>
            <a:lvl3pPr algn="ctr">
              <a:defRPr sz="1800"/>
            </a:lvl3pPr>
            <a:lvl4pPr algn="ctr">
              <a:defRPr sz="1600"/>
            </a:lvl4pPr>
            <a:lvl5pPr algn="ctr">
              <a:defRPr sz="16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25" name="Text Placeholder 2"/>
          <p:cNvSpPr>
            <a:spLocks noGrp="1"/>
          </p:cNvSpPr>
          <p:nvPr>
            <p:ph type="body" sz="quarter" idx="12" hasCustomPrompt="1"/>
          </p:nvPr>
        </p:nvSpPr>
        <p:spPr>
          <a:xfrm>
            <a:off x="4951413" y="6367701"/>
            <a:ext cx="6686550" cy="222012"/>
          </a:xfrm>
        </p:spPr>
        <p:txBody>
          <a:bodyPr/>
          <a:lstStyle>
            <a:lvl1pPr algn="r">
              <a:defRPr sz="900"/>
            </a:lvl1pPr>
            <a:lvl2pPr algn="r">
              <a:defRPr sz="1100"/>
            </a:lvl2pPr>
            <a:lvl3pPr algn="r">
              <a:defRPr sz="1050"/>
            </a:lvl3pPr>
            <a:lvl4pPr algn="r">
              <a:defRPr sz="1000"/>
            </a:lvl4pPr>
            <a:lvl5pPr algn="r">
              <a:defRPr sz="1000"/>
            </a:lvl5pPr>
          </a:lstStyle>
          <a:p>
            <a:pPr lvl="0"/>
            <a:r>
              <a:rPr lang="en-US" dirty="0"/>
              <a:t>Source</a:t>
            </a:r>
          </a:p>
        </p:txBody>
      </p:sp>
      <p:pic>
        <p:nvPicPr>
          <p:cNvPr id="26" name="Picture 25" descr="GSB_H_SEAL_2C.png"/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54182" y="6347358"/>
            <a:ext cx="872696" cy="278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63334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  <p:bldP spid="16" grpId="0" animBg="1"/>
    </p:bld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oces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ight Arrow 27"/>
          <p:cNvSpPr/>
          <p:nvPr userDrawn="1"/>
        </p:nvSpPr>
        <p:spPr>
          <a:xfrm>
            <a:off x="1511787" y="1842881"/>
            <a:ext cx="9017423" cy="2849044"/>
          </a:xfrm>
          <a:prstGeom prst="rightArrow">
            <a:avLst/>
          </a:prstGeom>
          <a:solidFill>
            <a:schemeClr val="accent5">
              <a:lumMod val="75000"/>
            </a:schemeClr>
          </a:solidFill>
          <a:ln w="12700">
            <a:noFill/>
          </a:ln>
        </p:spPr>
        <p:style>
          <a:lnRef idx="0">
            <a:scrgbClr r="0" g="0" b="0"/>
          </a:lnRef>
          <a:fillRef idx="1">
            <a:scrgbClr r="0" g="0" b="0"/>
          </a:fillRef>
          <a:effectRef idx="0">
            <a:schemeClr val="accent1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3" name="Text Placeholder 2"/>
          <p:cNvSpPr>
            <a:spLocks noGrp="1"/>
          </p:cNvSpPr>
          <p:nvPr>
            <p:ph type="body" sz="quarter" idx="17" hasCustomPrompt="1"/>
          </p:nvPr>
        </p:nvSpPr>
        <p:spPr>
          <a:xfrm>
            <a:off x="726896" y="2683694"/>
            <a:ext cx="1855932" cy="1181965"/>
          </a:xfrm>
          <a:prstGeom prst="roundRect">
            <a:avLst/>
          </a:prstGeom>
          <a:solidFill>
            <a:schemeClr val="accent2"/>
          </a:solidFill>
        </p:spPr>
        <p:txBody>
          <a:bodyPr anchor="ctr"/>
          <a:lstStyle>
            <a:lvl1pPr algn="ctr">
              <a:defRPr sz="18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Edit Text</a:t>
            </a:r>
          </a:p>
        </p:txBody>
      </p:sp>
      <p:sp>
        <p:nvSpPr>
          <p:cNvPr id="109" name="Text Placeholder 10"/>
          <p:cNvSpPr>
            <a:spLocks noGrp="1"/>
          </p:cNvSpPr>
          <p:nvPr>
            <p:ph type="body" sz="quarter" idx="11" hasCustomPrompt="1"/>
          </p:nvPr>
        </p:nvSpPr>
        <p:spPr>
          <a:xfrm>
            <a:off x="554182" y="1106401"/>
            <a:ext cx="11073007" cy="304800"/>
          </a:xfrm>
          <a:prstGeom prst="rect">
            <a:avLst/>
          </a:prstGeom>
        </p:spPr>
        <p:txBody>
          <a:bodyPr lIns="0" tIns="0" rIns="0" bIns="0" anchor="ctr" anchorCtr="0">
            <a:noAutofit/>
          </a:bodyPr>
          <a:lstStyle>
            <a:lvl1pPr marL="0" indent="0" algn="l" rtl="0">
              <a:spcBef>
                <a:spcPts val="0"/>
              </a:spcBef>
              <a:buNone/>
              <a:defRPr sz="2133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</a:defRPr>
            </a:lvl1pPr>
            <a:lvl2pPr algn="ctr" rtl="0">
              <a:defRPr/>
            </a:lvl2pPr>
            <a:lvl3pPr algn="ctr" rtl="0">
              <a:defRPr/>
            </a:lvl3pPr>
            <a:lvl4pPr algn="ctr" rtl="0">
              <a:defRPr/>
            </a:lvl4pPr>
            <a:lvl5pPr algn="ctr" rtl="0">
              <a:defRPr/>
            </a:lvl5pPr>
          </a:lstStyle>
          <a:p>
            <a:pPr lvl="0"/>
            <a:r>
              <a:rPr lang="en-US" dirty="0"/>
              <a:t>Subtitle if needed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554182" y="6320118"/>
            <a:ext cx="11083636" cy="0"/>
          </a:xfrm>
          <a:prstGeom prst="line">
            <a:avLst/>
          </a:prstGeom>
          <a:ln w="6350">
            <a:solidFill>
              <a:schemeClr val="bg1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554182" y="455265"/>
            <a:ext cx="11073008" cy="558784"/>
          </a:xfrm>
          <a:prstGeom prst="rect">
            <a:avLst/>
          </a:prstGeom>
        </p:spPr>
        <p:txBody>
          <a:bodyPr lIns="0" tIns="0" rIns="0" bIns="0" anchor="ctr" anchorCtr="0">
            <a:noAutofit/>
          </a:bodyPr>
          <a:lstStyle>
            <a:lvl1pPr marL="0" indent="0" algn="l" rtl="0">
              <a:spcBef>
                <a:spcPts val="0"/>
              </a:spcBef>
              <a:buNone/>
              <a:defRPr sz="4000" b="0" cap="none" spc="0" baseline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Open Sans Light" pitchFamily="34" charset="0"/>
              </a:defRPr>
            </a:lvl1pPr>
          </a:lstStyle>
          <a:p>
            <a:pPr lvl="0"/>
            <a:r>
              <a:rPr lang="en-US" dirty="0"/>
              <a:t>Slide title</a:t>
            </a:r>
          </a:p>
        </p:txBody>
      </p:sp>
      <p:cxnSp>
        <p:nvCxnSpPr>
          <p:cNvPr id="22" name="Straight Connector 21"/>
          <p:cNvCxnSpPr/>
          <p:nvPr/>
        </p:nvCxnSpPr>
        <p:spPr>
          <a:xfrm rot="5400000">
            <a:off x="1426667" y="4071101"/>
            <a:ext cx="426720" cy="2117"/>
          </a:xfrm>
          <a:prstGeom prst="line">
            <a:avLst/>
          </a:prstGeom>
          <a:ln w="9525">
            <a:solidFill>
              <a:schemeClr val="accent2"/>
            </a:solidFill>
            <a:prstDash val="sysDash"/>
            <a:headEnd type="none" w="sm" len="sm"/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rot="5400000">
            <a:off x="3596442" y="4071101"/>
            <a:ext cx="426720" cy="2117"/>
          </a:xfrm>
          <a:prstGeom prst="line">
            <a:avLst/>
          </a:prstGeom>
          <a:ln w="9525">
            <a:solidFill>
              <a:schemeClr val="accent2"/>
            </a:solidFill>
            <a:prstDash val="sysDash"/>
            <a:headEnd type="none" w="sm" len="sm"/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rot="5400000">
            <a:off x="5766217" y="4071101"/>
            <a:ext cx="426720" cy="2117"/>
          </a:xfrm>
          <a:prstGeom prst="line">
            <a:avLst/>
          </a:prstGeom>
          <a:ln w="9525">
            <a:solidFill>
              <a:schemeClr val="accent2"/>
            </a:solidFill>
            <a:prstDash val="sysDash"/>
            <a:headEnd type="none" w="sm" len="sm"/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rot="5400000">
            <a:off x="7935992" y="4071101"/>
            <a:ext cx="426720" cy="2117"/>
          </a:xfrm>
          <a:prstGeom prst="line">
            <a:avLst/>
          </a:prstGeom>
          <a:ln w="9525">
            <a:solidFill>
              <a:schemeClr val="tx1">
                <a:lumMod val="90000"/>
                <a:lumOff val="10000"/>
              </a:schemeClr>
            </a:solidFill>
            <a:prstDash val="sysDash"/>
            <a:headEnd type="none" w="sm" len="sm"/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rot="5400000">
            <a:off x="10105768" y="4071101"/>
            <a:ext cx="426720" cy="2117"/>
          </a:xfrm>
          <a:prstGeom prst="line">
            <a:avLst/>
          </a:prstGeom>
          <a:ln w="9525">
            <a:solidFill>
              <a:schemeClr val="accent2"/>
            </a:solidFill>
            <a:prstDash val="sysDash"/>
            <a:headEnd type="none" w="sm" len="sm"/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 Placeholder 36"/>
          <p:cNvSpPr>
            <a:spLocks noGrp="1"/>
          </p:cNvSpPr>
          <p:nvPr userDrawn="1">
            <p:ph type="body" sz="quarter" idx="16" hasCustomPrompt="1"/>
          </p:nvPr>
        </p:nvSpPr>
        <p:spPr>
          <a:xfrm>
            <a:off x="562572" y="5449056"/>
            <a:ext cx="11073006" cy="570855"/>
          </a:xfrm>
        </p:spPr>
        <p:txBody>
          <a:bodyPr anchor="ctr">
            <a:noAutofit/>
          </a:bodyPr>
          <a:lstStyle>
            <a:lvl1pPr algn="ctr">
              <a:lnSpc>
                <a:spcPct val="100000"/>
              </a:lnSpc>
              <a:defRPr sz="1800">
                <a:solidFill>
                  <a:schemeClr val="accent1"/>
                </a:solidFill>
              </a:defRPr>
            </a:lvl1pPr>
            <a:lvl2pPr marL="0">
              <a:spcBef>
                <a:spcPts val="1200"/>
              </a:spcBef>
              <a:defRPr sz="2000"/>
            </a:lvl2pPr>
            <a:lvl3pPr marL="285750" indent="-285750">
              <a:buFont typeface="Arial" panose="020B0604020202020204" pitchFamily="34" charset="0"/>
              <a:buChar char="•"/>
              <a:defRPr sz="1800"/>
            </a:lvl3pPr>
          </a:lstStyle>
          <a:p>
            <a:pPr lvl="0"/>
            <a:r>
              <a:rPr lang="en-US" dirty="0"/>
              <a:t>Commentary</a:t>
            </a:r>
          </a:p>
        </p:txBody>
      </p:sp>
      <p:sp>
        <p:nvSpPr>
          <p:cNvPr id="38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2892698" y="2683694"/>
            <a:ext cx="1855932" cy="1181965"/>
          </a:xfrm>
          <a:prstGeom prst="roundRect">
            <a:avLst/>
          </a:prstGeom>
          <a:solidFill>
            <a:schemeClr val="accent2"/>
          </a:solidFill>
        </p:spPr>
        <p:txBody>
          <a:bodyPr anchor="ctr"/>
          <a:lstStyle>
            <a:lvl1pPr algn="ctr">
              <a:defRPr sz="18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Edit Text</a:t>
            </a:r>
          </a:p>
        </p:txBody>
      </p:sp>
      <p:sp>
        <p:nvSpPr>
          <p:cNvPr id="39" name="Text Placeholder 2"/>
          <p:cNvSpPr>
            <a:spLocks noGrp="1"/>
          </p:cNvSpPr>
          <p:nvPr>
            <p:ph type="body" sz="quarter" idx="19" hasCustomPrompt="1"/>
          </p:nvPr>
        </p:nvSpPr>
        <p:spPr>
          <a:xfrm>
            <a:off x="5058500" y="2683694"/>
            <a:ext cx="1855932" cy="1181965"/>
          </a:xfrm>
          <a:prstGeom prst="roundRect">
            <a:avLst/>
          </a:prstGeom>
          <a:solidFill>
            <a:schemeClr val="accent2"/>
          </a:solidFill>
        </p:spPr>
        <p:txBody>
          <a:bodyPr anchor="ctr"/>
          <a:lstStyle>
            <a:lvl1pPr algn="ctr">
              <a:defRPr sz="18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Edit Text</a:t>
            </a:r>
          </a:p>
        </p:txBody>
      </p:sp>
      <p:sp>
        <p:nvSpPr>
          <p:cNvPr id="40" name="Text Placeholder 2"/>
          <p:cNvSpPr>
            <a:spLocks noGrp="1"/>
          </p:cNvSpPr>
          <p:nvPr>
            <p:ph type="body" sz="quarter" idx="20" hasCustomPrompt="1"/>
          </p:nvPr>
        </p:nvSpPr>
        <p:spPr>
          <a:xfrm>
            <a:off x="7224302" y="2683694"/>
            <a:ext cx="1855932" cy="1181965"/>
          </a:xfrm>
          <a:prstGeom prst="roundRect">
            <a:avLst/>
          </a:prstGeom>
          <a:solidFill>
            <a:schemeClr val="accent2"/>
          </a:solidFill>
        </p:spPr>
        <p:txBody>
          <a:bodyPr anchor="ctr"/>
          <a:lstStyle>
            <a:lvl1pPr algn="ctr">
              <a:defRPr sz="18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Edit Text</a:t>
            </a:r>
          </a:p>
        </p:txBody>
      </p:sp>
      <p:sp>
        <p:nvSpPr>
          <p:cNvPr id="41" name="Text Placeholder 2"/>
          <p:cNvSpPr>
            <a:spLocks noGrp="1"/>
          </p:cNvSpPr>
          <p:nvPr>
            <p:ph type="body" sz="quarter" idx="21" hasCustomPrompt="1"/>
          </p:nvPr>
        </p:nvSpPr>
        <p:spPr>
          <a:xfrm>
            <a:off x="9390103" y="2683694"/>
            <a:ext cx="1855932" cy="1181965"/>
          </a:xfrm>
          <a:prstGeom prst="roundRect">
            <a:avLst/>
          </a:prstGeom>
          <a:solidFill>
            <a:schemeClr val="accent2"/>
          </a:solidFill>
        </p:spPr>
        <p:txBody>
          <a:bodyPr anchor="ctr"/>
          <a:lstStyle>
            <a:lvl1pPr algn="ctr">
              <a:defRPr sz="18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Edit Text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22" hasCustomPrompt="1"/>
          </p:nvPr>
        </p:nvSpPr>
        <p:spPr>
          <a:xfrm>
            <a:off x="707899" y="4470400"/>
            <a:ext cx="1862138" cy="831850"/>
          </a:xfrm>
        </p:spPr>
        <p:txBody>
          <a:bodyPr/>
          <a:lstStyle>
            <a:lvl1pPr algn="ctr">
              <a:defRPr sz="1200"/>
            </a:lvl1pPr>
          </a:lstStyle>
          <a:p>
            <a:pPr lvl="0"/>
            <a:r>
              <a:rPr lang="en-US" dirty="0"/>
              <a:t>Description</a:t>
            </a:r>
          </a:p>
        </p:txBody>
      </p:sp>
      <p:sp>
        <p:nvSpPr>
          <p:cNvPr id="44" name="Text Placeholder 4"/>
          <p:cNvSpPr>
            <a:spLocks noGrp="1"/>
          </p:cNvSpPr>
          <p:nvPr>
            <p:ph type="body" sz="quarter" idx="23" hasCustomPrompt="1"/>
          </p:nvPr>
        </p:nvSpPr>
        <p:spPr>
          <a:xfrm>
            <a:off x="2878450" y="4470400"/>
            <a:ext cx="1862138" cy="831850"/>
          </a:xfrm>
        </p:spPr>
        <p:txBody>
          <a:bodyPr/>
          <a:lstStyle>
            <a:lvl1pPr algn="ctr">
              <a:defRPr sz="1200"/>
            </a:lvl1pPr>
          </a:lstStyle>
          <a:p>
            <a:pPr lvl="0"/>
            <a:r>
              <a:rPr lang="en-US" dirty="0"/>
              <a:t>Description</a:t>
            </a:r>
          </a:p>
        </p:txBody>
      </p:sp>
      <p:sp>
        <p:nvSpPr>
          <p:cNvPr id="45" name="Text Placeholder 4"/>
          <p:cNvSpPr>
            <a:spLocks noGrp="1"/>
          </p:cNvSpPr>
          <p:nvPr>
            <p:ph type="body" sz="quarter" idx="24" hasCustomPrompt="1"/>
          </p:nvPr>
        </p:nvSpPr>
        <p:spPr>
          <a:xfrm>
            <a:off x="9390103" y="4470400"/>
            <a:ext cx="1862138" cy="831850"/>
          </a:xfrm>
        </p:spPr>
        <p:txBody>
          <a:bodyPr/>
          <a:lstStyle>
            <a:lvl1pPr algn="ctr">
              <a:defRPr sz="1200"/>
            </a:lvl1pPr>
          </a:lstStyle>
          <a:p>
            <a:pPr lvl="0"/>
            <a:r>
              <a:rPr lang="en-US" dirty="0"/>
              <a:t>Description</a:t>
            </a:r>
          </a:p>
        </p:txBody>
      </p:sp>
      <p:sp>
        <p:nvSpPr>
          <p:cNvPr id="46" name="Text Placeholder 4"/>
          <p:cNvSpPr>
            <a:spLocks noGrp="1"/>
          </p:cNvSpPr>
          <p:nvPr>
            <p:ph type="body" sz="quarter" idx="25" hasCustomPrompt="1"/>
          </p:nvPr>
        </p:nvSpPr>
        <p:spPr>
          <a:xfrm>
            <a:off x="7219552" y="4470400"/>
            <a:ext cx="1862138" cy="831850"/>
          </a:xfrm>
        </p:spPr>
        <p:txBody>
          <a:bodyPr/>
          <a:lstStyle>
            <a:lvl1pPr algn="ctr">
              <a:defRPr sz="1200"/>
            </a:lvl1pPr>
          </a:lstStyle>
          <a:p>
            <a:pPr lvl="0"/>
            <a:r>
              <a:rPr lang="en-US" dirty="0"/>
              <a:t>Description</a:t>
            </a:r>
          </a:p>
        </p:txBody>
      </p:sp>
      <p:sp>
        <p:nvSpPr>
          <p:cNvPr id="47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5040241" y="4470400"/>
            <a:ext cx="1862138" cy="831850"/>
          </a:xfrm>
        </p:spPr>
        <p:txBody>
          <a:bodyPr/>
          <a:lstStyle>
            <a:lvl1pPr algn="ctr">
              <a:defRPr sz="1200"/>
            </a:lvl1pPr>
          </a:lstStyle>
          <a:p>
            <a:pPr lvl="0"/>
            <a:r>
              <a:rPr lang="en-US" dirty="0"/>
              <a:t>Description</a:t>
            </a:r>
          </a:p>
        </p:txBody>
      </p:sp>
      <p:sp>
        <p:nvSpPr>
          <p:cNvPr id="31" name="Text Placeholder 2"/>
          <p:cNvSpPr>
            <a:spLocks noGrp="1"/>
          </p:cNvSpPr>
          <p:nvPr>
            <p:ph type="body" sz="quarter" idx="12" hasCustomPrompt="1"/>
          </p:nvPr>
        </p:nvSpPr>
        <p:spPr>
          <a:xfrm>
            <a:off x="4951413" y="6367701"/>
            <a:ext cx="6686550" cy="222012"/>
          </a:xfrm>
        </p:spPr>
        <p:txBody>
          <a:bodyPr/>
          <a:lstStyle>
            <a:lvl1pPr algn="r">
              <a:defRPr sz="900"/>
            </a:lvl1pPr>
            <a:lvl2pPr algn="r">
              <a:defRPr sz="1100"/>
            </a:lvl2pPr>
            <a:lvl3pPr algn="r">
              <a:defRPr sz="1050"/>
            </a:lvl3pPr>
            <a:lvl4pPr algn="r">
              <a:defRPr sz="1000"/>
            </a:lvl4pPr>
            <a:lvl5pPr algn="r">
              <a:defRPr sz="1000"/>
            </a:lvl5pPr>
          </a:lstStyle>
          <a:p>
            <a:pPr lvl="0"/>
            <a:r>
              <a:rPr lang="en-US" dirty="0"/>
              <a:t>Source</a:t>
            </a:r>
          </a:p>
        </p:txBody>
      </p:sp>
      <p:pic>
        <p:nvPicPr>
          <p:cNvPr id="32" name="Picture 31" descr="GSB_H_SEAL_2C.png"/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54182" y="6347358"/>
            <a:ext cx="872696" cy="278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396334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Photo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Text Placeholder 10"/>
          <p:cNvSpPr>
            <a:spLocks noGrp="1"/>
          </p:cNvSpPr>
          <p:nvPr>
            <p:ph type="body" sz="quarter" idx="11" hasCustomPrompt="1"/>
          </p:nvPr>
        </p:nvSpPr>
        <p:spPr>
          <a:xfrm>
            <a:off x="554182" y="1106401"/>
            <a:ext cx="11073007" cy="304800"/>
          </a:xfrm>
          <a:prstGeom prst="rect">
            <a:avLst/>
          </a:prstGeom>
        </p:spPr>
        <p:txBody>
          <a:bodyPr lIns="0" tIns="0" rIns="0" bIns="0" anchor="ctr" anchorCtr="0">
            <a:noAutofit/>
          </a:bodyPr>
          <a:lstStyle>
            <a:lvl1pPr marL="0" indent="0" algn="l" rtl="0">
              <a:spcBef>
                <a:spcPts val="0"/>
              </a:spcBef>
              <a:buNone/>
              <a:defRPr sz="2133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</a:defRPr>
            </a:lvl1pPr>
            <a:lvl2pPr algn="ctr" rtl="0">
              <a:defRPr/>
            </a:lvl2pPr>
            <a:lvl3pPr algn="ctr" rtl="0">
              <a:defRPr/>
            </a:lvl3pPr>
            <a:lvl4pPr algn="ctr" rtl="0">
              <a:defRPr/>
            </a:lvl4pPr>
            <a:lvl5pPr algn="ctr" rtl="0">
              <a:defRPr/>
            </a:lvl5pPr>
          </a:lstStyle>
          <a:p>
            <a:pPr lvl="0"/>
            <a:r>
              <a:rPr lang="en-US" dirty="0"/>
              <a:t>Subtitle if needed</a:t>
            </a:r>
          </a:p>
        </p:txBody>
      </p:sp>
      <p:sp>
        <p:nvSpPr>
          <p:cNvPr id="10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554182" y="455265"/>
            <a:ext cx="11073008" cy="558784"/>
          </a:xfrm>
          <a:prstGeom prst="rect">
            <a:avLst/>
          </a:prstGeom>
        </p:spPr>
        <p:txBody>
          <a:bodyPr lIns="0" tIns="0" rIns="0" bIns="0" anchor="ctr" anchorCtr="0">
            <a:noAutofit/>
          </a:bodyPr>
          <a:lstStyle>
            <a:lvl1pPr marL="0" indent="0" algn="l" rtl="0">
              <a:spcBef>
                <a:spcPts val="0"/>
              </a:spcBef>
              <a:buNone/>
              <a:defRPr sz="4000" b="0" cap="none" spc="0" baseline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Open Sans Light" pitchFamily="34" charset="0"/>
              </a:defRPr>
            </a:lvl1pPr>
          </a:lstStyle>
          <a:p>
            <a:pPr lvl="0"/>
            <a:r>
              <a:rPr lang="en-US" dirty="0"/>
              <a:t>Slide Title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958602" y="1937068"/>
            <a:ext cx="6985772" cy="3809600"/>
          </a:xfrm>
        </p:spPr>
        <p:txBody>
          <a:bodyPr>
            <a:noAutofit/>
          </a:bodyPr>
          <a:lstStyle>
            <a:lvl1pPr>
              <a:defRPr sz="2400">
                <a:solidFill>
                  <a:schemeClr val="accent5">
                    <a:lumMod val="75000"/>
                  </a:schemeClr>
                </a:solidFill>
              </a:defRPr>
            </a:lvl1pPr>
            <a:lvl2pPr marL="365760" indent="-342900">
              <a:buFont typeface="HelveticaNeueLT Std Lt" panose="020B0403020202020204" pitchFamily="34" charset="0"/>
              <a:buChar char="+"/>
              <a:defRPr sz="20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2"/>
                </a:solidFill>
              </a:defRPr>
            </a:lvl3pPr>
            <a:lvl4pPr>
              <a:defRPr sz="1600">
                <a:solidFill>
                  <a:schemeClr val="tx2"/>
                </a:solidFill>
              </a:defRPr>
            </a:lvl4pPr>
            <a:lvl5pPr>
              <a:defRPr sz="16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Edit Master text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5" name="Picture Placeholder 4"/>
          <p:cNvSpPr>
            <a:spLocks noGrp="1"/>
          </p:cNvSpPr>
          <p:nvPr>
            <p:ph type="pic" sz="quarter" idx="18"/>
          </p:nvPr>
        </p:nvSpPr>
        <p:spPr>
          <a:xfrm>
            <a:off x="8170877" y="1937068"/>
            <a:ext cx="2851842" cy="38096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12" name="Text Placeholder 2"/>
          <p:cNvSpPr>
            <a:spLocks noGrp="1"/>
          </p:cNvSpPr>
          <p:nvPr>
            <p:ph type="body" sz="quarter" idx="12" hasCustomPrompt="1"/>
          </p:nvPr>
        </p:nvSpPr>
        <p:spPr>
          <a:xfrm>
            <a:off x="4951413" y="6367701"/>
            <a:ext cx="6686550" cy="222012"/>
          </a:xfrm>
        </p:spPr>
        <p:txBody>
          <a:bodyPr/>
          <a:lstStyle>
            <a:lvl1pPr algn="r">
              <a:defRPr sz="900"/>
            </a:lvl1pPr>
            <a:lvl2pPr algn="r">
              <a:defRPr sz="1100"/>
            </a:lvl2pPr>
            <a:lvl3pPr algn="r">
              <a:defRPr sz="1050"/>
            </a:lvl3pPr>
            <a:lvl4pPr algn="r">
              <a:defRPr sz="1000"/>
            </a:lvl4pPr>
            <a:lvl5pPr algn="r">
              <a:defRPr sz="1000"/>
            </a:lvl5pPr>
          </a:lstStyle>
          <a:p>
            <a:pPr lvl="0"/>
            <a:r>
              <a:rPr lang="en-US" dirty="0"/>
              <a:t>Source</a:t>
            </a:r>
          </a:p>
        </p:txBody>
      </p:sp>
    </p:spTree>
    <p:extLst>
      <p:ext uri="{BB962C8B-B14F-4D97-AF65-F5344CB8AC3E}">
        <p14:creationId xmlns:p14="http://schemas.microsoft.com/office/powerpoint/2010/main" val="87158035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4 Photos with Cap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 Placeholder 5"/>
          <p:cNvSpPr>
            <a:spLocks noGrp="1"/>
          </p:cNvSpPr>
          <p:nvPr>
            <p:ph type="body" sz="quarter" idx="14" hasCustomPrompt="1"/>
          </p:nvPr>
        </p:nvSpPr>
        <p:spPr>
          <a:xfrm>
            <a:off x="554182" y="4407559"/>
            <a:ext cx="2563303" cy="1643847"/>
          </a:xfrm>
          <a:solidFill>
            <a:schemeClr val="tx2"/>
          </a:solidFill>
        </p:spPr>
        <p:txBody>
          <a:bodyPr lIns="182880" tIns="45720" rIns="182880" bIns="45720" anchor="ctr">
            <a:noAutofit/>
          </a:bodyPr>
          <a:lstStyle>
            <a:lvl1pPr algn="ctr">
              <a:lnSpc>
                <a:spcPct val="100000"/>
              </a:lnSpc>
              <a:defRPr lang="en-US" sz="2400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0" algn="ctr">
              <a:lnSpc>
                <a:spcPct val="100000"/>
              </a:lnSpc>
              <a:spcBef>
                <a:spcPts val="1200"/>
              </a:spcBef>
              <a:defRPr sz="1400" baseline="0">
                <a:solidFill>
                  <a:schemeClr val="bg1"/>
                </a:solidFill>
              </a:defRPr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marL="0" lvl="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FontTx/>
              <a:buNone/>
            </a:pPr>
            <a:r>
              <a:rPr lang="en-US" dirty="0"/>
              <a:t>Edit Master </a:t>
            </a:r>
            <a:br>
              <a:rPr lang="en-US" dirty="0"/>
            </a:br>
            <a:r>
              <a:rPr lang="en-US" dirty="0"/>
              <a:t>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28" name="Text Placeholder 5"/>
          <p:cNvSpPr>
            <a:spLocks noGrp="1"/>
          </p:cNvSpPr>
          <p:nvPr>
            <p:ph type="body" sz="quarter" idx="15" hasCustomPrompt="1"/>
          </p:nvPr>
        </p:nvSpPr>
        <p:spPr>
          <a:xfrm>
            <a:off x="3388561" y="4407559"/>
            <a:ext cx="2569871" cy="1643847"/>
          </a:xfrm>
          <a:solidFill>
            <a:schemeClr val="tx2"/>
          </a:solidFill>
        </p:spPr>
        <p:txBody>
          <a:bodyPr lIns="182880" tIns="45720" rIns="182880" bIns="45720" anchor="ctr">
            <a:noAutofit/>
          </a:bodyPr>
          <a:lstStyle>
            <a:lvl1pPr algn="ctr">
              <a:lnSpc>
                <a:spcPct val="100000"/>
              </a:lnSpc>
              <a:defRPr lang="en-US" sz="2400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0" algn="ctr">
              <a:lnSpc>
                <a:spcPct val="100000"/>
              </a:lnSpc>
              <a:spcBef>
                <a:spcPts val="1200"/>
              </a:spcBef>
              <a:defRPr sz="1400" baseline="0">
                <a:solidFill>
                  <a:schemeClr val="bg1"/>
                </a:solidFill>
              </a:defRPr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marL="0" lvl="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FontTx/>
              <a:buNone/>
            </a:pPr>
            <a:r>
              <a:rPr lang="en-US" dirty="0"/>
              <a:t>Edit Master </a:t>
            </a:r>
            <a:br>
              <a:rPr lang="en-US" dirty="0"/>
            </a:br>
            <a:r>
              <a:rPr lang="en-US" dirty="0"/>
              <a:t>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29" name="Text Placeholder 5"/>
          <p:cNvSpPr>
            <a:spLocks noGrp="1"/>
          </p:cNvSpPr>
          <p:nvPr>
            <p:ph type="body" sz="quarter" idx="16" hasCustomPrompt="1"/>
          </p:nvPr>
        </p:nvSpPr>
        <p:spPr>
          <a:xfrm>
            <a:off x="6229508" y="4407559"/>
            <a:ext cx="2563303" cy="1643847"/>
          </a:xfrm>
          <a:solidFill>
            <a:schemeClr val="tx2"/>
          </a:solidFill>
        </p:spPr>
        <p:txBody>
          <a:bodyPr lIns="182880" tIns="45720" rIns="182880" bIns="45720" anchor="ctr">
            <a:noAutofit/>
          </a:bodyPr>
          <a:lstStyle>
            <a:lvl1pPr algn="ctr">
              <a:lnSpc>
                <a:spcPct val="100000"/>
              </a:lnSpc>
              <a:defRPr lang="en-US" sz="2400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0" algn="ctr">
              <a:lnSpc>
                <a:spcPct val="100000"/>
              </a:lnSpc>
              <a:spcBef>
                <a:spcPts val="1200"/>
              </a:spcBef>
              <a:defRPr sz="1400" baseline="0">
                <a:solidFill>
                  <a:schemeClr val="bg1"/>
                </a:solidFill>
              </a:defRPr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marL="0" lvl="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FontTx/>
              <a:buNone/>
            </a:pPr>
            <a:r>
              <a:rPr lang="en-US" dirty="0"/>
              <a:t>Edit Master </a:t>
            </a:r>
            <a:br>
              <a:rPr lang="en-US" dirty="0"/>
            </a:br>
            <a:r>
              <a:rPr lang="en-US" dirty="0"/>
              <a:t>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31" name="Text Placeholder 5"/>
          <p:cNvSpPr>
            <a:spLocks noGrp="1"/>
          </p:cNvSpPr>
          <p:nvPr>
            <p:ph type="body" sz="quarter" idx="17" hasCustomPrompt="1"/>
          </p:nvPr>
        </p:nvSpPr>
        <p:spPr>
          <a:xfrm>
            <a:off x="9063886" y="4407559"/>
            <a:ext cx="2563303" cy="1643847"/>
          </a:xfrm>
          <a:solidFill>
            <a:schemeClr val="tx2"/>
          </a:solidFill>
        </p:spPr>
        <p:txBody>
          <a:bodyPr lIns="182880" tIns="45720" rIns="182880" bIns="45720" anchor="ctr">
            <a:noAutofit/>
          </a:bodyPr>
          <a:lstStyle>
            <a:lvl1pPr algn="ctr">
              <a:lnSpc>
                <a:spcPct val="100000"/>
              </a:lnSpc>
              <a:defRPr lang="en-US" sz="2400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0" algn="ctr">
              <a:lnSpc>
                <a:spcPct val="100000"/>
              </a:lnSpc>
              <a:spcBef>
                <a:spcPts val="1200"/>
              </a:spcBef>
              <a:defRPr sz="1400" baseline="0">
                <a:solidFill>
                  <a:schemeClr val="bg1"/>
                </a:solidFill>
              </a:defRPr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marL="0" lvl="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FontTx/>
              <a:buNone/>
            </a:pPr>
            <a:r>
              <a:rPr lang="en-US" dirty="0"/>
              <a:t>Edit Master </a:t>
            </a:r>
            <a:br>
              <a:rPr lang="en-US" dirty="0"/>
            </a:br>
            <a:r>
              <a:rPr lang="en-US" dirty="0"/>
              <a:t>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0"/>
          </p:nvPr>
        </p:nvSpPr>
        <p:spPr>
          <a:xfrm>
            <a:off x="554182" y="1663429"/>
            <a:ext cx="2563303" cy="2744130"/>
          </a:xfrm>
          <a:prstGeom prst="rect">
            <a:avLst/>
          </a:prstGeom>
          <a:ln w="12700">
            <a:noFill/>
          </a:ln>
        </p:spPr>
        <p:txBody>
          <a:bodyPr/>
          <a:lstStyle>
            <a:lvl1pPr algn="l" rtl="0">
              <a:defRPr sz="1600">
                <a:latin typeface="Arial" panose="020B0604020202020204" pitchFamily="34" charset="0"/>
              </a:defRPr>
            </a:lvl1pPr>
          </a:lstStyle>
          <a:p>
            <a:endParaRPr lang="ar-SA" dirty="0"/>
          </a:p>
        </p:txBody>
      </p:sp>
      <p:sp>
        <p:nvSpPr>
          <p:cNvPr id="9" name="Picture Placeholder 6"/>
          <p:cNvSpPr>
            <a:spLocks noGrp="1"/>
          </p:cNvSpPr>
          <p:nvPr>
            <p:ph type="pic" sz="quarter" idx="11"/>
          </p:nvPr>
        </p:nvSpPr>
        <p:spPr>
          <a:xfrm>
            <a:off x="3390750" y="1663429"/>
            <a:ext cx="2563303" cy="2744130"/>
          </a:xfrm>
          <a:prstGeom prst="rect">
            <a:avLst/>
          </a:prstGeom>
          <a:ln w="12700">
            <a:noFill/>
          </a:ln>
        </p:spPr>
        <p:txBody>
          <a:bodyPr/>
          <a:lstStyle>
            <a:lvl1pPr algn="l" rtl="0">
              <a:defRPr sz="1600">
                <a:latin typeface="Arial" panose="020B0604020202020204" pitchFamily="34" charset="0"/>
              </a:defRPr>
            </a:lvl1pPr>
          </a:lstStyle>
          <a:p>
            <a:endParaRPr lang="ar-SA" dirty="0"/>
          </a:p>
        </p:txBody>
      </p:sp>
      <p:sp>
        <p:nvSpPr>
          <p:cNvPr id="10" name="Picture Placeholder 6"/>
          <p:cNvSpPr>
            <a:spLocks noGrp="1"/>
          </p:cNvSpPr>
          <p:nvPr>
            <p:ph type="pic" sz="quarter" idx="12"/>
          </p:nvPr>
        </p:nvSpPr>
        <p:spPr>
          <a:xfrm>
            <a:off x="6227318" y="1663429"/>
            <a:ext cx="2563303" cy="2744130"/>
          </a:xfrm>
          <a:prstGeom prst="rect">
            <a:avLst/>
          </a:prstGeom>
          <a:ln w="12700">
            <a:noFill/>
          </a:ln>
        </p:spPr>
        <p:txBody>
          <a:bodyPr/>
          <a:lstStyle>
            <a:lvl1pPr algn="l" rtl="0">
              <a:defRPr sz="1600">
                <a:latin typeface="Arial" panose="020B0604020202020204" pitchFamily="34" charset="0"/>
              </a:defRPr>
            </a:lvl1pPr>
          </a:lstStyle>
          <a:p>
            <a:endParaRPr lang="ar-SA" dirty="0"/>
          </a:p>
        </p:txBody>
      </p:sp>
      <p:sp>
        <p:nvSpPr>
          <p:cNvPr id="11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9063886" y="1663429"/>
            <a:ext cx="2563303" cy="2744130"/>
          </a:xfrm>
          <a:prstGeom prst="rect">
            <a:avLst/>
          </a:prstGeom>
          <a:ln w="12700">
            <a:noFill/>
          </a:ln>
        </p:spPr>
        <p:txBody>
          <a:bodyPr/>
          <a:lstStyle>
            <a:lvl1pPr algn="l" rtl="0">
              <a:defRPr sz="1600">
                <a:latin typeface="Arial" panose="020B0604020202020204" pitchFamily="34" charset="0"/>
              </a:defRPr>
            </a:lvl1pPr>
          </a:lstStyle>
          <a:p>
            <a:endParaRPr lang="ar-SA" dirty="0"/>
          </a:p>
        </p:txBody>
      </p:sp>
      <p:sp>
        <p:nvSpPr>
          <p:cNvPr id="12" name="Text Placeholder 10"/>
          <p:cNvSpPr>
            <a:spLocks noGrp="1"/>
          </p:cNvSpPr>
          <p:nvPr>
            <p:ph type="body" sz="quarter" idx="18" hasCustomPrompt="1"/>
          </p:nvPr>
        </p:nvSpPr>
        <p:spPr>
          <a:xfrm>
            <a:off x="554182" y="1106401"/>
            <a:ext cx="11073007" cy="304800"/>
          </a:xfrm>
          <a:prstGeom prst="rect">
            <a:avLst/>
          </a:prstGeom>
        </p:spPr>
        <p:txBody>
          <a:bodyPr lIns="0" tIns="0" rIns="0" bIns="0" anchor="ctr" anchorCtr="0">
            <a:noAutofit/>
          </a:bodyPr>
          <a:lstStyle>
            <a:lvl1pPr marL="0" indent="0" algn="l" rtl="0">
              <a:spcBef>
                <a:spcPts val="0"/>
              </a:spcBef>
              <a:buNone/>
              <a:defRPr sz="2133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</a:defRPr>
            </a:lvl1pPr>
            <a:lvl2pPr algn="ctr" rtl="0">
              <a:defRPr/>
            </a:lvl2pPr>
            <a:lvl3pPr algn="ctr" rtl="0">
              <a:defRPr/>
            </a:lvl3pPr>
            <a:lvl4pPr algn="ctr" rtl="0">
              <a:defRPr/>
            </a:lvl4pPr>
            <a:lvl5pPr algn="ctr" rtl="0">
              <a:defRPr/>
            </a:lvl5pPr>
          </a:lstStyle>
          <a:p>
            <a:pPr lvl="0"/>
            <a:r>
              <a:rPr lang="en-US" dirty="0"/>
              <a:t>Subtitle if needed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19" hasCustomPrompt="1"/>
          </p:nvPr>
        </p:nvSpPr>
        <p:spPr>
          <a:xfrm>
            <a:off x="554182" y="455265"/>
            <a:ext cx="11073008" cy="558784"/>
          </a:xfrm>
          <a:prstGeom prst="rect">
            <a:avLst/>
          </a:prstGeom>
        </p:spPr>
        <p:txBody>
          <a:bodyPr lIns="0" tIns="0" rIns="0" bIns="0" anchor="ctr" anchorCtr="0">
            <a:noAutofit/>
          </a:bodyPr>
          <a:lstStyle>
            <a:lvl1pPr marL="0" indent="0" algn="l" rtl="0">
              <a:spcBef>
                <a:spcPts val="0"/>
              </a:spcBef>
              <a:buNone/>
              <a:defRPr sz="4000" b="0" cap="none" spc="0" baseline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Open Sans Light" pitchFamily="34" charset="0"/>
              </a:defRPr>
            </a:lvl1pPr>
          </a:lstStyle>
          <a:p>
            <a:pPr lvl="0"/>
            <a:r>
              <a:rPr lang="en-US" dirty="0"/>
              <a:t>Slide title</a:t>
            </a:r>
          </a:p>
        </p:txBody>
      </p:sp>
      <p:cxnSp>
        <p:nvCxnSpPr>
          <p:cNvPr id="18" name="Straight Connector 17"/>
          <p:cNvCxnSpPr/>
          <p:nvPr userDrawn="1"/>
        </p:nvCxnSpPr>
        <p:spPr>
          <a:xfrm>
            <a:off x="554182" y="6320118"/>
            <a:ext cx="11083636" cy="0"/>
          </a:xfrm>
          <a:prstGeom prst="line">
            <a:avLst/>
          </a:prstGeom>
          <a:ln w="6350">
            <a:solidFill>
              <a:schemeClr val="bg1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 Placeholder 2"/>
          <p:cNvSpPr>
            <a:spLocks noGrp="1"/>
          </p:cNvSpPr>
          <p:nvPr>
            <p:ph type="body" sz="quarter" idx="20" hasCustomPrompt="1"/>
          </p:nvPr>
        </p:nvSpPr>
        <p:spPr>
          <a:xfrm>
            <a:off x="4951413" y="6367701"/>
            <a:ext cx="6686550" cy="222012"/>
          </a:xfrm>
        </p:spPr>
        <p:txBody>
          <a:bodyPr/>
          <a:lstStyle>
            <a:lvl1pPr algn="r">
              <a:defRPr sz="900"/>
            </a:lvl1pPr>
            <a:lvl2pPr algn="r">
              <a:defRPr sz="1100"/>
            </a:lvl2pPr>
            <a:lvl3pPr algn="r">
              <a:defRPr sz="1050"/>
            </a:lvl3pPr>
            <a:lvl4pPr algn="r">
              <a:defRPr sz="1000"/>
            </a:lvl4pPr>
            <a:lvl5pPr algn="r">
              <a:defRPr sz="1000"/>
            </a:lvl5pPr>
          </a:lstStyle>
          <a:p>
            <a:pPr lvl="0"/>
            <a:r>
              <a:rPr lang="en-US" dirty="0"/>
              <a:t>Source</a:t>
            </a:r>
          </a:p>
        </p:txBody>
      </p:sp>
      <p:pic>
        <p:nvPicPr>
          <p:cNvPr id="19" name="Picture 18" descr="GSB_H_SEAL_2C.png"/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54182" y="6347358"/>
            <a:ext cx="872696" cy="278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49733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3000"/>
    </mc:Choice>
    <mc:Fallback xmlns="">
      <p:transition advClick="0" advTm="3000"/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3 Photos with Cap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 Placeholder 5"/>
          <p:cNvSpPr>
            <a:spLocks noGrp="1"/>
          </p:cNvSpPr>
          <p:nvPr>
            <p:ph type="body" sz="quarter" idx="14" hasCustomPrompt="1"/>
          </p:nvPr>
        </p:nvSpPr>
        <p:spPr>
          <a:xfrm>
            <a:off x="543552" y="4407559"/>
            <a:ext cx="3448431" cy="1643847"/>
          </a:xfrm>
          <a:solidFill>
            <a:schemeClr val="tx2"/>
          </a:solidFill>
        </p:spPr>
        <p:txBody>
          <a:bodyPr lIns="182880" tIns="45720" rIns="182880" bIns="45720" anchor="ctr">
            <a:noAutofit/>
          </a:bodyPr>
          <a:lstStyle>
            <a:lvl1pPr algn="ctr">
              <a:lnSpc>
                <a:spcPct val="100000"/>
              </a:lnSpc>
              <a:defRPr lang="en-US" sz="2400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0" algn="ctr">
              <a:lnSpc>
                <a:spcPct val="100000"/>
              </a:lnSpc>
              <a:spcBef>
                <a:spcPts val="1200"/>
              </a:spcBef>
              <a:defRPr sz="1400" baseline="0">
                <a:solidFill>
                  <a:schemeClr val="bg1"/>
                </a:solidFill>
              </a:defRPr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marL="0" lvl="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FontTx/>
              <a:buNone/>
            </a:pPr>
            <a:r>
              <a:rPr lang="en-US" dirty="0"/>
              <a:t>Edit Master </a:t>
            </a:r>
            <a:br>
              <a:rPr lang="en-US" dirty="0"/>
            </a:br>
            <a:r>
              <a:rPr lang="en-US" dirty="0"/>
              <a:t>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9" name="Text Placeholder 5"/>
          <p:cNvSpPr>
            <a:spLocks noGrp="1"/>
          </p:cNvSpPr>
          <p:nvPr>
            <p:ph type="body" sz="quarter" idx="15" hasCustomPrompt="1"/>
          </p:nvPr>
        </p:nvSpPr>
        <p:spPr>
          <a:xfrm>
            <a:off x="4371785" y="4407559"/>
            <a:ext cx="3448431" cy="1643847"/>
          </a:xfrm>
          <a:solidFill>
            <a:schemeClr val="tx2"/>
          </a:solidFill>
        </p:spPr>
        <p:txBody>
          <a:bodyPr lIns="182880" tIns="45720" rIns="182880" bIns="45720" anchor="ctr">
            <a:noAutofit/>
          </a:bodyPr>
          <a:lstStyle>
            <a:lvl1pPr algn="ctr">
              <a:lnSpc>
                <a:spcPct val="100000"/>
              </a:lnSpc>
              <a:defRPr lang="en-US" sz="2400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0" algn="ctr">
              <a:lnSpc>
                <a:spcPct val="100000"/>
              </a:lnSpc>
              <a:spcBef>
                <a:spcPts val="1200"/>
              </a:spcBef>
              <a:defRPr sz="1400" baseline="0">
                <a:solidFill>
                  <a:schemeClr val="bg1"/>
                </a:solidFill>
              </a:defRPr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marL="0" lvl="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FontTx/>
              <a:buNone/>
            </a:pPr>
            <a:r>
              <a:rPr lang="en-US" dirty="0"/>
              <a:t>Edit Master </a:t>
            </a:r>
            <a:br>
              <a:rPr lang="en-US" dirty="0"/>
            </a:br>
            <a:r>
              <a:rPr lang="en-US" dirty="0"/>
              <a:t>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20" name="Text Placeholder 5"/>
          <p:cNvSpPr>
            <a:spLocks noGrp="1"/>
          </p:cNvSpPr>
          <p:nvPr>
            <p:ph type="body" sz="quarter" idx="17" hasCustomPrompt="1"/>
          </p:nvPr>
        </p:nvSpPr>
        <p:spPr>
          <a:xfrm>
            <a:off x="8189388" y="4407559"/>
            <a:ext cx="3448431" cy="1643847"/>
          </a:xfrm>
          <a:solidFill>
            <a:schemeClr val="tx2"/>
          </a:solidFill>
        </p:spPr>
        <p:txBody>
          <a:bodyPr lIns="182880" tIns="45720" rIns="182880" bIns="45720" anchor="ctr">
            <a:noAutofit/>
          </a:bodyPr>
          <a:lstStyle>
            <a:lvl1pPr algn="ctr">
              <a:lnSpc>
                <a:spcPct val="100000"/>
              </a:lnSpc>
              <a:defRPr lang="en-US" sz="2400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0" algn="ctr">
              <a:lnSpc>
                <a:spcPct val="100000"/>
              </a:lnSpc>
              <a:spcBef>
                <a:spcPts val="1200"/>
              </a:spcBef>
              <a:defRPr sz="1400" baseline="0">
                <a:solidFill>
                  <a:schemeClr val="bg1"/>
                </a:solidFill>
              </a:defRPr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marL="0" lvl="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FontTx/>
              <a:buNone/>
            </a:pPr>
            <a:r>
              <a:rPr lang="en-US" dirty="0"/>
              <a:t>Edit Master </a:t>
            </a:r>
            <a:br>
              <a:rPr lang="en-US" dirty="0"/>
            </a:br>
            <a:r>
              <a:rPr lang="en-US" dirty="0"/>
              <a:t>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21" name="Picture Placeholder 6"/>
          <p:cNvSpPr>
            <a:spLocks noGrp="1"/>
          </p:cNvSpPr>
          <p:nvPr>
            <p:ph type="pic" sz="quarter" idx="10"/>
          </p:nvPr>
        </p:nvSpPr>
        <p:spPr>
          <a:xfrm>
            <a:off x="543553" y="1663430"/>
            <a:ext cx="3448431" cy="2741152"/>
          </a:xfrm>
          <a:prstGeom prst="rect">
            <a:avLst/>
          </a:prstGeom>
          <a:ln w="12700">
            <a:noFill/>
          </a:ln>
        </p:spPr>
        <p:txBody>
          <a:bodyPr/>
          <a:lstStyle>
            <a:lvl1pPr algn="l" rtl="0">
              <a:defRPr sz="1600">
                <a:latin typeface="Arial" panose="020B0604020202020204" pitchFamily="34" charset="0"/>
              </a:defRPr>
            </a:lvl1pPr>
          </a:lstStyle>
          <a:p>
            <a:endParaRPr lang="ar-SA" dirty="0"/>
          </a:p>
        </p:txBody>
      </p:sp>
      <p:sp>
        <p:nvSpPr>
          <p:cNvPr id="22" name="Picture Placeholder 6"/>
          <p:cNvSpPr>
            <a:spLocks noGrp="1"/>
          </p:cNvSpPr>
          <p:nvPr>
            <p:ph type="pic" sz="quarter" idx="11"/>
          </p:nvPr>
        </p:nvSpPr>
        <p:spPr>
          <a:xfrm>
            <a:off x="4371785" y="1663430"/>
            <a:ext cx="3448431" cy="2741152"/>
          </a:xfrm>
          <a:prstGeom prst="rect">
            <a:avLst/>
          </a:prstGeom>
          <a:ln w="12700">
            <a:noFill/>
          </a:ln>
        </p:spPr>
        <p:txBody>
          <a:bodyPr/>
          <a:lstStyle>
            <a:lvl1pPr algn="l" rtl="0">
              <a:defRPr sz="1600">
                <a:latin typeface="Arial" panose="020B0604020202020204" pitchFamily="34" charset="0"/>
              </a:defRPr>
            </a:lvl1pPr>
          </a:lstStyle>
          <a:p>
            <a:endParaRPr lang="ar-SA" dirty="0"/>
          </a:p>
        </p:txBody>
      </p:sp>
      <p:sp>
        <p:nvSpPr>
          <p:cNvPr id="23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8189387" y="1663430"/>
            <a:ext cx="3448431" cy="2741152"/>
          </a:xfrm>
          <a:prstGeom prst="rect">
            <a:avLst/>
          </a:prstGeom>
          <a:ln w="12700">
            <a:noFill/>
          </a:ln>
        </p:spPr>
        <p:txBody>
          <a:bodyPr/>
          <a:lstStyle>
            <a:lvl1pPr algn="l" rtl="0">
              <a:defRPr sz="1600">
                <a:latin typeface="Arial" panose="020B0604020202020204" pitchFamily="34" charset="0"/>
              </a:defRPr>
            </a:lvl1pPr>
          </a:lstStyle>
          <a:p>
            <a:endParaRPr lang="ar-SA" dirty="0"/>
          </a:p>
        </p:txBody>
      </p:sp>
      <p:sp>
        <p:nvSpPr>
          <p:cNvPr id="8" name="Text Placeholder 10"/>
          <p:cNvSpPr>
            <a:spLocks noGrp="1"/>
          </p:cNvSpPr>
          <p:nvPr>
            <p:ph type="body" sz="quarter" idx="18" hasCustomPrompt="1"/>
          </p:nvPr>
        </p:nvSpPr>
        <p:spPr>
          <a:xfrm>
            <a:off x="554182" y="1106401"/>
            <a:ext cx="11073007" cy="304800"/>
          </a:xfrm>
          <a:prstGeom prst="rect">
            <a:avLst/>
          </a:prstGeom>
        </p:spPr>
        <p:txBody>
          <a:bodyPr lIns="0" tIns="0" rIns="0" bIns="0" anchor="ctr" anchorCtr="0">
            <a:noAutofit/>
          </a:bodyPr>
          <a:lstStyle>
            <a:lvl1pPr marL="0" indent="0" algn="l" rtl="0">
              <a:spcBef>
                <a:spcPts val="0"/>
              </a:spcBef>
              <a:buNone/>
              <a:defRPr sz="2133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</a:defRPr>
            </a:lvl1pPr>
            <a:lvl2pPr algn="ctr" rtl="0">
              <a:defRPr/>
            </a:lvl2pPr>
            <a:lvl3pPr algn="ctr" rtl="0">
              <a:defRPr/>
            </a:lvl3pPr>
            <a:lvl4pPr algn="ctr" rtl="0">
              <a:defRPr/>
            </a:lvl4pPr>
            <a:lvl5pPr algn="ctr" rtl="0">
              <a:defRPr/>
            </a:lvl5pPr>
          </a:lstStyle>
          <a:p>
            <a:pPr lvl="0"/>
            <a:r>
              <a:rPr lang="en-US" dirty="0"/>
              <a:t>Subtitle if needed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19" hasCustomPrompt="1"/>
          </p:nvPr>
        </p:nvSpPr>
        <p:spPr>
          <a:xfrm>
            <a:off x="554182" y="455265"/>
            <a:ext cx="11073008" cy="558784"/>
          </a:xfrm>
          <a:prstGeom prst="rect">
            <a:avLst/>
          </a:prstGeom>
        </p:spPr>
        <p:txBody>
          <a:bodyPr lIns="0" tIns="0" rIns="0" bIns="0" anchor="ctr" anchorCtr="0">
            <a:noAutofit/>
          </a:bodyPr>
          <a:lstStyle>
            <a:lvl1pPr marL="0" indent="0" algn="l" rtl="0">
              <a:spcBef>
                <a:spcPts val="0"/>
              </a:spcBef>
              <a:buNone/>
              <a:defRPr sz="4000" b="0" cap="none" spc="0" baseline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Open Sans Light" pitchFamily="34" charset="0"/>
              </a:defRPr>
            </a:lvl1pPr>
          </a:lstStyle>
          <a:p>
            <a:pPr lvl="0"/>
            <a:r>
              <a:rPr lang="en-US" dirty="0"/>
              <a:t>Slide title</a:t>
            </a:r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554182" y="6320118"/>
            <a:ext cx="11083636" cy="0"/>
          </a:xfrm>
          <a:prstGeom prst="line">
            <a:avLst/>
          </a:prstGeom>
          <a:ln w="6350"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Text Placeholder 2"/>
          <p:cNvSpPr>
            <a:spLocks noGrp="1"/>
          </p:cNvSpPr>
          <p:nvPr>
            <p:ph type="body" sz="quarter" idx="12" hasCustomPrompt="1"/>
          </p:nvPr>
        </p:nvSpPr>
        <p:spPr>
          <a:xfrm>
            <a:off x="4951413" y="6367701"/>
            <a:ext cx="6686550" cy="222012"/>
          </a:xfrm>
        </p:spPr>
        <p:txBody>
          <a:bodyPr/>
          <a:lstStyle>
            <a:lvl1pPr algn="r">
              <a:defRPr sz="900"/>
            </a:lvl1pPr>
            <a:lvl2pPr algn="r">
              <a:defRPr sz="1100"/>
            </a:lvl2pPr>
            <a:lvl3pPr algn="r">
              <a:defRPr sz="1050"/>
            </a:lvl3pPr>
            <a:lvl4pPr algn="r">
              <a:defRPr sz="1000"/>
            </a:lvl4pPr>
            <a:lvl5pPr algn="r">
              <a:defRPr sz="1000"/>
            </a:lvl5pPr>
          </a:lstStyle>
          <a:p>
            <a:pPr lvl="0"/>
            <a:r>
              <a:rPr lang="en-US" dirty="0"/>
              <a:t>Source</a:t>
            </a:r>
          </a:p>
        </p:txBody>
      </p:sp>
      <p:pic>
        <p:nvPicPr>
          <p:cNvPr id="17" name="Picture 16" descr="GSB_H_SEAL_2C.png"/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54182" y="6347358"/>
            <a:ext cx="872696" cy="278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29701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3000"/>
    </mc:Choice>
    <mc:Fallback xmlns="">
      <p:transition advClick="0" advTm="3000"/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Photos with Cap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 Placeholder 5"/>
          <p:cNvSpPr>
            <a:spLocks noGrp="1"/>
          </p:cNvSpPr>
          <p:nvPr>
            <p:ph type="body" sz="quarter" idx="14" hasCustomPrompt="1"/>
          </p:nvPr>
        </p:nvSpPr>
        <p:spPr>
          <a:xfrm>
            <a:off x="367147" y="4932850"/>
            <a:ext cx="3657600" cy="1643847"/>
          </a:xfrm>
          <a:solidFill>
            <a:schemeClr val="tx2"/>
          </a:solidFill>
        </p:spPr>
        <p:txBody>
          <a:bodyPr lIns="182880" tIns="45720" rIns="182880" bIns="45720" anchor="ctr">
            <a:noAutofit/>
          </a:bodyPr>
          <a:lstStyle>
            <a:lvl1pPr algn="ctr">
              <a:lnSpc>
                <a:spcPct val="100000"/>
              </a:lnSpc>
              <a:defRPr sz="2400">
                <a:solidFill>
                  <a:schemeClr val="bg1"/>
                </a:solidFill>
              </a:defRPr>
            </a:lvl1pPr>
            <a:lvl2pPr marL="0" algn="ctr">
              <a:lnSpc>
                <a:spcPct val="100000"/>
              </a:lnSpc>
              <a:spcBef>
                <a:spcPts val="1200"/>
              </a:spcBef>
              <a:defRPr sz="1400" baseline="0">
                <a:solidFill>
                  <a:schemeClr val="bg1"/>
                </a:solidFill>
              </a:defRPr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Header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9" name="Text Placeholder 5"/>
          <p:cNvSpPr>
            <a:spLocks noGrp="1"/>
          </p:cNvSpPr>
          <p:nvPr>
            <p:ph type="body" sz="quarter" idx="15" hasCustomPrompt="1"/>
          </p:nvPr>
        </p:nvSpPr>
        <p:spPr>
          <a:xfrm>
            <a:off x="4272171" y="4932850"/>
            <a:ext cx="3657600" cy="1643847"/>
          </a:xfrm>
          <a:solidFill>
            <a:schemeClr val="tx2"/>
          </a:solidFill>
        </p:spPr>
        <p:txBody>
          <a:bodyPr lIns="182880" tIns="45720" rIns="182880" bIns="45720" anchor="ctr">
            <a:noAutofit/>
          </a:bodyPr>
          <a:lstStyle>
            <a:lvl1pPr algn="ctr">
              <a:lnSpc>
                <a:spcPct val="100000"/>
              </a:lnSpc>
              <a:defRPr lang="en-US" sz="2400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0" algn="ctr">
              <a:lnSpc>
                <a:spcPct val="100000"/>
              </a:lnSpc>
              <a:spcBef>
                <a:spcPts val="1200"/>
              </a:spcBef>
              <a:defRPr sz="1400" baseline="0">
                <a:solidFill>
                  <a:schemeClr val="bg1"/>
                </a:solidFill>
              </a:defRPr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Header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20" name="Text Placeholder 5"/>
          <p:cNvSpPr>
            <a:spLocks noGrp="1"/>
          </p:cNvSpPr>
          <p:nvPr>
            <p:ph type="body" sz="quarter" idx="17" hasCustomPrompt="1"/>
          </p:nvPr>
        </p:nvSpPr>
        <p:spPr>
          <a:xfrm>
            <a:off x="8177195" y="4932850"/>
            <a:ext cx="3657600" cy="1643847"/>
          </a:xfrm>
          <a:solidFill>
            <a:schemeClr val="tx2"/>
          </a:solidFill>
        </p:spPr>
        <p:txBody>
          <a:bodyPr lIns="182880" tIns="45720" rIns="182880" bIns="45720" anchor="ctr">
            <a:noAutofit/>
          </a:bodyPr>
          <a:lstStyle>
            <a:lvl1pPr algn="ctr">
              <a:lnSpc>
                <a:spcPct val="100000"/>
              </a:lnSpc>
              <a:defRPr lang="en-US" sz="2400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0" algn="ctr">
              <a:lnSpc>
                <a:spcPct val="100000"/>
              </a:lnSpc>
              <a:spcBef>
                <a:spcPts val="1200"/>
              </a:spcBef>
              <a:defRPr sz="1400" baseline="0">
                <a:solidFill>
                  <a:schemeClr val="bg1"/>
                </a:solidFill>
              </a:defRPr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Header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21" name="Picture Placeholder 6"/>
          <p:cNvSpPr>
            <a:spLocks noGrp="1"/>
          </p:cNvSpPr>
          <p:nvPr>
            <p:ph type="pic" sz="quarter" idx="10"/>
          </p:nvPr>
        </p:nvSpPr>
        <p:spPr>
          <a:xfrm>
            <a:off x="367148" y="333189"/>
            <a:ext cx="3657600" cy="4599661"/>
          </a:xfrm>
          <a:prstGeom prst="rect">
            <a:avLst/>
          </a:prstGeom>
          <a:ln w="12700">
            <a:noFill/>
          </a:ln>
        </p:spPr>
        <p:txBody>
          <a:bodyPr/>
          <a:lstStyle>
            <a:lvl1pPr algn="l" rtl="0">
              <a:defRPr sz="1600">
                <a:latin typeface="Arial" panose="020B0604020202020204" pitchFamily="34" charset="0"/>
              </a:defRPr>
            </a:lvl1pPr>
          </a:lstStyle>
          <a:p>
            <a:endParaRPr lang="ar-SA" dirty="0"/>
          </a:p>
        </p:txBody>
      </p:sp>
      <p:sp>
        <p:nvSpPr>
          <p:cNvPr id="22" name="Picture Placeholder 6"/>
          <p:cNvSpPr>
            <a:spLocks noGrp="1"/>
          </p:cNvSpPr>
          <p:nvPr>
            <p:ph type="pic" sz="quarter" idx="11"/>
          </p:nvPr>
        </p:nvSpPr>
        <p:spPr>
          <a:xfrm>
            <a:off x="4272171" y="333189"/>
            <a:ext cx="3657600" cy="4599661"/>
          </a:xfrm>
          <a:prstGeom prst="rect">
            <a:avLst/>
          </a:prstGeom>
          <a:ln w="12700">
            <a:noFill/>
          </a:ln>
        </p:spPr>
        <p:txBody>
          <a:bodyPr/>
          <a:lstStyle>
            <a:lvl1pPr algn="l" rtl="0">
              <a:defRPr sz="1600">
                <a:latin typeface="Arial" panose="020B0604020202020204" pitchFamily="34" charset="0"/>
              </a:defRPr>
            </a:lvl1pPr>
          </a:lstStyle>
          <a:p>
            <a:endParaRPr lang="ar-SA" dirty="0"/>
          </a:p>
        </p:txBody>
      </p:sp>
      <p:sp>
        <p:nvSpPr>
          <p:cNvPr id="23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8177194" y="333189"/>
            <a:ext cx="3657600" cy="4599661"/>
          </a:xfrm>
          <a:prstGeom prst="rect">
            <a:avLst/>
          </a:prstGeom>
          <a:ln w="12700">
            <a:noFill/>
          </a:ln>
        </p:spPr>
        <p:txBody>
          <a:bodyPr/>
          <a:lstStyle>
            <a:lvl1pPr algn="l" rtl="0">
              <a:defRPr sz="1600">
                <a:latin typeface="Arial" panose="020B0604020202020204" pitchFamily="34" charset="0"/>
              </a:defRPr>
            </a:lvl1pPr>
          </a:lstStyle>
          <a:p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20269177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3000"/>
    </mc:Choice>
    <mc:Fallback xmlns="">
      <p:transition advClick="0" advTm="3000"/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ros and C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Text Placeholder 10"/>
          <p:cNvSpPr>
            <a:spLocks noGrp="1"/>
          </p:cNvSpPr>
          <p:nvPr>
            <p:ph type="body" sz="quarter" idx="11" hasCustomPrompt="1"/>
          </p:nvPr>
        </p:nvSpPr>
        <p:spPr>
          <a:xfrm>
            <a:off x="554182" y="1106401"/>
            <a:ext cx="11073007" cy="304800"/>
          </a:xfrm>
          <a:prstGeom prst="rect">
            <a:avLst/>
          </a:prstGeom>
        </p:spPr>
        <p:txBody>
          <a:bodyPr lIns="0" tIns="0" rIns="0" bIns="0" anchor="ctr" anchorCtr="0">
            <a:noAutofit/>
          </a:bodyPr>
          <a:lstStyle>
            <a:lvl1pPr marL="0" indent="0" algn="l" rtl="0">
              <a:spcBef>
                <a:spcPts val="0"/>
              </a:spcBef>
              <a:buNone/>
              <a:defRPr sz="2133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</a:defRPr>
            </a:lvl1pPr>
            <a:lvl2pPr algn="ctr" rtl="0">
              <a:defRPr/>
            </a:lvl2pPr>
            <a:lvl3pPr algn="ctr" rtl="0">
              <a:defRPr/>
            </a:lvl3pPr>
            <a:lvl4pPr algn="ctr" rtl="0">
              <a:defRPr/>
            </a:lvl4pPr>
            <a:lvl5pPr algn="ctr" rtl="0">
              <a:defRPr/>
            </a:lvl5pPr>
          </a:lstStyle>
          <a:p>
            <a:pPr lvl="0"/>
            <a:r>
              <a:rPr lang="en-US" dirty="0"/>
              <a:t>Subtitle if needed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554182" y="6320118"/>
            <a:ext cx="11083636" cy="0"/>
          </a:xfrm>
          <a:prstGeom prst="line">
            <a:avLst/>
          </a:prstGeom>
          <a:ln w="6350">
            <a:solidFill>
              <a:schemeClr val="bg1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554182" y="455265"/>
            <a:ext cx="11073008" cy="558784"/>
          </a:xfrm>
          <a:prstGeom prst="rect">
            <a:avLst/>
          </a:prstGeom>
        </p:spPr>
        <p:txBody>
          <a:bodyPr lIns="0" tIns="0" rIns="0" bIns="0" anchor="ctr" anchorCtr="0">
            <a:noAutofit/>
          </a:bodyPr>
          <a:lstStyle>
            <a:lvl1pPr marL="0" indent="0" algn="l" rtl="0">
              <a:spcBef>
                <a:spcPts val="0"/>
              </a:spcBef>
              <a:buNone/>
              <a:defRPr sz="4000" b="0" cap="none" spc="0" baseline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Open Sans Light" pitchFamily="34" charset="0"/>
              </a:defRPr>
            </a:lvl1pPr>
          </a:lstStyle>
          <a:p>
            <a:pPr lvl="0"/>
            <a:r>
              <a:rPr lang="en-US" dirty="0"/>
              <a:t>Slide title</a:t>
            </a:r>
          </a:p>
        </p:txBody>
      </p:sp>
      <p:sp>
        <p:nvSpPr>
          <p:cNvPr id="33" name="Picture Placeholder 3">
            <a:extLst>
              <a:ext uri="{FF2B5EF4-FFF2-40B4-BE49-F238E27FC236}">
                <a16:creationId xmlns:a16="http://schemas.microsoft.com/office/drawing/2014/main" id="{2423FA13-4440-4C52-A9FE-AF9E618DDA24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1557338" y="1641609"/>
            <a:ext cx="2771775" cy="1944688"/>
          </a:xfrm>
          <a:prstGeom prst="roundRect">
            <a:avLst>
              <a:gd name="adj" fmla="val 1727"/>
            </a:avLst>
          </a:prstGeo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>
            <a:lvl1pPr>
              <a:defRPr sz="800">
                <a:solidFill>
                  <a:schemeClr val="tx2"/>
                </a:solidFill>
              </a:defRPr>
            </a:lvl1pPr>
          </a:lstStyle>
          <a:p>
            <a:endParaRPr lang="id-ID" dirty="0"/>
          </a:p>
        </p:txBody>
      </p:sp>
      <p:sp>
        <p:nvSpPr>
          <p:cNvPr id="35" name="Picture Placeholder 3">
            <a:extLst>
              <a:ext uri="{FF2B5EF4-FFF2-40B4-BE49-F238E27FC236}">
                <a16:creationId xmlns:a16="http://schemas.microsoft.com/office/drawing/2014/main" id="{875AF042-5EA9-4063-9BEC-1963EA9514C8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>
          <a:xfrm>
            <a:off x="4727275" y="1641609"/>
            <a:ext cx="2771775" cy="1944688"/>
          </a:xfrm>
          <a:prstGeom prst="roundRect">
            <a:avLst>
              <a:gd name="adj" fmla="val 1728"/>
            </a:avLst>
          </a:prstGeo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>
            <a:lvl1pPr>
              <a:defRPr sz="800">
                <a:solidFill>
                  <a:schemeClr val="tx2"/>
                </a:solidFill>
              </a:defRPr>
            </a:lvl1pPr>
          </a:lstStyle>
          <a:p>
            <a:endParaRPr lang="id-ID" dirty="0"/>
          </a:p>
        </p:txBody>
      </p:sp>
      <p:sp>
        <p:nvSpPr>
          <p:cNvPr id="36" name="Picture Placeholder 3">
            <a:extLst>
              <a:ext uri="{FF2B5EF4-FFF2-40B4-BE49-F238E27FC236}">
                <a16:creationId xmlns:a16="http://schemas.microsoft.com/office/drawing/2014/main" id="{B6DD526F-BADC-492F-A9EB-06F7F3D7E066}"/>
              </a:ext>
            </a:extLst>
          </p:cNvPr>
          <p:cNvSpPr>
            <a:spLocks noGrp="1"/>
          </p:cNvSpPr>
          <p:nvPr>
            <p:ph type="pic" sz="quarter" idx="27"/>
          </p:nvPr>
        </p:nvSpPr>
        <p:spPr>
          <a:xfrm>
            <a:off x="7864047" y="1641225"/>
            <a:ext cx="2771775" cy="1944688"/>
          </a:xfrm>
          <a:prstGeom prst="roundRect">
            <a:avLst>
              <a:gd name="adj" fmla="val 1239"/>
            </a:avLst>
          </a:prstGeo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>
            <a:lvl1pPr>
              <a:defRPr sz="800">
                <a:solidFill>
                  <a:schemeClr val="tx2"/>
                </a:solidFill>
              </a:defRPr>
            </a:lvl1pPr>
          </a:lstStyle>
          <a:p>
            <a:endParaRPr lang="id-ID"/>
          </a:p>
        </p:txBody>
      </p:sp>
      <p:sp>
        <p:nvSpPr>
          <p:cNvPr id="43" name="Text Placeholder 4">
            <a:extLst>
              <a:ext uri="{FF2B5EF4-FFF2-40B4-BE49-F238E27FC236}">
                <a16:creationId xmlns:a16="http://schemas.microsoft.com/office/drawing/2014/main" id="{BB358DA0-C6BD-442E-BF2C-1AD9D4E792B0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2371218" y="3821006"/>
            <a:ext cx="1156640" cy="408745"/>
          </a:xfrm>
        </p:spPr>
        <p:txBody>
          <a:bodyPr lIns="0" tIns="0" rIns="0" bIns="0" anchor="ctr">
            <a:normAutofit/>
          </a:bodyPr>
          <a:lstStyle>
            <a:lvl1pPr marL="0" indent="0" algn="ctr">
              <a:buNone/>
              <a:defRPr sz="1750">
                <a:solidFill>
                  <a:schemeClr val="tx2"/>
                </a:solidFill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</a:t>
            </a:r>
            <a:endParaRPr lang="en-GB" dirty="0"/>
          </a:p>
        </p:txBody>
      </p:sp>
      <p:sp>
        <p:nvSpPr>
          <p:cNvPr id="44" name="Text Placeholder 4">
            <a:extLst>
              <a:ext uri="{FF2B5EF4-FFF2-40B4-BE49-F238E27FC236}">
                <a16:creationId xmlns:a16="http://schemas.microsoft.com/office/drawing/2014/main" id="{70C68936-A9E0-41F5-98DE-6E359ADD5289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5497430" y="3821006"/>
            <a:ext cx="1156640" cy="408745"/>
          </a:xfrm>
        </p:spPr>
        <p:txBody>
          <a:bodyPr lIns="0" tIns="0" rIns="0" bIns="0" anchor="ctr">
            <a:normAutofit/>
          </a:bodyPr>
          <a:lstStyle>
            <a:lvl1pPr marL="0" indent="0" algn="ctr">
              <a:buNone/>
              <a:defRPr sz="1750">
                <a:solidFill>
                  <a:schemeClr val="tx2"/>
                </a:solidFill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</a:t>
            </a:r>
            <a:endParaRPr lang="en-GB" dirty="0"/>
          </a:p>
        </p:txBody>
      </p:sp>
      <p:sp>
        <p:nvSpPr>
          <p:cNvPr id="45" name="Text Placeholder 4">
            <a:extLst>
              <a:ext uri="{FF2B5EF4-FFF2-40B4-BE49-F238E27FC236}">
                <a16:creationId xmlns:a16="http://schemas.microsoft.com/office/drawing/2014/main" id="{E773ED64-019F-4E52-B48D-DC2D29DC2E16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8711260" y="3821006"/>
            <a:ext cx="1156640" cy="408745"/>
          </a:xfrm>
        </p:spPr>
        <p:txBody>
          <a:bodyPr lIns="0" tIns="0" rIns="0" bIns="0" anchor="ctr">
            <a:normAutofit/>
          </a:bodyPr>
          <a:lstStyle>
            <a:lvl1pPr marL="0" indent="0" algn="ctr">
              <a:buNone/>
              <a:defRPr sz="1750">
                <a:solidFill>
                  <a:schemeClr val="tx2"/>
                </a:solidFill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</a:t>
            </a:r>
            <a:endParaRPr lang="en-GB" dirty="0"/>
          </a:p>
        </p:txBody>
      </p:sp>
      <p:sp>
        <p:nvSpPr>
          <p:cNvPr id="46" name="Text Placeholder 4">
            <a:extLst>
              <a:ext uri="{FF2B5EF4-FFF2-40B4-BE49-F238E27FC236}">
                <a16:creationId xmlns:a16="http://schemas.microsoft.com/office/drawing/2014/main" id="{60762FFC-670D-4DCB-89B6-494D1281D3FB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370270" y="4149836"/>
            <a:ext cx="1156640" cy="649944"/>
          </a:xfrm>
        </p:spPr>
        <p:txBody>
          <a:bodyPr lIns="0" tIns="0" rIns="0" bIns="0" anchor="ctr">
            <a:noAutofit/>
          </a:bodyPr>
          <a:lstStyle>
            <a:lvl1pPr marL="0" indent="0" algn="ctr">
              <a:buNone/>
              <a:defRPr sz="5000">
                <a:solidFill>
                  <a:schemeClr val="tx2"/>
                </a:solidFill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id-ID" dirty="0"/>
              <a:t>00</a:t>
            </a:r>
            <a:endParaRPr lang="en-GB" dirty="0"/>
          </a:p>
        </p:txBody>
      </p:sp>
      <p:sp>
        <p:nvSpPr>
          <p:cNvPr id="47" name="Text Placeholder 4">
            <a:extLst>
              <a:ext uri="{FF2B5EF4-FFF2-40B4-BE49-F238E27FC236}">
                <a16:creationId xmlns:a16="http://schemas.microsoft.com/office/drawing/2014/main" id="{04D8ABFB-8D01-4087-88CC-580CF3AA08D3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5497430" y="4149836"/>
            <a:ext cx="1156640" cy="649944"/>
          </a:xfrm>
        </p:spPr>
        <p:txBody>
          <a:bodyPr lIns="0" tIns="0" rIns="0" bIns="0" anchor="ctr">
            <a:noAutofit/>
          </a:bodyPr>
          <a:lstStyle>
            <a:lvl1pPr marL="0" indent="0" algn="ctr">
              <a:buNone/>
              <a:defRPr sz="5000">
                <a:solidFill>
                  <a:schemeClr val="tx2"/>
                </a:solidFill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id-ID" dirty="0"/>
              <a:t>00</a:t>
            </a:r>
            <a:endParaRPr lang="en-GB" dirty="0"/>
          </a:p>
        </p:txBody>
      </p:sp>
      <p:sp>
        <p:nvSpPr>
          <p:cNvPr id="48" name="Text Placeholder 4">
            <a:extLst>
              <a:ext uri="{FF2B5EF4-FFF2-40B4-BE49-F238E27FC236}">
                <a16:creationId xmlns:a16="http://schemas.microsoft.com/office/drawing/2014/main" id="{086530E8-AB9D-4025-BEE4-03DAA57BC2BB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711260" y="4149836"/>
            <a:ext cx="1156640" cy="649944"/>
          </a:xfrm>
        </p:spPr>
        <p:txBody>
          <a:bodyPr lIns="0" tIns="0" rIns="0" bIns="0" anchor="ctr">
            <a:noAutofit/>
          </a:bodyPr>
          <a:lstStyle>
            <a:lvl1pPr marL="0" indent="0" algn="ctr">
              <a:buNone/>
              <a:defRPr sz="5000">
                <a:solidFill>
                  <a:schemeClr val="tx2"/>
                </a:solidFill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id-ID" dirty="0"/>
              <a:t>00</a:t>
            </a:r>
            <a:endParaRPr lang="en-GB" dirty="0"/>
          </a:p>
        </p:txBody>
      </p:sp>
      <p:sp>
        <p:nvSpPr>
          <p:cNvPr id="49" name="Text Placeholder 7">
            <a:extLst>
              <a:ext uri="{FF2B5EF4-FFF2-40B4-BE49-F238E27FC236}">
                <a16:creationId xmlns:a16="http://schemas.microsoft.com/office/drawing/2014/main" id="{F54F9D24-E77A-4D45-AD42-9C4B010C62F1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1676401" y="4967182"/>
            <a:ext cx="2546274" cy="784830"/>
          </a:xfrm>
        </p:spPr>
        <p:txBody>
          <a:bodyPr wrap="square">
            <a:sp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defRPr lang="en-US" sz="1600" kern="1200" dirty="0" smtClean="0">
                <a:solidFill>
                  <a:schemeClr val="tx2"/>
                </a:solidFill>
                <a:latin typeface="+mj-lt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algn="ctr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defRPr lang="en-US" sz="1200" kern="1200" dirty="0" smtClean="0">
                <a:solidFill>
                  <a:schemeClr val="tx2"/>
                </a:solidFill>
                <a:latin typeface="+mj-lt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228600" indent="-228600" algn="ctr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defRPr lang="en-US" sz="1200" kern="1200" dirty="0" smtClean="0">
                <a:solidFill>
                  <a:schemeClr val="tx2"/>
                </a:solidFill>
                <a:latin typeface="+mj-lt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50" name="Text Placeholder 7">
            <a:extLst>
              <a:ext uri="{FF2B5EF4-FFF2-40B4-BE49-F238E27FC236}">
                <a16:creationId xmlns:a16="http://schemas.microsoft.com/office/drawing/2014/main" id="{20831F66-A65A-42EE-87BB-E40CFD7E8762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4840025" y="4967182"/>
            <a:ext cx="2546274" cy="784830"/>
          </a:xfrm>
        </p:spPr>
        <p:txBody>
          <a:bodyPr wrap="square">
            <a:sp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defRPr lang="en-US" sz="1600" kern="1200" dirty="0" smtClean="0">
                <a:solidFill>
                  <a:schemeClr val="tx2"/>
                </a:solidFill>
                <a:latin typeface="+mj-lt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algn="ctr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defRPr lang="en-US" sz="1200" kern="1200" dirty="0" smtClean="0">
                <a:solidFill>
                  <a:schemeClr val="tx2"/>
                </a:solidFill>
                <a:latin typeface="+mj-lt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228600" indent="-228600" algn="ctr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defRPr lang="en-US" sz="1200" kern="1200" dirty="0" smtClean="0">
                <a:solidFill>
                  <a:schemeClr val="tx2"/>
                </a:solidFill>
                <a:latin typeface="+mj-lt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51" name="Text Placeholder 7">
            <a:extLst>
              <a:ext uri="{FF2B5EF4-FFF2-40B4-BE49-F238E27FC236}">
                <a16:creationId xmlns:a16="http://schemas.microsoft.com/office/drawing/2014/main" id="{83FD82BD-30DD-48DA-AEC5-30CCA289B439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>
            <a:off x="8016443" y="4965259"/>
            <a:ext cx="2546274" cy="784830"/>
          </a:xfrm>
        </p:spPr>
        <p:txBody>
          <a:bodyPr wrap="square">
            <a:sp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defRPr lang="en-US" sz="1600" kern="1200" dirty="0" smtClean="0">
                <a:solidFill>
                  <a:schemeClr val="tx2"/>
                </a:solidFill>
                <a:latin typeface="+mj-lt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algn="ctr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defRPr lang="en-US" sz="1200" kern="1200" dirty="0" smtClean="0">
                <a:solidFill>
                  <a:schemeClr val="tx2"/>
                </a:solidFill>
                <a:latin typeface="+mj-lt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228600" indent="-228600" algn="ctr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defRPr lang="en-US" sz="1200" kern="1200" dirty="0" smtClean="0">
                <a:solidFill>
                  <a:schemeClr val="tx2"/>
                </a:solidFill>
                <a:latin typeface="+mj-lt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0" name="Text Placeholder 2"/>
          <p:cNvSpPr>
            <a:spLocks noGrp="1"/>
          </p:cNvSpPr>
          <p:nvPr>
            <p:ph type="body" sz="quarter" idx="12" hasCustomPrompt="1"/>
          </p:nvPr>
        </p:nvSpPr>
        <p:spPr>
          <a:xfrm>
            <a:off x="4951413" y="6367701"/>
            <a:ext cx="6686550" cy="222012"/>
          </a:xfrm>
        </p:spPr>
        <p:txBody>
          <a:bodyPr/>
          <a:lstStyle>
            <a:lvl1pPr algn="r">
              <a:defRPr sz="900"/>
            </a:lvl1pPr>
            <a:lvl2pPr algn="r">
              <a:defRPr sz="1100"/>
            </a:lvl2pPr>
            <a:lvl3pPr algn="r">
              <a:defRPr sz="1050"/>
            </a:lvl3pPr>
            <a:lvl4pPr algn="r">
              <a:defRPr sz="1000"/>
            </a:lvl4pPr>
            <a:lvl5pPr algn="r">
              <a:defRPr sz="1000"/>
            </a:lvl5pPr>
          </a:lstStyle>
          <a:p>
            <a:pPr lvl="0"/>
            <a:r>
              <a:rPr lang="en-US" dirty="0"/>
              <a:t>Source</a:t>
            </a:r>
          </a:p>
        </p:txBody>
      </p:sp>
      <p:pic>
        <p:nvPicPr>
          <p:cNvPr id="21" name="Picture 20" descr="GSB_H_SEAL_2C.png"/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54182" y="6347358"/>
            <a:ext cx="872696" cy="278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86849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  <p:bldP spid="35" grpId="0" animBg="1"/>
      <p:bldP spid="36" grpId="0" animBg="1"/>
    </p:bldLst>
  </p:timing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Pros and C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1B5CA52-73C3-41BD-9AC3-1F5CDC46B7CE}"/>
              </a:ext>
            </a:extLst>
          </p:cNvPr>
          <p:cNvSpPr>
            <a:spLocks noGrp="1"/>
          </p:cNvSpPr>
          <p:nvPr>
            <p:ph type="pic" sz="quarter" idx="25" hasCustomPrompt="1"/>
          </p:nvPr>
        </p:nvSpPr>
        <p:spPr>
          <a:xfrm>
            <a:off x="4689486" y="1856018"/>
            <a:ext cx="508000" cy="508000"/>
          </a:xfrm>
          <a:solidFill>
            <a:schemeClr val="accent1"/>
          </a:solidFill>
          <a:ln>
            <a:noFill/>
          </a:ln>
        </p:spPr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109" name="Text Placeholder 10"/>
          <p:cNvSpPr>
            <a:spLocks noGrp="1"/>
          </p:cNvSpPr>
          <p:nvPr>
            <p:ph type="body" sz="quarter" idx="11" hasCustomPrompt="1"/>
          </p:nvPr>
        </p:nvSpPr>
        <p:spPr>
          <a:xfrm>
            <a:off x="554182" y="1106401"/>
            <a:ext cx="11073007" cy="304800"/>
          </a:xfrm>
          <a:prstGeom prst="rect">
            <a:avLst/>
          </a:prstGeom>
        </p:spPr>
        <p:txBody>
          <a:bodyPr lIns="0" tIns="0" rIns="0" bIns="0" anchor="ctr" anchorCtr="0">
            <a:noAutofit/>
          </a:bodyPr>
          <a:lstStyle>
            <a:lvl1pPr marL="0" indent="0" algn="l" rtl="0">
              <a:spcBef>
                <a:spcPts val="0"/>
              </a:spcBef>
              <a:buNone/>
              <a:defRPr sz="2133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</a:defRPr>
            </a:lvl1pPr>
            <a:lvl2pPr algn="ctr" rtl="0">
              <a:defRPr/>
            </a:lvl2pPr>
            <a:lvl3pPr algn="ctr" rtl="0">
              <a:defRPr/>
            </a:lvl3pPr>
            <a:lvl4pPr algn="ctr" rtl="0">
              <a:defRPr/>
            </a:lvl4pPr>
            <a:lvl5pPr algn="ctr" rtl="0">
              <a:defRPr/>
            </a:lvl5pPr>
          </a:lstStyle>
          <a:p>
            <a:pPr lvl="0"/>
            <a:r>
              <a:rPr lang="en-US" dirty="0"/>
              <a:t>Subtitle if needed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554182" y="6320118"/>
            <a:ext cx="11083636" cy="0"/>
          </a:xfrm>
          <a:prstGeom prst="line">
            <a:avLst/>
          </a:prstGeom>
          <a:ln w="6350">
            <a:solidFill>
              <a:schemeClr val="bg1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554182" y="455265"/>
            <a:ext cx="11073008" cy="558784"/>
          </a:xfrm>
          <a:prstGeom prst="rect">
            <a:avLst/>
          </a:prstGeom>
        </p:spPr>
        <p:txBody>
          <a:bodyPr lIns="0" tIns="0" rIns="0" bIns="0" anchor="ctr" anchorCtr="0">
            <a:noAutofit/>
          </a:bodyPr>
          <a:lstStyle>
            <a:lvl1pPr marL="0" indent="0" algn="l" rtl="0">
              <a:spcBef>
                <a:spcPts val="0"/>
              </a:spcBef>
              <a:buNone/>
              <a:defRPr sz="4000" b="0" cap="none" spc="0" baseline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Open Sans Light" pitchFamily="34" charset="0"/>
              </a:defRPr>
            </a:lvl1pPr>
          </a:lstStyle>
          <a:p>
            <a:pPr lvl="0"/>
            <a:r>
              <a:rPr lang="en-US" dirty="0"/>
              <a:t>Slide title</a:t>
            </a:r>
          </a:p>
        </p:txBody>
      </p:sp>
      <p:sp>
        <p:nvSpPr>
          <p:cNvPr id="68" name="Picture Placeholder 2">
            <a:extLst>
              <a:ext uri="{FF2B5EF4-FFF2-40B4-BE49-F238E27FC236}">
                <a16:creationId xmlns:a16="http://schemas.microsoft.com/office/drawing/2014/main" id="{3D1BDE71-4739-4CD2-8979-CD0CE3E5AFF4}"/>
              </a:ext>
            </a:extLst>
          </p:cNvPr>
          <p:cNvSpPr>
            <a:spLocks noGrp="1"/>
          </p:cNvSpPr>
          <p:nvPr>
            <p:ph type="pic" sz="quarter" idx="26" hasCustomPrompt="1"/>
          </p:nvPr>
        </p:nvSpPr>
        <p:spPr>
          <a:xfrm>
            <a:off x="4689486" y="3298229"/>
            <a:ext cx="508000" cy="508000"/>
          </a:xfrm>
          <a:solidFill>
            <a:schemeClr val="accent1"/>
          </a:solidFill>
          <a:ln>
            <a:noFill/>
          </a:ln>
        </p:spPr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69" name="Picture Placeholder 2">
            <a:extLst>
              <a:ext uri="{FF2B5EF4-FFF2-40B4-BE49-F238E27FC236}">
                <a16:creationId xmlns:a16="http://schemas.microsoft.com/office/drawing/2014/main" id="{4E43F3ED-81E7-4184-9A9E-93615B6FEBFE}"/>
              </a:ext>
            </a:extLst>
          </p:cNvPr>
          <p:cNvSpPr>
            <a:spLocks noGrp="1"/>
          </p:cNvSpPr>
          <p:nvPr>
            <p:ph type="pic" sz="quarter" idx="27" hasCustomPrompt="1"/>
          </p:nvPr>
        </p:nvSpPr>
        <p:spPr>
          <a:xfrm>
            <a:off x="4689486" y="4740442"/>
            <a:ext cx="508000" cy="508000"/>
          </a:xfrm>
          <a:solidFill>
            <a:schemeClr val="accent1"/>
          </a:solidFill>
          <a:ln>
            <a:noFill/>
          </a:ln>
        </p:spPr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70" name="Picture Placeholder 2">
            <a:extLst>
              <a:ext uri="{FF2B5EF4-FFF2-40B4-BE49-F238E27FC236}">
                <a16:creationId xmlns:a16="http://schemas.microsoft.com/office/drawing/2014/main" id="{9A666E2C-C83E-4BDE-9C6D-715EB706D8F8}"/>
              </a:ext>
            </a:extLst>
          </p:cNvPr>
          <p:cNvSpPr>
            <a:spLocks noGrp="1"/>
          </p:cNvSpPr>
          <p:nvPr>
            <p:ph type="pic" sz="quarter" idx="28" hasCustomPrompt="1"/>
          </p:nvPr>
        </p:nvSpPr>
        <p:spPr>
          <a:xfrm>
            <a:off x="8043950" y="1856018"/>
            <a:ext cx="508000" cy="508000"/>
          </a:xfrm>
          <a:solidFill>
            <a:schemeClr val="accent1"/>
          </a:solidFill>
          <a:ln>
            <a:noFill/>
          </a:ln>
        </p:spPr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71" name="Picture Placeholder 2">
            <a:extLst>
              <a:ext uri="{FF2B5EF4-FFF2-40B4-BE49-F238E27FC236}">
                <a16:creationId xmlns:a16="http://schemas.microsoft.com/office/drawing/2014/main" id="{1D39ADC4-CBD1-4F2D-8B66-94421B195090}"/>
              </a:ext>
            </a:extLst>
          </p:cNvPr>
          <p:cNvSpPr>
            <a:spLocks noGrp="1"/>
          </p:cNvSpPr>
          <p:nvPr>
            <p:ph type="pic" sz="quarter" idx="29" hasCustomPrompt="1"/>
          </p:nvPr>
        </p:nvSpPr>
        <p:spPr>
          <a:xfrm>
            <a:off x="8043950" y="3298229"/>
            <a:ext cx="508000" cy="508000"/>
          </a:xfrm>
          <a:solidFill>
            <a:schemeClr val="accent1"/>
          </a:solidFill>
          <a:ln>
            <a:noFill/>
          </a:ln>
        </p:spPr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72" name="Picture Placeholder 2">
            <a:extLst>
              <a:ext uri="{FF2B5EF4-FFF2-40B4-BE49-F238E27FC236}">
                <a16:creationId xmlns:a16="http://schemas.microsoft.com/office/drawing/2014/main" id="{995FE558-1D80-4957-B043-E7A54254BFD7}"/>
              </a:ext>
            </a:extLst>
          </p:cNvPr>
          <p:cNvSpPr>
            <a:spLocks noGrp="1"/>
          </p:cNvSpPr>
          <p:nvPr>
            <p:ph type="pic" sz="quarter" idx="30" hasCustomPrompt="1"/>
          </p:nvPr>
        </p:nvSpPr>
        <p:spPr>
          <a:xfrm>
            <a:off x="8043950" y="4740442"/>
            <a:ext cx="508000" cy="508000"/>
          </a:xfrm>
          <a:solidFill>
            <a:schemeClr val="accent1"/>
          </a:solidFill>
          <a:ln>
            <a:noFill/>
          </a:ln>
        </p:spPr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49510881-183F-4AFB-B2FE-83B977F948EA}"/>
              </a:ext>
            </a:extLst>
          </p:cNvPr>
          <p:cNvSpPr>
            <a:spLocks noGrp="1"/>
          </p:cNvSpPr>
          <p:nvPr>
            <p:ph type="pic" sz="quarter" idx="31" hasCustomPrompt="1"/>
          </p:nvPr>
        </p:nvSpPr>
        <p:spPr>
          <a:xfrm>
            <a:off x="835025" y="1856018"/>
            <a:ext cx="3100388" cy="4138382"/>
          </a:xfrm>
        </p:spPr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745626FA-2238-42A7-8D86-9BCCC30418A6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390638" y="1845281"/>
            <a:ext cx="2460567" cy="784830"/>
          </a:xfrm>
        </p:spPr>
        <p:txBody>
          <a:bodyPr>
            <a:sp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defRPr lang="en-US" sz="1600" kern="1200" dirty="0" smtClean="0">
                <a:solidFill>
                  <a:schemeClr val="tx2"/>
                </a:solidFill>
                <a:latin typeface="+mj-lt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defRPr lang="en-US" sz="1200" kern="1200" dirty="0" smtClean="0">
                <a:solidFill>
                  <a:schemeClr val="tx2"/>
                </a:solidFill>
                <a:latin typeface="+mj-lt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228600" indent="-22860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defRPr lang="en-US" sz="1200" kern="1200" dirty="0" smtClean="0">
                <a:solidFill>
                  <a:schemeClr val="tx2"/>
                </a:solidFill>
                <a:latin typeface="+mj-lt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73" name="Text Placeholder 7">
            <a:extLst>
              <a:ext uri="{FF2B5EF4-FFF2-40B4-BE49-F238E27FC236}">
                <a16:creationId xmlns:a16="http://schemas.microsoft.com/office/drawing/2014/main" id="{DD2B2D22-C523-4E75-9FDF-C3936106ADDC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5390434" y="3297869"/>
            <a:ext cx="2460567" cy="784830"/>
          </a:xfrm>
        </p:spPr>
        <p:txBody>
          <a:bodyPr>
            <a:sp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defRPr lang="en-US" sz="1600" kern="1200" dirty="0" smtClean="0">
                <a:solidFill>
                  <a:schemeClr val="tx2"/>
                </a:solidFill>
                <a:latin typeface="+mj-lt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defRPr lang="en-US" sz="1200" kern="1200" dirty="0" smtClean="0">
                <a:solidFill>
                  <a:schemeClr val="tx2"/>
                </a:solidFill>
                <a:latin typeface="+mj-lt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228600" indent="-22860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defRPr lang="en-US" sz="1200" kern="1200" dirty="0" smtClean="0">
                <a:solidFill>
                  <a:schemeClr val="tx2"/>
                </a:solidFill>
                <a:latin typeface="+mj-lt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74" name="Text Placeholder 7">
            <a:extLst>
              <a:ext uri="{FF2B5EF4-FFF2-40B4-BE49-F238E27FC236}">
                <a16:creationId xmlns:a16="http://schemas.microsoft.com/office/drawing/2014/main" id="{826592CE-D694-443D-9571-7EA0241BF3E0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390434" y="4740442"/>
            <a:ext cx="2460567" cy="784830"/>
          </a:xfrm>
        </p:spPr>
        <p:txBody>
          <a:bodyPr>
            <a:sp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defRPr lang="en-US" sz="1600" kern="1200" dirty="0" smtClean="0">
                <a:solidFill>
                  <a:schemeClr val="tx2"/>
                </a:solidFill>
                <a:latin typeface="+mj-lt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defRPr lang="en-US" sz="1200" kern="1200" dirty="0" smtClean="0">
                <a:solidFill>
                  <a:schemeClr val="tx2"/>
                </a:solidFill>
                <a:latin typeface="+mj-lt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228600" indent="-22860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defRPr lang="en-US" sz="1200" kern="1200" dirty="0" smtClean="0">
                <a:solidFill>
                  <a:schemeClr val="tx2"/>
                </a:solidFill>
                <a:latin typeface="+mj-lt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75" name="Text Placeholder 7">
            <a:extLst>
              <a:ext uri="{FF2B5EF4-FFF2-40B4-BE49-F238E27FC236}">
                <a16:creationId xmlns:a16="http://schemas.microsoft.com/office/drawing/2014/main" id="{D51CF48B-3FD1-4583-92E0-4147B94CECCB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8744695" y="1856018"/>
            <a:ext cx="2460567" cy="784830"/>
          </a:xfrm>
        </p:spPr>
        <p:txBody>
          <a:bodyPr>
            <a:sp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defRPr lang="en-US" sz="1600" kern="1200" dirty="0" smtClean="0">
                <a:solidFill>
                  <a:schemeClr val="tx2"/>
                </a:solidFill>
                <a:latin typeface="+mj-lt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defRPr lang="en-US" sz="1200" kern="1200" dirty="0" smtClean="0">
                <a:solidFill>
                  <a:schemeClr val="tx2"/>
                </a:solidFill>
                <a:latin typeface="+mj-lt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228600" indent="-22860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defRPr lang="en-US" sz="1200" kern="1200" dirty="0" smtClean="0">
                <a:solidFill>
                  <a:schemeClr val="tx2"/>
                </a:solidFill>
                <a:latin typeface="+mj-lt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76" name="Text Placeholder 7">
            <a:extLst>
              <a:ext uri="{FF2B5EF4-FFF2-40B4-BE49-F238E27FC236}">
                <a16:creationId xmlns:a16="http://schemas.microsoft.com/office/drawing/2014/main" id="{59F97E7D-E3D1-47C6-80B3-97EB01F7FE91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8744491" y="3308606"/>
            <a:ext cx="2460567" cy="784830"/>
          </a:xfrm>
        </p:spPr>
        <p:txBody>
          <a:bodyPr>
            <a:sp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defRPr lang="en-US" sz="1600" kern="1200" dirty="0" smtClean="0">
                <a:solidFill>
                  <a:schemeClr val="tx2"/>
                </a:solidFill>
                <a:latin typeface="+mj-lt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defRPr lang="en-US" sz="1200" kern="1200" dirty="0" smtClean="0">
                <a:solidFill>
                  <a:schemeClr val="tx2"/>
                </a:solidFill>
                <a:latin typeface="+mj-lt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228600" indent="-22860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defRPr lang="en-US" sz="1200" kern="1200" dirty="0" smtClean="0">
                <a:solidFill>
                  <a:schemeClr val="tx2"/>
                </a:solidFill>
                <a:latin typeface="+mj-lt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77" name="Text Placeholder 7">
            <a:extLst>
              <a:ext uri="{FF2B5EF4-FFF2-40B4-BE49-F238E27FC236}">
                <a16:creationId xmlns:a16="http://schemas.microsoft.com/office/drawing/2014/main" id="{71D89769-419A-43A0-AA24-1D7DAB093EF2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>
            <a:off x="8744491" y="4751179"/>
            <a:ext cx="2460567" cy="784830"/>
          </a:xfrm>
        </p:spPr>
        <p:txBody>
          <a:bodyPr>
            <a:sp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defRPr lang="en-US" sz="1600" kern="1200" dirty="0" smtClean="0">
                <a:solidFill>
                  <a:schemeClr val="tx2"/>
                </a:solidFill>
                <a:latin typeface="+mj-lt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defRPr lang="en-US" sz="1200" kern="1200" dirty="0" smtClean="0">
                <a:solidFill>
                  <a:schemeClr val="tx2"/>
                </a:solidFill>
                <a:latin typeface="+mj-lt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228600" indent="-22860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defRPr lang="en-US" sz="1200" kern="1200" dirty="0" smtClean="0">
                <a:solidFill>
                  <a:schemeClr val="tx2"/>
                </a:solidFill>
                <a:latin typeface="+mj-lt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1" name="Text Placeholder 2"/>
          <p:cNvSpPr>
            <a:spLocks noGrp="1"/>
          </p:cNvSpPr>
          <p:nvPr>
            <p:ph type="body" sz="quarter" idx="12" hasCustomPrompt="1"/>
          </p:nvPr>
        </p:nvSpPr>
        <p:spPr>
          <a:xfrm>
            <a:off x="4951413" y="6367701"/>
            <a:ext cx="6686550" cy="222012"/>
          </a:xfrm>
        </p:spPr>
        <p:txBody>
          <a:bodyPr/>
          <a:lstStyle>
            <a:lvl1pPr algn="r">
              <a:defRPr sz="900"/>
            </a:lvl1pPr>
            <a:lvl2pPr algn="r">
              <a:defRPr sz="1100"/>
            </a:lvl2pPr>
            <a:lvl3pPr algn="r">
              <a:defRPr sz="1050"/>
            </a:lvl3pPr>
            <a:lvl4pPr algn="r">
              <a:defRPr sz="1000"/>
            </a:lvl4pPr>
            <a:lvl5pPr algn="r">
              <a:defRPr sz="1000"/>
            </a:lvl5pPr>
          </a:lstStyle>
          <a:p>
            <a:pPr lvl="0"/>
            <a:r>
              <a:rPr lang="en-US" dirty="0"/>
              <a:t>Source</a:t>
            </a:r>
          </a:p>
        </p:txBody>
      </p:sp>
      <p:pic>
        <p:nvPicPr>
          <p:cNvPr id="22" name="Picture 21" descr="GSB_H_SEAL_2C.png"/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54182" y="6347358"/>
            <a:ext cx="872696" cy="278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34978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6"/>
          </p:nvPr>
        </p:nvSpPr>
        <p:spPr>
          <a:xfrm>
            <a:off x="1524000" y="3748088"/>
            <a:ext cx="9144000" cy="1495425"/>
          </a:xfrm>
        </p:spPr>
        <p:txBody>
          <a:bodyPr/>
          <a:lstStyle>
            <a:lvl1pPr algn="ctr">
              <a:defRPr sz="3600">
                <a:solidFill>
                  <a:schemeClr val="bg2">
                    <a:lumMod val="50000"/>
                  </a:schemeClr>
                </a:solidFill>
              </a:defRPr>
            </a:lvl1pPr>
            <a:lvl2pPr algn="ctr">
              <a:defRPr sz="2800">
                <a:solidFill>
                  <a:schemeClr val="bg2">
                    <a:lumMod val="50000"/>
                  </a:schemeClr>
                </a:solidFill>
              </a:defRPr>
            </a:lvl2pPr>
            <a:lvl3pPr marL="0" indent="0" algn="ctr">
              <a:buNone/>
              <a:defRPr sz="2000">
                <a:solidFill>
                  <a:schemeClr val="bg2">
                    <a:lumMod val="50000"/>
                  </a:schemeClr>
                </a:solidFill>
              </a:defRPr>
            </a:lvl3pPr>
            <a:lvl4pPr>
              <a:defRPr sz="2400">
                <a:solidFill>
                  <a:schemeClr val="bg2">
                    <a:lumMod val="50000"/>
                  </a:schemeClr>
                </a:solidFill>
              </a:defRPr>
            </a:lvl4pPr>
            <a:lvl5pPr>
              <a:defRPr sz="2400">
                <a:solidFill>
                  <a:schemeClr val="bg2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B70F1C2-C98F-44EB-B89D-45915AED461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5383454"/>
            <a:ext cx="9144000" cy="544486"/>
          </a:xfrm>
        </p:spPr>
        <p:txBody>
          <a:bodyPr anchor="b">
            <a:noAutofit/>
          </a:bodyPr>
          <a:lstStyle>
            <a:lvl1pPr marL="0" indent="0" algn="ctr">
              <a:buNone/>
              <a:defRPr sz="240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id-ID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47FCEB1-F6FB-4FAF-8ABE-DAE2990D3EB1}"/>
              </a:ext>
            </a:extLst>
          </p:cNvPr>
          <p:cNvSpPr/>
          <p:nvPr userDrawn="1"/>
        </p:nvSpPr>
        <p:spPr>
          <a:xfrm>
            <a:off x="0" y="6067640"/>
            <a:ext cx="12192000" cy="85090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5" name="Picture Placeholder 8">
            <a:extLst>
              <a:ext uri="{FF2B5EF4-FFF2-40B4-BE49-F238E27FC236}">
                <a16:creationId xmlns:a16="http://schemas.microsoft.com/office/drawing/2014/main" id="{06A3341D-C389-4DB0-AD2A-CDC12B94D3FF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646200" y="1450500"/>
            <a:ext cx="4899600" cy="2055600"/>
          </a:xfrm>
          <a:prstGeom prst="roundRect">
            <a:avLst>
              <a:gd name="adj" fmla="val 1530"/>
            </a:avLst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txBody>
          <a:bodyPr>
            <a:normAutofit/>
          </a:bodyPr>
          <a:lstStyle>
            <a:lvl1pPr>
              <a:defRPr sz="800"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id-ID" dirty="0"/>
          </a:p>
        </p:txBody>
      </p:sp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CE051486-8FCD-412D-907D-7D62731391D6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433158" y="865322"/>
            <a:ext cx="1325684" cy="276999"/>
          </a:xfrm>
        </p:spPr>
        <p:txBody>
          <a:bodyPr wrap="none" lIns="0" tIns="0" rIns="0" bIns="0" anchor="ctr">
            <a:noAutofit/>
          </a:bodyPr>
          <a:lstStyle>
            <a:lvl1pPr marL="0" indent="0" algn="ctr">
              <a:buNone/>
              <a:defRPr sz="200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517990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6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Pros and C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1B5CA52-73C3-41BD-9AC3-1F5CDC46B7CE}"/>
              </a:ext>
            </a:extLst>
          </p:cNvPr>
          <p:cNvSpPr>
            <a:spLocks noGrp="1"/>
          </p:cNvSpPr>
          <p:nvPr>
            <p:ph type="pic" sz="quarter" idx="25" hasCustomPrompt="1"/>
          </p:nvPr>
        </p:nvSpPr>
        <p:spPr>
          <a:xfrm>
            <a:off x="3715457" y="1856018"/>
            <a:ext cx="508000" cy="508000"/>
          </a:xfrm>
          <a:solidFill>
            <a:schemeClr val="accent1"/>
          </a:solidFill>
          <a:ln>
            <a:noFill/>
          </a:ln>
        </p:spPr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109" name="Text Placeholder 10"/>
          <p:cNvSpPr>
            <a:spLocks noGrp="1"/>
          </p:cNvSpPr>
          <p:nvPr>
            <p:ph type="body" sz="quarter" idx="11" hasCustomPrompt="1"/>
          </p:nvPr>
        </p:nvSpPr>
        <p:spPr>
          <a:xfrm>
            <a:off x="554182" y="1106401"/>
            <a:ext cx="11073007" cy="304800"/>
          </a:xfrm>
          <a:prstGeom prst="rect">
            <a:avLst/>
          </a:prstGeom>
        </p:spPr>
        <p:txBody>
          <a:bodyPr lIns="0" tIns="0" rIns="0" bIns="0" anchor="ctr" anchorCtr="0">
            <a:noAutofit/>
          </a:bodyPr>
          <a:lstStyle>
            <a:lvl1pPr marL="0" indent="0" algn="l" rtl="0">
              <a:spcBef>
                <a:spcPts val="0"/>
              </a:spcBef>
              <a:buNone/>
              <a:defRPr sz="2133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</a:defRPr>
            </a:lvl1pPr>
            <a:lvl2pPr algn="ctr" rtl="0">
              <a:defRPr/>
            </a:lvl2pPr>
            <a:lvl3pPr algn="ctr" rtl="0">
              <a:defRPr/>
            </a:lvl3pPr>
            <a:lvl4pPr algn="ctr" rtl="0">
              <a:defRPr/>
            </a:lvl4pPr>
            <a:lvl5pPr algn="ctr" rtl="0">
              <a:defRPr/>
            </a:lvl5pPr>
          </a:lstStyle>
          <a:p>
            <a:pPr lvl="0"/>
            <a:r>
              <a:rPr lang="en-US" dirty="0"/>
              <a:t>Subtitle if needed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554182" y="6320118"/>
            <a:ext cx="11083636" cy="0"/>
          </a:xfrm>
          <a:prstGeom prst="line">
            <a:avLst/>
          </a:prstGeom>
          <a:ln w="6350">
            <a:solidFill>
              <a:schemeClr val="bg1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554182" y="455265"/>
            <a:ext cx="11073008" cy="558784"/>
          </a:xfrm>
          <a:prstGeom prst="rect">
            <a:avLst/>
          </a:prstGeom>
        </p:spPr>
        <p:txBody>
          <a:bodyPr lIns="0" tIns="0" rIns="0" bIns="0" anchor="ctr" anchorCtr="0">
            <a:noAutofit/>
          </a:bodyPr>
          <a:lstStyle>
            <a:lvl1pPr marL="0" indent="0" algn="l" rtl="0">
              <a:spcBef>
                <a:spcPts val="0"/>
              </a:spcBef>
              <a:buNone/>
              <a:defRPr sz="4000" b="0" cap="none" spc="0" baseline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Open Sans Light" pitchFamily="34" charset="0"/>
              </a:defRPr>
            </a:lvl1pPr>
          </a:lstStyle>
          <a:p>
            <a:pPr lvl="0"/>
            <a:r>
              <a:rPr lang="en-US" dirty="0"/>
              <a:t>Slide title</a:t>
            </a:r>
          </a:p>
        </p:txBody>
      </p:sp>
      <p:sp>
        <p:nvSpPr>
          <p:cNvPr id="68" name="Picture Placeholder 2">
            <a:extLst>
              <a:ext uri="{FF2B5EF4-FFF2-40B4-BE49-F238E27FC236}">
                <a16:creationId xmlns:a16="http://schemas.microsoft.com/office/drawing/2014/main" id="{3D1BDE71-4739-4CD2-8979-CD0CE3E5AFF4}"/>
              </a:ext>
            </a:extLst>
          </p:cNvPr>
          <p:cNvSpPr>
            <a:spLocks noGrp="1"/>
          </p:cNvSpPr>
          <p:nvPr>
            <p:ph type="pic" sz="quarter" idx="26" hasCustomPrompt="1"/>
          </p:nvPr>
        </p:nvSpPr>
        <p:spPr>
          <a:xfrm>
            <a:off x="3715457" y="3298229"/>
            <a:ext cx="508000" cy="508000"/>
          </a:xfrm>
          <a:solidFill>
            <a:schemeClr val="accent1"/>
          </a:solidFill>
          <a:ln>
            <a:noFill/>
          </a:ln>
        </p:spPr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69" name="Picture Placeholder 2">
            <a:extLst>
              <a:ext uri="{FF2B5EF4-FFF2-40B4-BE49-F238E27FC236}">
                <a16:creationId xmlns:a16="http://schemas.microsoft.com/office/drawing/2014/main" id="{4E43F3ED-81E7-4184-9A9E-93615B6FEBFE}"/>
              </a:ext>
            </a:extLst>
          </p:cNvPr>
          <p:cNvSpPr>
            <a:spLocks noGrp="1"/>
          </p:cNvSpPr>
          <p:nvPr>
            <p:ph type="pic" sz="quarter" idx="27" hasCustomPrompt="1"/>
          </p:nvPr>
        </p:nvSpPr>
        <p:spPr>
          <a:xfrm>
            <a:off x="3715457" y="4740442"/>
            <a:ext cx="508000" cy="508000"/>
          </a:xfrm>
          <a:solidFill>
            <a:schemeClr val="accent1"/>
          </a:solidFill>
          <a:ln>
            <a:noFill/>
          </a:ln>
        </p:spPr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70" name="Picture Placeholder 2">
            <a:extLst>
              <a:ext uri="{FF2B5EF4-FFF2-40B4-BE49-F238E27FC236}">
                <a16:creationId xmlns:a16="http://schemas.microsoft.com/office/drawing/2014/main" id="{9A666E2C-C83E-4BDE-9C6D-715EB706D8F8}"/>
              </a:ext>
            </a:extLst>
          </p:cNvPr>
          <p:cNvSpPr>
            <a:spLocks noGrp="1"/>
          </p:cNvSpPr>
          <p:nvPr>
            <p:ph type="pic" sz="quarter" idx="28" hasCustomPrompt="1"/>
          </p:nvPr>
        </p:nvSpPr>
        <p:spPr>
          <a:xfrm>
            <a:off x="8043950" y="1856018"/>
            <a:ext cx="508000" cy="508000"/>
          </a:xfrm>
          <a:solidFill>
            <a:schemeClr val="accent1"/>
          </a:solidFill>
          <a:ln>
            <a:noFill/>
          </a:ln>
        </p:spPr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71" name="Picture Placeholder 2">
            <a:extLst>
              <a:ext uri="{FF2B5EF4-FFF2-40B4-BE49-F238E27FC236}">
                <a16:creationId xmlns:a16="http://schemas.microsoft.com/office/drawing/2014/main" id="{1D39ADC4-CBD1-4F2D-8B66-94421B195090}"/>
              </a:ext>
            </a:extLst>
          </p:cNvPr>
          <p:cNvSpPr>
            <a:spLocks noGrp="1"/>
          </p:cNvSpPr>
          <p:nvPr>
            <p:ph type="pic" sz="quarter" idx="29" hasCustomPrompt="1"/>
          </p:nvPr>
        </p:nvSpPr>
        <p:spPr>
          <a:xfrm>
            <a:off x="8043950" y="3298229"/>
            <a:ext cx="508000" cy="508000"/>
          </a:xfrm>
          <a:solidFill>
            <a:schemeClr val="accent1"/>
          </a:solidFill>
          <a:ln>
            <a:noFill/>
          </a:ln>
        </p:spPr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72" name="Picture Placeholder 2">
            <a:extLst>
              <a:ext uri="{FF2B5EF4-FFF2-40B4-BE49-F238E27FC236}">
                <a16:creationId xmlns:a16="http://schemas.microsoft.com/office/drawing/2014/main" id="{995FE558-1D80-4957-B043-E7A54254BFD7}"/>
              </a:ext>
            </a:extLst>
          </p:cNvPr>
          <p:cNvSpPr>
            <a:spLocks noGrp="1"/>
          </p:cNvSpPr>
          <p:nvPr>
            <p:ph type="pic" sz="quarter" idx="30" hasCustomPrompt="1"/>
          </p:nvPr>
        </p:nvSpPr>
        <p:spPr>
          <a:xfrm>
            <a:off x="8043950" y="4740442"/>
            <a:ext cx="508000" cy="508000"/>
          </a:xfrm>
          <a:solidFill>
            <a:schemeClr val="accent1"/>
          </a:solidFill>
          <a:ln>
            <a:noFill/>
          </a:ln>
        </p:spPr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49510881-183F-4AFB-B2FE-83B977F948EA}"/>
              </a:ext>
            </a:extLst>
          </p:cNvPr>
          <p:cNvSpPr>
            <a:spLocks noGrp="1"/>
          </p:cNvSpPr>
          <p:nvPr>
            <p:ph type="pic" sz="quarter" idx="31" hasCustomPrompt="1"/>
          </p:nvPr>
        </p:nvSpPr>
        <p:spPr>
          <a:xfrm>
            <a:off x="4545806" y="1856018"/>
            <a:ext cx="3100388" cy="4138382"/>
          </a:xfrm>
        </p:spPr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26" name="Text Placeholder 7">
            <a:extLst>
              <a:ext uri="{FF2B5EF4-FFF2-40B4-BE49-F238E27FC236}">
                <a16:creationId xmlns:a16="http://schemas.microsoft.com/office/drawing/2014/main" id="{DDA0EECB-B2DC-4418-9DA5-12C403999C8A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8744695" y="1856018"/>
            <a:ext cx="2460567" cy="784830"/>
          </a:xfrm>
        </p:spPr>
        <p:txBody>
          <a:bodyPr>
            <a:sp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defRPr lang="en-US" sz="1600" kern="1200" dirty="0" smtClean="0">
                <a:solidFill>
                  <a:schemeClr val="tx2"/>
                </a:solidFill>
                <a:latin typeface="+mj-lt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defRPr lang="en-US" sz="1200" kern="1200" dirty="0" smtClean="0">
                <a:solidFill>
                  <a:schemeClr val="tx2"/>
                </a:solidFill>
                <a:latin typeface="+mj-lt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228600" indent="-22860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defRPr lang="en-US" sz="1200" kern="1200" dirty="0" smtClean="0">
                <a:solidFill>
                  <a:schemeClr val="tx2"/>
                </a:solidFill>
                <a:latin typeface="+mj-lt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Text Placeholder 7">
            <a:extLst>
              <a:ext uri="{FF2B5EF4-FFF2-40B4-BE49-F238E27FC236}">
                <a16:creationId xmlns:a16="http://schemas.microsoft.com/office/drawing/2014/main" id="{F31A7F4B-8E7C-4338-AC64-5D7F9BA5BE6A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8744491" y="3308606"/>
            <a:ext cx="2460567" cy="784830"/>
          </a:xfrm>
        </p:spPr>
        <p:txBody>
          <a:bodyPr>
            <a:sp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defRPr lang="en-US" sz="1600" kern="1200" dirty="0" smtClean="0">
                <a:solidFill>
                  <a:schemeClr val="tx2"/>
                </a:solidFill>
                <a:latin typeface="+mj-lt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defRPr lang="en-US" sz="1200" kern="1200" dirty="0" smtClean="0">
                <a:solidFill>
                  <a:schemeClr val="tx2"/>
                </a:solidFill>
                <a:latin typeface="+mj-lt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228600" indent="-22860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defRPr lang="en-US" sz="1200" kern="1200" dirty="0" smtClean="0">
                <a:solidFill>
                  <a:schemeClr val="tx2"/>
                </a:solidFill>
                <a:latin typeface="+mj-lt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8" name="Text Placeholder 7">
            <a:extLst>
              <a:ext uri="{FF2B5EF4-FFF2-40B4-BE49-F238E27FC236}">
                <a16:creationId xmlns:a16="http://schemas.microsoft.com/office/drawing/2014/main" id="{255CE90A-8D39-4FAA-BD2B-CE19819A19EB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>
            <a:off x="8744491" y="4751179"/>
            <a:ext cx="2460567" cy="784830"/>
          </a:xfrm>
        </p:spPr>
        <p:txBody>
          <a:bodyPr>
            <a:sp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defRPr lang="en-US" sz="1600" kern="1200" dirty="0" smtClean="0">
                <a:solidFill>
                  <a:schemeClr val="tx2"/>
                </a:solidFill>
                <a:latin typeface="+mj-lt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defRPr lang="en-US" sz="1200" kern="1200" dirty="0" smtClean="0">
                <a:solidFill>
                  <a:schemeClr val="tx2"/>
                </a:solidFill>
                <a:latin typeface="+mj-lt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228600" indent="-22860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defRPr lang="en-US" sz="1200" kern="1200" dirty="0" smtClean="0">
                <a:solidFill>
                  <a:schemeClr val="tx2"/>
                </a:solidFill>
                <a:latin typeface="+mj-lt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Text Placeholder 7">
            <a:extLst>
              <a:ext uri="{FF2B5EF4-FFF2-40B4-BE49-F238E27FC236}">
                <a16:creationId xmlns:a16="http://schemas.microsoft.com/office/drawing/2014/main" id="{294DEAD0-096C-4881-A914-7496612EFC7D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1055910" y="1856018"/>
            <a:ext cx="2460567" cy="784830"/>
          </a:xfrm>
        </p:spPr>
        <p:txBody>
          <a:bodyPr>
            <a:spAutoFit/>
          </a:bodyPr>
          <a:lstStyle>
            <a:lvl1pPr algn="r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defRPr lang="en-US" sz="1600" kern="1200" dirty="0" smtClean="0">
                <a:solidFill>
                  <a:schemeClr val="tx2"/>
                </a:solidFill>
                <a:latin typeface="+mj-lt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algn="r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defRPr lang="en-US" sz="1200" kern="1200" dirty="0" smtClean="0">
                <a:solidFill>
                  <a:schemeClr val="tx2"/>
                </a:solidFill>
                <a:latin typeface="+mj-lt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228600" indent="-228600" algn="r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defRPr lang="en-US" sz="1200" kern="1200" dirty="0" smtClean="0">
                <a:solidFill>
                  <a:schemeClr val="tx2"/>
                </a:solidFill>
                <a:latin typeface="+mj-lt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0" name="Text Placeholder 7">
            <a:extLst>
              <a:ext uri="{FF2B5EF4-FFF2-40B4-BE49-F238E27FC236}">
                <a16:creationId xmlns:a16="http://schemas.microsoft.com/office/drawing/2014/main" id="{97AD946D-36CB-4093-8B08-E11E06A2D53D}"/>
              </a:ext>
            </a:extLst>
          </p:cNvPr>
          <p:cNvSpPr>
            <a:spLocks noGrp="1"/>
          </p:cNvSpPr>
          <p:nvPr>
            <p:ph type="body" sz="quarter" idx="39"/>
          </p:nvPr>
        </p:nvSpPr>
        <p:spPr>
          <a:xfrm>
            <a:off x="1055706" y="3308606"/>
            <a:ext cx="2460567" cy="784830"/>
          </a:xfrm>
        </p:spPr>
        <p:txBody>
          <a:bodyPr>
            <a:spAutoFit/>
          </a:bodyPr>
          <a:lstStyle>
            <a:lvl1pPr algn="r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defRPr lang="en-US" sz="1600" kern="1200" dirty="0" smtClean="0">
                <a:solidFill>
                  <a:schemeClr val="tx2"/>
                </a:solidFill>
                <a:latin typeface="+mj-lt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algn="r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defRPr lang="en-US" sz="1200" kern="1200" dirty="0" smtClean="0">
                <a:solidFill>
                  <a:schemeClr val="tx2"/>
                </a:solidFill>
                <a:latin typeface="+mj-lt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228600" indent="-228600" algn="r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defRPr lang="en-US" sz="1200" kern="1200" dirty="0" smtClean="0">
                <a:solidFill>
                  <a:schemeClr val="tx2"/>
                </a:solidFill>
                <a:latin typeface="+mj-lt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1" name="Text Placeholder 7">
            <a:extLst>
              <a:ext uri="{FF2B5EF4-FFF2-40B4-BE49-F238E27FC236}">
                <a16:creationId xmlns:a16="http://schemas.microsoft.com/office/drawing/2014/main" id="{3C23220E-5DDF-47BD-81F7-1CBD9D709A5C}"/>
              </a:ext>
            </a:extLst>
          </p:cNvPr>
          <p:cNvSpPr>
            <a:spLocks noGrp="1"/>
          </p:cNvSpPr>
          <p:nvPr>
            <p:ph type="body" sz="quarter" idx="40"/>
          </p:nvPr>
        </p:nvSpPr>
        <p:spPr>
          <a:xfrm>
            <a:off x="1055706" y="4751179"/>
            <a:ext cx="2460567" cy="784830"/>
          </a:xfrm>
        </p:spPr>
        <p:txBody>
          <a:bodyPr>
            <a:spAutoFit/>
          </a:bodyPr>
          <a:lstStyle>
            <a:lvl1pPr algn="r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defRPr lang="en-US" sz="1600" kern="1200" dirty="0" smtClean="0">
                <a:solidFill>
                  <a:schemeClr val="tx2"/>
                </a:solidFill>
                <a:latin typeface="+mj-lt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algn="r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defRPr lang="en-US" sz="1200" kern="1200" dirty="0" smtClean="0">
                <a:solidFill>
                  <a:schemeClr val="tx2"/>
                </a:solidFill>
                <a:latin typeface="+mj-lt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228600" indent="-228600" algn="r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defRPr lang="en-US" sz="1200" kern="1200" dirty="0" smtClean="0">
                <a:solidFill>
                  <a:schemeClr val="tx2"/>
                </a:solidFill>
                <a:latin typeface="+mj-lt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1" name="Text Placeholder 2"/>
          <p:cNvSpPr>
            <a:spLocks noGrp="1"/>
          </p:cNvSpPr>
          <p:nvPr>
            <p:ph type="body" sz="quarter" idx="12" hasCustomPrompt="1"/>
          </p:nvPr>
        </p:nvSpPr>
        <p:spPr>
          <a:xfrm>
            <a:off x="4951413" y="6367701"/>
            <a:ext cx="6686550" cy="222012"/>
          </a:xfrm>
        </p:spPr>
        <p:txBody>
          <a:bodyPr/>
          <a:lstStyle>
            <a:lvl1pPr algn="r">
              <a:defRPr sz="900"/>
            </a:lvl1pPr>
            <a:lvl2pPr algn="r">
              <a:defRPr sz="1100"/>
            </a:lvl2pPr>
            <a:lvl3pPr algn="r">
              <a:defRPr sz="1050"/>
            </a:lvl3pPr>
            <a:lvl4pPr algn="r">
              <a:defRPr sz="1000"/>
            </a:lvl4pPr>
            <a:lvl5pPr algn="r">
              <a:defRPr sz="1000"/>
            </a:lvl5pPr>
          </a:lstStyle>
          <a:p>
            <a:pPr lvl="0"/>
            <a:r>
              <a:rPr lang="en-US" dirty="0"/>
              <a:t>Source</a:t>
            </a:r>
          </a:p>
        </p:txBody>
      </p:sp>
      <p:pic>
        <p:nvPicPr>
          <p:cNvPr id="22" name="Picture 21" descr="GSB_H_SEAL_2C.png"/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54182" y="6347358"/>
            <a:ext cx="872696" cy="278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89755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os and C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Text Placeholder 4"/>
          <p:cNvSpPr>
            <a:spLocks noGrp="1"/>
          </p:cNvSpPr>
          <p:nvPr>
            <p:ph type="body" sz="quarter" idx="17" hasCustomPrompt="1"/>
          </p:nvPr>
        </p:nvSpPr>
        <p:spPr>
          <a:xfrm>
            <a:off x="875357" y="3319708"/>
            <a:ext cx="488950" cy="488950"/>
          </a:xfrm>
          <a:prstGeom prst="rect">
            <a:avLst/>
          </a:prstGeom>
          <a:noFill/>
        </p:spPr>
        <p:txBody>
          <a:bodyPr lIns="0" tIns="0" rIns="0" bIns="0" anchor="ctr">
            <a:noAutofit/>
          </a:bodyPr>
          <a:lstStyle>
            <a:lvl1pPr algn="ctr">
              <a:defRPr sz="2400">
                <a:solidFill>
                  <a:schemeClr val="accent5">
                    <a:lumMod val="75000"/>
                  </a:schemeClr>
                </a:solidFill>
              </a:defRPr>
            </a:lvl1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78" name="Text Placeholder 111"/>
          <p:cNvSpPr>
            <a:spLocks noGrp="1"/>
          </p:cNvSpPr>
          <p:nvPr>
            <p:ph type="body" sz="quarter" idx="15"/>
          </p:nvPr>
        </p:nvSpPr>
        <p:spPr>
          <a:xfrm>
            <a:off x="1534543" y="2610253"/>
            <a:ext cx="3994477" cy="494188"/>
          </a:xfrm>
        </p:spPr>
        <p:txBody>
          <a:bodyPr anchor="ctr">
            <a:noAutofit/>
          </a:bodyPr>
          <a:lstStyle>
            <a:lvl1pPr algn="l">
              <a:defRPr sz="1800"/>
            </a:lvl1pPr>
            <a:lvl2pPr marL="0" indent="0">
              <a:lnSpc>
                <a:spcPct val="100000"/>
              </a:lnSpc>
              <a:spcBef>
                <a:spcPts val="0"/>
              </a:spcBef>
              <a:defRPr sz="1600"/>
            </a:lvl2pPr>
          </a:lstStyle>
          <a:p>
            <a:pPr lvl="0"/>
            <a:r>
              <a:rPr lang="en-US" dirty="0"/>
              <a:t>Edit Master text</a:t>
            </a:r>
          </a:p>
          <a:p>
            <a:pPr lvl="1"/>
            <a:r>
              <a:rPr lang="en-US" dirty="0"/>
              <a:t>Secondary</a:t>
            </a:r>
          </a:p>
        </p:txBody>
      </p:sp>
      <p:sp>
        <p:nvSpPr>
          <p:cNvPr id="77" name="Text Placeholder 4"/>
          <p:cNvSpPr>
            <a:spLocks noGrp="1"/>
          </p:cNvSpPr>
          <p:nvPr>
            <p:ph type="body" sz="quarter" idx="14" hasCustomPrompt="1"/>
          </p:nvPr>
        </p:nvSpPr>
        <p:spPr>
          <a:xfrm>
            <a:off x="875357" y="2612872"/>
            <a:ext cx="488950" cy="488950"/>
          </a:xfrm>
          <a:prstGeom prst="rect">
            <a:avLst/>
          </a:prstGeom>
          <a:noFill/>
        </p:spPr>
        <p:txBody>
          <a:bodyPr lIns="0" tIns="0" rIns="0" bIns="0" anchor="ctr">
            <a:noAutofit/>
          </a:bodyPr>
          <a:lstStyle>
            <a:lvl1pPr algn="ctr">
              <a:defRPr sz="2400">
                <a:solidFill>
                  <a:schemeClr val="accent5">
                    <a:lumMod val="75000"/>
                  </a:schemeClr>
                </a:solidFill>
              </a:defRPr>
            </a:lvl1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2" name="Rectangle 1"/>
          <p:cNvSpPr/>
          <p:nvPr userDrawn="1"/>
        </p:nvSpPr>
        <p:spPr>
          <a:xfrm>
            <a:off x="783019" y="1921351"/>
            <a:ext cx="4929864" cy="476253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Rectangle 73"/>
          <p:cNvSpPr/>
          <p:nvPr userDrawn="1"/>
        </p:nvSpPr>
        <p:spPr>
          <a:xfrm>
            <a:off x="6446058" y="1921351"/>
            <a:ext cx="4929864" cy="47625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9" name="Text Placeholder 10"/>
          <p:cNvSpPr>
            <a:spLocks noGrp="1"/>
          </p:cNvSpPr>
          <p:nvPr>
            <p:ph type="body" sz="quarter" idx="11" hasCustomPrompt="1"/>
          </p:nvPr>
        </p:nvSpPr>
        <p:spPr>
          <a:xfrm>
            <a:off x="554182" y="1106401"/>
            <a:ext cx="11073007" cy="304800"/>
          </a:xfrm>
          <a:prstGeom prst="rect">
            <a:avLst/>
          </a:prstGeom>
        </p:spPr>
        <p:txBody>
          <a:bodyPr lIns="0" tIns="0" rIns="0" bIns="0" anchor="ctr" anchorCtr="0">
            <a:noAutofit/>
          </a:bodyPr>
          <a:lstStyle>
            <a:lvl1pPr marL="0" indent="0" algn="l" rtl="0">
              <a:spcBef>
                <a:spcPts val="0"/>
              </a:spcBef>
              <a:buNone/>
              <a:defRPr sz="2133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</a:defRPr>
            </a:lvl1pPr>
            <a:lvl2pPr algn="ctr" rtl="0">
              <a:defRPr/>
            </a:lvl2pPr>
            <a:lvl3pPr algn="ctr" rtl="0">
              <a:defRPr/>
            </a:lvl3pPr>
            <a:lvl4pPr algn="ctr" rtl="0">
              <a:defRPr/>
            </a:lvl4pPr>
            <a:lvl5pPr algn="ctr" rtl="0">
              <a:defRPr/>
            </a:lvl5pPr>
          </a:lstStyle>
          <a:p>
            <a:pPr lvl="0"/>
            <a:r>
              <a:rPr lang="en-US" dirty="0"/>
              <a:t>Subtitle if needed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554182" y="6320118"/>
            <a:ext cx="11083636" cy="0"/>
          </a:xfrm>
          <a:prstGeom prst="line">
            <a:avLst/>
          </a:prstGeom>
          <a:ln w="6350">
            <a:solidFill>
              <a:schemeClr val="bg1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554182" y="455265"/>
            <a:ext cx="11073008" cy="558784"/>
          </a:xfrm>
          <a:prstGeom prst="rect">
            <a:avLst/>
          </a:prstGeom>
        </p:spPr>
        <p:txBody>
          <a:bodyPr lIns="0" tIns="0" rIns="0" bIns="0" anchor="ctr" anchorCtr="0">
            <a:noAutofit/>
          </a:bodyPr>
          <a:lstStyle>
            <a:lvl1pPr marL="0" indent="0" algn="l" rtl="0">
              <a:spcBef>
                <a:spcPts val="0"/>
              </a:spcBef>
              <a:buNone/>
              <a:defRPr sz="4000" b="0" cap="none" spc="0" baseline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Open Sans Light" pitchFamily="34" charset="0"/>
              </a:defRPr>
            </a:lvl1pPr>
          </a:lstStyle>
          <a:p>
            <a:pPr lvl="0"/>
            <a:r>
              <a:rPr lang="en-US" dirty="0"/>
              <a:t>Slide title</a:t>
            </a:r>
          </a:p>
        </p:txBody>
      </p:sp>
      <p:sp>
        <p:nvSpPr>
          <p:cNvPr id="56" name="Freeform 55"/>
          <p:cNvSpPr>
            <a:spLocks noEditPoints="1"/>
          </p:cNvSpPr>
          <p:nvPr/>
        </p:nvSpPr>
        <p:spPr bwMode="auto">
          <a:xfrm>
            <a:off x="6664768" y="2037181"/>
            <a:ext cx="207435" cy="231680"/>
          </a:xfrm>
          <a:custGeom>
            <a:avLst/>
            <a:gdLst/>
            <a:ahLst/>
            <a:cxnLst>
              <a:cxn ang="0">
                <a:pos x="1657" y="2229"/>
              </a:cxn>
              <a:cxn ang="0">
                <a:pos x="1554" y="2192"/>
              </a:cxn>
              <a:cxn ang="0">
                <a:pos x="1001" y="1572"/>
              </a:cxn>
              <a:cxn ang="0">
                <a:pos x="462" y="2183"/>
              </a:cxn>
              <a:cxn ang="0">
                <a:pos x="361" y="2226"/>
              </a:cxn>
              <a:cxn ang="0">
                <a:pos x="245" y="2229"/>
              </a:cxn>
              <a:cxn ang="0">
                <a:pos x="103" y="2162"/>
              </a:cxn>
              <a:cxn ang="0">
                <a:pos x="39" y="2084"/>
              </a:cxn>
              <a:cxn ang="0">
                <a:pos x="5" y="1989"/>
              </a:cxn>
              <a:cxn ang="0">
                <a:pos x="2" y="1901"/>
              </a:cxn>
              <a:cxn ang="0">
                <a:pos x="31" y="1804"/>
              </a:cxn>
              <a:cxn ang="0">
                <a:pos x="72" y="490"/>
              </a:cxn>
              <a:cxn ang="0">
                <a:pos x="25" y="416"/>
              </a:cxn>
              <a:cxn ang="0">
                <a:pos x="1" y="319"/>
              </a:cxn>
              <a:cxn ang="0">
                <a:pos x="8" y="231"/>
              </a:cxn>
              <a:cxn ang="0">
                <a:pos x="47" y="138"/>
              </a:cxn>
              <a:cxn ang="0">
                <a:pos x="104" y="72"/>
              </a:cxn>
              <a:cxn ang="0">
                <a:pos x="270" y="1"/>
              </a:cxn>
              <a:cxn ang="0">
                <a:pos x="376" y="11"/>
              </a:cxn>
              <a:cxn ang="0">
                <a:pos x="475" y="60"/>
              </a:cxn>
              <a:cxn ang="0">
                <a:pos x="1480" y="103"/>
              </a:cxn>
              <a:cxn ang="0">
                <a:pos x="1567" y="34"/>
              </a:cxn>
              <a:cxn ang="0">
                <a:pos x="1673" y="2"/>
              </a:cxn>
              <a:cxn ang="0">
                <a:pos x="1809" y="18"/>
              </a:cxn>
              <a:cxn ang="0">
                <a:pos x="1920" y="92"/>
              </a:cxn>
              <a:cxn ang="0">
                <a:pos x="1977" y="176"/>
              </a:cxn>
              <a:cxn ang="0">
                <a:pos x="2001" y="274"/>
              </a:cxn>
              <a:cxn ang="0">
                <a:pos x="1995" y="361"/>
              </a:cxn>
              <a:cxn ang="0">
                <a:pos x="1956" y="454"/>
              </a:cxn>
              <a:cxn ang="0">
                <a:pos x="1940" y="1755"/>
              </a:cxn>
              <a:cxn ang="0">
                <a:pos x="1988" y="1845"/>
              </a:cxn>
              <a:cxn ang="0">
                <a:pos x="2002" y="1945"/>
              </a:cxn>
              <a:cxn ang="0">
                <a:pos x="1987" y="2031"/>
              </a:cxn>
              <a:cxn ang="0">
                <a:pos x="1939" y="2120"/>
              </a:cxn>
              <a:cxn ang="0">
                <a:pos x="1855" y="2193"/>
              </a:cxn>
              <a:cxn ang="0">
                <a:pos x="1705" y="2233"/>
              </a:cxn>
              <a:cxn ang="0">
                <a:pos x="1579" y="2105"/>
              </a:cxn>
              <a:cxn ang="0">
                <a:pos x="1694" y="2146"/>
              </a:cxn>
              <a:cxn ang="0">
                <a:pos x="1778" y="2134"/>
              </a:cxn>
              <a:cxn ang="0">
                <a:pos x="1870" y="2066"/>
              </a:cxn>
              <a:cxn ang="0">
                <a:pos x="1915" y="1953"/>
              </a:cxn>
              <a:cxn ang="0">
                <a:pos x="1877" y="1817"/>
              </a:cxn>
              <a:cxn ang="0">
                <a:pos x="1898" y="381"/>
              </a:cxn>
              <a:cxn ang="0">
                <a:pos x="1912" y="260"/>
              </a:cxn>
              <a:cxn ang="0">
                <a:pos x="1842" y="138"/>
              </a:cxn>
              <a:cxn ang="0">
                <a:pos x="1743" y="90"/>
              </a:cxn>
              <a:cxn ang="0">
                <a:pos x="1660" y="91"/>
              </a:cxn>
              <a:cxn ang="0">
                <a:pos x="1554" y="152"/>
              </a:cxn>
              <a:cxn ang="0">
                <a:pos x="432" y="136"/>
              </a:cxn>
              <a:cxn ang="0">
                <a:pos x="320" y="88"/>
              </a:cxn>
              <a:cxn ang="0">
                <a:pos x="224" y="100"/>
              </a:cxn>
              <a:cxn ang="0">
                <a:pos x="131" y="167"/>
              </a:cxn>
              <a:cxn ang="0">
                <a:pos x="88" y="280"/>
              </a:cxn>
              <a:cxn ang="0">
                <a:pos x="124" y="417"/>
              </a:cxn>
              <a:cxn ang="0">
                <a:pos x="104" y="1852"/>
              </a:cxn>
              <a:cxn ang="0">
                <a:pos x="90" y="1973"/>
              </a:cxn>
              <a:cxn ang="0">
                <a:pos x="160" y="2096"/>
              </a:cxn>
              <a:cxn ang="0">
                <a:pos x="260" y="2143"/>
              </a:cxn>
              <a:cxn ang="0">
                <a:pos x="342" y="2142"/>
              </a:cxn>
              <a:cxn ang="0">
                <a:pos x="448" y="2083"/>
              </a:cxn>
            </a:cxnLst>
            <a:rect l="0" t="0" r="r" b="b"/>
            <a:pathLst>
              <a:path w="2002" h="2233">
                <a:moveTo>
                  <a:pt x="1705" y="2233"/>
                </a:moveTo>
                <a:lnTo>
                  <a:pt x="1705" y="2233"/>
                </a:lnTo>
                <a:lnTo>
                  <a:pt x="1705" y="2233"/>
                </a:lnTo>
                <a:lnTo>
                  <a:pt x="1705" y="2233"/>
                </a:lnTo>
                <a:lnTo>
                  <a:pt x="1689" y="2233"/>
                </a:lnTo>
                <a:lnTo>
                  <a:pt x="1673" y="2231"/>
                </a:lnTo>
                <a:lnTo>
                  <a:pt x="1657" y="2229"/>
                </a:lnTo>
                <a:lnTo>
                  <a:pt x="1642" y="2226"/>
                </a:lnTo>
                <a:lnTo>
                  <a:pt x="1627" y="2223"/>
                </a:lnTo>
                <a:lnTo>
                  <a:pt x="1611" y="2218"/>
                </a:lnTo>
                <a:lnTo>
                  <a:pt x="1596" y="2213"/>
                </a:lnTo>
                <a:lnTo>
                  <a:pt x="1581" y="2206"/>
                </a:lnTo>
                <a:lnTo>
                  <a:pt x="1567" y="2200"/>
                </a:lnTo>
                <a:lnTo>
                  <a:pt x="1554" y="2192"/>
                </a:lnTo>
                <a:lnTo>
                  <a:pt x="1540" y="2183"/>
                </a:lnTo>
                <a:lnTo>
                  <a:pt x="1527" y="2174"/>
                </a:lnTo>
                <a:lnTo>
                  <a:pt x="1514" y="2165"/>
                </a:lnTo>
                <a:lnTo>
                  <a:pt x="1502" y="2153"/>
                </a:lnTo>
                <a:lnTo>
                  <a:pt x="1491" y="2142"/>
                </a:lnTo>
                <a:lnTo>
                  <a:pt x="1480" y="2130"/>
                </a:lnTo>
                <a:lnTo>
                  <a:pt x="1001" y="1572"/>
                </a:lnTo>
                <a:lnTo>
                  <a:pt x="522" y="2130"/>
                </a:lnTo>
                <a:lnTo>
                  <a:pt x="522" y="2130"/>
                </a:lnTo>
                <a:lnTo>
                  <a:pt x="511" y="2142"/>
                </a:lnTo>
                <a:lnTo>
                  <a:pt x="500" y="2153"/>
                </a:lnTo>
                <a:lnTo>
                  <a:pt x="488" y="2165"/>
                </a:lnTo>
                <a:lnTo>
                  <a:pt x="475" y="2174"/>
                </a:lnTo>
                <a:lnTo>
                  <a:pt x="462" y="2183"/>
                </a:lnTo>
                <a:lnTo>
                  <a:pt x="449" y="2192"/>
                </a:lnTo>
                <a:lnTo>
                  <a:pt x="435" y="2200"/>
                </a:lnTo>
                <a:lnTo>
                  <a:pt x="421" y="2206"/>
                </a:lnTo>
                <a:lnTo>
                  <a:pt x="407" y="2213"/>
                </a:lnTo>
                <a:lnTo>
                  <a:pt x="391" y="2218"/>
                </a:lnTo>
                <a:lnTo>
                  <a:pt x="376" y="2223"/>
                </a:lnTo>
                <a:lnTo>
                  <a:pt x="361" y="2226"/>
                </a:lnTo>
                <a:lnTo>
                  <a:pt x="345" y="2229"/>
                </a:lnTo>
                <a:lnTo>
                  <a:pt x="329" y="2231"/>
                </a:lnTo>
                <a:lnTo>
                  <a:pt x="313" y="2233"/>
                </a:lnTo>
                <a:lnTo>
                  <a:pt x="296" y="2233"/>
                </a:lnTo>
                <a:lnTo>
                  <a:pt x="296" y="2233"/>
                </a:lnTo>
                <a:lnTo>
                  <a:pt x="270" y="2232"/>
                </a:lnTo>
                <a:lnTo>
                  <a:pt x="245" y="2229"/>
                </a:lnTo>
                <a:lnTo>
                  <a:pt x="218" y="2223"/>
                </a:lnTo>
                <a:lnTo>
                  <a:pt x="194" y="2215"/>
                </a:lnTo>
                <a:lnTo>
                  <a:pt x="170" y="2205"/>
                </a:lnTo>
                <a:lnTo>
                  <a:pt x="147" y="2193"/>
                </a:lnTo>
                <a:lnTo>
                  <a:pt x="124" y="2179"/>
                </a:lnTo>
                <a:lnTo>
                  <a:pt x="103" y="2162"/>
                </a:lnTo>
                <a:lnTo>
                  <a:pt x="103" y="2162"/>
                </a:lnTo>
                <a:lnTo>
                  <a:pt x="93" y="2152"/>
                </a:lnTo>
                <a:lnTo>
                  <a:pt x="82" y="2141"/>
                </a:lnTo>
                <a:lnTo>
                  <a:pt x="73" y="2131"/>
                </a:lnTo>
                <a:lnTo>
                  <a:pt x="63" y="2120"/>
                </a:lnTo>
                <a:lnTo>
                  <a:pt x="55" y="2108"/>
                </a:lnTo>
                <a:lnTo>
                  <a:pt x="47" y="2096"/>
                </a:lnTo>
                <a:lnTo>
                  <a:pt x="39" y="2084"/>
                </a:lnTo>
                <a:lnTo>
                  <a:pt x="32" y="2072"/>
                </a:lnTo>
                <a:lnTo>
                  <a:pt x="26" y="2058"/>
                </a:lnTo>
                <a:lnTo>
                  <a:pt x="20" y="2044"/>
                </a:lnTo>
                <a:lnTo>
                  <a:pt x="15" y="2031"/>
                </a:lnTo>
                <a:lnTo>
                  <a:pt x="11" y="2017"/>
                </a:lnTo>
                <a:lnTo>
                  <a:pt x="8" y="2003"/>
                </a:lnTo>
                <a:lnTo>
                  <a:pt x="5" y="1989"/>
                </a:lnTo>
                <a:lnTo>
                  <a:pt x="3" y="1974"/>
                </a:lnTo>
                <a:lnTo>
                  <a:pt x="1" y="1959"/>
                </a:lnTo>
                <a:lnTo>
                  <a:pt x="1" y="1959"/>
                </a:lnTo>
                <a:lnTo>
                  <a:pt x="0" y="1945"/>
                </a:lnTo>
                <a:lnTo>
                  <a:pt x="0" y="1930"/>
                </a:lnTo>
                <a:lnTo>
                  <a:pt x="1" y="1916"/>
                </a:lnTo>
                <a:lnTo>
                  <a:pt x="2" y="1901"/>
                </a:lnTo>
                <a:lnTo>
                  <a:pt x="4" y="1886"/>
                </a:lnTo>
                <a:lnTo>
                  <a:pt x="7" y="1872"/>
                </a:lnTo>
                <a:lnTo>
                  <a:pt x="11" y="1858"/>
                </a:lnTo>
                <a:lnTo>
                  <a:pt x="15" y="1845"/>
                </a:lnTo>
                <a:lnTo>
                  <a:pt x="19" y="1831"/>
                </a:lnTo>
                <a:lnTo>
                  <a:pt x="25" y="1818"/>
                </a:lnTo>
                <a:lnTo>
                  <a:pt x="31" y="1804"/>
                </a:lnTo>
                <a:lnTo>
                  <a:pt x="38" y="1791"/>
                </a:lnTo>
                <a:lnTo>
                  <a:pt x="46" y="1779"/>
                </a:lnTo>
                <a:lnTo>
                  <a:pt x="54" y="1767"/>
                </a:lnTo>
                <a:lnTo>
                  <a:pt x="63" y="1755"/>
                </a:lnTo>
                <a:lnTo>
                  <a:pt x="72" y="1744"/>
                </a:lnTo>
                <a:lnTo>
                  <a:pt x="610" y="1117"/>
                </a:lnTo>
                <a:lnTo>
                  <a:pt x="72" y="490"/>
                </a:lnTo>
                <a:lnTo>
                  <a:pt x="72" y="490"/>
                </a:lnTo>
                <a:lnTo>
                  <a:pt x="63" y="478"/>
                </a:lnTo>
                <a:lnTo>
                  <a:pt x="54" y="466"/>
                </a:lnTo>
                <a:lnTo>
                  <a:pt x="46" y="454"/>
                </a:lnTo>
                <a:lnTo>
                  <a:pt x="38" y="442"/>
                </a:lnTo>
                <a:lnTo>
                  <a:pt x="31" y="429"/>
                </a:lnTo>
                <a:lnTo>
                  <a:pt x="25" y="416"/>
                </a:lnTo>
                <a:lnTo>
                  <a:pt x="19" y="403"/>
                </a:lnTo>
                <a:lnTo>
                  <a:pt x="15" y="389"/>
                </a:lnTo>
                <a:lnTo>
                  <a:pt x="11" y="375"/>
                </a:lnTo>
                <a:lnTo>
                  <a:pt x="7" y="361"/>
                </a:lnTo>
                <a:lnTo>
                  <a:pt x="4" y="347"/>
                </a:lnTo>
                <a:lnTo>
                  <a:pt x="2" y="333"/>
                </a:lnTo>
                <a:lnTo>
                  <a:pt x="1" y="319"/>
                </a:lnTo>
                <a:lnTo>
                  <a:pt x="0" y="303"/>
                </a:lnTo>
                <a:lnTo>
                  <a:pt x="0" y="289"/>
                </a:lnTo>
                <a:lnTo>
                  <a:pt x="1" y="274"/>
                </a:lnTo>
                <a:lnTo>
                  <a:pt x="1" y="274"/>
                </a:lnTo>
                <a:lnTo>
                  <a:pt x="3" y="259"/>
                </a:lnTo>
                <a:lnTo>
                  <a:pt x="5" y="245"/>
                </a:lnTo>
                <a:lnTo>
                  <a:pt x="8" y="231"/>
                </a:lnTo>
                <a:lnTo>
                  <a:pt x="11" y="216"/>
                </a:lnTo>
                <a:lnTo>
                  <a:pt x="15" y="202"/>
                </a:lnTo>
                <a:lnTo>
                  <a:pt x="20" y="189"/>
                </a:lnTo>
                <a:lnTo>
                  <a:pt x="26" y="176"/>
                </a:lnTo>
                <a:lnTo>
                  <a:pt x="32" y="163"/>
                </a:lnTo>
                <a:lnTo>
                  <a:pt x="39" y="150"/>
                </a:lnTo>
                <a:lnTo>
                  <a:pt x="47" y="138"/>
                </a:lnTo>
                <a:lnTo>
                  <a:pt x="55" y="125"/>
                </a:lnTo>
                <a:lnTo>
                  <a:pt x="63" y="114"/>
                </a:lnTo>
                <a:lnTo>
                  <a:pt x="73" y="102"/>
                </a:lnTo>
                <a:lnTo>
                  <a:pt x="82" y="92"/>
                </a:lnTo>
                <a:lnTo>
                  <a:pt x="93" y="81"/>
                </a:lnTo>
                <a:lnTo>
                  <a:pt x="104" y="72"/>
                </a:lnTo>
                <a:lnTo>
                  <a:pt x="104" y="72"/>
                </a:lnTo>
                <a:lnTo>
                  <a:pt x="124" y="56"/>
                </a:lnTo>
                <a:lnTo>
                  <a:pt x="147" y="40"/>
                </a:lnTo>
                <a:lnTo>
                  <a:pt x="170" y="28"/>
                </a:lnTo>
                <a:lnTo>
                  <a:pt x="194" y="18"/>
                </a:lnTo>
                <a:lnTo>
                  <a:pt x="218" y="10"/>
                </a:lnTo>
                <a:lnTo>
                  <a:pt x="245" y="5"/>
                </a:lnTo>
                <a:lnTo>
                  <a:pt x="270" y="1"/>
                </a:lnTo>
                <a:lnTo>
                  <a:pt x="296" y="0"/>
                </a:lnTo>
                <a:lnTo>
                  <a:pt x="296" y="0"/>
                </a:lnTo>
                <a:lnTo>
                  <a:pt x="313" y="0"/>
                </a:lnTo>
                <a:lnTo>
                  <a:pt x="329" y="2"/>
                </a:lnTo>
                <a:lnTo>
                  <a:pt x="345" y="4"/>
                </a:lnTo>
                <a:lnTo>
                  <a:pt x="361" y="7"/>
                </a:lnTo>
                <a:lnTo>
                  <a:pt x="376" y="11"/>
                </a:lnTo>
                <a:lnTo>
                  <a:pt x="391" y="15"/>
                </a:lnTo>
                <a:lnTo>
                  <a:pt x="407" y="21"/>
                </a:lnTo>
                <a:lnTo>
                  <a:pt x="421" y="27"/>
                </a:lnTo>
                <a:lnTo>
                  <a:pt x="435" y="34"/>
                </a:lnTo>
                <a:lnTo>
                  <a:pt x="449" y="41"/>
                </a:lnTo>
                <a:lnTo>
                  <a:pt x="462" y="51"/>
                </a:lnTo>
                <a:lnTo>
                  <a:pt x="475" y="60"/>
                </a:lnTo>
                <a:lnTo>
                  <a:pt x="488" y="70"/>
                </a:lnTo>
                <a:lnTo>
                  <a:pt x="500" y="80"/>
                </a:lnTo>
                <a:lnTo>
                  <a:pt x="511" y="91"/>
                </a:lnTo>
                <a:lnTo>
                  <a:pt x="522" y="103"/>
                </a:lnTo>
                <a:lnTo>
                  <a:pt x="1001" y="662"/>
                </a:lnTo>
                <a:lnTo>
                  <a:pt x="1480" y="103"/>
                </a:lnTo>
                <a:lnTo>
                  <a:pt x="1480" y="103"/>
                </a:lnTo>
                <a:lnTo>
                  <a:pt x="1491" y="91"/>
                </a:lnTo>
                <a:lnTo>
                  <a:pt x="1502" y="80"/>
                </a:lnTo>
                <a:lnTo>
                  <a:pt x="1514" y="70"/>
                </a:lnTo>
                <a:lnTo>
                  <a:pt x="1527" y="60"/>
                </a:lnTo>
                <a:lnTo>
                  <a:pt x="1540" y="51"/>
                </a:lnTo>
                <a:lnTo>
                  <a:pt x="1554" y="41"/>
                </a:lnTo>
                <a:lnTo>
                  <a:pt x="1567" y="34"/>
                </a:lnTo>
                <a:lnTo>
                  <a:pt x="1581" y="27"/>
                </a:lnTo>
                <a:lnTo>
                  <a:pt x="1596" y="21"/>
                </a:lnTo>
                <a:lnTo>
                  <a:pt x="1611" y="15"/>
                </a:lnTo>
                <a:lnTo>
                  <a:pt x="1627" y="11"/>
                </a:lnTo>
                <a:lnTo>
                  <a:pt x="1642" y="7"/>
                </a:lnTo>
                <a:lnTo>
                  <a:pt x="1657" y="4"/>
                </a:lnTo>
                <a:lnTo>
                  <a:pt x="1673" y="2"/>
                </a:lnTo>
                <a:lnTo>
                  <a:pt x="1689" y="0"/>
                </a:lnTo>
                <a:lnTo>
                  <a:pt x="1705" y="0"/>
                </a:lnTo>
                <a:lnTo>
                  <a:pt x="1705" y="0"/>
                </a:lnTo>
                <a:lnTo>
                  <a:pt x="1732" y="1"/>
                </a:lnTo>
                <a:lnTo>
                  <a:pt x="1758" y="5"/>
                </a:lnTo>
                <a:lnTo>
                  <a:pt x="1783" y="10"/>
                </a:lnTo>
                <a:lnTo>
                  <a:pt x="1809" y="18"/>
                </a:lnTo>
                <a:lnTo>
                  <a:pt x="1833" y="28"/>
                </a:lnTo>
                <a:lnTo>
                  <a:pt x="1855" y="40"/>
                </a:lnTo>
                <a:lnTo>
                  <a:pt x="1877" y="56"/>
                </a:lnTo>
                <a:lnTo>
                  <a:pt x="1899" y="72"/>
                </a:lnTo>
                <a:lnTo>
                  <a:pt x="1899" y="72"/>
                </a:lnTo>
                <a:lnTo>
                  <a:pt x="1910" y="81"/>
                </a:lnTo>
                <a:lnTo>
                  <a:pt x="1920" y="92"/>
                </a:lnTo>
                <a:lnTo>
                  <a:pt x="1930" y="102"/>
                </a:lnTo>
                <a:lnTo>
                  <a:pt x="1939" y="114"/>
                </a:lnTo>
                <a:lnTo>
                  <a:pt x="1948" y="125"/>
                </a:lnTo>
                <a:lnTo>
                  <a:pt x="1955" y="138"/>
                </a:lnTo>
                <a:lnTo>
                  <a:pt x="1963" y="150"/>
                </a:lnTo>
                <a:lnTo>
                  <a:pt x="1970" y="163"/>
                </a:lnTo>
                <a:lnTo>
                  <a:pt x="1977" y="176"/>
                </a:lnTo>
                <a:lnTo>
                  <a:pt x="1982" y="189"/>
                </a:lnTo>
                <a:lnTo>
                  <a:pt x="1987" y="202"/>
                </a:lnTo>
                <a:lnTo>
                  <a:pt x="1991" y="216"/>
                </a:lnTo>
                <a:lnTo>
                  <a:pt x="1995" y="231"/>
                </a:lnTo>
                <a:lnTo>
                  <a:pt x="1998" y="245"/>
                </a:lnTo>
                <a:lnTo>
                  <a:pt x="2000" y="259"/>
                </a:lnTo>
                <a:lnTo>
                  <a:pt x="2001" y="274"/>
                </a:lnTo>
                <a:lnTo>
                  <a:pt x="2001" y="274"/>
                </a:lnTo>
                <a:lnTo>
                  <a:pt x="2002" y="289"/>
                </a:lnTo>
                <a:lnTo>
                  <a:pt x="2002" y="303"/>
                </a:lnTo>
                <a:lnTo>
                  <a:pt x="2001" y="319"/>
                </a:lnTo>
                <a:lnTo>
                  <a:pt x="2000" y="333"/>
                </a:lnTo>
                <a:lnTo>
                  <a:pt x="1998" y="347"/>
                </a:lnTo>
                <a:lnTo>
                  <a:pt x="1995" y="361"/>
                </a:lnTo>
                <a:lnTo>
                  <a:pt x="1992" y="375"/>
                </a:lnTo>
                <a:lnTo>
                  <a:pt x="1988" y="389"/>
                </a:lnTo>
                <a:lnTo>
                  <a:pt x="1983" y="403"/>
                </a:lnTo>
                <a:lnTo>
                  <a:pt x="1977" y="416"/>
                </a:lnTo>
                <a:lnTo>
                  <a:pt x="1970" y="429"/>
                </a:lnTo>
                <a:lnTo>
                  <a:pt x="1964" y="442"/>
                </a:lnTo>
                <a:lnTo>
                  <a:pt x="1956" y="454"/>
                </a:lnTo>
                <a:lnTo>
                  <a:pt x="1948" y="466"/>
                </a:lnTo>
                <a:lnTo>
                  <a:pt x="1940" y="478"/>
                </a:lnTo>
                <a:lnTo>
                  <a:pt x="1930" y="490"/>
                </a:lnTo>
                <a:lnTo>
                  <a:pt x="1392" y="1117"/>
                </a:lnTo>
                <a:lnTo>
                  <a:pt x="1930" y="1744"/>
                </a:lnTo>
                <a:lnTo>
                  <a:pt x="1930" y="1744"/>
                </a:lnTo>
                <a:lnTo>
                  <a:pt x="1940" y="1755"/>
                </a:lnTo>
                <a:lnTo>
                  <a:pt x="1948" y="1767"/>
                </a:lnTo>
                <a:lnTo>
                  <a:pt x="1956" y="1779"/>
                </a:lnTo>
                <a:lnTo>
                  <a:pt x="1964" y="1791"/>
                </a:lnTo>
                <a:lnTo>
                  <a:pt x="1970" y="1804"/>
                </a:lnTo>
                <a:lnTo>
                  <a:pt x="1977" y="1818"/>
                </a:lnTo>
                <a:lnTo>
                  <a:pt x="1983" y="1831"/>
                </a:lnTo>
                <a:lnTo>
                  <a:pt x="1988" y="1845"/>
                </a:lnTo>
                <a:lnTo>
                  <a:pt x="1992" y="1858"/>
                </a:lnTo>
                <a:lnTo>
                  <a:pt x="1995" y="1872"/>
                </a:lnTo>
                <a:lnTo>
                  <a:pt x="1998" y="1886"/>
                </a:lnTo>
                <a:lnTo>
                  <a:pt x="2000" y="1901"/>
                </a:lnTo>
                <a:lnTo>
                  <a:pt x="2001" y="1916"/>
                </a:lnTo>
                <a:lnTo>
                  <a:pt x="2002" y="1930"/>
                </a:lnTo>
                <a:lnTo>
                  <a:pt x="2002" y="1945"/>
                </a:lnTo>
                <a:lnTo>
                  <a:pt x="2001" y="1959"/>
                </a:lnTo>
                <a:lnTo>
                  <a:pt x="2001" y="1959"/>
                </a:lnTo>
                <a:lnTo>
                  <a:pt x="2000" y="1974"/>
                </a:lnTo>
                <a:lnTo>
                  <a:pt x="1998" y="1989"/>
                </a:lnTo>
                <a:lnTo>
                  <a:pt x="1995" y="2003"/>
                </a:lnTo>
                <a:lnTo>
                  <a:pt x="1991" y="2017"/>
                </a:lnTo>
                <a:lnTo>
                  <a:pt x="1987" y="2031"/>
                </a:lnTo>
                <a:lnTo>
                  <a:pt x="1982" y="2044"/>
                </a:lnTo>
                <a:lnTo>
                  <a:pt x="1977" y="2058"/>
                </a:lnTo>
                <a:lnTo>
                  <a:pt x="1970" y="2072"/>
                </a:lnTo>
                <a:lnTo>
                  <a:pt x="1963" y="2084"/>
                </a:lnTo>
                <a:lnTo>
                  <a:pt x="1955" y="2096"/>
                </a:lnTo>
                <a:lnTo>
                  <a:pt x="1948" y="2108"/>
                </a:lnTo>
                <a:lnTo>
                  <a:pt x="1939" y="2120"/>
                </a:lnTo>
                <a:lnTo>
                  <a:pt x="1930" y="2131"/>
                </a:lnTo>
                <a:lnTo>
                  <a:pt x="1920" y="2141"/>
                </a:lnTo>
                <a:lnTo>
                  <a:pt x="1910" y="2152"/>
                </a:lnTo>
                <a:lnTo>
                  <a:pt x="1899" y="2162"/>
                </a:lnTo>
                <a:lnTo>
                  <a:pt x="1899" y="2162"/>
                </a:lnTo>
                <a:lnTo>
                  <a:pt x="1877" y="2179"/>
                </a:lnTo>
                <a:lnTo>
                  <a:pt x="1855" y="2193"/>
                </a:lnTo>
                <a:lnTo>
                  <a:pt x="1833" y="2205"/>
                </a:lnTo>
                <a:lnTo>
                  <a:pt x="1809" y="2215"/>
                </a:lnTo>
                <a:lnTo>
                  <a:pt x="1783" y="2223"/>
                </a:lnTo>
                <a:lnTo>
                  <a:pt x="1758" y="2229"/>
                </a:lnTo>
                <a:lnTo>
                  <a:pt x="1732" y="2232"/>
                </a:lnTo>
                <a:lnTo>
                  <a:pt x="1705" y="2233"/>
                </a:lnTo>
                <a:lnTo>
                  <a:pt x="1705" y="2233"/>
                </a:lnTo>
                <a:close/>
                <a:moveTo>
                  <a:pt x="1001" y="1439"/>
                </a:moveTo>
                <a:lnTo>
                  <a:pt x="1546" y="2074"/>
                </a:lnTo>
                <a:lnTo>
                  <a:pt x="1546" y="2074"/>
                </a:lnTo>
                <a:lnTo>
                  <a:pt x="1554" y="2083"/>
                </a:lnTo>
                <a:lnTo>
                  <a:pt x="1562" y="2090"/>
                </a:lnTo>
                <a:lnTo>
                  <a:pt x="1570" y="2098"/>
                </a:lnTo>
                <a:lnTo>
                  <a:pt x="1579" y="2105"/>
                </a:lnTo>
                <a:lnTo>
                  <a:pt x="1598" y="2117"/>
                </a:lnTo>
                <a:lnTo>
                  <a:pt x="1617" y="2128"/>
                </a:lnTo>
                <a:lnTo>
                  <a:pt x="1639" y="2136"/>
                </a:lnTo>
                <a:lnTo>
                  <a:pt x="1660" y="2142"/>
                </a:lnTo>
                <a:lnTo>
                  <a:pt x="1671" y="2144"/>
                </a:lnTo>
                <a:lnTo>
                  <a:pt x="1682" y="2145"/>
                </a:lnTo>
                <a:lnTo>
                  <a:pt x="1694" y="2146"/>
                </a:lnTo>
                <a:lnTo>
                  <a:pt x="1705" y="2147"/>
                </a:lnTo>
                <a:lnTo>
                  <a:pt x="1705" y="2147"/>
                </a:lnTo>
                <a:lnTo>
                  <a:pt x="1705" y="2147"/>
                </a:lnTo>
                <a:lnTo>
                  <a:pt x="1724" y="2146"/>
                </a:lnTo>
                <a:lnTo>
                  <a:pt x="1743" y="2143"/>
                </a:lnTo>
                <a:lnTo>
                  <a:pt x="1761" y="2139"/>
                </a:lnTo>
                <a:lnTo>
                  <a:pt x="1778" y="2134"/>
                </a:lnTo>
                <a:lnTo>
                  <a:pt x="1795" y="2126"/>
                </a:lnTo>
                <a:lnTo>
                  <a:pt x="1812" y="2118"/>
                </a:lnTo>
                <a:lnTo>
                  <a:pt x="1827" y="2108"/>
                </a:lnTo>
                <a:lnTo>
                  <a:pt x="1842" y="2096"/>
                </a:lnTo>
                <a:lnTo>
                  <a:pt x="1842" y="2096"/>
                </a:lnTo>
                <a:lnTo>
                  <a:pt x="1857" y="2082"/>
                </a:lnTo>
                <a:lnTo>
                  <a:pt x="1870" y="2066"/>
                </a:lnTo>
                <a:lnTo>
                  <a:pt x="1882" y="2049"/>
                </a:lnTo>
                <a:lnTo>
                  <a:pt x="1893" y="2032"/>
                </a:lnTo>
                <a:lnTo>
                  <a:pt x="1901" y="2013"/>
                </a:lnTo>
                <a:lnTo>
                  <a:pt x="1908" y="1994"/>
                </a:lnTo>
                <a:lnTo>
                  <a:pt x="1912" y="1973"/>
                </a:lnTo>
                <a:lnTo>
                  <a:pt x="1915" y="1953"/>
                </a:lnTo>
                <a:lnTo>
                  <a:pt x="1915" y="1953"/>
                </a:lnTo>
                <a:lnTo>
                  <a:pt x="1915" y="1932"/>
                </a:lnTo>
                <a:lnTo>
                  <a:pt x="1914" y="1912"/>
                </a:lnTo>
                <a:lnTo>
                  <a:pt x="1911" y="1891"/>
                </a:lnTo>
                <a:lnTo>
                  <a:pt x="1905" y="1871"/>
                </a:lnTo>
                <a:lnTo>
                  <a:pt x="1898" y="1852"/>
                </a:lnTo>
                <a:lnTo>
                  <a:pt x="1889" y="1834"/>
                </a:lnTo>
                <a:lnTo>
                  <a:pt x="1877" y="1817"/>
                </a:lnTo>
                <a:lnTo>
                  <a:pt x="1864" y="1800"/>
                </a:lnTo>
                <a:lnTo>
                  <a:pt x="1278" y="1117"/>
                </a:lnTo>
                <a:lnTo>
                  <a:pt x="1864" y="433"/>
                </a:lnTo>
                <a:lnTo>
                  <a:pt x="1864" y="433"/>
                </a:lnTo>
                <a:lnTo>
                  <a:pt x="1877" y="417"/>
                </a:lnTo>
                <a:lnTo>
                  <a:pt x="1889" y="400"/>
                </a:lnTo>
                <a:lnTo>
                  <a:pt x="1898" y="381"/>
                </a:lnTo>
                <a:lnTo>
                  <a:pt x="1905" y="362"/>
                </a:lnTo>
                <a:lnTo>
                  <a:pt x="1911" y="342"/>
                </a:lnTo>
                <a:lnTo>
                  <a:pt x="1914" y="322"/>
                </a:lnTo>
                <a:lnTo>
                  <a:pt x="1915" y="301"/>
                </a:lnTo>
                <a:lnTo>
                  <a:pt x="1915" y="280"/>
                </a:lnTo>
                <a:lnTo>
                  <a:pt x="1915" y="280"/>
                </a:lnTo>
                <a:lnTo>
                  <a:pt x="1912" y="260"/>
                </a:lnTo>
                <a:lnTo>
                  <a:pt x="1908" y="240"/>
                </a:lnTo>
                <a:lnTo>
                  <a:pt x="1901" y="221"/>
                </a:lnTo>
                <a:lnTo>
                  <a:pt x="1893" y="201"/>
                </a:lnTo>
                <a:lnTo>
                  <a:pt x="1882" y="184"/>
                </a:lnTo>
                <a:lnTo>
                  <a:pt x="1870" y="167"/>
                </a:lnTo>
                <a:lnTo>
                  <a:pt x="1857" y="152"/>
                </a:lnTo>
                <a:lnTo>
                  <a:pt x="1842" y="138"/>
                </a:lnTo>
                <a:lnTo>
                  <a:pt x="1842" y="138"/>
                </a:lnTo>
                <a:lnTo>
                  <a:pt x="1827" y="125"/>
                </a:lnTo>
                <a:lnTo>
                  <a:pt x="1812" y="115"/>
                </a:lnTo>
                <a:lnTo>
                  <a:pt x="1795" y="107"/>
                </a:lnTo>
                <a:lnTo>
                  <a:pt x="1778" y="100"/>
                </a:lnTo>
                <a:lnTo>
                  <a:pt x="1761" y="94"/>
                </a:lnTo>
                <a:lnTo>
                  <a:pt x="1743" y="90"/>
                </a:lnTo>
                <a:lnTo>
                  <a:pt x="1724" y="87"/>
                </a:lnTo>
                <a:lnTo>
                  <a:pt x="1705" y="87"/>
                </a:lnTo>
                <a:lnTo>
                  <a:pt x="1705" y="87"/>
                </a:lnTo>
                <a:lnTo>
                  <a:pt x="1694" y="87"/>
                </a:lnTo>
                <a:lnTo>
                  <a:pt x="1682" y="88"/>
                </a:lnTo>
                <a:lnTo>
                  <a:pt x="1671" y="89"/>
                </a:lnTo>
                <a:lnTo>
                  <a:pt x="1660" y="91"/>
                </a:lnTo>
                <a:lnTo>
                  <a:pt x="1639" y="97"/>
                </a:lnTo>
                <a:lnTo>
                  <a:pt x="1617" y="106"/>
                </a:lnTo>
                <a:lnTo>
                  <a:pt x="1598" y="116"/>
                </a:lnTo>
                <a:lnTo>
                  <a:pt x="1579" y="128"/>
                </a:lnTo>
                <a:lnTo>
                  <a:pt x="1570" y="136"/>
                </a:lnTo>
                <a:lnTo>
                  <a:pt x="1562" y="144"/>
                </a:lnTo>
                <a:lnTo>
                  <a:pt x="1554" y="152"/>
                </a:lnTo>
                <a:lnTo>
                  <a:pt x="1546" y="160"/>
                </a:lnTo>
                <a:lnTo>
                  <a:pt x="1001" y="794"/>
                </a:lnTo>
                <a:lnTo>
                  <a:pt x="456" y="160"/>
                </a:lnTo>
                <a:lnTo>
                  <a:pt x="456" y="160"/>
                </a:lnTo>
                <a:lnTo>
                  <a:pt x="448" y="152"/>
                </a:lnTo>
                <a:lnTo>
                  <a:pt x="440" y="144"/>
                </a:lnTo>
                <a:lnTo>
                  <a:pt x="432" y="136"/>
                </a:lnTo>
                <a:lnTo>
                  <a:pt x="423" y="128"/>
                </a:lnTo>
                <a:lnTo>
                  <a:pt x="405" y="116"/>
                </a:lnTo>
                <a:lnTo>
                  <a:pt x="384" y="106"/>
                </a:lnTo>
                <a:lnTo>
                  <a:pt x="364" y="97"/>
                </a:lnTo>
                <a:lnTo>
                  <a:pt x="342" y="91"/>
                </a:lnTo>
                <a:lnTo>
                  <a:pt x="331" y="89"/>
                </a:lnTo>
                <a:lnTo>
                  <a:pt x="320" y="88"/>
                </a:lnTo>
                <a:lnTo>
                  <a:pt x="309" y="87"/>
                </a:lnTo>
                <a:lnTo>
                  <a:pt x="296" y="87"/>
                </a:lnTo>
                <a:lnTo>
                  <a:pt x="296" y="87"/>
                </a:lnTo>
                <a:lnTo>
                  <a:pt x="278" y="87"/>
                </a:lnTo>
                <a:lnTo>
                  <a:pt x="260" y="90"/>
                </a:lnTo>
                <a:lnTo>
                  <a:pt x="242" y="94"/>
                </a:lnTo>
                <a:lnTo>
                  <a:pt x="224" y="100"/>
                </a:lnTo>
                <a:lnTo>
                  <a:pt x="207" y="107"/>
                </a:lnTo>
                <a:lnTo>
                  <a:pt x="190" y="115"/>
                </a:lnTo>
                <a:lnTo>
                  <a:pt x="175" y="125"/>
                </a:lnTo>
                <a:lnTo>
                  <a:pt x="160" y="138"/>
                </a:lnTo>
                <a:lnTo>
                  <a:pt x="160" y="138"/>
                </a:lnTo>
                <a:lnTo>
                  <a:pt x="145" y="152"/>
                </a:lnTo>
                <a:lnTo>
                  <a:pt x="131" y="167"/>
                </a:lnTo>
                <a:lnTo>
                  <a:pt x="119" y="184"/>
                </a:lnTo>
                <a:lnTo>
                  <a:pt x="109" y="201"/>
                </a:lnTo>
                <a:lnTo>
                  <a:pt x="101" y="221"/>
                </a:lnTo>
                <a:lnTo>
                  <a:pt x="95" y="240"/>
                </a:lnTo>
                <a:lnTo>
                  <a:pt x="90" y="260"/>
                </a:lnTo>
                <a:lnTo>
                  <a:pt x="88" y="280"/>
                </a:lnTo>
                <a:lnTo>
                  <a:pt x="88" y="280"/>
                </a:lnTo>
                <a:lnTo>
                  <a:pt x="87" y="301"/>
                </a:lnTo>
                <a:lnTo>
                  <a:pt x="88" y="322"/>
                </a:lnTo>
                <a:lnTo>
                  <a:pt x="92" y="342"/>
                </a:lnTo>
                <a:lnTo>
                  <a:pt x="97" y="362"/>
                </a:lnTo>
                <a:lnTo>
                  <a:pt x="104" y="381"/>
                </a:lnTo>
                <a:lnTo>
                  <a:pt x="113" y="400"/>
                </a:lnTo>
                <a:lnTo>
                  <a:pt x="124" y="417"/>
                </a:lnTo>
                <a:lnTo>
                  <a:pt x="138" y="433"/>
                </a:lnTo>
                <a:lnTo>
                  <a:pt x="724" y="1117"/>
                </a:lnTo>
                <a:lnTo>
                  <a:pt x="138" y="1800"/>
                </a:lnTo>
                <a:lnTo>
                  <a:pt x="138" y="1800"/>
                </a:lnTo>
                <a:lnTo>
                  <a:pt x="124" y="1817"/>
                </a:lnTo>
                <a:lnTo>
                  <a:pt x="113" y="1834"/>
                </a:lnTo>
                <a:lnTo>
                  <a:pt x="104" y="1852"/>
                </a:lnTo>
                <a:lnTo>
                  <a:pt x="97" y="1871"/>
                </a:lnTo>
                <a:lnTo>
                  <a:pt x="92" y="1891"/>
                </a:lnTo>
                <a:lnTo>
                  <a:pt x="88" y="1912"/>
                </a:lnTo>
                <a:lnTo>
                  <a:pt x="87" y="1932"/>
                </a:lnTo>
                <a:lnTo>
                  <a:pt x="88" y="1953"/>
                </a:lnTo>
                <a:lnTo>
                  <a:pt x="88" y="1953"/>
                </a:lnTo>
                <a:lnTo>
                  <a:pt x="90" y="1973"/>
                </a:lnTo>
                <a:lnTo>
                  <a:pt x="95" y="1994"/>
                </a:lnTo>
                <a:lnTo>
                  <a:pt x="101" y="2013"/>
                </a:lnTo>
                <a:lnTo>
                  <a:pt x="109" y="2032"/>
                </a:lnTo>
                <a:lnTo>
                  <a:pt x="119" y="2049"/>
                </a:lnTo>
                <a:lnTo>
                  <a:pt x="131" y="2066"/>
                </a:lnTo>
                <a:lnTo>
                  <a:pt x="145" y="2082"/>
                </a:lnTo>
                <a:lnTo>
                  <a:pt x="160" y="2096"/>
                </a:lnTo>
                <a:lnTo>
                  <a:pt x="160" y="2096"/>
                </a:lnTo>
                <a:lnTo>
                  <a:pt x="175" y="2108"/>
                </a:lnTo>
                <a:lnTo>
                  <a:pt x="190" y="2118"/>
                </a:lnTo>
                <a:lnTo>
                  <a:pt x="207" y="2126"/>
                </a:lnTo>
                <a:lnTo>
                  <a:pt x="224" y="2134"/>
                </a:lnTo>
                <a:lnTo>
                  <a:pt x="242" y="2139"/>
                </a:lnTo>
                <a:lnTo>
                  <a:pt x="260" y="2143"/>
                </a:lnTo>
                <a:lnTo>
                  <a:pt x="278" y="2146"/>
                </a:lnTo>
                <a:lnTo>
                  <a:pt x="296" y="2147"/>
                </a:lnTo>
                <a:lnTo>
                  <a:pt x="296" y="2147"/>
                </a:lnTo>
                <a:lnTo>
                  <a:pt x="309" y="2146"/>
                </a:lnTo>
                <a:lnTo>
                  <a:pt x="320" y="2145"/>
                </a:lnTo>
                <a:lnTo>
                  <a:pt x="331" y="2144"/>
                </a:lnTo>
                <a:lnTo>
                  <a:pt x="342" y="2142"/>
                </a:lnTo>
                <a:lnTo>
                  <a:pt x="364" y="2136"/>
                </a:lnTo>
                <a:lnTo>
                  <a:pt x="384" y="2128"/>
                </a:lnTo>
                <a:lnTo>
                  <a:pt x="405" y="2117"/>
                </a:lnTo>
                <a:lnTo>
                  <a:pt x="423" y="2105"/>
                </a:lnTo>
                <a:lnTo>
                  <a:pt x="432" y="2098"/>
                </a:lnTo>
                <a:lnTo>
                  <a:pt x="440" y="2090"/>
                </a:lnTo>
                <a:lnTo>
                  <a:pt x="448" y="2083"/>
                </a:lnTo>
                <a:lnTo>
                  <a:pt x="456" y="2074"/>
                </a:lnTo>
                <a:lnTo>
                  <a:pt x="1001" y="1439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endParaRPr lang="ar-SA" sz="2400"/>
          </a:p>
        </p:txBody>
      </p:sp>
      <p:sp>
        <p:nvSpPr>
          <p:cNvPr id="72" name="Freeform 71"/>
          <p:cNvSpPr>
            <a:spLocks noEditPoints="1"/>
          </p:cNvSpPr>
          <p:nvPr/>
        </p:nvSpPr>
        <p:spPr bwMode="auto">
          <a:xfrm>
            <a:off x="994350" y="2024654"/>
            <a:ext cx="250964" cy="249769"/>
          </a:xfrm>
          <a:custGeom>
            <a:avLst/>
            <a:gdLst/>
            <a:ahLst/>
            <a:cxnLst>
              <a:cxn ang="0">
                <a:pos x="1027" y="2715"/>
              </a:cxn>
              <a:cxn ang="0">
                <a:pos x="921" y="2687"/>
              </a:cxn>
              <a:cxn ang="0">
                <a:pos x="861" y="2649"/>
              </a:cxn>
              <a:cxn ang="0">
                <a:pos x="75" y="1736"/>
              </a:cxn>
              <a:cxn ang="0">
                <a:pos x="39" y="1686"/>
              </a:cxn>
              <a:cxn ang="0">
                <a:pos x="11" y="1619"/>
              </a:cxn>
              <a:cxn ang="0">
                <a:pos x="0" y="1547"/>
              </a:cxn>
              <a:cxn ang="0">
                <a:pos x="6" y="1475"/>
              </a:cxn>
              <a:cxn ang="0">
                <a:pos x="29" y="1406"/>
              </a:cxn>
              <a:cxn ang="0">
                <a:pos x="70" y="1343"/>
              </a:cxn>
              <a:cxn ang="0">
                <a:pos x="112" y="1301"/>
              </a:cxn>
              <a:cxn ang="0">
                <a:pos x="170" y="1265"/>
              </a:cxn>
              <a:cxn ang="0">
                <a:pos x="234" y="1242"/>
              </a:cxn>
              <a:cxn ang="0">
                <a:pos x="301" y="1234"/>
              </a:cxn>
              <a:cxn ang="0">
                <a:pos x="365" y="1241"/>
              </a:cxn>
              <a:cxn ang="0">
                <a:pos x="440" y="1268"/>
              </a:cxn>
              <a:cxn ang="0">
                <a:pos x="505" y="1313"/>
              </a:cxn>
              <a:cxn ang="0">
                <a:pos x="2172" y="137"/>
              </a:cxn>
              <a:cxn ang="0">
                <a:pos x="2234" y="67"/>
              </a:cxn>
              <a:cxn ang="0">
                <a:pos x="2314" y="21"/>
              </a:cxn>
              <a:cxn ang="0">
                <a:pos x="2405" y="1"/>
              </a:cxn>
              <a:cxn ang="0">
                <a:pos x="2489" y="8"/>
              </a:cxn>
              <a:cxn ang="0">
                <a:pos x="2590" y="51"/>
              </a:cxn>
              <a:cxn ang="0">
                <a:pos x="2637" y="88"/>
              </a:cxn>
              <a:cxn ang="0">
                <a:pos x="2683" y="146"/>
              </a:cxn>
              <a:cxn ang="0">
                <a:pos x="2712" y="213"/>
              </a:cxn>
              <a:cxn ang="0">
                <a:pos x="2724" y="271"/>
              </a:cxn>
              <a:cxn ang="0">
                <a:pos x="2723" y="345"/>
              </a:cxn>
              <a:cxn ang="0">
                <a:pos x="2704" y="416"/>
              </a:cxn>
              <a:cxn ang="0">
                <a:pos x="1411" y="2414"/>
              </a:cxn>
              <a:cxn ang="0">
                <a:pos x="1266" y="2624"/>
              </a:cxn>
              <a:cxn ang="0">
                <a:pos x="1193" y="2680"/>
              </a:cxn>
              <a:cxn ang="0">
                <a:pos x="1106" y="2710"/>
              </a:cxn>
              <a:cxn ang="0">
                <a:pos x="901" y="2569"/>
              </a:cxn>
              <a:cxn ang="0">
                <a:pos x="945" y="2602"/>
              </a:cxn>
              <a:cxn ang="0">
                <a:pos x="1018" y="2627"/>
              </a:cxn>
              <a:cxn ang="0">
                <a:pos x="1049" y="2629"/>
              </a:cxn>
              <a:cxn ang="0">
                <a:pos x="1115" y="2619"/>
              </a:cxn>
              <a:cxn ang="0">
                <a:pos x="1173" y="2590"/>
              </a:cxn>
              <a:cxn ang="0">
                <a:pos x="1221" y="2543"/>
              </a:cxn>
              <a:cxn ang="0">
                <a:pos x="2615" y="403"/>
              </a:cxn>
              <a:cxn ang="0">
                <a:pos x="2639" y="302"/>
              </a:cxn>
              <a:cxn ang="0">
                <a:pos x="2622" y="219"/>
              </a:cxn>
              <a:cxn ang="0">
                <a:pos x="2560" y="136"/>
              </a:cxn>
              <a:cxn ang="0">
                <a:pos x="2500" y="101"/>
              </a:cxn>
              <a:cxn ang="0">
                <a:pos x="2425" y="87"/>
              </a:cxn>
              <a:cxn ang="0">
                <a:pos x="2371" y="94"/>
              </a:cxn>
              <a:cxn ang="0">
                <a:pos x="2311" y="120"/>
              </a:cxn>
              <a:cxn ang="0">
                <a:pos x="2261" y="162"/>
              </a:cxn>
              <a:cxn ang="0">
                <a:pos x="462" y="1393"/>
              </a:cxn>
              <a:cxn ang="0">
                <a:pos x="389" y="1339"/>
              </a:cxn>
              <a:cxn ang="0">
                <a:pos x="301" y="1321"/>
              </a:cxn>
              <a:cxn ang="0">
                <a:pos x="225" y="1335"/>
              </a:cxn>
              <a:cxn ang="0">
                <a:pos x="159" y="1375"/>
              </a:cxn>
              <a:cxn ang="0">
                <a:pos x="99" y="1463"/>
              </a:cxn>
              <a:cxn ang="0">
                <a:pos x="88" y="1564"/>
              </a:cxn>
              <a:cxn ang="0">
                <a:pos x="126" y="1661"/>
              </a:cxn>
            </a:cxnLst>
            <a:rect l="0" t="0" r="r" b="b"/>
            <a:pathLst>
              <a:path w="2726" h="2715">
                <a:moveTo>
                  <a:pt x="1049" y="2715"/>
                </a:moveTo>
                <a:lnTo>
                  <a:pt x="1049" y="2715"/>
                </a:lnTo>
                <a:lnTo>
                  <a:pt x="1049" y="2715"/>
                </a:lnTo>
                <a:lnTo>
                  <a:pt x="1049" y="2715"/>
                </a:lnTo>
                <a:lnTo>
                  <a:pt x="1027" y="2715"/>
                </a:lnTo>
                <a:lnTo>
                  <a:pt x="1005" y="2712"/>
                </a:lnTo>
                <a:lnTo>
                  <a:pt x="984" y="2708"/>
                </a:lnTo>
                <a:lnTo>
                  <a:pt x="963" y="2703"/>
                </a:lnTo>
                <a:lnTo>
                  <a:pt x="942" y="2696"/>
                </a:lnTo>
                <a:lnTo>
                  <a:pt x="921" y="2687"/>
                </a:lnTo>
                <a:lnTo>
                  <a:pt x="902" y="2678"/>
                </a:lnTo>
                <a:lnTo>
                  <a:pt x="883" y="2665"/>
                </a:lnTo>
                <a:lnTo>
                  <a:pt x="883" y="2665"/>
                </a:lnTo>
                <a:lnTo>
                  <a:pt x="872" y="2657"/>
                </a:lnTo>
                <a:lnTo>
                  <a:pt x="861" y="2649"/>
                </a:lnTo>
                <a:lnTo>
                  <a:pt x="851" y="2640"/>
                </a:lnTo>
                <a:lnTo>
                  <a:pt x="839" y="2631"/>
                </a:lnTo>
                <a:lnTo>
                  <a:pt x="837" y="2628"/>
                </a:lnTo>
                <a:lnTo>
                  <a:pt x="811" y="2599"/>
                </a:lnTo>
                <a:lnTo>
                  <a:pt x="75" y="1736"/>
                </a:lnTo>
                <a:lnTo>
                  <a:pt x="75" y="1736"/>
                </a:lnTo>
                <a:lnTo>
                  <a:pt x="65" y="1724"/>
                </a:lnTo>
                <a:lnTo>
                  <a:pt x="56" y="1712"/>
                </a:lnTo>
                <a:lnTo>
                  <a:pt x="47" y="1699"/>
                </a:lnTo>
                <a:lnTo>
                  <a:pt x="39" y="1686"/>
                </a:lnTo>
                <a:lnTo>
                  <a:pt x="32" y="1673"/>
                </a:lnTo>
                <a:lnTo>
                  <a:pt x="26" y="1660"/>
                </a:lnTo>
                <a:lnTo>
                  <a:pt x="20" y="1646"/>
                </a:lnTo>
                <a:lnTo>
                  <a:pt x="15" y="1633"/>
                </a:lnTo>
                <a:lnTo>
                  <a:pt x="11" y="1619"/>
                </a:lnTo>
                <a:lnTo>
                  <a:pt x="7" y="1604"/>
                </a:lnTo>
                <a:lnTo>
                  <a:pt x="4" y="1590"/>
                </a:lnTo>
                <a:lnTo>
                  <a:pt x="2" y="1575"/>
                </a:lnTo>
                <a:lnTo>
                  <a:pt x="1" y="1561"/>
                </a:lnTo>
                <a:lnTo>
                  <a:pt x="0" y="1547"/>
                </a:lnTo>
                <a:lnTo>
                  <a:pt x="0" y="1533"/>
                </a:lnTo>
                <a:lnTo>
                  <a:pt x="0" y="1517"/>
                </a:lnTo>
                <a:lnTo>
                  <a:pt x="2" y="1503"/>
                </a:lnTo>
                <a:lnTo>
                  <a:pt x="3" y="1489"/>
                </a:lnTo>
                <a:lnTo>
                  <a:pt x="6" y="1475"/>
                </a:lnTo>
                <a:lnTo>
                  <a:pt x="9" y="1461"/>
                </a:lnTo>
                <a:lnTo>
                  <a:pt x="13" y="1447"/>
                </a:lnTo>
                <a:lnTo>
                  <a:pt x="18" y="1432"/>
                </a:lnTo>
                <a:lnTo>
                  <a:pt x="23" y="1419"/>
                </a:lnTo>
                <a:lnTo>
                  <a:pt x="29" y="1406"/>
                </a:lnTo>
                <a:lnTo>
                  <a:pt x="36" y="1393"/>
                </a:lnTo>
                <a:lnTo>
                  <a:pt x="43" y="1380"/>
                </a:lnTo>
                <a:lnTo>
                  <a:pt x="51" y="1367"/>
                </a:lnTo>
                <a:lnTo>
                  <a:pt x="60" y="1355"/>
                </a:lnTo>
                <a:lnTo>
                  <a:pt x="70" y="1343"/>
                </a:lnTo>
                <a:lnTo>
                  <a:pt x="79" y="1331"/>
                </a:lnTo>
                <a:lnTo>
                  <a:pt x="90" y="1321"/>
                </a:lnTo>
                <a:lnTo>
                  <a:pt x="101" y="1310"/>
                </a:lnTo>
                <a:lnTo>
                  <a:pt x="101" y="1310"/>
                </a:lnTo>
                <a:lnTo>
                  <a:pt x="112" y="1301"/>
                </a:lnTo>
                <a:lnTo>
                  <a:pt x="122" y="1293"/>
                </a:lnTo>
                <a:lnTo>
                  <a:pt x="134" y="1285"/>
                </a:lnTo>
                <a:lnTo>
                  <a:pt x="146" y="1278"/>
                </a:lnTo>
                <a:lnTo>
                  <a:pt x="158" y="1271"/>
                </a:lnTo>
                <a:lnTo>
                  <a:pt x="170" y="1265"/>
                </a:lnTo>
                <a:lnTo>
                  <a:pt x="182" y="1258"/>
                </a:lnTo>
                <a:lnTo>
                  <a:pt x="194" y="1253"/>
                </a:lnTo>
                <a:lnTo>
                  <a:pt x="207" y="1249"/>
                </a:lnTo>
                <a:lnTo>
                  <a:pt x="220" y="1245"/>
                </a:lnTo>
                <a:lnTo>
                  <a:pt x="234" y="1242"/>
                </a:lnTo>
                <a:lnTo>
                  <a:pt x="247" y="1239"/>
                </a:lnTo>
                <a:lnTo>
                  <a:pt x="260" y="1237"/>
                </a:lnTo>
                <a:lnTo>
                  <a:pt x="274" y="1235"/>
                </a:lnTo>
                <a:lnTo>
                  <a:pt x="287" y="1234"/>
                </a:lnTo>
                <a:lnTo>
                  <a:pt x="301" y="1234"/>
                </a:lnTo>
                <a:lnTo>
                  <a:pt x="301" y="1234"/>
                </a:lnTo>
                <a:lnTo>
                  <a:pt x="318" y="1234"/>
                </a:lnTo>
                <a:lnTo>
                  <a:pt x="334" y="1236"/>
                </a:lnTo>
                <a:lnTo>
                  <a:pt x="349" y="1238"/>
                </a:lnTo>
                <a:lnTo>
                  <a:pt x="365" y="1241"/>
                </a:lnTo>
                <a:lnTo>
                  <a:pt x="380" y="1244"/>
                </a:lnTo>
                <a:lnTo>
                  <a:pt x="395" y="1249"/>
                </a:lnTo>
                <a:lnTo>
                  <a:pt x="411" y="1254"/>
                </a:lnTo>
                <a:lnTo>
                  <a:pt x="426" y="1260"/>
                </a:lnTo>
                <a:lnTo>
                  <a:pt x="440" y="1268"/>
                </a:lnTo>
                <a:lnTo>
                  <a:pt x="453" y="1276"/>
                </a:lnTo>
                <a:lnTo>
                  <a:pt x="467" y="1284"/>
                </a:lnTo>
                <a:lnTo>
                  <a:pt x="480" y="1293"/>
                </a:lnTo>
                <a:lnTo>
                  <a:pt x="493" y="1303"/>
                </a:lnTo>
                <a:lnTo>
                  <a:pt x="505" y="1313"/>
                </a:lnTo>
                <a:lnTo>
                  <a:pt x="517" y="1324"/>
                </a:lnTo>
                <a:lnTo>
                  <a:pt x="527" y="1336"/>
                </a:lnTo>
                <a:lnTo>
                  <a:pt x="1015" y="1917"/>
                </a:lnTo>
                <a:lnTo>
                  <a:pt x="2172" y="137"/>
                </a:lnTo>
                <a:lnTo>
                  <a:pt x="2172" y="137"/>
                </a:lnTo>
                <a:lnTo>
                  <a:pt x="2183" y="121"/>
                </a:lnTo>
                <a:lnTo>
                  <a:pt x="2195" y="106"/>
                </a:lnTo>
                <a:lnTo>
                  <a:pt x="2207" y="92"/>
                </a:lnTo>
                <a:lnTo>
                  <a:pt x="2221" y="79"/>
                </a:lnTo>
                <a:lnTo>
                  <a:pt x="2234" y="67"/>
                </a:lnTo>
                <a:lnTo>
                  <a:pt x="2250" y="56"/>
                </a:lnTo>
                <a:lnTo>
                  <a:pt x="2265" y="46"/>
                </a:lnTo>
                <a:lnTo>
                  <a:pt x="2281" y="37"/>
                </a:lnTo>
                <a:lnTo>
                  <a:pt x="2297" y="29"/>
                </a:lnTo>
                <a:lnTo>
                  <a:pt x="2314" y="21"/>
                </a:lnTo>
                <a:lnTo>
                  <a:pt x="2332" y="15"/>
                </a:lnTo>
                <a:lnTo>
                  <a:pt x="2350" y="10"/>
                </a:lnTo>
                <a:lnTo>
                  <a:pt x="2368" y="6"/>
                </a:lnTo>
                <a:lnTo>
                  <a:pt x="2386" y="3"/>
                </a:lnTo>
                <a:lnTo>
                  <a:pt x="2405" y="1"/>
                </a:lnTo>
                <a:lnTo>
                  <a:pt x="2425" y="0"/>
                </a:lnTo>
                <a:lnTo>
                  <a:pt x="2425" y="0"/>
                </a:lnTo>
                <a:lnTo>
                  <a:pt x="2447" y="1"/>
                </a:lnTo>
                <a:lnTo>
                  <a:pt x="2468" y="4"/>
                </a:lnTo>
                <a:lnTo>
                  <a:pt x="2489" y="8"/>
                </a:lnTo>
                <a:lnTo>
                  <a:pt x="2511" y="13"/>
                </a:lnTo>
                <a:lnTo>
                  <a:pt x="2532" y="20"/>
                </a:lnTo>
                <a:lnTo>
                  <a:pt x="2552" y="29"/>
                </a:lnTo>
                <a:lnTo>
                  <a:pt x="2571" y="39"/>
                </a:lnTo>
                <a:lnTo>
                  <a:pt x="2590" y="51"/>
                </a:lnTo>
                <a:lnTo>
                  <a:pt x="2590" y="51"/>
                </a:lnTo>
                <a:lnTo>
                  <a:pt x="2603" y="59"/>
                </a:lnTo>
                <a:lnTo>
                  <a:pt x="2615" y="68"/>
                </a:lnTo>
                <a:lnTo>
                  <a:pt x="2626" y="78"/>
                </a:lnTo>
                <a:lnTo>
                  <a:pt x="2637" y="88"/>
                </a:lnTo>
                <a:lnTo>
                  <a:pt x="2647" y="98"/>
                </a:lnTo>
                <a:lnTo>
                  <a:pt x="2656" y="109"/>
                </a:lnTo>
                <a:lnTo>
                  <a:pt x="2665" y="122"/>
                </a:lnTo>
                <a:lnTo>
                  <a:pt x="2674" y="134"/>
                </a:lnTo>
                <a:lnTo>
                  <a:pt x="2683" y="146"/>
                </a:lnTo>
                <a:lnTo>
                  <a:pt x="2690" y="158"/>
                </a:lnTo>
                <a:lnTo>
                  <a:pt x="2696" y="171"/>
                </a:lnTo>
                <a:lnTo>
                  <a:pt x="2702" y="185"/>
                </a:lnTo>
                <a:lnTo>
                  <a:pt x="2708" y="198"/>
                </a:lnTo>
                <a:lnTo>
                  <a:pt x="2712" y="213"/>
                </a:lnTo>
                <a:lnTo>
                  <a:pt x="2716" y="227"/>
                </a:lnTo>
                <a:lnTo>
                  <a:pt x="2720" y="242"/>
                </a:lnTo>
                <a:lnTo>
                  <a:pt x="2720" y="242"/>
                </a:lnTo>
                <a:lnTo>
                  <a:pt x="2722" y="257"/>
                </a:lnTo>
                <a:lnTo>
                  <a:pt x="2724" y="271"/>
                </a:lnTo>
                <a:lnTo>
                  <a:pt x="2725" y="286"/>
                </a:lnTo>
                <a:lnTo>
                  <a:pt x="2726" y="301"/>
                </a:lnTo>
                <a:lnTo>
                  <a:pt x="2726" y="316"/>
                </a:lnTo>
                <a:lnTo>
                  <a:pt x="2725" y="331"/>
                </a:lnTo>
                <a:lnTo>
                  <a:pt x="2723" y="345"/>
                </a:lnTo>
                <a:lnTo>
                  <a:pt x="2721" y="359"/>
                </a:lnTo>
                <a:lnTo>
                  <a:pt x="2718" y="373"/>
                </a:lnTo>
                <a:lnTo>
                  <a:pt x="2714" y="389"/>
                </a:lnTo>
                <a:lnTo>
                  <a:pt x="2709" y="402"/>
                </a:lnTo>
                <a:lnTo>
                  <a:pt x="2704" y="416"/>
                </a:lnTo>
                <a:lnTo>
                  <a:pt x="2698" y="429"/>
                </a:lnTo>
                <a:lnTo>
                  <a:pt x="2692" y="443"/>
                </a:lnTo>
                <a:lnTo>
                  <a:pt x="2684" y="455"/>
                </a:lnTo>
                <a:lnTo>
                  <a:pt x="2676" y="469"/>
                </a:lnTo>
                <a:lnTo>
                  <a:pt x="1411" y="2414"/>
                </a:lnTo>
                <a:lnTo>
                  <a:pt x="1302" y="2579"/>
                </a:lnTo>
                <a:lnTo>
                  <a:pt x="1302" y="2579"/>
                </a:lnTo>
                <a:lnTo>
                  <a:pt x="1291" y="2596"/>
                </a:lnTo>
                <a:lnTo>
                  <a:pt x="1278" y="2610"/>
                </a:lnTo>
                <a:lnTo>
                  <a:pt x="1266" y="2624"/>
                </a:lnTo>
                <a:lnTo>
                  <a:pt x="1252" y="2637"/>
                </a:lnTo>
                <a:lnTo>
                  <a:pt x="1238" y="2649"/>
                </a:lnTo>
                <a:lnTo>
                  <a:pt x="1224" y="2660"/>
                </a:lnTo>
                <a:lnTo>
                  <a:pt x="1209" y="2670"/>
                </a:lnTo>
                <a:lnTo>
                  <a:pt x="1193" y="2680"/>
                </a:lnTo>
                <a:lnTo>
                  <a:pt x="1176" y="2688"/>
                </a:lnTo>
                <a:lnTo>
                  <a:pt x="1159" y="2695"/>
                </a:lnTo>
                <a:lnTo>
                  <a:pt x="1142" y="2701"/>
                </a:lnTo>
                <a:lnTo>
                  <a:pt x="1124" y="2706"/>
                </a:lnTo>
                <a:lnTo>
                  <a:pt x="1106" y="2710"/>
                </a:lnTo>
                <a:lnTo>
                  <a:pt x="1087" y="2713"/>
                </a:lnTo>
                <a:lnTo>
                  <a:pt x="1068" y="2715"/>
                </a:lnTo>
                <a:lnTo>
                  <a:pt x="1049" y="2715"/>
                </a:lnTo>
                <a:lnTo>
                  <a:pt x="1049" y="2715"/>
                </a:lnTo>
                <a:close/>
                <a:moveTo>
                  <a:pt x="901" y="2569"/>
                </a:moveTo>
                <a:lnTo>
                  <a:pt x="901" y="2569"/>
                </a:lnTo>
                <a:lnTo>
                  <a:pt x="915" y="2582"/>
                </a:lnTo>
                <a:lnTo>
                  <a:pt x="932" y="2594"/>
                </a:lnTo>
                <a:lnTo>
                  <a:pt x="932" y="2594"/>
                </a:lnTo>
                <a:lnTo>
                  <a:pt x="945" y="2602"/>
                </a:lnTo>
                <a:lnTo>
                  <a:pt x="959" y="2609"/>
                </a:lnTo>
                <a:lnTo>
                  <a:pt x="973" y="2615"/>
                </a:lnTo>
                <a:lnTo>
                  <a:pt x="987" y="2620"/>
                </a:lnTo>
                <a:lnTo>
                  <a:pt x="1002" y="2624"/>
                </a:lnTo>
                <a:lnTo>
                  <a:pt x="1018" y="2627"/>
                </a:lnTo>
                <a:lnTo>
                  <a:pt x="1034" y="2628"/>
                </a:lnTo>
                <a:lnTo>
                  <a:pt x="1049" y="2629"/>
                </a:lnTo>
                <a:lnTo>
                  <a:pt x="1049" y="2629"/>
                </a:lnTo>
                <a:lnTo>
                  <a:pt x="1049" y="2629"/>
                </a:lnTo>
                <a:lnTo>
                  <a:pt x="1049" y="2629"/>
                </a:lnTo>
                <a:lnTo>
                  <a:pt x="1063" y="2628"/>
                </a:lnTo>
                <a:lnTo>
                  <a:pt x="1076" y="2627"/>
                </a:lnTo>
                <a:lnTo>
                  <a:pt x="1089" y="2625"/>
                </a:lnTo>
                <a:lnTo>
                  <a:pt x="1102" y="2622"/>
                </a:lnTo>
                <a:lnTo>
                  <a:pt x="1115" y="2619"/>
                </a:lnTo>
                <a:lnTo>
                  <a:pt x="1128" y="2614"/>
                </a:lnTo>
                <a:lnTo>
                  <a:pt x="1140" y="2609"/>
                </a:lnTo>
                <a:lnTo>
                  <a:pt x="1151" y="2603"/>
                </a:lnTo>
                <a:lnTo>
                  <a:pt x="1163" y="2597"/>
                </a:lnTo>
                <a:lnTo>
                  <a:pt x="1173" y="2590"/>
                </a:lnTo>
                <a:lnTo>
                  <a:pt x="1184" y="2581"/>
                </a:lnTo>
                <a:lnTo>
                  <a:pt x="1195" y="2572"/>
                </a:lnTo>
                <a:lnTo>
                  <a:pt x="1204" y="2563"/>
                </a:lnTo>
                <a:lnTo>
                  <a:pt x="1213" y="2553"/>
                </a:lnTo>
                <a:lnTo>
                  <a:pt x="1221" y="2543"/>
                </a:lnTo>
                <a:lnTo>
                  <a:pt x="1229" y="2532"/>
                </a:lnTo>
                <a:lnTo>
                  <a:pt x="1338" y="2366"/>
                </a:lnTo>
                <a:lnTo>
                  <a:pt x="2604" y="421"/>
                </a:lnTo>
                <a:lnTo>
                  <a:pt x="2604" y="421"/>
                </a:lnTo>
                <a:lnTo>
                  <a:pt x="2615" y="403"/>
                </a:lnTo>
                <a:lnTo>
                  <a:pt x="2624" y="384"/>
                </a:lnTo>
                <a:lnTo>
                  <a:pt x="2630" y="363"/>
                </a:lnTo>
                <a:lnTo>
                  <a:pt x="2635" y="343"/>
                </a:lnTo>
                <a:lnTo>
                  <a:pt x="2638" y="323"/>
                </a:lnTo>
                <a:lnTo>
                  <a:pt x="2639" y="302"/>
                </a:lnTo>
                <a:lnTo>
                  <a:pt x="2638" y="280"/>
                </a:lnTo>
                <a:lnTo>
                  <a:pt x="2635" y="259"/>
                </a:lnTo>
                <a:lnTo>
                  <a:pt x="2635" y="259"/>
                </a:lnTo>
                <a:lnTo>
                  <a:pt x="2630" y="239"/>
                </a:lnTo>
                <a:lnTo>
                  <a:pt x="2622" y="219"/>
                </a:lnTo>
                <a:lnTo>
                  <a:pt x="2613" y="199"/>
                </a:lnTo>
                <a:lnTo>
                  <a:pt x="2603" y="182"/>
                </a:lnTo>
                <a:lnTo>
                  <a:pt x="2589" y="165"/>
                </a:lnTo>
                <a:lnTo>
                  <a:pt x="2575" y="150"/>
                </a:lnTo>
                <a:lnTo>
                  <a:pt x="2560" y="136"/>
                </a:lnTo>
                <a:lnTo>
                  <a:pt x="2543" y="123"/>
                </a:lnTo>
                <a:lnTo>
                  <a:pt x="2543" y="123"/>
                </a:lnTo>
                <a:lnTo>
                  <a:pt x="2529" y="114"/>
                </a:lnTo>
                <a:lnTo>
                  <a:pt x="2515" y="107"/>
                </a:lnTo>
                <a:lnTo>
                  <a:pt x="2500" y="101"/>
                </a:lnTo>
                <a:lnTo>
                  <a:pt x="2486" y="96"/>
                </a:lnTo>
                <a:lnTo>
                  <a:pt x="2471" y="92"/>
                </a:lnTo>
                <a:lnTo>
                  <a:pt x="2456" y="89"/>
                </a:lnTo>
                <a:lnTo>
                  <a:pt x="2440" y="88"/>
                </a:lnTo>
                <a:lnTo>
                  <a:pt x="2425" y="87"/>
                </a:lnTo>
                <a:lnTo>
                  <a:pt x="2425" y="87"/>
                </a:lnTo>
                <a:lnTo>
                  <a:pt x="2410" y="88"/>
                </a:lnTo>
                <a:lnTo>
                  <a:pt x="2397" y="89"/>
                </a:lnTo>
                <a:lnTo>
                  <a:pt x="2384" y="91"/>
                </a:lnTo>
                <a:lnTo>
                  <a:pt x="2371" y="94"/>
                </a:lnTo>
                <a:lnTo>
                  <a:pt x="2359" y="97"/>
                </a:lnTo>
                <a:lnTo>
                  <a:pt x="2346" y="102"/>
                </a:lnTo>
                <a:lnTo>
                  <a:pt x="2334" y="107"/>
                </a:lnTo>
                <a:lnTo>
                  <a:pt x="2322" y="113"/>
                </a:lnTo>
                <a:lnTo>
                  <a:pt x="2311" y="120"/>
                </a:lnTo>
                <a:lnTo>
                  <a:pt x="2300" y="127"/>
                </a:lnTo>
                <a:lnTo>
                  <a:pt x="2289" y="135"/>
                </a:lnTo>
                <a:lnTo>
                  <a:pt x="2279" y="144"/>
                </a:lnTo>
                <a:lnTo>
                  <a:pt x="2270" y="153"/>
                </a:lnTo>
                <a:lnTo>
                  <a:pt x="2261" y="162"/>
                </a:lnTo>
                <a:lnTo>
                  <a:pt x="2253" y="173"/>
                </a:lnTo>
                <a:lnTo>
                  <a:pt x="2245" y="184"/>
                </a:lnTo>
                <a:lnTo>
                  <a:pt x="1025" y="2062"/>
                </a:lnTo>
                <a:lnTo>
                  <a:pt x="462" y="1393"/>
                </a:lnTo>
                <a:lnTo>
                  <a:pt x="462" y="1393"/>
                </a:lnTo>
                <a:lnTo>
                  <a:pt x="454" y="1384"/>
                </a:lnTo>
                <a:lnTo>
                  <a:pt x="446" y="1377"/>
                </a:lnTo>
                <a:lnTo>
                  <a:pt x="429" y="1363"/>
                </a:lnTo>
                <a:lnTo>
                  <a:pt x="410" y="1351"/>
                </a:lnTo>
                <a:lnTo>
                  <a:pt x="389" y="1339"/>
                </a:lnTo>
                <a:lnTo>
                  <a:pt x="368" y="1331"/>
                </a:lnTo>
                <a:lnTo>
                  <a:pt x="347" y="1326"/>
                </a:lnTo>
                <a:lnTo>
                  <a:pt x="325" y="1322"/>
                </a:lnTo>
                <a:lnTo>
                  <a:pt x="312" y="1321"/>
                </a:lnTo>
                <a:lnTo>
                  <a:pt x="301" y="1321"/>
                </a:lnTo>
                <a:lnTo>
                  <a:pt x="301" y="1321"/>
                </a:lnTo>
                <a:lnTo>
                  <a:pt x="282" y="1322"/>
                </a:lnTo>
                <a:lnTo>
                  <a:pt x="263" y="1324"/>
                </a:lnTo>
                <a:lnTo>
                  <a:pt x="244" y="1329"/>
                </a:lnTo>
                <a:lnTo>
                  <a:pt x="225" y="1335"/>
                </a:lnTo>
                <a:lnTo>
                  <a:pt x="207" y="1342"/>
                </a:lnTo>
                <a:lnTo>
                  <a:pt x="190" y="1352"/>
                </a:lnTo>
                <a:lnTo>
                  <a:pt x="174" y="1363"/>
                </a:lnTo>
                <a:lnTo>
                  <a:pt x="159" y="1375"/>
                </a:lnTo>
                <a:lnTo>
                  <a:pt x="159" y="1375"/>
                </a:lnTo>
                <a:lnTo>
                  <a:pt x="144" y="1390"/>
                </a:lnTo>
                <a:lnTo>
                  <a:pt x="129" y="1407"/>
                </a:lnTo>
                <a:lnTo>
                  <a:pt x="117" y="1424"/>
                </a:lnTo>
                <a:lnTo>
                  <a:pt x="107" y="1444"/>
                </a:lnTo>
                <a:lnTo>
                  <a:pt x="99" y="1463"/>
                </a:lnTo>
                <a:lnTo>
                  <a:pt x="93" y="1482"/>
                </a:lnTo>
                <a:lnTo>
                  <a:pt x="89" y="1502"/>
                </a:lnTo>
                <a:lnTo>
                  <a:pt x="87" y="1523"/>
                </a:lnTo>
                <a:lnTo>
                  <a:pt x="87" y="1544"/>
                </a:lnTo>
                <a:lnTo>
                  <a:pt x="88" y="1564"/>
                </a:lnTo>
                <a:lnTo>
                  <a:pt x="92" y="1585"/>
                </a:lnTo>
                <a:lnTo>
                  <a:pt x="98" y="1604"/>
                </a:lnTo>
                <a:lnTo>
                  <a:pt x="105" y="1625"/>
                </a:lnTo>
                <a:lnTo>
                  <a:pt x="115" y="1644"/>
                </a:lnTo>
                <a:lnTo>
                  <a:pt x="126" y="1661"/>
                </a:lnTo>
                <a:lnTo>
                  <a:pt x="141" y="1678"/>
                </a:lnTo>
                <a:lnTo>
                  <a:pt x="901" y="2569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endParaRPr lang="ar-SA" sz="240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1474545" y="1920875"/>
            <a:ext cx="4054475" cy="476250"/>
          </a:xfrm>
        </p:spPr>
        <p:txBody>
          <a:bodyPr anchor="ctr"/>
          <a:lstStyle>
            <a:lvl1pPr>
              <a:lnSpc>
                <a:spcPct val="100000"/>
              </a:lnSpc>
              <a:defRPr sz="2400">
                <a:solidFill>
                  <a:schemeClr val="bg1"/>
                </a:solidFill>
              </a:defRPr>
            </a:lvl1pPr>
            <a:lvl2pPr>
              <a:lnSpc>
                <a:spcPct val="100000"/>
              </a:lnSpc>
              <a:defRPr sz="1600"/>
            </a:lvl2pPr>
            <a:lvl3pPr>
              <a:lnSpc>
                <a:spcPct val="100000"/>
              </a:lnSpc>
              <a:defRPr sz="1400"/>
            </a:lvl3pPr>
            <a:lvl4pPr>
              <a:lnSpc>
                <a:spcPct val="100000"/>
              </a:lnSpc>
              <a:defRPr sz="1200"/>
            </a:lvl4pPr>
            <a:lvl5pPr>
              <a:lnSpc>
                <a:spcPct val="100000"/>
              </a:lnSpc>
              <a:defRPr sz="1200"/>
            </a:lvl5pPr>
          </a:lstStyle>
          <a:p>
            <a:pPr lvl="0"/>
            <a:r>
              <a:rPr lang="en-US" dirty="0"/>
              <a:t>Edit Title Pros / Yes</a:t>
            </a:r>
          </a:p>
        </p:txBody>
      </p:sp>
      <p:sp>
        <p:nvSpPr>
          <p:cNvPr id="76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7121312" y="1920875"/>
            <a:ext cx="4054475" cy="476250"/>
          </a:xfrm>
        </p:spPr>
        <p:txBody>
          <a:bodyPr anchor="ctr"/>
          <a:lstStyle>
            <a:lvl1pPr>
              <a:lnSpc>
                <a:spcPct val="100000"/>
              </a:lnSpc>
              <a:defRPr sz="2400">
                <a:solidFill>
                  <a:schemeClr val="bg1"/>
                </a:solidFill>
              </a:defRPr>
            </a:lvl1pPr>
            <a:lvl2pPr>
              <a:lnSpc>
                <a:spcPct val="100000"/>
              </a:lnSpc>
              <a:defRPr sz="1600"/>
            </a:lvl2pPr>
            <a:lvl3pPr>
              <a:lnSpc>
                <a:spcPct val="100000"/>
              </a:lnSpc>
              <a:defRPr sz="1400"/>
            </a:lvl3pPr>
            <a:lvl4pPr>
              <a:lnSpc>
                <a:spcPct val="100000"/>
              </a:lnSpc>
              <a:defRPr sz="1200"/>
            </a:lvl4pPr>
            <a:lvl5pPr>
              <a:lnSpc>
                <a:spcPct val="100000"/>
              </a:lnSpc>
              <a:defRPr sz="1200"/>
            </a:lvl5pPr>
          </a:lstStyle>
          <a:p>
            <a:pPr lvl="0"/>
            <a:r>
              <a:rPr lang="en-US" dirty="0"/>
              <a:t>Edit Title Cons / No</a:t>
            </a:r>
          </a:p>
        </p:txBody>
      </p:sp>
      <p:sp>
        <p:nvSpPr>
          <p:cNvPr id="82" name="Text Placeholder 4"/>
          <p:cNvSpPr>
            <a:spLocks noGrp="1"/>
          </p:cNvSpPr>
          <p:nvPr>
            <p:ph type="body" sz="quarter" idx="19" hasCustomPrompt="1"/>
          </p:nvPr>
        </p:nvSpPr>
        <p:spPr>
          <a:xfrm>
            <a:off x="875357" y="4026544"/>
            <a:ext cx="488950" cy="488950"/>
          </a:xfrm>
          <a:prstGeom prst="rect">
            <a:avLst/>
          </a:prstGeom>
          <a:noFill/>
        </p:spPr>
        <p:txBody>
          <a:bodyPr lIns="0" tIns="0" rIns="0" bIns="0" anchor="ctr">
            <a:noAutofit/>
          </a:bodyPr>
          <a:lstStyle>
            <a:lvl1pPr algn="ctr">
              <a:defRPr sz="2400">
                <a:solidFill>
                  <a:schemeClr val="accent5">
                    <a:lumMod val="75000"/>
                  </a:schemeClr>
                </a:solidFill>
              </a:defRPr>
            </a:lvl1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84" name="Text Placeholder 4"/>
          <p:cNvSpPr>
            <a:spLocks noGrp="1"/>
          </p:cNvSpPr>
          <p:nvPr>
            <p:ph type="body" sz="quarter" idx="21" hasCustomPrompt="1"/>
          </p:nvPr>
        </p:nvSpPr>
        <p:spPr>
          <a:xfrm>
            <a:off x="875357" y="4733383"/>
            <a:ext cx="488950" cy="488950"/>
          </a:xfrm>
          <a:prstGeom prst="rect">
            <a:avLst/>
          </a:prstGeom>
          <a:noFill/>
        </p:spPr>
        <p:txBody>
          <a:bodyPr lIns="0" tIns="0" rIns="0" bIns="0" anchor="ctr">
            <a:noAutofit/>
          </a:bodyPr>
          <a:lstStyle>
            <a:lvl1pPr algn="ctr">
              <a:defRPr sz="2400">
                <a:solidFill>
                  <a:schemeClr val="accent5">
                    <a:lumMod val="75000"/>
                  </a:schemeClr>
                </a:solidFill>
              </a:defRPr>
            </a:lvl1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86" name="Text Placeholder 4"/>
          <p:cNvSpPr>
            <a:spLocks noGrp="1"/>
          </p:cNvSpPr>
          <p:nvPr>
            <p:ph type="body" sz="quarter" idx="23" hasCustomPrompt="1"/>
          </p:nvPr>
        </p:nvSpPr>
        <p:spPr>
          <a:xfrm>
            <a:off x="6537232" y="3319708"/>
            <a:ext cx="488950" cy="488950"/>
          </a:xfrm>
          <a:prstGeom prst="rect">
            <a:avLst/>
          </a:prstGeom>
          <a:noFill/>
        </p:spPr>
        <p:txBody>
          <a:bodyPr lIns="0" tIns="0" rIns="0" bIns="0" anchor="ctr">
            <a:noAutofit/>
          </a:bodyPr>
          <a:lstStyle>
            <a:lvl1pPr algn="ctr">
              <a:defRPr sz="24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88" name="Text Placeholder 4"/>
          <p:cNvSpPr>
            <a:spLocks noGrp="1"/>
          </p:cNvSpPr>
          <p:nvPr>
            <p:ph type="body" sz="quarter" idx="25" hasCustomPrompt="1"/>
          </p:nvPr>
        </p:nvSpPr>
        <p:spPr>
          <a:xfrm>
            <a:off x="6537232" y="2612872"/>
            <a:ext cx="488950" cy="488950"/>
          </a:xfrm>
          <a:prstGeom prst="rect">
            <a:avLst/>
          </a:prstGeom>
          <a:noFill/>
        </p:spPr>
        <p:txBody>
          <a:bodyPr lIns="0" tIns="0" rIns="0" bIns="0" anchor="ctr">
            <a:noAutofit/>
          </a:bodyPr>
          <a:lstStyle>
            <a:lvl1pPr algn="ctr">
              <a:defRPr sz="24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93" name="Text Placeholder 4"/>
          <p:cNvSpPr>
            <a:spLocks noGrp="1"/>
          </p:cNvSpPr>
          <p:nvPr>
            <p:ph type="body" sz="quarter" idx="27" hasCustomPrompt="1"/>
          </p:nvPr>
        </p:nvSpPr>
        <p:spPr>
          <a:xfrm>
            <a:off x="6537232" y="4026544"/>
            <a:ext cx="488950" cy="488950"/>
          </a:xfrm>
          <a:prstGeom prst="rect">
            <a:avLst/>
          </a:prstGeom>
          <a:noFill/>
        </p:spPr>
        <p:txBody>
          <a:bodyPr lIns="0" tIns="0" rIns="0" bIns="0" anchor="ctr">
            <a:noAutofit/>
          </a:bodyPr>
          <a:lstStyle>
            <a:lvl1pPr algn="ctr">
              <a:defRPr sz="24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95" name="Text Placeholder 4"/>
          <p:cNvSpPr>
            <a:spLocks noGrp="1"/>
          </p:cNvSpPr>
          <p:nvPr>
            <p:ph type="body" sz="quarter" idx="29" hasCustomPrompt="1"/>
          </p:nvPr>
        </p:nvSpPr>
        <p:spPr>
          <a:xfrm>
            <a:off x="6537232" y="4733383"/>
            <a:ext cx="488950" cy="488950"/>
          </a:xfrm>
          <a:prstGeom prst="rect">
            <a:avLst/>
          </a:prstGeom>
          <a:noFill/>
        </p:spPr>
        <p:txBody>
          <a:bodyPr lIns="0" tIns="0" rIns="0" bIns="0" anchor="ctr">
            <a:noAutofit/>
          </a:bodyPr>
          <a:lstStyle>
            <a:lvl1pPr algn="ctr">
              <a:defRPr sz="24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97" name="Text Placeholder 4"/>
          <p:cNvSpPr>
            <a:spLocks noGrp="1"/>
          </p:cNvSpPr>
          <p:nvPr>
            <p:ph type="body" sz="quarter" idx="31" hasCustomPrompt="1"/>
          </p:nvPr>
        </p:nvSpPr>
        <p:spPr>
          <a:xfrm>
            <a:off x="875357" y="5448083"/>
            <a:ext cx="488950" cy="488950"/>
          </a:xfrm>
          <a:prstGeom prst="rect">
            <a:avLst/>
          </a:prstGeom>
          <a:noFill/>
        </p:spPr>
        <p:txBody>
          <a:bodyPr lIns="0" tIns="0" rIns="0" bIns="0" anchor="ctr">
            <a:noAutofit/>
          </a:bodyPr>
          <a:lstStyle>
            <a:lvl1pPr algn="ctr">
              <a:defRPr sz="2400">
                <a:solidFill>
                  <a:schemeClr val="accent5">
                    <a:lumMod val="75000"/>
                  </a:schemeClr>
                </a:solidFill>
              </a:defRPr>
            </a:lvl1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99" name="Text Placeholder 4"/>
          <p:cNvSpPr>
            <a:spLocks noGrp="1"/>
          </p:cNvSpPr>
          <p:nvPr>
            <p:ph type="body" sz="quarter" idx="33" hasCustomPrompt="1"/>
          </p:nvPr>
        </p:nvSpPr>
        <p:spPr>
          <a:xfrm>
            <a:off x="6537232" y="5448083"/>
            <a:ext cx="488950" cy="488950"/>
          </a:xfrm>
          <a:prstGeom prst="rect">
            <a:avLst/>
          </a:prstGeom>
          <a:noFill/>
        </p:spPr>
        <p:txBody>
          <a:bodyPr lIns="0" tIns="0" rIns="0" bIns="0" anchor="ctr">
            <a:noAutofit/>
          </a:bodyPr>
          <a:lstStyle>
            <a:lvl1pPr algn="ctr">
              <a:defRPr sz="24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100" name="Text Placeholder 111"/>
          <p:cNvSpPr>
            <a:spLocks noGrp="1"/>
          </p:cNvSpPr>
          <p:nvPr>
            <p:ph type="body" sz="quarter" idx="34"/>
          </p:nvPr>
        </p:nvSpPr>
        <p:spPr>
          <a:xfrm>
            <a:off x="1534543" y="3314470"/>
            <a:ext cx="3994477" cy="494188"/>
          </a:xfrm>
        </p:spPr>
        <p:txBody>
          <a:bodyPr anchor="ctr">
            <a:noAutofit/>
          </a:bodyPr>
          <a:lstStyle>
            <a:lvl1pPr algn="l">
              <a:defRPr sz="1800"/>
            </a:lvl1pPr>
            <a:lvl2pPr marL="0" indent="0">
              <a:lnSpc>
                <a:spcPct val="100000"/>
              </a:lnSpc>
              <a:spcBef>
                <a:spcPts val="0"/>
              </a:spcBef>
              <a:defRPr sz="1600"/>
            </a:lvl2pPr>
          </a:lstStyle>
          <a:p>
            <a:pPr lvl="0"/>
            <a:r>
              <a:rPr lang="en-US" dirty="0"/>
              <a:t>Edit Master text</a:t>
            </a:r>
          </a:p>
          <a:p>
            <a:pPr lvl="1"/>
            <a:r>
              <a:rPr lang="en-US" dirty="0"/>
              <a:t>Secondary</a:t>
            </a:r>
          </a:p>
        </p:txBody>
      </p:sp>
      <p:sp>
        <p:nvSpPr>
          <p:cNvPr id="101" name="Text Placeholder 111"/>
          <p:cNvSpPr>
            <a:spLocks noGrp="1"/>
          </p:cNvSpPr>
          <p:nvPr>
            <p:ph type="body" sz="quarter" idx="35"/>
          </p:nvPr>
        </p:nvSpPr>
        <p:spPr>
          <a:xfrm>
            <a:off x="1534543" y="4027718"/>
            <a:ext cx="3994477" cy="494188"/>
          </a:xfrm>
        </p:spPr>
        <p:txBody>
          <a:bodyPr anchor="ctr">
            <a:noAutofit/>
          </a:bodyPr>
          <a:lstStyle>
            <a:lvl1pPr algn="l">
              <a:defRPr sz="1800"/>
            </a:lvl1pPr>
            <a:lvl2pPr marL="0" indent="0">
              <a:lnSpc>
                <a:spcPct val="100000"/>
              </a:lnSpc>
              <a:spcBef>
                <a:spcPts val="0"/>
              </a:spcBef>
              <a:defRPr sz="1600"/>
            </a:lvl2pPr>
          </a:lstStyle>
          <a:p>
            <a:pPr lvl="0"/>
            <a:r>
              <a:rPr lang="en-US" dirty="0"/>
              <a:t>Edit Master text</a:t>
            </a:r>
          </a:p>
          <a:p>
            <a:pPr lvl="1"/>
            <a:r>
              <a:rPr lang="en-US" dirty="0"/>
              <a:t>Secondary</a:t>
            </a:r>
          </a:p>
        </p:txBody>
      </p:sp>
      <p:sp>
        <p:nvSpPr>
          <p:cNvPr id="102" name="Text Placeholder 111"/>
          <p:cNvSpPr>
            <a:spLocks noGrp="1"/>
          </p:cNvSpPr>
          <p:nvPr>
            <p:ph type="body" sz="quarter" idx="36"/>
          </p:nvPr>
        </p:nvSpPr>
        <p:spPr>
          <a:xfrm>
            <a:off x="1534543" y="4728145"/>
            <a:ext cx="3994477" cy="494188"/>
          </a:xfrm>
        </p:spPr>
        <p:txBody>
          <a:bodyPr anchor="ctr">
            <a:noAutofit/>
          </a:bodyPr>
          <a:lstStyle>
            <a:lvl1pPr algn="l">
              <a:defRPr sz="1800"/>
            </a:lvl1pPr>
            <a:lvl2pPr marL="0" indent="0">
              <a:lnSpc>
                <a:spcPct val="100000"/>
              </a:lnSpc>
              <a:spcBef>
                <a:spcPts val="0"/>
              </a:spcBef>
              <a:defRPr sz="1600"/>
            </a:lvl2pPr>
          </a:lstStyle>
          <a:p>
            <a:pPr lvl="0"/>
            <a:r>
              <a:rPr lang="en-US" dirty="0"/>
              <a:t>Edit Master text</a:t>
            </a:r>
          </a:p>
          <a:p>
            <a:pPr lvl="1"/>
            <a:r>
              <a:rPr lang="en-US" dirty="0"/>
              <a:t>Secondary</a:t>
            </a:r>
          </a:p>
        </p:txBody>
      </p:sp>
      <p:sp>
        <p:nvSpPr>
          <p:cNvPr id="103" name="Text Placeholder 111"/>
          <p:cNvSpPr>
            <a:spLocks noGrp="1"/>
          </p:cNvSpPr>
          <p:nvPr>
            <p:ph type="body" sz="quarter" idx="37"/>
          </p:nvPr>
        </p:nvSpPr>
        <p:spPr>
          <a:xfrm>
            <a:off x="1534543" y="5442845"/>
            <a:ext cx="3994477" cy="494188"/>
          </a:xfrm>
        </p:spPr>
        <p:txBody>
          <a:bodyPr anchor="ctr">
            <a:noAutofit/>
          </a:bodyPr>
          <a:lstStyle>
            <a:lvl1pPr algn="l">
              <a:defRPr sz="1800"/>
            </a:lvl1pPr>
            <a:lvl2pPr marL="0" indent="0">
              <a:lnSpc>
                <a:spcPct val="100000"/>
              </a:lnSpc>
              <a:spcBef>
                <a:spcPts val="0"/>
              </a:spcBef>
              <a:defRPr sz="1600"/>
            </a:lvl2pPr>
          </a:lstStyle>
          <a:p>
            <a:pPr lvl="0"/>
            <a:r>
              <a:rPr lang="en-US" dirty="0"/>
              <a:t>Edit Master text</a:t>
            </a:r>
          </a:p>
          <a:p>
            <a:pPr lvl="1"/>
            <a:r>
              <a:rPr lang="en-US" dirty="0"/>
              <a:t>Secondary</a:t>
            </a:r>
          </a:p>
        </p:txBody>
      </p:sp>
      <p:sp>
        <p:nvSpPr>
          <p:cNvPr id="104" name="Text Placeholder 111"/>
          <p:cNvSpPr>
            <a:spLocks noGrp="1"/>
          </p:cNvSpPr>
          <p:nvPr>
            <p:ph type="body" sz="quarter" idx="38"/>
          </p:nvPr>
        </p:nvSpPr>
        <p:spPr>
          <a:xfrm>
            <a:off x="7181310" y="5442845"/>
            <a:ext cx="3994477" cy="494188"/>
          </a:xfrm>
        </p:spPr>
        <p:txBody>
          <a:bodyPr anchor="ctr">
            <a:noAutofit/>
          </a:bodyPr>
          <a:lstStyle>
            <a:lvl1pPr algn="l">
              <a:defRPr sz="1800"/>
            </a:lvl1pPr>
            <a:lvl2pPr marL="0" indent="0">
              <a:lnSpc>
                <a:spcPct val="100000"/>
              </a:lnSpc>
              <a:spcBef>
                <a:spcPts val="0"/>
              </a:spcBef>
              <a:defRPr sz="1600"/>
            </a:lvl2pPr>
          </a:lstStyle>
          <a:p>
            <a:pPr lvl="0"/>
            <a:r>
              <a:rPr lang="en-US" dirty="0"/>
              <a:t>Edit Master text</a:t>
            </a:r>
          </a:p>
          <a:p>
            <a:pPr lvl="1"/>
            <a:r>
              <a:rPr lang="en-US" dirty="0"/>
              <a:t>Secondary</a:t>
            </a:r>
          </a:p>
        </p:txBody>
      </p:sp>
      <p:sp>
        <p:nvSpPr>
          <p:cNvPr id="105" name="Text Placeholder 111"/>
          <p:cNvSpPr>
            <a:spLocks noGrp="1"/>
          </p:cNvSpPr>
          <p:nvPr>
            <p:ph type="body" sz="quarter" idx="39"/>
          </p:nvPr>
        </p:nvSpPr>
        <p:spPr>
          <a:xfrm>
            <a:off x="7181310" y="4731612"/>
            <a:ext cx="3994477" cy="494188"/>
          </a:xfrm>
        </p:spPr>
        <p:txBody>
          <a:bodyPr anchor="ctr">
            <a:noAutofit/>
          </a:bodyPr>
          <a:lstStyle>
            <a:lvl1pPr algn="l">
              <a:defRPr sz="1800"/>
            </a:lvl1pPr>
            <a:lvl2pPr marL="0" indent="0">
              <a:lnSpc>
                <a:spcPct val="100000"/>
              </a:lnSpc>
              <a:spcBef>
                <a:spcPts val="0"/>
              </a:spcBef>
              <a:defRPr sz="1600"/>
            </a:lvl2pPr>
          </a:lstStyle>
          <a:p>
            <a:pPr lvl="0"/>
            <a:r>
              <a:rPr lang="en-US" dirty="0"/>
              <a:t>Edit Master text</a:t>
            </a:r>
          </a:p>
          <a:p>
            <a:pPr lvl="1"/>
            <a:r>
              <a:rPr lang="en-US" dirty="0"/>
              <a:t>Secondary</a:t>
            </a:r>
          </a:p>
        </p:txBody>
      </p:sp>
      <p:sp>
        <p:nvSpPr>
          <p:cNvPr id="106" name="Text Placeholder 111"/>
          <p:cNvSpPr>
            <a:spLocks noGrp="1"/>
          </p:cNvSpPr>
          <p:nvPr>
            <p:ph type="body" sz="quarter" idx="40"/>
          </p:nvPr>
        </p:nvSpPr>
        <p:spPr>
          <a:xfrm>
            <a:off x="7181310" y="4029484"/>
            <a:ext cx="3994477" cy="494188"/>
          </a:xfrm>
        </p:spPr>
        <p:txBody>
          <a:bodyPr anchor="ctr">
            <a:noAutofit/>
          </a:bodyPr>
          <a:lstStyle>
            <a:lvl1pPr algn="l">
              <a:defRPr sz="1800"/>
            </a:lvl1pPr>
            <a:lvl2pPr marL="0" indent="0">
              <a:lnSpc>
                <a:spcPct val="100000"/>
              </a:lnSpc>
              <a:spcBef>
                <a:spcPts val="0"/>
              </a:spcBef>
              <a:defRPr sz="1600"/>
            </a:lvl2pPr>
          </a:lstStyle>
          <a:p>
            <a:pPr lvl="0"/>
            <a:r>
              <a:rPr lang="en-US" dirty="0"/>
              <a:t>Edit Master text</a:t>
            </a:r>
          </a:p>
          <a:p>
            <a:pPr lvl="1"/>
            <a:r>
              <a:rPr lang="en-US" dirty="0"/>
              <a:t>Secondary</a:t>
            </a:r>
          </a:p>
        </p:txBody>
      </p:sp>
      <p:sp>
        <p:nvSpPr>
          <p:cNvPr id="107" name="Text Placeholder 111"/>
          <p:cNvSpPr>
            <a:spLocks noGrp="1"/>
          </p:cNvSpPr>
          <p:nvPr>
            <p:ph type="body" sz="quarter" idx="41"/>
          </p:nvPr>
        </p:nvSpPr>
        <p:spPr>
          <a:xfrm>
            <a:off x="7181310" y="3314470"/>
            <a:ext cx="3994477" cy="494188"/>
          </a:xfrm>
        </p:spPr>
        <p:txBody>
          <a:bodyPr anchor="ctr">
            <a:noAutofit/>
          </a:bodyPr>
          <a:lstStyle>
            <a:lvl1pPr algn="l">
              <a:defRPr sz="1800"/>
            </a:lvl1pPr>
            <a:lvl2pPr marL="0" indent="0">
              <a:lnSpc>
                <a:spcPct val="100000"/>
              </a:lnSpc>
              <a:spcBef>
                <a:spcPts val="0"/>
              </a:spcBef>
              <a:defRPr sz="1600"/>
            </a:lvl2pPr>
          </a:lstStyle>
          <a:p>
            <a:pPr lvl="0"/>
            <a:r>
              <a:rPr lang="en-US" dirty="0"/>
              <a:t>Edit Master text</a:t>
            </a:r>
          </a:p>
          <a:p>
            <a:pPr lvl="1"/>
            <a:r>
              <a:rPr lang="en-US" dirty="0"/>
              <a:t>Secondary</a:t>
            </a:r>
          </a:p>
        </p:txBody>
      </p:sp>
      <p:sp>
        <p:nvSpPr>
          <p:cNvPr id="110" name="Text Placeholder 111"/>
          <p:cNvSpPr>
            <a:spLocks noGrp="1"/>
          </p:cNvSpPr>
          <p:nvPr>
            <p:ph type="body" sz="quarter" idx="42"/>
          </p:nvPr>
        </p:nvSpPr>
        <p:spPr>
          <a:xfrm>
            <a:off x="7181310" y="2612107"/>
            <a:ext cx="3994477" cy="494188"/>
          </a:xfrm>
        </p:spPr>
        <p:txBody>
          <a:bodyPr anchor="ctr">
            <a:noAutofit/>
          </a:bodyPr>
          <a:lstStyle>
            <a:lvl1pPr algn="l">
              <a:defRPr sz="1800"/>
            </a:lvl1pPr>
            <a:lvl2pPr marL="0" indent="0">
              <a:lnSpc>
                <a:spcPct val="100000"/>
              </a:lnSpc>
              <a:spcBef>
                <a:spcPts val="0"/>
              </a:spcBef>
              <a:defRPr sz="1600"/>
            </a:lvl2pPr>
          </a:lstStyle>
          <a:p>
            <a:pPr lvl="0"/>
            <a:r>
              <a:rPr lang="en-US" dirty="0"/>
              <a:t>Edit Master text</a:t>
            </a:r>
          </a:p>
          <a:p>
            <a:pPr lvl="1"/>
            <a:r>
              <a:rPr lang="en-US" dirty="0"/>
              <a:t>Secondary</a:t>
            </a:r>
          </a:p>
        </p:txBody>
      </p:sp>
      <p:sp>
        <p:nvSpPr>
          <p:cNvPr id="35" name="Text Placeholder 2"/>
          <p:cNvSpPr>
            <a:spLocks noGrp="1"/>
          </p:cNvSpPr>
          <p:nvPr>
            <p:ph type="body" sz="quarter" idx="43" hasCustomPrompt="1"/>
          </p:nvPr>
        </p:nvSpPr>
        <p:spPr>
          <a:xfrm>
            <a:off x="4951413" y="6367701"/>
            <a:ext cx="6686550" cy="222012"/>
          </a:xfrm>
        </p:spPr>
        <p:txBody>
          <a:bodyPr/>
          <a:lstStyle>
            <a:lvl1pPr algn="r">
              <a:defRPr sz="900"/>
            </a:lvl1pPr>
            <a:lvl2pPr algn="r">
              <a:defRPr sz="1100"/>
            </a:lvl2pPr>
            <a:lvl3pPr algn="r">
              <a:defRPr sz="1050"/>
            </a:lvl3pPr>
            <a:lvl4pPr algn="r">
              <a:defRPr sz="1000"/>
            </a:lvl4pPr>
            <a:lvl5pPr algn="r">
              <a:defRPr sz="1000"/>
            </a:lvl5pPr>
          </a:lstStyle>
          <a:p>
            <a:pPr lvl="0"/>
            <a:r>
              <a:rPr lang="en-US" dirty="0"/>
              <a:t>Source</a:t>
            </a:r>
          </a:p>
        </p:txBody>
      </p:sp>
      <p:pic>
        <p:nvPicPr>
          <p:cNvPr id="36" name="Picture 35" descr="GSB_H_SEAL_2C.png"/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54182" y="6347358"/>
            <a:ext cx="872696" cy="278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87867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" grpId="0" build="p">
        <p:tmplLst>
          <p:tmpl lvl="1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80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78" grpId="0">
        <p:tmplLst>
          <p:tmpl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78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77" grpId="0" build="p">
        <p:tmplLst>
          <p:tmpl lvl="1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77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82" grpId="0" build="p">
        <p:tmplLst>
          <p:tmpl lvl="1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82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84" grpId="0" build="p">
        <p:tmplLst>
          <p:tmpl lvl="1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84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86" grpId="0" build="p">
        <p:tmplLst>
          <p:tmpl lvl="1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86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88" grpId="0" build="p">
        <p:tmplLst>
          <p:tmpl lvl="1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88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93" grpId="0" build="p">
        <p:tmplLst>
          <p:tmpl lvl="1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93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95" grpId="0" build="p">
        <p:tmplLst>
          <p:tmpl lvl="1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95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97" grpId="0" build="p">
        <p:tmplLst>
          <p:tmpl lvl="1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97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99" grpId="0" build="p">
        <p:tmplLst>
          <p:tmpl lvl="1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99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00" grpId="0">
        <p:tmplLst>
          <p:tmpl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0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01" grpId="0">
        <p:tmplLst>
          <p:tmpl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1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02" grpId="0">
        <p:tmplLst>
          <p:tmpl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2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03" grpId="0">
        <p:tmplLst>
          <p:tmpl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3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04" grpId="0">
        <p:tmplLst>
          <p:tmpl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4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05" grpId="0">
        <p:tmplLst>
          <p:tmpl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5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06" grpId="0">
        <p:tmplLst>
          <p:tmpl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6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07" grpId="0">
        <p:tmplLst>
          <p:tmpl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7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10" grpId="0">
        <p:tmplLst>
          <p:tmpl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10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Poi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2" hasCustomPrompt="1"/>
          </p:nvPr>
        </p:nvSpPr>
        <p:spPr>
          <a:xfrm>
            <a:off x="948053" y="2056577"/>
            <a:ext cx="715872" cy="715872"/>
          </a:xfrm>
          <a:prstGeom prst="ellipse">
            <a:avLst/>
          </a:prstGeom>
          <a:solidFill>
            <a:schemeClr val="tx2"/>
          </a:solidFill>
        </p:spPr>
        <p:txBody>
          <a:bodyPr lIns="0" tIns="0" rIns="0" bIns="0" anchor="ctr">
            <a:noAutofit/>
          </a:bodyPr>
          <a:lstStyle>
            <a:lvl1pPr algn="l">
              <a:defRPr sz="11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112" name="Text Placeholder 111"/>
          <p:cNvSpPr>
            <a:spLocks noGrp="1"/>
          </p:cNvSpPr>
          <p:nvPr>
            <p:ph type="body" sz="quarter" idx="13"/>
          </p:nvPr>
        </p:nvSpPr>
        <p:spPr>
          <a:xfrm>
            <a:off x="1707203" y="2145591"/>
            <a:ext cx="4182892" cy="1024927"/>
          </a:xfrm>
        </p:spPr>
        <p:txBody>
          <a:bodyPr anchor="t">
            <a:noAutofit/>
          </a:bodyPr>
          <a:lstStyle>
            <a:lvl1pPr algn="l">
              <a:defRPr sz="1600">
                <a:solidFill>
                  <a:schemeClr val="accent5">
                    <a:lumMod val="75000"/>
                  </a:schemeClr>
                </a:solidFill>
              </a:defRPr>
            </a:lvl1pPr>
            <a:lvl2pPr marL="0">
              <a:defRPr sz="1200"/>
            </a:lvl2pPr>
          </a:lstStyle>
          <a:p>
            <a:pPr lvl="0"/>
            <a:r>
              <a:rPr lang="en-US" dirty="0"/>
              <a:t>Edit Master text</a:t>
            </a:r>
          </a:p>
          <a:p>
            <a:pPr lvl="1"/>
            <a:r>
              <a:rPr lang="en-US" dirty="0"/>
              <a:t>Secondary</a:t>
            </a:r>
          </a:p>
        </p:txBody>
      </p:sp>
      <p:sp>
        <p:nvSpPr>
          <p:cNvPr id="109" name="Text Placeholder 10"/>
          <p:cNvSpPr>
            <a:spLocks noGrp="1"/>
          </p:cNvSpPr>
          <p:nvPr>
            <p:ph type="body" sz="quarter" idx="11" hasCustomPrompt="1"/>
          </p:nvPr>
        </p:nvSpPr>
        <p:spPr>
          <a:xfrm>
            <a:off x="554182" y="1106401"/>
            <a:ext cx="11073007" cy="304800"/>
          </a:xfrm>
          <a:prstGeom prst="rect">
            <a:avLst/>
          </a:prstGeom>
        </p:spPr>
        <p:txBody>
          <a:bodyPr lIns="0" tIns="0" rIns="0" bIns="0" anchor="ctr" anchorCtr="0">
            <a:noAutofit/>
          </a:bodyPr>
          <a:lstStyle>
            <a:lvl1pPr marL="0" indent="0" algn="l" rtl="0">
              <a:spcBef>
                <a:spcPts val="0"/>
              </a:spcBef>
              <a:buNone/>
              <a:defRPr sz="2133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</a:defRPr>
            </a:lvl1pPr>
            <a:lvl2pPr algn="ctr" rtl="0">
              <a:defRPr/>
            </a:lvl2pPr>
            <a:lvl3pPr algn="ctr" rtl="0">
              <a:defRPr/>
            </a:lvl3pPr>
            <a:lvl4pPr algn="ctr" rtl="0">
              <a:defRPr/>
            </a:lvl4pPr>
            <a:lvl5pPr algn="ctr" rtl="0">
              <a:defRPr/>
            </a:lvl5pPr>
          </a:lstStyle>
          <a:p>
            <a:pPr lvl="0"/>
            <a:r>
              <a:rPr lang="en-US" dirty="0"/>
              <a:t>Subtitle if needed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554182" y="6320118"/>
            <a:ext cx="11083636" cy="0"/>
          </a:xfrm>
          <a:prstGeom prst="line">
            <a:avLst/>
          </a:prstGeom>
          <a:ln w="6350">
            <a:solidFill>
              <a:schemeClr val="bg1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554182" y="455265"/>
            <a:ext cx="11073008" cy="558784"/>
          </a:xfrm>
          <a:prstGeom prst="rect">
            <a:avLst/>
          </a:prstGeom>
        </p:spPr>
        <p:txBody>
          <a:bodyPr lIns="0" tIns="0" rIns="0" bIns="0" anchor="ctr" anchorCtr="0">
            <a:noAutofit/>
          </a:bodyPr>
          <a:lstStyle>
            <a:lvl1pPr marL="0" indent="0" algn="l" rtl="0">
              <a:spcBef>
                <a:spcPts val="0"/>
              </a:spcBef>
              <a:buNone/>
              <a:defRPr sz="4000" b="0" cap="none" spc="0" baseline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Open Sans Light" pitchFamily="34" charset="0"/>
              </a:defRPr>
            </a:lvl1pPr>
          </a:lstStyle>
          <a:p>
            <a:pPr lvl="0"/>
            <a:r>
              <a:rPr lang="en-US" dirty="0"/>
              <a:t>6 Points Slide title</a:t>
            </a:r>
          </a:p>
        </p:txBody>
      </p:sp>
      <p:sp>
        <p:nvSpPr>
          <p:cNvPr id="14" name="Picture Placeholder 1"/>
          <p:cNvSpPr>
            <a:spLocks noGrp="1"/>
          </p:cNvSpPr>
          <p:nvPr>
            <p:ph type="pic" sz="quarter" idx="28" hasCustomPrompt="1"/>
          </p:nvPr>
        </p:nvSpPr>
        <p:spPr>
          <a:xfrm>
            <a:off x="1077611" y="2183713"/>
            <a:ext cx="456755" cy="456755"/>
          </a:xfrm>
        </p:spPr>
        <p:txBody>
          <a:bodyPr>
            <a:noAutofit/>
          </a:bodyPr>
          <a:lstStyle>
            <a:lvl1pPr>
              <a:defRPr sz="11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Icon</a:t>
            </a:r>
          </a:p>
        </p:txBody>
      </p:sp>
      <p:sp>
        <p:nvSpPr>
          <p:cNvPr id="15" name="Text Placeholder 4"/>
          <p:cNvSpPr>
            <a:spLocks noGrp="1"/>
          </p:cNvSpPr>
          <p:nvPr>
            <p:ph type="body" sz="quarter" idx="29" hasCustomPrompt="1"/>
          </p:nvPr>
        </p:nvSpPr>
        <p:spPr>
          <a:xfrm>
            <a:off x="948053" y="3417825"/>
            <a:ext cx="715872" cy="715872"/>
          </a:xfrm>
          <a:prstGeom prst="ellipse">
            <a:avLst/>
          </a:prstGeom>
          <a:solidFill>
            <a:schemeClr val="tx2"/>
          </a:solidFill>
        </p:spPr>
        <p:txBody>
          <a:bodyPr lIns="0" tIns="0" rIns="0" bIns="0" anchor="ctr">
            <a:noAutofit/>
          </a:bodyPr>
          <a:lstStyle>
            <a:lvl1pPr algn="l">
              <a:defRPr sz="11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16" name="Picture Placeholder 1"/>
          <p:cNvSpPr>
            <a:spLocks noGrp="1"/>
          </p:cNvSpPr>
          <p:nvPr>
            <p:ph type="pic" sz="quarter" idx="30" hasCustomPrompt="1"/>
          </p:nvPr>
        </p:nvSpPr>
        <p:spPr>
          <a:xfrm>
            <a:off x="1077611" y="3544961"/>
            <a:ext cx="456755" cy="456755"/>
          </a:xfrm>
        </p:spPr>
        <p:txBody>
          <a:bodyPr>
            <a:noAutofit/>
          </a:bodyPr>
          <a:lstStyle>
            <a:lvl1pPr>
              <a:defRPr sz="11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Icon</a:t>
            </a:r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31" hasCustomPrompt="1"/>
          </p:nvPr>
        </p:nvSpPr>
        <p:spPr>
          <a:xfrm>
            <a:off x="948053" y="4779073"/>
            <a:ext cx="715872" cy="715872"/>
          </a:xfrm>
          <a:prstGeom prst="ellipse">
            <a:avLst/>
          </a:prstGeom>
          <a:solidFill>
            <a:schemeClr val="tx2"/>
          </a:solidFill>
        </p:spPr>
        <p:txBody>
          <a:bodyPr lIns="0" tIns="0" rIns="0" bIns="0" anchor="ctr">
            <a:noAutofit/>
          </a:bodyPr>
          <a:lstStyle>
            <a:lvl1pPr algn="l">
              <a:defRPr sz="11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18" name="Picture Placeholder 1"/>
          <p:cNvSpPr>
            <a:spLocks noGrp="1"/>
          </p:cNvSpPr>
          <p:nvPr>
            <p:ph type="pic" sz="quarter" idx="32" hasCustomPrompt="1"/>
          </p:nvPr>
        </p:nvSpPr>
        <p:spPr>
          <a:xfrm>
            <a:off x="1077611" y="4906209"/>
            <a:ext cx="456755" cy="456755"/>
          </a:xfrm>
        </p:spPr>
        <p:txBody>
          <a:bodyPr>
            <a:noAutofit/>
          </a:bodyPr>
          <a:lstStyle>
            <a:lvl1pPr>
              <a:defRPr sz="11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Icon</a:t>
            </a:r>
          </a:p>
        </p:txBody>
      </p:sp>
      <p:sp>
        <p:nvSpPr>
          <p:cNvPr id="19" name="Text Placeholder 4"/>
          <p:cNvSpPr>
            <a:spLocks noGrp="1"/>
          </p:cNvSpPr>
          <p:nvPr>
            <p:ph type="body" sz="quarter" idx="33" hasCustomPrompt="1"/>
          </p:nvPr>
        </p:nvSpPr>
        <p:spPr>
          <a:xfrm>
            <a:off x="6484787" y="2056577"/>
            <a:ext cx="715872" cy="715872"/>
          </a:xfrm>
          <a:prstGeom prst="ellipse">
            <a:avLst/>
          </a:prstGeom>
          <a:solidFill>
            <a:schemeClr val="tx2"/>
          </a:solidFill>
        </p:spPr>
        <p:txBody>
          <a:bodyPr lIns="0" tIns="0" rIns="0" bIns="0" anchor="ctr">
            <a:noAutofit/>
          </a:bodyPr>
          <a:lstStyle>
            <a:lvl1pPr algn="l">
              <a:defRPr sz="11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23" name="Picture Placeholder 1"/>
          <p:cNvSpPr>
            <a:spLocks noGrp="1"/>
          </p:cNvSpPr>
          <p:nvPr>
            <p:ph type="pic" sz="quarter" idx="37" hasCustomPrompt="1"/>
          </p:nvPr>
        </p:nvSpPr>
        <p:spPr>
          <a:xfrm>
            <a:off x="6614345" y="2183713"/>
            <a:ext cx="456755" cy="456755"/>
          </a:xfrm>
        </p:spPr>
        <p:txBody>
          <a:bodyPr>
            <a:noAutofit/>
          </a:bodyPr>
          <a:lstStyle>
            <a:lvl1pPr>
              <a:defRPr sz="11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Icon</a:t>
            </a:r>
          </a:p>
        </p:txBody>
      </p:sp>
      <p:sp>
        <p:nvSpPr>
          <p:cNvPr id="24" name="Text Placeholder 4"/>
          <p:cNvSpPr>
            <a:spLocks noGrp="1"/>
          </p:cNvSpPr>
          <p:nvPr>
            <p:ph type="body" sz="quarter" idx="38" hasCustomPrompt="1"/>
          </p:nvPr>
        </p:nvSpPr>
        <p:spPr>
          <a:xfrm>
            <a:off x="6484787" y="3417825"/>
            <a:ext cx="715872" cy="715872"/>
          </a:xfrm>
          <a:prstGeom prst="ellipse">
            <a:avLst/>
          </a:prstGeom>
          <a:solidFill>
            <a:schemeClr val="tx2"/>
          </a:solidFill>
        </p:spPr>
        <p:txBody>
          <a:bodyPr lIns="0" tIns="0" rIns="0" bIns="0" anchor="ctr">
            <a:noAutofit/>
          </a:bodyPr>
          <a:lstStyle>
            <a:lvl1pPr algn="l">
              <a:defRPr sz="11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25" name="Picture Placeholder 1"/>
          <p:cNvSpPr>
            <a:spLocks noGrp="1"/>
          </p:cNvSpPr>
          <p:nvPr>
            <p:ph type="pic" sz="quarter" idx="39" hasCustomPrompt="1"/>
          </p:nvPr>
        </p:nvSpPr>
        <p:spPr>
          <a:xfrm>
            <a:off x="6614345" y="3544961"/>
            <a:ext cx="456755" cy="456755"/>
          </a:xfrm>
        </p:spPr>
        <p:txBody>
          <a:bodyPr>
            <a:noAutofit/>
          </a:bodyPr>
          <a:lstStyle>
            <a:lvl1pPr>
              <a:defRPr sz="11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Icon</a:t>
            </a:r>
          </a:p>
        </p:txBody>
      </p:sp>
      <p:sp>
        <p:nvSpPr>
          <p:cNvPr id="26" name="Text Placeholder 4"/>
          <p:cNvSpPr>
            <a:spLocks noGrp="1"/>
          </p:cNvSpPr>
          <p:nvPr>
            <p:ph type="body" sz="quarter" idx="40" hasCustomPrompt="1"/>
          </p:nvPr>
        </p:nvSpPr>
        <p:spPr>
          <a:xfrm>
            <a:off x="6484787" y="4779073"/>
            <a:ext cx="715872" cy="715872"/>
          </a:xfrm>
          <a:prstGeom prst="ellipse">
            <a:avLst/>
          </a:prstGeom>
          <a:solidFill>
            <a:schemeClr val="tx2"/>
          </a:solidFill>
        </p:spPr>
        <p:txBody>
          <a:bodyPr lIns="0" tIns="0" rIns="0" bIns="0" anchor="ctr">
            <a:noAutofit/>
          </a:bodyPr>
          <a:lstStyle>
            <a:lvl1pPr algn="l">
              <a:defRPr sz="11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27" name="Picture Placeholder 1"/>
          <p:cNvSpPr>
            <a:spLocks noGrp="1"/>
          </p:cNvSpPr>
          <p:nvPr>
            <p:ph type="pic" sz="quarter" idx="41" hasCustomPrompt="1"/>
          </p:nvPr>
        </p:nvSpPr>
        <p:spPr>
          <a:xfrm>
            <a:off x="6614345" y="4906209"/>
            <a:ext cx="456755" cy="456755"/>
          </a:xfrm>
        </p:spPr>
        <p:txBody>
          <a:bodyPr>
            <a:noAutofit/>
          </a:bodyPr>
          <a:lstStyle>
            <a:lvl1pPr>
              <a:defRPr sz="11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Icon</a:t>
            </a:r>
          </a:p>
        </p:txBody>
      </p:sp>
      <p:sp>
        <p:nvSpPr>
          <p:cNvPr id="28" name="Text Placeholder 111"/>
          <p:cNvSpPr>
            <a:spLocks noGrp="1"/>
          </p:cNvSpPr>
          <p:nvPr>
            <p:ph type="body" sz="quarter" idx="42"/>
          </p:nvPr>
        </p:nvSpPr>
        <p:spPr>
          <a:xfrm>
            <a:off x="1707203" y="3483227"/>
            <a:ext cx="4182892" cy="1024927"/>
          </a:xfrm>
        </p:spPr>
        <p:txBody>
          <a:bodyPr anchor="t">
            <a:noAutofit/>
          </a:bodyPr>
          <a:lstStyle>
            <a:lvl1pPr algn="l">
              <a:defRPr sz="1600">
                <a:solidFill>
                  <a:schemeClr val="accent5">
                    <a:lumMod val="75000"/>
                  </a:schemeClr>
                </a:solidFill>
              </a:defRPr>
            </a:lvl1pPr>
            <a:lvl2pPr marL="0">
              <a:defRPr sz="1200"/>
            </a:lvl2pPr>
          </a:lstStyle>
          <a:p>
            <a:pPr lvl="0"/>
            <a:r>
              <a:rPr lang="en-US" dirty="0"/>
              <a:t>Edit Master text</a:t>
            </a:r>
          </a:p>
          <a:p>
            <a:pPr lvl="1"/>
            <a:r>
              <a:rPr lang="en-US" dirty="0"/>
              <a:t>Secondary</a:t>
            </a:r>
          </a:p>
        </p:txBody>
      </p:sp>
      <p:sp>
        <p:nvSpPr>
          <p:cNvPr id="29" name="Text Placeholder 111"/>
          <p:cNvSpPr>
            <a:spLocks noGrp="1"/>
          </p:cNvSpPr>
          <p:nvPr>
            <p:ph type="body" sz="quarter" idx="43"/>
          </p:nvPr>
        </p:nvSpPr>
        <p:spPr>
          <a:xfrm>
            <a:off x="1707203" y="4844475"/>
            <a:ext cx="4182892" cy="1024927"/>
          </a:xfrm>
        </p:spPr>
        <p:txBody>
          <a:bodyPr anchor="t">
            <a:noAutofit/>
          </a:bodyPr>
          <a:lstStyle>
            <a:lvl1pPr algn="l">
              <a:defRPr sz="1600">
                <a:solidFill>
                  <a:schemeClr val="accent5">
                    <a:lumMod val="75000"/>
                  </a:schemeClr>
                </a:solidFill>
              </a:defRPr>
            </a:lvl1pPr>
            <a:lvl2pPr marL="0">
              <a:defRPr sz="1200"/>
            </a:lvl2pPr>
          </a:lstStyle>
          <a:p>
            <a:pPr lvl="0"/>
            <a:r>
              <a:rPr lang="en-US" dirty="0"/>
              <a:t>Edit Master text</a:t>
            </a:r>
          </a:p>
          <a:p>
            <a:pPr lvl="1"/>
            <a:r>
              <a:rPr lang="en-US" dirty="0"/>
              <a:t>Secondary</a:t>
            </a:r>
          </a:p>
        </p:txBody>
      </p:sp>
      <p:sp>
        <p:nvSpPr>
          <p:cNvPr id="30" name="Text Placeholder 111"/>
          <p:cNvSpPr>
            <a:spLocks noGrp="1"/>
          </p:cNvSpPr>
          <p:nvPr>
            <p:ph type="body" sz="quarter" idx="44"/>
          </p:nvPr>
        </p:nvSpPr>
        <p:spPr>
          <a:xfrm>
            <a:off x="7243937" y="2145591"/>
            <a:ext cx="4182892" cy="1024927"/>
          </a:xfrm>
        </p:spPr>
        <p:txBody>
          <a:bodyPr anchor="t">
            <a:noAutofit/>
          </a:bodyPr>
          <a:lstStyle>
            <a:lvl1pPr algn="l">
              <a:defRPr sz="1600">
                <a:solidFill>
                  <a:schemeClr val="accent5">
                    <a:lumMod val="75000"/>
                  </a:schemeClr>
                </a:solidFill>
              </a:defRPr>
            </a:lvl1pPr>
            <a:lvl2pPr marL="0">
              <a:defRPr sz="1200"/>
            </a:lvl2pPr>
          </a:lstStyle>
          <a:p>
            <a:pPr lvl="0"/>
            <a:r>
              <a:rPr lang="en-US" dirty="0"/>
              <a:t>Edit Master text</a:t>
            </a:r>
          </a:p>
          <a:p>
            <a:pPr lvl="1"/>
            <a:r>
              <a:rPr lang="en-US" dirty="0"/>
              <a:t>Secondary</a:t>
            </a:r>
          </a:p>
        </p:txBody>
      </p:sp>
      <p:sp>
        <p:nvSpPr>
          <p:cNvPr id="31" name="Text Placeholder 111"/>
          <p:cNvSpPr>
            <a:spLocks noGrp="1"/>
          </p:cNvSpPr>
          <p:nvPr>
            <p:ph type="body" sz="quarter" idx="45"/>
          </p:nvPr>
        </p:nvSpPr>
        <p:spPr>
          <a:xfrm>
            <a:off x="7243937" y="3483227"/>
            <a:ext cx="4182892" cy="1024927"/>
          </a:xfrm>
        </p:spPr>
        <p:txBody>
          <a:bodyPr anchor="t">
            <a:noAutofit/>
          </a:bodyPr>
          <a:lstStyle>
            <a:lvl1pPr algn="l">
              <a:defRPr sz="1600">
                <a:solidFill>
                  <a:schemeClr val="accent5">
                    <a:lumMod val="75000"/>
                  </a:schemeClr>
                </a:solidFill>
              </a:defRPr>
            </a:lvl1pPr>
            <a:lvl2pPr marL="0">
              <a:defRPr sz="1200"/>
            </a:lvl2pPr>
          </a:lstStyle>
          <a:p>
            <a:pPr lvl="0"/>
            <a:r>
              <a:rPr lang="en-US" dirty="0"/>
              <a:t>Edit Master text</a:t>
            </a:r>
          </a:p>
          <a:p>
            <a:pPr lvl="1"/>
            <a:r>
              <a:rPr lang="en-US" dirty="0"/>
              <a:t>Secondary</a:t>
            </a:r>
          </a:p>
        </p:txBody>
      </p:sp>
      <p:sp>
        <p:nvSpPr>
          <p:cNvPr id="32" name="Text Placeholder 111"/>
          <p:cNvSpPr>
            <a:spLocks noGrp="1"/>
          </p:cNvSpPr>
          <p:nvPr>
            <p:ph type="body" sz="quarter" idx="46"/>
          </p:nvPr>
        </p:nvSpPr>
        <p:spPr>
          <a:xfrm>
            <a:off x="7243937" y="4844475"/>
            <a:ext cx="4182892" cy="1024927"/>
          </a:xfrm>
        </p:spPr>
        <p:txBody>
          <a:bodyPr anchor="t">
            <a:noAutofit/>
          </a:bodyPr>
          <a:lstStyle>
            <a:lvl1pPr algn="l">
              <a:defRPr sz="1600">
                <a:solidFill>
                  <a:schemeClr val="accent5">
                    <a:lumMod val="75000"/>
                  </a:schemeClr>
                </a:solidFill>
              </a:defRPr>
            </a:lvl1pPr>
            <a:lvl2pPr marL="0">
              <a:defRPr sz="1200"/>
            </a:lvl2pPr>
          </a:lstStyle>
          <a:p>
            <a:pPr lvl="0"/>
            <a:r>
              <a:rPr lang="en-US" dirty="0"/>
              <a:t>Edit Master text</a:t>
            </a:r>
          </a:p>
          <a:p>
            <a:pPr lvl="1"/>
            <a:r>
              <a:rPr lang="en-US" dirty="0"/>
              <a:t>Secondary</a:t>
            </a:r>
          </a:p>
        </p:txBody>
      </p:sp>
      <p:sp>
        <p:nvSpPr>
          <p:cNvPr id="35" name="Text Placeholder 2"/>
          <p:cNvSpPr>
            <a:spLocks noGrp="1"/>
          </p:cNvSpPr>
          <p:nvPr>
            <p:ph type="body" sz="quarter" idx="47" hasCustomPrompt="1"/>
          </p:nvPr>
        </p:nvSpPr>
        <p:spPr>
          <a:xfrm>
            <a:off x="4951413" y="6367701"/>
            <a:ext cx="6686550" cy="222012"/>
          </a:xfrm>
        </p:spPr>
        <p:txBody>
          <a:bodyPr/>
          <a:lstStyle>
            <a:lvl1pPr algn="r">
              <a:defRPr sz="900"/>
            </a:lvl1pPr>
            <a:lvl2pPr algn="r">
              <a:defRPr sz="1100"/>
            </a:lvl2pPr>
            <a:lvl3pPr algn="r">
              <a:defRPr sz="1050"/>
            </a:lvl3pPr>
            <a:lvl4pPr algn="r">
              <a:defRPr sz="1000"/>
            </a:lvl4pPr>
            <a:lvl5pPr algn="r">
              <a:defRPr sz="1000"/>
            </a:lvl5pPr>
          </a:lstStyle>
          <a:p>
            <a:pPr lvl="0"/>
            <a:r>
              <a:rPr lang="en-US" dirty="0"/>
              <a:t>Source</a:t>
            </a:r>
          </a:p>
        </p:txBody>
      </p:sp>
      <p:pic>
        <p:nvPicPr>
          <p:cNvPr id="36" name="Picture 35" descr="GSB_H_SEAL_2C.png"/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54182" y="6347358"/>
            <a:ext cx="872696" cy="278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138484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 Takeaways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Text Placeholder 4"/>
          <p:cNvSpPr>
            <a:spLocks noGrp="1"/>
          </p:cNvSpPr>
          <p:nvPr>
            <p:ph type="body" sz="quarter" idx="21" hasCustomPrompt="1"/>
          </p:nvPr>
        </p:nvSpPr>
        <p:spPr>
          <a:xfrm>
            <a:off x="751841" y="4528895"/>
            <a:ext cx="537845" cy="537845"/>
          </a:xfrm>
          <a:prstGeom prst="ellipse">
            <a:avLst/>
          </a:prstGeom>
          <a:solidFill>
            <a:schemeClr val="accent5">
              <a:lumMod val="75000"/>
            </a:schemeClr>
          </a:solidFill>
        </p:spPr>
        <p:txBody>
          <a:bodyPr lIns="0" tIns="0" rIns="0" bIns="0" anchor="ctr">
            <a:noAutofit/>
          </a:bodyPr>
          <a:lstStyle>
            <a:lvl1pPr algn="ctr">
              <a:defRPr sz="2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118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751841" y="3628443"/>
            <a:ext cx="537845" cy="537845"/>
          </a:xfrm>
          <a:prstGeom prst="ellipse">
            <a:avLst/>
          </a:prstGeom>
          <a:solidFill>
            <a:schemeClr val="accent5">
              <a:lumMod val="75000"/>
            </a:schemeClr>
          </a:solidFill>
        </p:spPr>
        <p:txBody>
          <a:bodyPr lIns="0" tIns="0" rIns="0" bIns="0" anchor="ctr">
            <a:noAutofit/>
          </a:bodyPr>
          <a:lstStyle>
            <a:lvl1pPr algn="ctr">
              <a:defRPr sz="2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114" name="Text Placeholder 4"/>
          <p:cNvSpPr>
            <a:spLocks noGrp="1"/>
          </p:cNvSpPr>
          <p:nvPr>
            <p:ph type="body" sz="quarter" idx="15" hasCustomPrompt="1"/>
          </p:nvPr>
        </p:nvSpPr>
        <p:spPr>
          <a:xfrm>
            <a:off x="751841" y="2727991"/>
            <a:ext cx="537845" cy="537845"/>
          </a:xfrm>
          <a:prstGeom prst="ellipse">
            <a:avLst/>
          </a:prstGeom>
          <a:solidFill>
            <a:schemeClr val="accent5">
              <a:lumMod val="75000"/>
            </a:schemeClr>
          </a:solidFill>
        </p:spPr>
        <p:txBody>
          <a:bodyPr lIns="0" tIns="0" rIns="0" bIns="0" anchor="ctr">
            <a:noAutofit/>
          </a:bodyPr>
          <a:lstStyle>
            <a:lvl1pPr algn="ctr">
              <a:defRPr sz="2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 hasCustomPrompt="1"/>
          </p:nvPr>
        </p:nvSpPr>
        <p:spPr>
          <a:xfrm>
            <a:off x="751841" y="1827539"/>
            <a:ext cx="537845" cy="537845"/>
          </a:xfrm>
          <a:prstGeom prst="ellipse">
            <a:avLst/>
          </a:prstGeom>
          <a:solidFill>
            <a:schemeClr val="accent5">
              <a:lumMod val="75000"/>
            </a:schemeClr>
          </a:solidFill>
        </p:spPr>
        <p:txBody>
          <a:bodyPr lIns="0" tIns="0" rIns="0" bIns="0" anchor="ctr">
            <a:noAutofit/>
          </a:bodyPr>
          <a:lstStyle>
            <a:lvl1pPr algn="ctr">
              <a:defRPr sz="2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112" name="Text Placeholder 111"/>
          <p:cNvSpPr>
            <a:spLocks noGrp="1"/>
          </p:cNvSpPr>
          <p:nvPr>
            <p:ph type="body" sz="quarter" idx="13"/>
          </p:nvPr>
        </p:nvSpPr>
        <p:spPr>
          <a:xfrm>
            <a:off x="1421977" y="1747000"/>
            <a:ext cx="10004852" cy="700039"/>
          </a:xfrm>
        </p:spPr>
        <p:txBody>
          <a:bodyPr anchor="ctr">
            <a:noAutofit/>
          </a:bodyPr>
          <a:lstStyle>
            <a:lvl1pPr algn="l">
              <a:defRPr sz="1800"/>
            </a:lvl1pPr>
            <a:lvl2pPr marL="0" indent="0">
              <a:defRPr sz="1400"/>
            </a:lvl2pPr>
          </a:lstStyle>
          <a:p>
            <a:pPr lvl="0"/>
            <a:r>
              <a:rPr lang="en-US" dirty="0"/>
              <a:t>Edit Master text</a:t>
            </a:r>
          </a:p>
          <a:p>
            <a:pPr lvl="1"/>
            <a:r>
              <a:rPr lang="en-US" dirty="0"/>
              <a:t>Secondary</a:t>
            </a:r>
          </a:p>
        </p:txBody>
      </p:sp>
      <p:sp>
        <p:nvSpPr>
          <p:cNvPr id="109" name="Text Placeholder 10"/>
          <p:cNvSpPr>
            <a:spLocks noGrp="1"/>
          </p:cNvSpPr>
          <p:nvPr>
            <p:ph type="body" sz="quarter" idx="11" hasCustomPrompt="1"/>
          </p:nvPr>
        </p:nvSpPr>
        <p:spPr>
          <a:xfrm>
            <a:off x="554182" y="1106401"/>
            <a:ext cx="11073007" cy="304800"/>
          </a:xfrm>
          <a:prstGeom prst="rect">
            <a:avLst/>
          </a:prstGeom>
        </p:spPr>
        <p:txBody>
          <a:bodyPr lIns="0" tIns="0" rIns="0" bIns="0" anchor="ctr" anchorCtr="0">
            <a:noAutofit/>
          </a:bodyPr>
          <a:lstStyle>
            <a:lvl1pPr marL="0" indent="0" algn="l" rtl="0">
              <a:spcBef>
                <a:spcPts val="0"/>
              </a:spcBef>
              <a:buNone/>
              <a:defRPr sz="2133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</a:defRPr>
            </a:lvl1pPr>
            <a:lvl2pPr algn="ctr" rtl="0">
              <a:defRPr/>
            </a:lvl2pPr>
            <a:lvl3pPr algn="ctr" rtl="0">
              <a:defRPr/>
            </a:lvl3pPr>
            <a:lvl4pPr algn="ctr" rtl="0">
              <a:defRPr/>
            </a:lvl4pPr>
            <a:lvl5pPr algn="ctr" rtl="0">
              <a:defRPr/>
            </a:lvl5pPr>
          </a:lstStyle>
          <a:p>
            <a:pPr lvl="0"/>
            <a:r>
              <a:rPr lang="en-US" dirty="0"/>
              <a:t>Subtitle if needed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554182" y="6320118"/>
            <a:ext cx="11083636" cy="0"/>
          </a:xfrm>
          <a:prstGeom prst="line">
            <a:avLst/>
          </a:prstGeom>
          <a:ln w="6350">
            <a:solidFill>
              <a:schemeClr val="bg1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554182" y="455265"/>
            <a:ext cx="11073008" cy="558784"/>
          </a:xfrm>
          <a:prstGeom prst="rect">
            <a:avLst/>
          </a:prstGeom>
        </p:spPr>
        <p:txBody>
          <a:bodyPr lIns="0" tIns="0" rIns="0" bIns="0" anchor="ctr" anchorCtr="0">
            <a:noAutofit/>
          </a:bodyPr>
          <a:lstStyle>
            <a:lvl1pPr marL="0" indent="0" algn="l" rtl="0">
              <a:spcBef>
                <a:spcPts val="0"/>
              </a:spcBef>
              <a:buNone/>
              <a:defRPr sz="4000" b="0" cap="none" spc="0" baseline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Open Sans Light" pitchFamily="34" charset="0"/>
              </a:defRPr>
            </a:lvl1pPr>
          </a:lstStyle>
          <a:p>
            <a:pPr lvl="0"/>
            <a:r>
              <a:rPr lang="en-US" dirty="0"/>
              <a:t>Key Takeaways Slide title</a:t>
            </a:r>
          </a:p>
        </p:txBody>
      </p:sp>
      <p:sp>
        <p:nvSpPr>
          <p:cNvPr id="126" name="Text Placeholder 4"/>
          <p:cNvSpPr>
            <a:spLocks noGrp="1"/>
          </p:cNvSpPr>
          <p:nvPr>
            <p:ph type="body" sz="quarter" idx="24" hasCustomPrompt="1"/>
          </p:nvPr>
        </p:nvSpPr>
        <p:spPr>
          <a:xfrm>
            <a:off x="751841" y="5429345"/>
            <a:ext cx="537845" cy="537845"/>
          </a:xfrm>
          <a:prstGeom prst="ellipse">
            <a:avLst/>
          </a:prstGeom>
          <a:solidFill>
            <a:schemeClr val="accent5">
              <a:lumMod val="75000"/>
            </a:schemeClr>
          </a:solidFill>
        </p:spPr>
        <p:txBody>
          <a:bodyPr lIns="0" tIns="0" rIns="0" bIns="0" anchor="ctr">
            <a:noAutofit/>
          </a:bodyPr>
          <a:lstStyle>
            <a:lvl1pPr algn="ctr">
              <a:defRPr sz="2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46" name="Text Placeholder 111"/>
          <p:cNvSpPr>
            <a:spLocks noGrp="1"/>
          </p:cNvSpPr>
          <p:nvPr>
            <p:ph type="body" sz="quarter" idx="25"/>
          </p:nvPr>
        </p:nvSpPr>
        <p:spPr>
          <a:xfrm>
            <a:off x="1421977" y="2645597"/>
            <a:ext cx="10004852" cy="700039"/>
          </a:xfrm>
        </p:spPr>
        <p:txBody>
          <a:bodyPr anchor="ctr">
            <a:noAutofit/>
          </a:bodyPr>
          <a:lstStyle>
            <a:lvl1pPr algn="l">
              <a:defRPr sz="1800"/>
            </a:lvl1pPr>
            <a:lvl2pPr marL="0" indent="0">
              <a:defRPr sz="1400"/>
            </a:lvl2pPr>
          </a:lstStyle>
          <a:p>
            <a:pPr lvl="0"/>
            <a:r>
              <a:rPr lang="en-US" dirty="0"/>
              <a:t>Edit Master text</a:t>
            </a:r>
          </a:p>
          <a:p>
            <a:pPr lvl="1"/>
            <a:r>
              <a:rPr lang="en-US" dirty="0"/>
              <a:t>Secondary</a:t>
            </a:r>
          </a:p>
        </p:txBody>
      </p:sp>
      <p:sp>
        <p:nvSpPr>
          <p:cNvPr id="47" name="Text Placeholder 111"/>
          <p:cNvSpPr>
            <a:spLocks noGrp="1"/>
          </p:cNvSpPr>
          <p:nvPr>
            <p:ph type="body" sz="quarter" idx="26"/>
          </p:nvPr>
        </p:nvSpPr>
        <p:spPr>
          <a:xfrm>
            <a:off x="1421977" y="3544194"/>
            <a:ext cx="10004852" cy="700039"/>
          </a:xfrm>
        </p:spPr>
        <p:txBody>
          <a:bodyPr anchor="ctr">
            <a:noAutofit/>
          </a:bodyPr>
          <a:lstStyle>
            <a:lvl1pPr algn="l">
              <a:defRPr sz="1800"/>
            </a:lvl1pPr>
            <a:lvl2pPr marL="0" indent="0">
              <a:defRPr sz="1400"/>
            </a:lvl2pPr>
          </a:lstStyle>
          <a:p>
            <a:pPr lvl="0"/>
            <a:r>
              <a:rPr lang="en-US" dirty="0"/>
              <a:t>Edit Master text</a:t>
            </a:r>
          </a:p>
          <a:p>
            <a:pPr lvl="1"/>
            <a:r>
              <a:rPr lang="en-US" dirty="0"/>
              <a:t>Secondary</a:t>
            </a:r>
          </a:p>
        </p:txBody>
      </p:sp>
      <p:sp>
        <p:nvSpPr>
          <p:cNvPr id="48" name="Text Placeholder 111"/>
          <p:cNvSpPr>
            <a:spLocks noGrp="1"/>
          </p:cNvSpPr>
          <p:nvPr>
            <p:ph type="body" sz="quarter" idx="27"/>
          </p:nvPr>
        </p:nvSpPr>
        <p:spPr>
          <a:xfrm>
            <a:off x="1421977" y="4442791"/>
            <a:ext cx="10004852" cy="700039"/>
          </a:xfrm>
        </p:spPr>
        <p:txBody>
          <a:bodyPr anchor="ctr">
            <a:noAutofit/>
          </a:bodyPr>
          <a:lstStyle>
            <a:lvl1pPr algn="l">
              <a:defRPr sz="1800"/>
            </a:lvl1pPr>
            <a:lvl2pPr marL="0" indent="0">
              <a:defRPr sz="1400"/>
            </a:lvl2pPr>
          </a:lstStyle>
          <a:p>
            <a:pPr lvl="0"/>
            <a:r>
              <a:rPr lang="en-US" dirty="0"/>
              <a:t>Edit Master text</a:t>
            </a:r>
          </a:p>
          <a:p>
            <a:pPr lvl="1"/>
            <a:r>
              <a:rPr lang="en-US" dirty="0"/>
              <a:t>Secondary</a:t>
            </a:r>
          </a:p>
        </p:txBody>
      </p:sp>
      <p:sp>
        <p:nvSpPr>
          <p:cNvPr id="49" name="Text Placeholder 111"/>
          <p:cNvSpPr>
            <a:spLocks noGrp="1"/>
          </p:cNvSpPr>
          <p:nvPr>
            <p:ph type="body" sz="quarter" idx="28"/>
          </p:nvPr>
        </p:nvSpPr>
        <p:spPr>
          <a:xfrm>
            <a:off x="1421977" y="5341389"/>
            <a:ext cx="10004852" cy="700039"/>
          </a:xfrm>
        </p:spPr>
        <p:txBody>
          <a:bodyPr anchor="ctr">
            <a:noAutofit/>
          </a:bodyPr>
          <a:lstStyle>
            <a:lvl1pPr algn="l">
              <a:defRPr sz="1800"/>
            </a:lvl1pPr>
            <a:lvl2pPr marL="0" indent="0">
              <a:defRPr sz="1400"/>
            </a:lvl2pPr>
          </a:lstStyle>
          <a:p>
            <a:pPr lvl="0"/>
            <a:r>
              <a:rPr lang="en-US" dirty="0"/>
              <a:t>Edit Master text</a:t>
            </a:r>
          </a:p>
          <a:p>
            <a:pPr lvl="1"/>
            <a:r>
              <a:rPr lang="en-US" dirty="0"/>
              <a:t>Secondary</a:t>
            </a:r>
          </a:p>
        </p:txBody>
      </p:sp>
      <p:sp>
        <p:nvSpPr>
          <p:cNvPr id="19" name="Text Placeholder 2"/>
          <p:cNvSpPr>
            <a:spLocks noGrp="1"/>
          </p:cNvSpPr>
          <p:nvPr>
            <p:ph type="body" sz="quarter" idx="29" hasCustomPrompt="1"/>
          </p:nvPr>
        </p:nvSpPr>
        <p:spPr>
          <a:xfrm>
            <a:off x="4951413" y="6367701"/>
            <a:ext cx="6686550" cy="222012"/>
          </a:xfrm>
        </p:spPr>
        <p:txBody>
          <a:bodyPr/>
          <a:lstStyle>
            <a:lvl1pPr algn="r">
              <a:defRPr sz="900"/>
            </a:lvl1pPr>
            <a:lvl2pPr algn="r">
              <a:defRPr sz="1100"/>
            </a:lvl2pPr>
            <a:lvl3pPr algn="r">
              <a:defRPr sz="1050"/>
            </a:lvl3pPr>
            <a:lvl4pPr algn="r">
              <a:defRPr sz="1000"/>
            </a:lvl4pPr>
            <a:lvl5pPr algn="r">
              <a:defRPr sz="1000"/>
            </a:lvl5pPr>
          </a:lstStyle>
          <a:p>
            <a:pPr lvl="0"/>
            <a:r>
              <a:rPr lang="en-US" dirty="0"/>
              <a:t>Source</a:t>
            </a:r>
          </a:p>
        </p:txBody>
      </p:sp>
      <p:pic>
        <p:nvPicPr>
          <p:cNvPr id="20" name="Picture 19" descr="GSB_H_SEAL_2C.png"/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54182" y="6347358"/>
            <a:ext cx="872696" cy="278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798777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 Takeaways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Text Placeholder 4"/>
          <p:cNvSpPr>
            <a:spLocks noGrp="1"/>
          </p:cNvSpPr>
          <p:nvPr>
            <p:ph type="body" sz="quarter" idx="21" hasCustomPrompt="1"/>
          </p:nvPr>
        </p:nvSpPr>
        <p:spPr>
          <a:xfrm>
            <a:off x="751841" y="5017500"/>
            <a:ext cx="537845" cy="537845"/>
          </a:xfrm>
          <a:prstGeom prst="ellipse">
            <a:avLst/>
          </a:prstGeom>
          <a:solidFill>
            <a:schemeClr val="accent5">
              <a:lumMod val="75000"/>
            </a:schemeClr>
          </a:solidFill>
        </p:spPr>
        <p:txBody>
          <a:bodyPr lIns="0" tIns="0" rIns="0" bIns="0" anchor="ctr">
            <a:noAutofit/>
          </a:bodyPr>
          <a:lstStyle>
            <a:lvl1pPr algn="ctr">
              <a:defRPr sz="2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118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751841" y="3980683"/>
            <a:ext cx="537845" cy="537845"/>
          </a:xfrm>
          <a:prstGeom prst="ellipse">
            <a:avLst/>
          </a:prstGeom>
          <a:solidFill>
            <a:schemeClr val="accent5">
              <a:lumMod val="75000"/>
            </a:schemeClr>
          </a:solidFill>
        </p:spPr>
        <p:txBody>
          <a:bodyPr lIns="0" tIns="0" rIns="0" bIns="0" anchor="ctr">
            <a:noAutofit/>
          </a:bodyPr>
          <a:lstStyle>
            <a:lvl1pPr algn="ctr">
              <a:defRPr sz="2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114" name="Text Placeholder 4"/>
          <p:cNvSpPr>
            <a:spLocks noGrp="1"/>
          </p:cNvSpPr>
          <p:nvPr>
            <p:ph type="body" sz="quarter" idx="15" hasCustomPrompt="1"/>
          </p:nvPr>
        </p:nvSpPr>
        <p:spPr>
          <a:xfrm>
            <a:off x="751841" y="2943867"/>
            <a:ext cx="537845" cy="537845"/>
          </a:xfrm>
          <a:prstGeom prst="ellipse">
            <a:avLst/>
          </a:prstGeom>
          <a:solidFill>
            <a:schemeClr val="accent5">
              <a:lumMod val="75000"/>
            </a:schemeClr>
          </a:solidFill>
        </p:spPr>
        <p:txBody>
          <a:bodyPr lIns="0" tIns="0" rIns="0" bIns="0" anchor="ctr">
            <a:noAutofit/>
          </a:bodyPr>
          <a:lstStyle>
            <a:lvl1pPr algn="ctr">
              <a:defRPr sz="2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 hasCustomPrompt="1"/>
          </p:nvPr>
        </p:nvSpPr>
        <p:spPr>
          <a:xfrm>
            <a:off x="751841" y="1907051"/>
            <a:ext cx="537845" cy="537845"/>
          </a:xfrm>
          <a:prstGeom prst="ellipse">
            <a:avLst/>
          </a:prstGeom>
          <a:solidFill>
            <a:schemeClr val="accent5">
              <a:lumMod val="75000"/>
            </a:schemeClr>
          </a:solidFill>
        </p:spPr>
        <p:txBody>
          <a:bodyPr lIns="0" tIns="0" rIns="0" bIns="0" anchor="ctr">
            <a:noAutofit/>
          </a:bodyPr>
          <a:lstStyle>
            <a:lvl1pPr algn="ctr">
              <a:defRPr sz="2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112" name="Text Placeholder 111"/>
          <p:cNvSpPr>
            <a:spLocks noGrp="1"/>
          </p:cNvSpPr>
          <p:nvPr>
            <p:ph type="body" sz="quarter" idx="13"/>
          </p:nvPr>
        </p:nvSpPr>
        <p:spPr>
          <a:xfrm>
            <a:off x="1421977" y="1753008"/>
            <a:ext cx="10004852" cy="847047"/>
          </a:xfrm>
        </p:spPr>
        <p:txBody>
          <a:bodyPr anchor="ctr">
            <a:noAutofit/>
          </a:bodyPr>
          <a:lstStyle>
            <a:lvl1pPr algn="l">
              <a:defRPr sz="1800"/>
            </a:lvl1pPr>
            <a:lvl2pPr marL="0" indent="0"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</a:lstStyle>
          <a:p>
            <a:pPr lvl="0"/>
            <a:r>
              <a:rPr lang="en-US" dirty="0"/>
              <a:t>Edit Master text</a:t>
            </a:r>
          </a:p>
          <a:p>
            <a:pPr lvl="1"/>
            <a:r>
              <a:rPr lang="en-US" dirty="0"/>
              <a:t>Secondary</a:t>
            </a:r>
          </a:p>
        </p:txBody>
      </p:sp>
      <p:sp>
        <p:nvSpPr>
          <p:cNvPr id="109" name="Text Placeholder 10"/>
          <p:cNvSpPr>
            <a:spLocks noGrp="1"/>
          </p:cNvSpPr>
          <p:nvPr>
            <p:ph type="body" sz="quarter" idx="11" hasCustomPrompt="1"/>
          </p:nvPr>
        </p:nvSpPr>
        <p:spPr>
          <a:xfrm>
            <a:off x="554182" y="1106401"/>
            <a:ext cx="11073007" cy="304800"/>
          </a:xfrm>
          <a:prstGeom prst="rect">
            <a:avLst/>
          </a:prstGeom>
        </p:spPr>
        <p:txBody>
          <a:bodyPr lIns="0" tIns="0" rIns="0" bIns="0" anchor="ctr" anchorCtr="0">
            <a:noAutofit/>
          </a:bodyPr>
          <a:lstStyle>
            <a:lvl1pPr marL="0" indent="0" algn="l" rtl="0">
              <a:spcBef>
                <a:spcPts val="0"/>
              </a:spcBef>
              <a:buNone/>
              <a:defRPr sz="2133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</a:defRPr>
            </a:lvl1pPr>
            <a:lvl2pPr algn="ctr" rtl="0">
              <a:defRPr/>
            </a:lvl2pPr>
            <a:lvl3pPr algn="ctr" rtl="0">
              <a:defRPr/>
            </a:lvl3pPr>
            <a:lvl4pPr algn="ctr" rtl="0">
              <a:defRPr/>
            </a:lvl4pPr>
            <a:lvl5pPr algn="ctr" rtl="0">
              <a:defRPr/>
            </a:lvl5pPr>
          </a:lstStyle>
          <a:p>
            <a:pPr lvl="0"/>
            <a:r>
              <a:rPr lang="en-US" dirty="0"/>
              <a:t>Subtitle if needed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554182" y="6320118"/>
            <a:ext cx="11083636" cy="0"/>
          </a:xfrm>
          <a:prstGeom prst="line">
            <a:avLst/>
          </a:prstGeom>
          <a:ln w="6350">
            <a:solidFill>
              <a:schemeClr val="bg1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554182" y="455265"/>
            <a:ext cx="11073008" cy="558784"/>
          </a:xfrm>
          <a:prstGeom prst="rect">
            <a:avLst/>
          </a:prstGeom>
        </p:spPr>
        <p:txBody>
          <a:bodyPr lIns="0" tIns="0" rIns="0" bIns="0" anchor="ctr" anchorCtr="0">
            <a:noAutofit/>
          </a:bodyPr>
          <a:lstStyle>
            <a:lvl1pPr marL="0" indent="0" algn="l" rtl="0">
              <a:spcBef>
                <a:spcPts val="0"/>
              </a:spcBef>
              <a:buNone/>
              <a:defRPr sz="4000" b="0" cap="none" spc="0" baseline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Open Sans Light" pitchFamily="34" charset="0"/>
              </a:defRPr>
            </a:lvl1pPr>
          </a:lstStyle>
          <a:p>
            <a:pPr lvl="0"/>
            <a:r>
              <a:rPr lang="en-US" dirty="0"/>
              <a:t>Key Takeaways Slide title</a:t>
            </a:r>
          </a:p>
        </p:txBody>
      </p:sp>
      <p:sp>
        <p:nvSpPr>
          <p:cNvPr id="46" name="Text Placeholder 111"/>
          <p:cNvSpPr>
            <a:spLocks noGrp="1"/>
          </p:cNvSpPr>
          <p:nvPr>
            <p:ph type="body" sz="quarter" idx="25"/>
          </p:nvPr>
        </p:nvSpPr>
        <p:spPr>
          <a:xfrm>
            <a:off x="1421977" y="2792384"/>
            <a:ext cx="10004852" cy="847047"/>
          </a:xfrm>
        </p:spPr>
        <p:txBody>
          <a:bodyPr anchor="ctr">
            <a:noAutofit/>
          </a:bodyPr>
          <a:lstStyle>
            <a:lvl1pPr algn="l">
              <a:defRPr sz="1800"/>
            </a:lvl1pPr>
            <a:lvl2pPr marL="0" indent="0"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</a:lstStyle>
          <a:p>
            <a:pPr lvl="0"/>
            <a:r>
              <a:rPr lang="en-US" dirty="0"/>
              <a:t>Edit Master text</a:t>
            </a:r>
          </a:p>
          <a:p>
            <a:pPr lvl="1"/>
            <a:r>
              <a:rPr lang="en-US" dirty="0"/>
              <a:t>Secondary</a:t>
            </a:r>
          </a:p>
        </p:txBody>
      </p:sp>
      <p:sp>
        <p:nvSpPr>
          <p:cNvPr id="47" name="Text Placeholder 111"/>
          <p:cNvSpPr>
            <a:spLocks noGrp="1"/>
          </p:cNvSpPr>
          <p:nvPr>
            <p:ph type="body" sz="quarter" idx="26"/>
          </p:nvPr>
        </p:nvSpPr>
        <p:spPr>
          <a:xfrm>
            <a:off x="1421977" y="3826081"/>
            <a:ext cx="10004852" cy="847047"/>
          </a:xfrm>
        </p:spPr>
        <p:txBody>
          <a:bodyPr anchor="ctr">
            <a:noAutofit/>
          </a:bodyPr>
          <a:lstStyle>
            <a:lvl1pPr algn="l">
              <a:defRPr sz="1800"/>
            </a:lvl1pPr>
            <a:lvl2pPr marL="0" indent="0">
              <a:defRPr sz="1400"/>
            </a:lvl2pPr>
          </a:lstStyle>
          <a:p>
            <a:pPr lvl="0"/>
            <a:r>
              <a:rPr lang="en-US" dirty="0"/>
              <a:t>Edit Master text</a:t>
            </a:r>
          </a:p>
          <a:p>
            <a:pPr lvl="1"/>
            <a:r>
              <a:rPr lang="en-US" dirty="0"/>
              <a:t>Secondary</a:t>
            </a:r>
          </a:p>
        </p:txBody>
      </p:sp>
      <p:sp>
        <p:nvSpPr>
          <p:cNvPr id="48" name="Text Placeholder 111"/>
          <p:cNvSpPr>
            <a:spLocks noGrp="1"/>
          </p:cNvSpPr>
          <p:nvPr>
            <p:ph type="body" sz="quarter" idx="27"/>
          </p:nvPr>
        </p:nvSpPr>
        <p:spPr>
          <a:xfrm>
            <a:off x="1421977" y="4862898"/>
            <a:ext cx="10004852" cy="847047"/>
          </a:xfrm>
        </p:spPr>
        <p:txBody>
          <a:bodyPr anchor="ctr">
            <a:noAutofit/>
          </a:bodyPr>
          <a:lstStyle>
            <a:lvl1pPr algn="l">
              <a:defRPr sz="1800"/>
            </a:lvl1pPr>
            <a:lvl2pPr marL="0" indent="0">
              <a:defRPr sz="1400"/>
            </a:lvl2pPr>
          </a:lstStyle>
          <a:p>
            <a:pPr lvl="0"/>
            <a:r>
              <a:rPr lang="en-US" dirty="0"/>
              <a:t>Edit Master text</a:t>
            </a:r>
          </a:p>
          <a:p>
            <a:pPr lvl="1"/>
            <a:r>
              <a:rPr lang="en-US" dirty="0"/>
              <a:t>Secondary</a:t>
            </a:r>
          </a:p>
        </p:txBody>
      </p:sp>
      <p:sp>
        <p:nvSpPr>
          <p:cNvPr id="17" name="Text Placeholder 2"/>
          <p:cNvSpPr>
            <a:spLocks noGrp="1"/>
          </p:cNvSpPr>
          <p:nvPr>
            <p:ph type="body" sz="quarter" idx="28" hasCustomPrompt="1"/>
          </p:nvPr>
        </p:nvSpPr>
        <p:spPr>
          <a:xfrm>
            <a:off x="4951413" y="6367701"/>
            <a:ext cx="6686550" cy="222012"/>
          </a:xfrm>
        </p:spPr>
        <p:txBody>
          <a:bodyPr/>
          <a:lstStyle>
            <a:lvl1pPr algn="r">
              <a:defRPr sz="900"/>
            </a:lvl1pPr>
            <a:lvl2pPr algn="r">
              <a:defRPr sz="1100"/>
            </a:lvl2pPr>
            <a:lvl3pPr algn="r">
              <a:defRPr sz="1050"/>
            </a:lvl3pPr>
            <a:lvl4pPr algn="r">
              <a:defRPr sz="1000"/>
            </a:lvl4pPr>
            <a:lvl5pPr algn="r">
              <a:defRPr sz="1000"/>
            </a:lvl5pPr>
          </a:lstStyle>
          <a:p>
            <a:pPr lvl="0"/>
            <a:r>
              <a:rPr lang="en-US" dirty="0"/>
              <a:t>Source</a:t>
            </a:r>
          </a:p>
        </p:txBody>
      </p:sp>
      <p:pic>
        <p:nvPicPr>
          <p:cNvPr id="18" name="Picture 17" descr="GSB_H_SEAL_2C.png"/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54182" y="6347358"/>
            <a:ext cx="872696" cy="278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1317561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 Takeaways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Text Placeholder 4"/>
          <p:cNvSpPr>
            <a:spLocks noGrp="1"/>
          </p:cNvSpPr>
          <p:nvPr>
            <p:ph type="body" sz="quarter" idx="21" hasCustomPrompt="1"/>
          </p:nvPr>
        </p:nvSpPr>
        <p:spPr>
          <a:xfrm>
            <a:off x="751841" y="4846947"/>
            <a:ext cx="537845" cy="537845"/>
          </a:xfrm>
          <a:prstGeom prst="ellipse">
            <a:avLst/>
          </a:prstGeom>
          <a:solidFill>
            <a:schemeClr val="accent5">
              <a:lumMod val="75000"/>
            </a:schemeClr>
          </a:solidFill>
        </p:spPr>
        <p:txBody>
          <a:bodyPr lIns="0" tIns="0" rIns="0" bIns="0" anchor="ctr">
            <a:noAutofit/>
          </a:bodyPr>
          <a:lstStyle>
            <a:lvl1pPr algn="ctr">
              <a:defRPr sz="2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114" name="Text Placeholder 4"/>
          <p:cNvSpPr>
            <a:spLocks noGrp="1"/>
          </p:cNvSpPr>
          <p:nvPr>
            <p:ph type="body" sz="quarter" idx="15" hasCustomPrompt="1"/>
          </p:nvPr>
        </p:nvSpPr>
        <p:spPr>
          <a:xfrm>
            <a:off x="751841" y="3496269"/>
            <a:ext cx="537845" cy="537845"/>
          </a:xfrm>
          <a:prstGeom prst="ellipse">
            <a:avLst/>
          </a:prstGeom>
          <a:solidFill>
            <a:schemeClr val="accent5">
              <a:lumMod val="75000"/>
            </a:schemeClr>
          </a:solidFill>
        </p:spPr>
        <p:txBody>
          <a:bodyPr lIns="0" tIns="0" rIns="0" bIns="0" anchor="ctr">
            <a:noAutofit/>
          </a:bodyPr>
          <a:lstStyle>
            <a:lvl1pPr algn="ctr">
              <a:defRPr sz="2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 hasCustomPrompt="1"/>
          </p:nvPr>
        </p:nvSpPr>
        <p:spPr>
          <a:xfrm>
            <a:off x="751841" y="2145591"/>
            <a:ext cx="537845" cy="537845"/>
          </a:xfrm>
          <a:prstGeom prst="ellipse">
            <a:avLst/>
          </a:prstGeom>
          <a:solidFill>
            <a:schemeClr val="accent5">
              <a:lumMod val="75000"/>
            </a:schemeClr>
          </a:solidFill>
        </p:spPr>
        <p:txBody>
          <a:bodyPr lIns="0" tIns="0" rIns="0" bIns="0" anchor="ctr">
            <a:noAutofit/>
          </a:bodyPr>
          <a:lstStyle>
            <a:lvl1pPr algn="ctr">
              <a:defRPr sz="2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112" name="Text Placeholder 111"/>
          <p:cNvSpPr>
            <a:spLocks noGrp="1"/>
          </p:cNvSpPr>
          <p:nvPr>
            <p:ph type="body" sz="quarter" idx="13"/>
          </p:nvPr>
        </p:nvSpPr>
        <p:spPr>
          <a:xfrm>
            <a:off x="1421977" y="1902608"/>
            <a:ext cx="10004852" cy="1024927"/>
          </a:xfrm>
        </p:spPr>
        <p:txBody>
          <a:bodyPr anchor="ctr">
            <a:noAutofit/>
          </a:bodyPr>
          <a:lstStyle>
            <a:lvl1pPr algn="l">
              <a:defRPr sz="1800"/>
            </a:lvl1pPr>
            <a:lvl2pPr marL="0" indent="0">
              <a:defRPr sz="1400"/>
            </a:lvl2pPr>
          </a:lstStyle>
          <a:p>
            <a:pPr lvl="0"/>
            <a:r>
              <a:rPr lang="en-US" dirty="0"/>
              <a:t>Edit Master text</a:t>
            </a:r>
          </a:p>
          <a:p>
            <a:pPr lvl="1"/>
            <a:r>
              <a:rPr lang="en-US" dirty="0"/>
              <a:t>Secondary</a:t>
            </a:r>
          </a:p>
        </p:txBody>
      </p:sp>
      <p:sp>
        <p:nvSpPr>
          <p:cNvPr id="109" name="Text Placeholder 10"/>
          <p:cNvSpPr>
            <a:spLocks noGrp="1"/>
          </p:cNvSpPr>
          <p:nvPr>
            <p:ph type="body" sz="quarter" idx="11" hasCustomPrompt="1"/>
          </p:nvPr>
        </p:nvSpPr>
        <p:spPr>
          <a:xfrm>
            <a:off x="554182" y="1106401"/>
            <a:ext cx="11073007" cy="304800"/>
          </a:xfrm>
          <a:prstGeom prst="rect">
            <a:avLst/>
          </a:prstGeom>
        </p:spPr>
        <p:txBody>
          <a:bodyPr lIns="0" tIns="0" rIns="0" bIns="0" anchor="ctr" anchorCtr="0">
            <a:noAutofit/>
          </a:bodyPr>
          <a:lstStyle>
            <a:lvl1pPr marL="0" indent="0" algn="l" rtl="0">
              <a:spcBef>
                <a:spcPts val="0"/>
              </a:spcBef>
              <a:buNone/>
              <a:defRPr sz="2133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</a:defRPr>
            </a:lvl1pPr>
            <a:lvl2pPr algn="ctr" rtl="0">
              <a:defRPr/>
            </a:lvl2pPr>
            <a:lvl3pPr algn="ctr" rtl="0">
              <a:defRPr/>
            </a:lvl3pPr>
            <a:lvl4pPr algn="ctr" rtl="0">
              <a:defRPr/>
            </a:lvl4pPr>
            <a:lvl5pPr algn="ctr" rtl="0">
              <a:defRPr/>
            </a:lvl5pPr>
          </a:lstStyle>
          <a:p>
            <a:pPr lvl="0"/>
            <a:r>
              <a:rPr lang="en-US" dirty="0"/>
              <a:t>Subtitle if needed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554182" y="6320118"/>
            <a:ext cx="11083636" cy="0"/>
          </a:xfrm>
          <a:prstGeom prst="line">
            <a:avLst/>
          </a:prstGeom>
          <a:ln w="6350">
            <a:solidFill>
              <a:schemeClr val="bg1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554182" y="455265"/>
            <a:ext cx="11073008" cy="558784"/>
          </a:xfrm>
          <a:prstGeom prst="rect">
            <a:avLst/>
          </a:prstGeom>
        </p:spPr>
        <p:txBody>
          <a:bodyPr lIns="0" tIns="0" rIns="0" bIns="0" anchor="ctr" anchorCtr="0">
            <a:noAutofit/>
          </a:bodyPr>
          <a:lstStyle>
            <a:lvl1pPr marL="0" indent="0" algn="l" rtl="0">
              <a:spcBef>
                <a:spcPts val="0"/>
              </a:spcBef>
              <a:buNone/>
              <a:defRPr sz="4000" b="0" cap="none" spc="0" baseline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Open Sans Light" pitchFamily="34" charset="0"/>
              </a:defRPr>
            </a:lvl1pPr>
          </a:lstStyle>
          <a:p>
            <a:pPr lvl="0"/>
            <a:r>
              <a:rPr lang="en-US" dirty="0"/>
              <a:t>Key Takeaways Slide title</a:t>
            </a:r>
          </a:p>
        </p:txBody>
      </p:sp>
      <p:sp>
        <p:nvSpPr>
          <p:cNvPr id="46" name="Text Placeholder 111"/>
          <p:cNvSpPr>
            <a:spLocks noGrp="1"/>
          </p:cNvSpPr>
          <p:nvPr>
            <p:ph type="body" sz="quarter" idx="25"/>
          </p:nvPr>
        </p:nvSpPr>
        <p:spPr>
          <a:xfrm>
            <a:off x="1421977" y="3250504"/>
            <a:ext cx="10004852" cy="1024927"/>
          </a:xfrm>
        </p:spPr>
        <p:txBody>
          <a:bodyPr anchor="ctr">
            <a:noAutofit/>
          </a:bodyPr>
          <a:lstStyle>
            <a:lvl1pPr algn="l">
              <a:defRPr sz="1800"/>
            </a:lvl1pPr>
            <a:lvl2pPr marL="0" indent="0"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</a:lstStyle>
          <a:p>
            <a:pPr lvl="0"/>
            <a:r>
              <a:rPr lang="en-US" dirty="0"/>
              <a:t>Edit Master text</a:t>
            </a:r>
          </a:p>
          <a:p>
            <a:pPr lvl="1"/>
            <a:r>
              <a:rPr lang="en-US" dirty="0"/>
              <a:t> Secondary</a:t>
            </a:r>
          </a:p>
        </p:txBody>
      </p:sp>
      <p:sp>
        <p:nvSpPr>
          <p:cNvPr id="48" name="Text Placeholder 111"/>
          <p:cNvSpPr>
            <a:spLocks noGrp="1"/>
          </p:cNvSpPr>
          <p:nvPr>
            <p:ph type="body" sz="quarter" idx="27"/>
          </p:nvPr>
        </p:nvSpPr>
        <p:spPr>
          <a:xfrm>
            <a:off x="1421977" y="4598399"/>
            <a:ext cx="10004852" cy="1024927"/>
          </a:xfrm>
        </p:spPr>
        <p:txBody>
          <a:bodyPr anchor="ctr">
            <a:noAutofit/>
          </a:bodyPr>
          <a:lstStyle>
            <a:lvl1pPr algn="l">
              <a:defRPr sz="1800"/>
            </a:lvl1pPr>
            <a:lvl2pPr marL="0" indent="0">
              <a:defRPr sz="1400"/>
            </a:lvl2pPr>
          </a:lstStyle>
          <a:p>
            <a:pPr lvl="0"/>
            <a:r>
              <a:rPr lang="en-US" dirty="0"/>
              <a:t>Edit Master text</a:t>
            </a:r>
          </a:p>
          <a:p>
            <a:pPr lvl="1"/>
            <a:r>
              <a:rPr lang="en-US" dirty="0"/>
              <a:t>Secondary</a:t>
            </a:r>
          </a:p>
        </p:txBody>
      </p:sp>
      <p:sp>
        <p:nvSpPr>
          <p:cNvPr id="15" name="Text Placeholder 2"/>
          <p:cNvSpPr>
            <a:spLocks noGrp="1"/>
          </p:cNvSpPr>
          <p:nvPr>
            <p:ph type="body" sz="quarter" idx="28" hasCustomPrompt="1"/>
          </p:nvPr>
        </p:nvSpPr>
        <p:spPr>
          <a:xfrm>
            <a:off x="4951413" y="6367701"/>
            <a:ext cx="6686550" cy="222012"/>
          </a:xfrm>
        </p:spPr>
        <p:txBody>
          <a:bodyPr/>
          <a:lstStyle>
            <a:lvl1pPr algn="r">
              <a:defRPr sz="900"/>
            </a:lvl1pPr>
            <a:lvl2pPr algn="r">
              <a:defRPr sz="1100"/>
            </a:lvl2pPr>
            <a:lvl3pPr algn="r">
              <a:defRPr sz="1050"/>
            </a:lvl3pPr>
            <a:lvl4pPr algn="r">
              <a:defRPr sz="1000"/>
            </a:lvl4pPr>
            <a:lvl5pPr algn="r">
              <a:defRPr sz="1000"/>
            </a:lvl5pPr>
          </a:lstStyle>
          <a:p>
            <a:pPr lvl="0"/>
            <a:r>
              <a:rPr lang="en-US" dirty="0"/>
              <a:t>Source</a:t>
            </a:r>
          </a:p>
        </p:txBody>
      </p:sp>
      <p:pic>
        <p:nvPicPr>
          <p:cNvPr id="16" name="Picture 15" descr="GSB_H_SEAL_2C.png"/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54182" y="6347358"/>
            <a:ext cx="872696" cy="278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833180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Photo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4" hasCustomPrompt="1"/>
          </p:nvPr>
        </p:nvSpPr>
        <p:spPr>
          <a:xfrm>
            <a:off x="793750" y="5350531"/>
            <a:ext cx="4919663" cy="514350"/>
          </a:xfrm>
          <a:solidFill>
            <a:schemeClr val="tx2"/>
          </a:solidFill>
        </p:spPr>
        <p:txBody>
          <a:bodyPr anchor="ctr"/>
          <a:lstStyle>
            <a:lvl1pPr algn="ctr">
              <a:defRPr sz="1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Caption 1</a:t>
            </a:r>
          </a:p>
        </p:txBody>
      </p:sp>
      <p:sp>
        <p:nvSpPr>
          <p:cNvPr id="24" name="Text Placeholder 2"/>
          <p:cNvSpPr>
            <a:spLocks noGrp="1"/>
          </p:cNvSpPr>
          <p:nvPr>
            <p:ph type="body" sz="quarter" idx="15" hasCustomPrompt="1"/>
          </p:nvPr>
        </p:nvSpPr>
        <p:spPr>
          <a:xfrm>
            <a:off x="6457421" y="5350531"/>
            <a:ext cx="4919663" cy="514350"/>
          </a:xfrm>
          <a:solidFill>
            <a:schemeClr val="tx2"/>
          </a:solidFill>
        </p:spPr>
        <p:txBody>
          <a:bodyPr anchor="ctr"/>
          <a:lstStyle>
            <a:lvl1pPr algn="ctr">
              <a:defRPr sz="1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Caption 2</a:t>
            </a:r>
          </a:p>
        </p:txBody>
      </p:sp>
      <p:sp>
        <p:nvSpPr>
          <p:cNvPr id="109" name="Text Placeholder 10"/>
          <p:cNvSpPr>
            <a:spLocks noGrp="1"/>
          </p:cNvSpPr>
          <p:nvPr>
            <p:ph type="body" sz="quarter" idx="11" hasCustomPrompt="1"/>
          </p:nvPr>
        </p:nvSpPr>
        <p:spPr>
          <a:xfrm>
            <a:off x="554182" y="1106401"/>
            <a:ext cx="11073007" cy="304800"/>
          </a:xfrm>
          <a:prstGeom prst="rect">
            <a:avLst/>
          </a:prstGeom>
        </p:spPr>
        <p:txBody>
          <a:bodyPr lIns="0" tIns="0" rIns="0" bIns="0" anchor="ctr" anchorCtr="0">
            <a:noAutofit/>
          </a:bodyPr>
          <a:lstStyle>
            <a:lvl1pPr marL="0" indent="0" algn="l" rtl="0">
              <a:spcBef>
                <a:spcPts val="0"/>
              </a:spcBef>
              <a:buNone/>
              <a:defRPr sz="2133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</a:defRPr>
            </a:lvl1pPr>
            <a:lvl2pPr algn="ctr" rtl="0">
              <a:defRPr/>
            </a:lvl2pPr>
            <a:lvl3pPr algn="ctr" rtl="0">
              <a:defRPr/>
            </a:lvl3pPr>
            <a:lvl4pPr algn="ctr" rtl="0">
              <a:defRPr/>
            </a:lvl4pPr>
            <a:lvl5pPr algn="ctr" rtl="0">
              <a:defRPr/>
            </a:lvl5pPr>
          </a:lstStyle>
          <a:p>
            <a:pPr lvl="0"/>
            <a:r>
              <a:rPr lang="en-US" dirty="0"/>
              <a:t>Subtitle if needed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554182" y="6320118"/>
            <a:ext cx="11083636" cy="0"/>
          </a:xfrm>
          <a:prstGeom prst="line">
            <a:avLst/>
          </a:prstGeom>
          <a:ln w="6350">
            <a:solidFill>
              <a:schemeClr val="bg1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554182" y="455265"/>
            <a:ext cx="11073008" cy="558784"/>
          </a:xfrm>
          <a:prstGeom prst="rect">
            <a:avLst/>
          </a:prstGeom>
        </p:spPr>
        <p:txBody>
          <a:bodyPr lIns="0" tIns="0" rIns="0" bIns="0" anchor="ctr" anchorCtr="0">
            <a:noAutofit/>
          </a:bodyPr>
          <a:lstStyle>
            <a:lvl1pPr marL="0" indent="0" algn="l" rtl="0">
              <a:spcBef>
                <a:spcPts val="0"/>
              </a:spcBef>
              <a:buNone/>
              <a:defRPr sz="4000" b="0" cap="none" spc="0" baseline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Open Sans Light" pitchFamily="34" charset="0"/>
              </a:defRPr>
            </a:lvl1pPr>
          </a:lstStyle>
          <a:p>
            <a:pPr lvl="0"/>
            <a:r>
              <a:rPr lang="en-US" dirty="0"/>
              <a:t>2 Photo Captions Slide title</a:t>
            </a:r>
          </a:p>
        </p:txBody>
      </p:sp>
      <p:sp>
        <p:nvSpPr>
          <p:cNvPr id="14" name="Picture Placeholder 11"/>
          <p:cNvSpPr>
            <a:spLocks noGrp="1"/>
          </p:cNvSpPr>
          <p:nvPr>
            <p:ph type="pic" sz="quarter" idx="12"/>
          </p:nvPr>
        </p:nvSpPr>
        <p:spPr>
          <a:xfrm>
            <a:off x="793751" y="1729326"/>
            <a:ext cx="4919133" cy="3620916"/>
          </a:xfrm>
          <a:prstGeom prst="rect">
            <a:avLst/>
          </a:prstGeom>
        </p:spPr>
        <p:txBody>
          <a:bodyPr/>
          <a:lstStyle>
            <a:lvl1pPr algn="ctr" rtl="0">
              <a:defRPr sz="1867">
                <a:latin typeface="Arial" panose="020B0604020202020204" pitchFamily="34" charset="0"/>
              </a:defRPr>
            </a:lvl1pPr>
          </a:lstStyle>
          <a:p>
            <a:endParaRPr lang="ar-SA" dirty="0"/>
          </a:p>
        </p:txBody>
      </p:sp>
      <p:sp>
        <p:nvSpPr>
          <p:cNvPr id="15" name="Picture Placeholder 11"/>
          <p:cNvSpPr>
            <a:spLocks noGrp="1"/>
          </p:cNvSpPr>
          <p:nvPr>
            <p:ph type="pic" sz="quarter" idx="13"/>
          </p:nvPr>
        </p:nvSpPr>
        <p:spPr>
          <a:xfrm>
            <a:off x="6457951" y="1729326"/>
            <a:ext cx="4919133" cy="3620916"/>
          </a:xfrm>
          <a:prstGeom prst="rect">
            <a:avLst/>
          </a:prstGeom>
        </p:spPr>
        <p:txBody>
          <a:bodyPr/>
          <a:lstStyle>
            <a:lvl1pPr algn="ctr" rtl="0">
              <a:defRPr sz="1867">
                <a:latin typeface="Arial" panose="020B0604020202020204" pitchFamily="34" charset="0"/>
              </a:defRPr>
            </a:lvl1pPr>
          </a:lstStyle>
          <a:p>
            <a:endParaRPr lang="ar-SA" dirty="0"/>
          </a:p>
        </p:txBody>
      </p:sp>
      <p:sp>
        <p:nvSpPr>
          <p:cNvPr id="13" name="Text Placeholder 2"/>
          <p:cNvSpPr>
            <a:spLocks noGrp="1"/>
          </p:cNvSpPr>
          <p:nvPr>
            <p:ph type="body" sz="quarter" idx="16" hasCustomPrompt="1"/>
          </p:nvPr>
        </p:nvSpPr>
        <p:spPr>
          <a:xfrm>
            <a:off x="4951413" y="6367701"/>
            <a:ext cx="6686550" cy="222012"/>
          </a:xfrm>
        </p:spPr>
        <p:txBody>
          <a:bodyPr/>
          <a:lstStyle>
            <a:lvl1pPr algn="r">
              <a:defRPr sz="900"/>
            </a:lvl1pPr>
            <a:lvl2pPr algn="r">
              <a:defRPr sz="1100"/>
            </a:lvl2pPr>
            <a:lvl3pPr algn="r">
              <a:defRPr sz="1050"/>
            </a:lvl3pPr>
            <a:lvl4pPr algn="r">
              <a:defRPr sz="1000"/>
            </a:lvl4pPr>
            <a:lvl5pPr algn="r">
              <a:defRPr sz="1000"/>
            </a:lvl5pPr>
          </a:lstStyle>
          <a:p>
            <a:pPr lvl="0"/>
            <a:r>
              <a:rPr lang="en-US" dirty="0"/>
              <a:t>Source</a:t>
            </a:r>
          </a:p>
        </p:txBody>
      </p:sp>
      <p:pic>
        <p:nvPicPr>
          <p:cNvPr id="16" name="Picture 15" descr="GSB_H_SEAL_2C.png"/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54182" y="6347358"/>
            <a:ext cx="872696" cy="278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4474132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6FCB3B-757F-44D7-B4AF-0B0DB2F9F92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4957798"/>
            <a:ext cx="9144000" cy="646331"/>
          </a:xfrm>
        </p:spPr>
        <p:txBody>
          <a:bodyPr anchor="b" anchorCtr="0">
            <a:spAutoFit/>
          </a:bodyPr>
          <a:lstStyle>
            <a:lvl1pPr algn="ctr">
              <a:defRPr sz="4000">
                <a:solidFill>
                  <a:schemeClr val="accent4"/>
                </a:solidFill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id-ID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0C9548E-206F-4193-BF8E-61A1B4DAD72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5686771"/>
            <a:ext cx="9144000" cy="544486"/>
          </a:xfrm>
        </p:spPr>
        <p:txBody>
          <a:bodyPr anchor="t" anchorCtr="0">
            <a:normAutofit/>
          </a:bodyPr>
          <a:lstStyle>
            <a:lvl1pPr marL="0" indent="0" algn="ctr">
              <a:buNone/>
              <a:defRPr sz="1800">
                <a:solidFill>
                  <a:schemeClr val="tx2"/>
                </a:solidFill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id-ID" dirty="0"/>
          </a:p>
        </p:txBody>
      </p:sp>
      <p:sp>
        <p:nvSpPr>
          <p:cNvPr id="4" name="Picture Placeholder 8">
            <a:extLst>
              <a:ext uri="{FF2B5EF4-FFF2-40B4-BE49-F238E27FC236}">
                <a16:creationId xmlns:a16="http://schemas.microsoft.com/office/drawing/2014/main" id="{1375F8DD-3283-4BD3-A587-07E1028B284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36936" y="-37421"/>
            <a:ext cx="12266018" cy="3539133"/>
          </a:xfr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txBody>
          <a:bodyPr>
            <a:normAutofit/>
          </a:bodyPr>
          <a:lstStyle>
            <a:lvl1pPr>
              <a:defRPr sz="800"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id-ID" dirty="0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4F4A6AD3-FF95-44DF-8714-9F2FF9726607}"/>
              </a:ext>
            </a:extLst>
          </p:cNvPr>
          <p:cNvCxnSpPr/>
          <p:nvPr userDrawn="1"/>
        </p:nvCxnSpPr>
        <p:spPr>
          <a:xfrm>
            <a:off x="554182" y="6320118"/>
            <a:ext cx="11083636" cy="0"/>
          </a:xfrm>
          <a:prstGeom prst="line">
            <a:avLst/>
          </a:prstGeom>
          <a:ln w="6350">
            <a:solidFill>
              <a:schemeClr val="bg1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 Placeholder 2"/>
          <p:cNvSpPr>
            <a:spLocks noGrp="1"/>
          </p:cNvSpPr>
          <p:nvPr>
            <p:ph type="body" sz="quarter" idx="12" hasCustomPrompt="1"/>
          </p:nvPr>
        </p:nvSpPr>
        <p:spPr>
          <a:xfrm>
            <a:off x="4951413" y="6367701"/>
            <a:ext cx="6686550" cy="222012"/>
          </a:xfrm>
        </p:spPr>
        <p:txBody>
          <a:bodyPr/>
          <a:lstStyle>
            <a:lvl1pPr algn="r">
              <a:defRPr sz="900"/>
            </a:lvl1pPr>
            <a:lvl2pPr algn="r">
              <a:defRPr sz="1100"/>
            </a:lvl2pPr>
            <a:lvl3pPr algn="r">
              <a:defRPr sz="1050"/>
            </a:lvl3pPr>
            <a:lvl4pPr algn="r">
              <a:defRPr sz="1000"/>
            </a:lvl4pPr>
            <a:lvl5pPr algn="r">
              <a:defRPr sz="1000"/>
            </a:lvl5pPr>
          </a:lstStyle>
          <a:p>
            <a:pPr lvl="0"/>
            <a:r>
              <a:rPr lang="en-US" dirty="0"/>
              <a:t>Source</a:t>
            </a:r>
          </a:p>
        </p:txBody>
      </p:sp>
      <p:pic>
        <p:nvPicPr>
          <p:cNvPr id="10" name="Picture 9" descr="GSB_H_SEAL_2C.png"/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54182" y="6347358"/>
            <a:ext cx="872696" cy="278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91993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5">
            <a:extLst>
              <a:ext uri="{FF2B5EF4-FFF2-40B4-BE49-F238E27FC236}">
                <a16:creationId xmlns:a16="http://schemas.microsoft.com/office/drawing/2014/main" id="{C658D6D3-5431-49B9-818B-62D404099E2C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54038" y="1611201"/>
            <a:ext cx="11073151" cy="553998"/>
          </a:xfrm>
        </p:spPr>
        <p:txBody>
          <a:bodyPr lIns="0" tIns="0" rIns="0" bIns="0">
            <a:sp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 styles </a:t>
            </a:r>
            <a:r>
              <a:rPr lang="en-US" dirty="0" err="1"/>
              <a:t>lorem</a:t>
            </a:r>
            <a:r>
              <a:rPr lang="en-US" dirty="0"/>
              <a:t> </a:t>
            </a:r>
            <a:r>
              <a:rPr lang="en-US" dirty="0" err="1"/>
              <a:t>ipsum</a:t>
            </a:r>
            <a:r>
              <a:rPr lang="en-US" dirty="0"/>
              <a:t> dolor sit </a:t>
            </a:r>
            <a:r>
              <a:rPr lang="en-US" dirty="0" err="1"/>
              <a:t>amet</a:t>
            </a:r>
            <a:r>
              <a:rPr lang="en-US" dirty="0"/>
              <a:t> </a:t>
            </a:r>
            <a:r>
              <a:rPr lang="en-US" dirty="0" err="1"/>
              <a:t>aleh</a:t>
            </a:r>
            <a:r>
              <a:rPr lang="en-US" dirty="0"/>
              <a:t> </a:t>
            </a:r>
            <a:r>
              <a:rPr lang="en-US" dirty="0" err="1"/>
              <a:t>pue</a:t>
            </a:r>
            <a:r>
              <a:rPr lang="en-US" dirty="0"/>
              <a:t> h </a:t>
            </a:r>
            <a:r>
              <a:rPr lang="en-US" dirty="0" err="1"/>
              <a:t>om</a:t>
            </a:r>
            <a:r>
              <a:rPr lang="en-US" dirty="0"/>
              <a:t> </a:t>
            </a:r>
            <a:r>
              <a:rPr lang="en-US" dirty="0" err="1"/>
              <a:t>alah</a:t>
            </a:r>
            <a:r>
              <a:rPr lang="en-US" dirty="0"/>
              <a:t> </a:t>
            </a:r>
            <a:r>
              <a:rPr lang="en-US" dirty="0" err="1"/>
              <a:t>hai</a:t>
            </a:r>
            <a:r>
              <a:rPr lang="en-US" dirty="0"/>
              <a:t> </a:t>
            </a:r>
            <a:r>
              <a:rPr lang="en-US" dirty="0" err="1"/>
              <a:t>meutuwah</a:t>
            </a:r>
            <a:r>
              <a:rPr lang="en-US" dirty="0"/>
              <a:t> </a:t>
            </a:r>
            <a:r>
              <a:rPr lang="en-US" dirty="0" err="1"/>
              <a:t>ka</a:t>
            </a:r>
            <a:r>
              <a:rPr lang="en-US" dirty="0"/>
              <a:t> </a:t>
            </a:r>
            <a:r>
              <a:rPr lang="en-US" dirty="0" err="1"/>
              <a:t>abeh</a:t>
            </a:r>
            <a:r>
              <a:rPr lang="en-US" dirty="0"/>
              <a:t> </a:t>
            </a:r>
            <a:r>
              <a:rPr lang="en-US" dirty="0" err="1"/>
              <a:t>cara</a:t>
            </a:r>
            <a:r>
              <a:rPr lang="en-US" dirty="0"/>
              <a:t> </a:t>
            </a:r>
            <a:r>
              <a:rPr lang="en-US" dirty="0" err="1"/>
              <a:t>mita</a:t>
            </a:r>
            <a:r>
              <a:rPr lang="en-US" dirty="0"/>
              <a:t> </a:t>
            </a:r>
            <a:r>
              <a:rPr lang="en-US" dirty="0" err="1"/>
              <a:t>peng</a:t>
            </a:r>
            <a:endParaRPr lang="en-US" dirty="0"/>
          </a:p>
        </p:txBody>
      </p:sp>
      <p:sp>
        <p:nvSpPr>
          <p:cNvPr id="4" name="Picture Placeholder 8">
            <a:extLst>
              <a:ext uri="{FF2B5EF4-FFF2-40B4-BE49-F238E27FC236}">
                <a16:creationId xmlns:a16="http://schemas.microsoft.com/office/drawing/2014/main" id="{F344BF9E-4C16-49F1-B693-9A57D96B64BE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54182" y="3037786"/>
            <a:ext cx="11083636" cy="321074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txBody>
          <a:bodyPr>
            <a:normAutofit/>
          </a:bodyPr>
          <a:lstStyle>
            <a:lvl1pPr>
              <a:defRPr sz="800"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id-ID" dirty="0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100EAC27-4C93-4DA8-A043-60C4A62B33AA}"/>
              </a:ext>
            </a:extLst>
          </p:cNvPr>
          <p:cNvCxnSpPr/>
          <p:nvPr userDrawn="1"/>
        </p:nvCxnSpPr>
        <p:spPr>
          <a:xfrm>
            <a:off x="554182" y="6320118"/>
            <a:ext cx="11083636" cy="0"/>
          </a:xfrm>
          <a:prstGeom prst="line">
            <a:avLst/>
          </a:prstGeom>
          <a:ln w="6350">
            <a:solidFill>
              <a:schemeClr val="bg1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02F9A178-6FEC-448E-9D93-A91CBACC49F1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038" y="3038475"/>
            <a:ext cx="11083925" cy="44450"/>
          </a:xfrm>
          <a:solidFill>
            <a:schemeClr val="tx2"/>
          </a:solidFill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10" name="Text Placeholder 10">
            <a:extLst>
              <a:ext uri="{FF2B5EF4-FFF2-40B4-BE49-F238E27FC236}">
                <a16:creationId xmlns:a16="http://schemas.microsoft.com/office/drawing/2014/main" id="{0A1EAEB0-E2AE-4D44-A3BF-DDFEF14DF17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54182" y="1106401"/>
            <a:ext cx="11073007" cy="304800"/>
          </a:xfrm>
          <a:prstGeom prst="rect">
            <a:avLst/>
          </a:prstGeom>
        </p:spPr>
        <p:txBody>
          <a:bodyPr lIns="0" tIns="0" rIns="0" bIns="0" anchor="ctr" anchorCtr="0">
            <a:noAutofit/>
          </a:bodyPr>
          <a:lstStyle>
            <a:lvl1pPr marL="0" indent="0" algn="l" rtl="0">
              <a:spcBef>
                <a:spcPts val="0"/>
              </a:spcBef>
              <a:buNone/>
              <a:defRPr sz="2133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</a:defRPr>
            </a:lvl1pPr>
            <a:lvl2pPr algn="ctr" rtl="0">
              <a:defRPr/>
            </a:lvl2pPr>
            <a:lvl3pPr algn="ctr" rtl="0">
              <a:defRPr/>
            </a:lvl3pPr>
            <a:lvl4pPr algn="ctr" rtl="0">
              <a:defRPr/>
            </a:lvl4pPr>
            <a:lvl5pPr algn="ctr" rtl="0">
              <a:defRPr/>
            </a:lvl5pPr>
          </a:lstStyle>
          <a:p>
            <a:pPr lvl="0"/>
            <a:r>
              <a:rPr lang="en-US" dirty="0"/>
              <a:t>Subtitle if needed</a:t>
            </a:r>
          </a:p>
        </p:txBody>
      </p:sp>
      <p:sp>
        <p:nvSpPr>
          <p:cNvPr id="11" name="Text Placeholder 7">
            <a:extLst>
              <a:ext uri="{FF2B5EF4-FFF2-40B4-BE49-F238E27FC236}">
                <a16:creationId xmlns:a16="http://schemas.microsoft.com/office/drawing/2014/main" id="{66637403-6FAF-4FEC-8D8A-EA6FC75DDB9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54182" y="455265"/>
            <a:ext cx="11073008" cy="558784"/>
          </a:xfrm>
          <a:prstGeom prst="rect">
            <a:avLst/>
          </a:prstGeom>
        </p:spPr>
        <p:txBody>
          <a:bodyPr lIns="0" tIns="0" rIns="0" bIns="0" anchor="ctr" anchorCtr="0">
            <a:noAutofit/>
          </a:bodyPr>
          <a:lstStyle>
            <a:lvl1pPr marL="0" indent="0" algn="l" rtl="0">
              <a:spcBef>
                <a:spcPts val="0"/>
              </a:spcBef>
              <a:buNone/>
              <a:defRPr sz="4000" b="0" cap="none" spc="0" baseline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Open Sans Light" pitchFamily="34" charset="0"/>
              </a:defRPr>
            </a:lvl1pPr>
          </a:lstStyle>
          <a:p>
            <a:pPr lvl="0"/>
            <a:r>
              <a:rPr lang="en-US" dirty="0"/>
              <a:t>Slide title</a:t>
            </a:r>
          </a:p>
        </p:txBody>
      </p:sp>
      <p:sp>
        <p:nvSpPr>
          <p:cNvPr id="13" name="Text Placeholder 2"/>
          <p:cNvSpPr>
            <a:spLocks noGrp="1"/>
          </p:cNvSpPr>
          <p:nvPr>
            <p:ph type="body" sz="quarter" idx="12" hasCustomPrompt="1"/>
          </p:nvPr>
        </p:nvSpPr>
        <p:spPr>
          <a:xfrm>
            <a:off x="4951413" y="6367701"/>
            <a:ext cx="6686550" cy="222012"/>
          </a:xfrm>
        </p:spPr>
        <p:txBody>
          <a:bodyPr/>
          <a:lstStyle>
            <a:lvl1pPr algn="r">
              <a:defRPr sz="900"/>
            </a:lvl1pPr>
            <a:lvl2pPr algn="r">
              <a:defRPr sz="1100"/>
            </a:lvl2pPr>
            <a:lvl3pPr algn="r">
              <a:defRPr sz="1050"/>
            </a:lvl3pPr>
            <a:lvl4pPr algn="r">
              <a:defRPr sz="1000"/>
            </a:lvl4pPr>
            <a:lvl5pPr algn="r">
              <a:defRPr sz="1000"/>
            </a:lvl5pPr>
          </a:lstStyle>
          <a:p>
            <a:pPr lvl="0"/>
            <a:r>
              <a:rPr lang="en-US" dirty="0"/>
              <a:t>Source</a:t>
            </a:r>
          </a:p>
        </p:txBody>
      </p:sp>
      <p:pic>
        <p:nvPicPr>
          <p:cNvPr id="14" name="Picture 13" descr="GSB_H_SEAL_2C.png"/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54182" y="6347358"/>
            <a:ext cx="872696" cy="278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20275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37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>
        <p:tmplLst>
          <p:tmpl lvl="1">
            <p:tnLst>
              <p:par>
                <p:cTn presetID="22" presetClass="entr" presetSubtype="1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up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4" grpId="0" animBg="1"/>
    </p:bldLst>
  </p:timing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8">
            <a:extLst>
              <a:ext uri="{FF2B5EF4-FFF2-40B4-BE49-F238E27FC236}">
                <a16:creationId xmlns:a16="http://schemas.microsoft.com/office/drawing/2014/main" id="{06D2C8C7-EE7D-42A8-A4FA-5705163E197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191250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>
            <a:lvl1pPr>
              <a:defRPr sz="800"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id-ID" dirty="0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24DF7578-0759-4036-B9DC-0C5B6BCEEDD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3375026"/>
            <a:ext cx="9144000" cy="930274"/>
          </a:xfrm>
        </p:spPr>
        <p:txBody>
          <a:bodyPr anchor="ctr">
            <a:noAutofit/>
          </a:bodyPr>
          <a:lstStyle>
            <a:lvl1pPr algn="ctr">
              <a:defRPr sz="6750">
                <a:solidFill>
                  <a:schemeClr val="bg1">
                    <a:lumMod val="95000"/>
                  </a:schemeClr>
                </a:solidFill>
                <a:latin typeface="Arial" panose="020B0604020202020204" pitchFamily="34" charset="0"/>
                <a:ea typeface="Open Sans Light" panose="020B0306030504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id-ID" dirty="0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3CAB4FC5-81F0-4A50-815D-CC19A3063478}"/>
              </a:ext>
            </a:extLst>
          </p:cNvPr>
          <p:cNvCxnSpPr/>
          <p:nvPr userDrawn="1"/>
        </p:nvCxnSpPr>
        <p:spPr>
          <a:xfrm>
            <a:off x="554182" y="6320118"/>
            <a:ext cx="11083636" cy="0"/>
          </a:xfrm>
          <a:prstGeom prst="line">
            <a:avLst/>
          </a:prstGeom>
          <a:ln w="6350">
            <a:solidFill>
              <a:schemeClr val="bg1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 Placeholder 2"/>
          <p:cNvSpPr>
            <a:spLocks noGrp="1"/>
          </p:cNvSpPr>
          <p:nvPr>
            <p:ph type="body" sz="quarter" idx="12" hasCustomPrompt="1"/>
          </p:nvPr>
        </p:nvSpPr>
        <p:spPr>
          <a:xfrm>
            <a:off x="4951413" y="6367701"/>
            <a:ext cx="6686550" cy="222012"/>
          </a:xfrm>
        </p:spPr>
        <p:txBody>
          <a:bodyPr/>
          <a:lstStyle>
            <a:lvl1pPr algn="r">
              <a:defRPr sz="900"/>
            </a:lvl1pPr>
            <a:lvl2pPr algn="r">
              <a:defRPr sz="1100"/>
            </a:lvl2pPr>
            <a:lvl3pPr algn="r">
              <a:defRPr sz="1050"/>
            </a:lvl3pPr>
            <a:lvl4pPr algn="r">
              <a:defRPr sz="1000"/>
            </a:lvl4pPr>
            <a:lvl5pPr algn="r">
              <a:defRPr sz="1000"/>
            </a:lvl5pPr>
          </a:lstStyle>
          <a:p>
            <a:pPr lvl="0"/>
            <a:r>
              <a:rPr lang="en-US" dirty="0"/>
              <a:t>Source</a:t>
            </a:r>
          </a:p>
        </p:txBody>
      </p:sp>
      <p:pic>
        <p:nvPicPr>
          <p:cNvPr id="9" name="Picture 8" descr="GSB_H_SEAL_2C.png"/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54182" y="6347358"/>
            <a:ext cx="872696" cy="278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53531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er and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Text Placeholder 10"/>
          <p:cNvSpPr>
            <a:spLocks noGrp="1"/>
          </p:cNvSpPr>
          <p:nvPr>
            <p:ph type="body" sz="quarter" idx="11" hasCustomPrompt="1"/>
          </p:nvPr>
        </p:nvSpPr>
        <p:spPr>
          <a:xfrm>
            <a:off x="554182" y="1371600"/>
            <a:ext cx="11073007" cy="304800"/>
          </a:xfrm>
          <a:prstGeom prst="rect">
            <a:avLst/>
          </a:prstGeom>
        </p:spPr>
        <p:txBody>
          <a:bodyPr lIns="0" tIns="0" rIns="0" bIns="0" anchor="ctr" anchorCtr="0">
            <a:noAutofit/>
          </a:bodyPr>
          <a:lstStyle>
            <a:lvl1pPr marL="0" indent="0" algn="l" rtl="0">
              <a:spcBef>
                <a:spcPts val="0"/>
              </a:spcBef>
              <a:buNone/>
              <a:defRPr sz="280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</a:defRPr>
            </a:lvl1pPr>
            <a:lvl2pPr algn="ctr" rtl="0">
              <a:defRPr/>
            </a:lvl2pPr>
            <a:lvl3pPr algn="ctr" rtl="0">
              <a:defRPr/>
            </a:lvl3pPr>
            <a:lvl4pPr algn="ctr" rtl="0">
              <a:defRPr/>
            </a:lvl4pPr>
            <a:lvl5pPr algn="ctr" rtl="0">
              <a:defRPr/>
            </a:lvl5pPr>
          </a:lstStyle>
          <a:p>
            <a:pPr lvl="0"/>
            <a:r>
              <a:rPr lang="en-US" dirty="0"/>
              <a:t>Subtitle if needed</a:t>
            </a:r>
          </a:p>
        </p:txBody>
      </p:sp>
      <p:sp>
        <p:nvSpPr>
          <p:cNvPr id="10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554182" y="640080"/>
            <a:ext cx="11073008" cy="558784"/>
          </a:xfrm>
          <a:prstGeom prst="rect">
            <a:avLst/>
          </a:prstGeom>
        </p:spPr>
        <p:txBody>
          <a:bodyPr lIns="0" tIns="0" rIns="0" bIns="0" anchor="ctr" anchorCtr="0">
            <a:noAutofit/>
          </a:bodyPr>
          <a:lstStyle>
            <a:lvl1pPr marL="0" indent="0" algn="l" rtl="0">
              <a:spcBef>
                <a:spcPts val="0"/>
              </a:spcBef>
              <a:buNone/>
              <a:defRPr sz="3600" b="0" cap="none" spc="0" baseline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Open Sans Light" pitchFamily="34" charset="0"/>
              </a:defRPr>
            </a:lvl1pPr>
          </a:lstStyle>
          <a:p>
            <a:pPr lvl="0"/>
            <a:r>
              <a:rPr lang="en-US" dirty="0"/>
              <a:t>Slide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2" hasCustomPrompt="1"/>
          </p:nvPr>
        </p:nvSpPr>
        <p:spPr>
          <a:xfrm>
            <a:off x="4951413" y="6367701"/>
            <a:ext cx="6686550" cy="222012"/>
          </a:xfrm>
        </p:spPr>
        <p:txBody>
          <a:bodyPr/>
          <a:lstStyle>
            <a:lvl1pPr algn="r">
              <a:defRPr sz="900"/>
            </a:lvl1pPr>
            <a:lvl2pPr algn="r">
              <a:defRPr sz="1100"/>
            </a:lvl2pPr>
            <a:lvl3pPr algn="r">
              <a:defRPr sz="1050"/>
            </a:lvl3pPr>
            <a:lvl4pPr algn="r">
              <a:defRPr sz="1000"/>
            </a:lvl4pPr>
            <a:lvl5pPr algn="r">
              <a:defRPr sz="1000"/>
            </a:lvl5pPr>
          </a:lstStyle>
          <a:p>
            <a:pPr lvl="0"/>
            <a:r>
              <a:rPr lang="en-US" dirty="0"/>
              <a:t>Source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E428A2B-DF73-1C42-8A72-94B8801FFF66}"/>
              </a:ext>
            </a:extLst>
          </p:cNvPr>
          <p:cNvSpPr txBox="1"/>
          <p:nvPr userDrawn="1"/>
        </p:nvSpPr>
        <p:spPr>
          <a:xfrm>
            <a:off x="503765" y="1587360"/>
            <a:ext cx="11231033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SzPct val="90000"/>
              <a:buFont typeface="Wingdings" pitchFamily="2" charset="2"/>
              <a:buChar char="q"/>
            </a:pPr>
            <a:endParaRPr lang="en-US" sz="2000" dirty="0">
              <a:solidFill>
                <a:srgbClr val="C00000"/>
              </a:solidFill>
            </a:endParaRPr>
          </a:p>
          <a:p>
            <a:pPr marL="800100" lvl="1" indent="-342900">
              <a:buSzPct val="85000"/>
              <a:buFont typeface="Zapf Dingbats"/>
              <a:buChar char="❍"/>
            </a:pPr>
            <a:endParaRPr lang="en-US" dirty="0">
              <a:solidFill>
                <a:srgbClr val="0432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0440007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404073E3-E66C-465F-BDC6-69965F44DDB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06852" y="1073993"/>
            <a:ext cx="6535277" cy="553998"/>
          </a:xfrm>
        </p:spPr>
        <p:txBody>
          <a:bodyPr lIns="0" tIns="0" rIns="0" bIns="0"/>
          <a:lstStyle>
            <a:lvl1pPr algn="r">
              <a:defRPr>
                <a:solidFill>
                  <a:schemeClr val="tx2"/>
                </a:solidFill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 dirty="0"/>
              <a:t>Master title style</a:t>
            </a:r>
            <a:endParaRPr lang="id-ID" dirty="0"/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F6FEC6A9-9549-455F-B480-F27E2E5EB4D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121426" y="749931"/>
            <a:ext cx="6516389" cy="322848"/>
          </a:xfrm>
        </p:spPr>
        <p:txBody>
          <a:bodyPr anchor="ctr">
            <a:normAutofit/>
          </a:bodyPr>
          <a:lstStyle>
            <a:lvl1pPr marL="0" indent="0" algn="r">
              <a:buNone/>
              <a:defRPr sz="1350">
                <a:solidFill>
                  <a:schemeClr val="tx2"/>
                </a:solidFill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Picture Placeholder 3">
            <a:extLst>
              <a:ext uri="{FF2B5EF4-FFF2-40B4-BE49-F238E27FC236}">
                <a16:creationId xmlns:a16="http://schemas.microsoft.com/office/drawing/2014/main" id="{23440011-78B0-45CC-BF40-4473B9A986FF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8238193" y="2546929"/>
            <a:ext cx="1082675" cy="1082675"/>
          </a:xfrm>
          <a:prstGeom prst="ellipse">
            <a:avLst/>
          </a:prstGeo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>
            <a:lvl1pPr>
              <a:defRPr sz="800">
                <a:latin typeface="Aller" panose="02000503030000020004" pitchFamily="2" charset="0"/>
              </a:defRPr>
            </a:lvl1pPr>
          </a:lstStyle>
          <a:p>
            <a:endParaRPr lang="id-ID"/>
          </a:p>
        </p:txBody>
      </p:sp>
      <p:sp>
        <p:nvSpPr>
          <p:cNvPr id="9" name="Picture Placeholder 3">
            <a:extLst>
              <a:ext uri="{FF2B5EF4-FFF2-40B4-BE49-F238E27FC236}">
                <a16:creationId xmlns:a16="http://schemas.microsoft.com/office/drawing/2014/main" id="{A2DECA30-F6B5-4B4D-B6C1-C90A493A7E6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0149118" y="2546181"/>
            <a:ext cx="1082675" cy="1082675"/>
          </a:xfrm>
          <a:prstGeom prst="ellipse">
            <a:avLst/>
          </a:prstGeo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>
            <a:lvl1pPr>
              <a:defRPr sz="800">
                <a:latin typeface="Aller" panose="02000503030000020004" pitchFamily="2" charset="0"/>
              </a:defRPr>
            </a:lvl1pPr>
          </a:lstStyle>
          <a:p>
            <a:endParaRPr lang="id-ID"/>
          </a:p>
        </p:txBody>
      </p:sp>
      <p:sp>
        <p:nvSpPr>
          <p:cNvPr id="10" name="Picture Placeholder 3">
            <a:extLst>
              <a:ext uri="{FF2B5EF4-FFF2-40B4-BE49-F238E27FC236}">
                <a16:creationId xmlns:a16="http://schemas.microsoft.com/office/drawing/2014/main" id="{D24FFF61-BD12-4E57-8040-7EC616A92772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238193" y="4551022"/>
            <a:ext cx="1082675" cy="1082675"/>
          </a:xfrm>
          <a:prstGeom prst="ellipse">
            <a:avLst/>
          </a:prstGeo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>
            <a:lvl1pPr>
              <a:defRPr sz="800">
                <a:latin typeface="Aller" panose="02000503030000020004" pitchFamily="2" charset="0"/>
              </a:defRPr>
            </a:lvl1pPr>
          </a:lstStyle>
          <a:p>
            <a:endParaRPr lang="id-ID"/>
          </a:p>
        </p:txBody>
      </p:sp>
      <p:sp>
        <p:nvSpPr>
          <p:cNvPr id="11" name="Picture Placeholder 3">
            <a:extLst>
              <a:ext uri="{FF2B5EF4-FFF2-40B4-BE49-F238E27FC236}">
                <a16:creationId xmlns:a16="http://schemas.microsoft.com/office/drawing/2014/main" id="{165361D8-0E7C-442B-860B-84BFFE2D5CFA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10149118" y="4550274"/>
            <a:ext cx="1082675" cy="1082675"/>
          </a:xfrm>
          <a:prstGeom prst="ellipse">
            <a:avLst/>
          </a:prstGeo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>
            <a:lvl1pPr>
              <a:defRPr sz="800">
                <a:latin typeface="Aller" panose="02000503030000020004" pitchFamily="2" charset="0"/>
              </a:defRPr>
            </a:lvl1pPr>
          </a:lstStyle>
          <a:p>
            <a:endParaRPr lang="id-ID"/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5779E0AC-CABC-4A26-B0DD-2B4A30F6F7E2}"/>
              </a:ext>
            </a:extLst>
          </p:cNvPr>
          <p:cNvGrpSpPr/>
          <p:nvPr userDrawn="1"/>
        </p:nvGrpSpPr>
        <p:grpSpPr>
          <a:xfrm>
            <a:off x="-453618" y="0"/>
            <a:ext cx="7645681" cy="6248532"/>
            <a:chOff x="-399111" y="-23641"/>
            <a:chExt cx="7645681" cy="6248532"/>
          </a:xfrm>
        </p:grpSpPr>
        <p:sp>
          <p:nvSpPr>
            <p:cNvPr id="19" name="Shape 6929">
              <a:extLst>
                <a:ext uri="{FF2B5EF4-FFF2-40B4-BE49-F238E27FC236}">
                  <a16:creationId xmlns:a16="http://schemas.microsoft.com/office/drawing/2014/main" id="{C8B6E75D-9717-4F2E-9198-CABB19BD7760}"/>
                </a:ext>
              </a:extLst>
            </p:cNvPr>
            <p:cNvSpPr/>
            <p:nvPr/>
          </p:nvSpPr>
          <p:spPr>
            <a:xfrm>
              <a:off x="-28361" y="3594039"/>
              <a:ext cx="7217172" cy="2630852"/>
            </a:xfrm>
            <a:prstGeom prst="rect">
              <a:avLst/>
            </a:prstGeom>
            <a:solidFill>
              <a:srgbClr val="53C3CB"/>
            </a:solidFill>
            <a:ln w="12700">
              <a:miter lim="400000"/>
            </a:ln>
          </p:spPr>
          <p:txBody>
            <a:bodyPr lIns="19050" tIns="19050" rIns="19050" bIns="19050" anchor="ctr"/>
            <a:lstStyle/>
            <a:p>
              <a:pPr>
                <a:defRPr>
                  <a:solidFill>
                    <a:srgbClr val="A4C4FF"/>
                  </a:solidFill>
                </a:defRPr>
              </a:pPr>
              <a:endParaRPr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20" name="Shape 6930">
              <a:extLst>
                <a:ext uri="{FF2B5EF4-FFF2-40B4-BE49-F238E27FC236}">
                  <a16:creationId xmlns:a16="http://schemas.microsoft.com/office/drawing/2014/main" id="{6AC7982F-A303-466B-8C39-27EA42E77C47}"/>
                </a:ext>
              </a:extLst>
            </p:cNvPr>
            <p:cNvSpPr/>
            <p:nvPr/>
          </p:nvSpPr>
          <p:spPr>
            <a:xfrm>
              <a:off x="-399111" y="-23641"/>
              <a:ext cx="7645681" cy="542457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16964"/>
                  </a:moveTo>
                  <a:lnTo>
                    <a:pt x="0" y="16964"/>
                  </a:lnTo>
                  <a:lnTo>
                    <a:pt x="31" y="38"/>
                  </a:lnTo>
                  <a:lnTo>
                    <a:pt x="31" y="38"/>
                  </a:lnTo>
                  <a:lnTo>
                    <a:pt x="137" y="0"/>
                  </a:lnTo>
                  <a:cubicBezTo>
                    <a:pt x="337" y="163"/>
                    <a:pt x="499" y="130"/>
                    <a:pt x="717" y="242"/>
                  </a:cubicBezTo>
                  <a:cubicBezTo>
                    <a:pt x="997" y="387"/>
                    <a:pt x="1102" y="744"/>
                    <a:pt x="1403" y="744"/>
                  </a:cubicBezTo>
                  <a:cubicBezTo>
                    <a:pt x="1581" y="744"/>
                    <a:pt x="1554" y="299"/>
                    <a:pt x="1733" y="299"/>
                  </a:cubicBezTo>
                  <a:cubicBezTo>
                    <a:pt x="1914" y="299"/>
                    <a:pt x="2012" y="410"/>
                    <a:pt x="2194" y="410"/>
                  </a:cubicBezTo>
                  <a:cubicBezTo>
                    <a:pt x="2306" y="410"/>
                    <a:pt x="2372" y="372"/>
                    <a:pt x="2484" y="372"/>
                  </a:cubicBezTo>
                  <a:cubicBezTo>
                    <a:pt x="2732" y="372"/>
                    <a:pt x="2824" y="669"/>
                    <a:pt x="2972" y="949"/>
                  </a:cubicBezTo>
                  <a:cubicBezTo>
                    <a:pt x="3015" y="1030"/>
                    <a:pt x="3031" y="1116"/>
                    <a:pt x="3091" y="1172"/>
                  </a:cubicBezTo>
                  <a:cubicBezTo>
                    <a:pt x="3210" y="1288"/>
                    <a:pt x="3433" y="1172"/>
                    <a:pt x="3433" y="1375"/>
                  </a:cubicBezTo>
                  <a:cubicBezTo>
                    <a:pt x="3433" y="1566"/>
                    <a:pt x="3381" y="1668"/>
                    <a:pt x="3381" y="1860"/>
                  </a:cubicBezTo>
                  <a:cubicBezTo>
                    <a:pt x="3381" y="2073"/>
                    <a:pt x="3503" y="2149"/>
                    <a:pt x="3566" y="2343"/>
                  </a:cubicBezTo>
                  <a:cubicBezTo>
                    <a:pt x="3674" y="2682"/>
                    <a:pt x="3711" y="3106"/>
                    <a:pt x="3974" y="3106"/>
                  </a:cubicBezTo>
                  <a:cubicBezTo>
                    <a:pt x="4149" y="3106"/>
                    <a:pt x="4159" y="2788"/>
                    <a:pt x="4186" y="2548"/>
                  </a:cubicBezTo>
                  <a:cubicBezTo>
                    <a:pt x="4209" y="2343"/>
                    <a:pt x="4337" y="2282"/>
                    <a:pt x="4384" y="2082"/>
                  </a:cubicBezTo>
                  <a:cubicBezTo>
                    <a:pt x="4496" y="2560"/>
                    <a:pt x="4835" y="2594"/>
                    <a:pt x="5175" y="2732"/>
                  </a:cubicBezTo>
                  <a:cubicBezTo>
                    <a:pt x="5416" y="2830"/>
                    <a:pt x="5521" y="3026"/>
                    <a:pt x="5755" y="3160"/>
                  </a:cubicBezTo>
                  <a:cubicBezTo>
                    <a:pt x="5712" y="3350"/>
                    <a:pt x="5636" y="3444"/>
                    <a:pt x="5636" y="3643"/>
                  </a:cubicBezTo>
                  <a:cubicBezTo>
                    <a:pt x="5636" y="4057"/>
                    <a:pt x="5627" y="4372"/>
                    <a:pt x="5834" y="4665"/>
                  </a:cubicBezTo>
                  <a:cubicBezTo>
                    <a:pt x="5982" y="4875"/>
                    <a:pt x="6270" y="4827"/>
                    <a:pt x="6270" y="5126"/>
                  </a:cubicBezTo>
                  <a:lnTo>
                    <a:pt x="6270" y="5396"/>
                  </a:lnTo>
                  <a:cubicBezTo>
                    <a:pt x="6270" y="5586"/>
                    <a:pt x="6457" y="5563"/>
                    <a:pt x="6586" y="5613"/>
                  </a:cubicBezTo>
                  <a:cubicBezTo>
                    <a:pt x="6796" y="5699"/>
                    <a:pt x="6876" y="5897"/>
                    <a:pt x="7061" y="6060"/>
                  </a:cubicBezTo>
                  <a:cubicBezTo>
                    <a:pt x="7374" y="6334"/>
                    <a:pt x="7595" y="6468"/>
                    <a:pt x="7786" y="6915"/>
                  </a:cubicBezTo>
                  <a:cubicBezTo>
                    <a:pt x="7845" y="7059"/>
                    <a:pt x="7958" y="7074"/>
                    <a:pt x="8023" y="7212"/>
                  </a:cubicBezTo>
                  <a:cubicBezTo>
                    <a:pt x="8211" y="7613"/>
                    <a:pt x="8303" y="7891"/>
                    <a:pt x="8577" y="8180"/>
                  </a:cubicBezTo>
                  <a:cubicBezTo>
                    <a:pt x="8802" y="8416"/>
                    <a:pt x="8903" y="8719"/>
                    <a:pt x="9184" y="8719"/>
                  </a:cubicBezTo>
                  <a:cubicBezTo>
                    <a:pt x="9247" y="8719"/>
                    <a:pt x="9256" y="8610"/>
                    <a:pt x="9316" y="8587"/>
                  </a:cubicBezTo>
                  <a:cubicBezTo>
                    <a:pt x="9431" y="8541"/>
                    <a:pt x="9514" y="8593"/>
                    <a:pt x="9633" y="8552"/>
                  </a:cubicBezTo>
                  <a:cubicBezTo>
                    <a:pt x="9606" y="8401"/>
                    <a:pt x="9540" y="8332"/>
                    <a:pt x="9540" y="8180"/>
                  </a:cubicBezTo>
                  <a:cubicBezTo>
                    <a:pt x="9540" y="7830"/>
                    <a:pt x="9768" y="7584"/>
                    <a:pt x="10015" y="7584"/>
                  </a:cubicBezTo>
                  <a:cubicBezTo>
                    <a:pt x="10222" y="7584"/>
                    <a:pt x="10334" y="7695"/>
                    <a:pt x="10542" y="7695"/>
                  </a:cubicBezTo>
                  <a:cubicBezTo>
                    <a:pt x="10664" y="7695"/>
                    <a:pt x="10710" y="7528"/>
                    <a:pt x="10832" y="7528"/>
                  </a:cubicBezTo>
                  <a:cubicBezTo>
                    <a:pt x="11215" y="7528"/>
                    <a:pt x="11308" y="8198"/>
                    <a:pt x="11690" y="8198"/>
                  </a:cubicBezTo>
                  <a:cubicBezTo>
                    <a:pt x="11736" y="8198"/>
                    <a:pt x="11749" y="8104"/>
                    <a:pt x="11796" y="8104"/>
                  </a:cubicBezTo>
                  <a:cubicBezTo>
                    <a:pt x="11914" y="8104"/>
                    <a:pt x="11967" y="8234"/>
                    <a:pt x="12086" y="8234"/>
                  </a:cubicBezTo>
                  <a:cubicBezTo>
                    <a:pt x="12158" y="8234"/>
                    <a:pt x="12198" y="8180"/>
                    <a:pt x="12270" y="8180"/>
                  </a:cubicBezTo>
                  <a:cubicBezTo>
                    <a:pt x="12353" y="8180"/>
                    <a:pt x="12379" y="8286"/>
                    <a:pt x="12455" y="8328"/>
                  </a:cubicBezTo>
                  <a:cubicBezTo>
                    <a:pt x="12630" y="8430"/>
                    <a:pt x="12755" y="8401"/>
                    <a:pt x="12947" y="8401"/>
                  </a:cubicBezTo>
                  <a:lnTo>
                    <a:pt x="13048" y="8401"/>
                  </a:lnTo>
                  <a:lnTo>
                    <a:pt x="13048" y="8215"/>
                  </a:lnTo>
                  <a:cubicBezTo>
                    <a:pt x="13084" y="8198"/>
                    <a:pt x="13102" y="8142"/>
                    <a:pt x="13141" y="8142"/>
                  </a:cubicBezTo>
                  <a:cubicBezTo>
                    <a:pt x="13193" y="8142"/>
                    <a:pt x="13223" y="8180"/>
                    <a:pt x="13276" y="8180"/>
                  </a:cubicBezTo>
                  <a:cubicBezTo>
                    <a:pt x="13336" y="8180"/>
                    <a:pt x="13371" y="8161"/>
                    <a:pt x="13431" y="8161"/>
                  </a:cubicBezTo>
                  <a:cubicBezTo>
                    <a:pt x="13559" y="8161"/>
                    <a:pt x="13603" y="8324"/>
                    <a:pt x="13721" y="8382"/>
                  </a:cubicBezTo>
                  <a:cubicBezTo>
                    <a:pt x="14021" y="8541"/>
                    <a:pt x="14192" y="8700"/>
                    <a:pt x="14512" y="8700"/>
                  </a:cubicBezTo>
                  <a:cubicBezTo>
                    <a:pt x="14664" y="8700"/>
                    <a:pt x="14628" y="8340"/>
                    <a:pt x="14776" y="8290"/>
                  </a:cubicBezTo>
                  <a:cubicBezTo>
                    <a:pt x="15204" y="8142"/>
                    <a:pt x="15445" y="7993"/>
                    <a:pt x="15883" y="7993"/>
                  </a:cubicBezTo>
                  <a:cubicBezTo>
                    <a:pt x="16247" y="7993"/>
                    <a:pt x="16488" y="8063"/>
                    <a:pt x="16781" y="8363"/>
                  </a:cubicBezTo>
                  <a:cubicBezTo>
                    <a:pt x="17005" y="8593"/>
                    <a:pt x="16965" y="8951"/>
                    <a:pt x="16965" y="9346"/>
                  </a:cubicBezTo>
                  <a:lnTo>
                    <a:pt x="16965" y="9726"/>
                  </a:lnTo>
                  <a:cubicBezTo>
                    <a:pt x="16965" y="10288"/>
                    <a:pt x="17308" y="10516"/>
                    <a:pt x="17308" y="11078"/>
                  </a:cubicBezTo>
                  <a:cubicBezTo>
                    <a:pt x="17308" y="11195"/>
                    <a:pt x="17268" y="11260"/>
                    <a:pt x="17268" y="11377"/>
                  </a:cubicBezTo>
                  <a:cubicBezTo>
                    <a:pt x="17268" y="11572"/>
                    <a:pt x="17420" y="11613"/>
                    <a:pt x="17546" y="11691"/>
                  </a:cubicBezTo>
                  <a:cubicBezTo>
                    <a:pt x="17773" y="11837"/>
                    <a:pt x="17915" y="11963"/>
                    <a:pt x="18140" y="12119"/>
                  </a:cubicBezTo>
                  <a:lnTo>
                    <a:pt x="21600" y="14542"/>
                  </a:lnTo>
                  <a:lnTo>
                    <a:pt x="21600" y="14542"/>
                  </a:lnTo>
                  <a:cubicBezTo>
                    <a:pt x="21581" y="14659"/>
                    <a:pt x="21523" y="14759"/>
                    <a:pt x="21436" y="14759"/>
                  </a:cubicBezTo>
                  <a:cubicBezTo>
                    <a:pt x="21308" y="14759"/>
                    <a:pt x="21249" y="14611"/>
                    <a:pt x="21198" y="14443"/>
                  </a:cubicBezTo>
                  <a:cubicBezTo>
                    <a:pt x="21153" y="14481"/>
                    <a:pt x="21123" y="14517"/>
                    <a:pt x="21067" y="14517"/>
                  </a:cubicBezTo>
                  <a:cubicBezTo>
                    <a:pt x="20879" y="14255"/>
                    <a:pt x="20890" y="14326"/>
                    <a:pt x="21067" y="14797"/>
                  </a:cubicBezTo>
                  <a:cubicBezTo>
                    <a:pt x="21067" y="15317"/>
                    <a:pt x="20669" y="15438"/>
                    <a:pt x="20328" y="15633"/>
                  </a:cubicBezTo>
                  <a:lnTo>
                    <a:pt x="20249" y="15614"/>
                  </a:lnTo>
                  <a:cubicBezTo>
                    <a:pt x="20098" y="15666"/>
                    <a:pt x="20009" y="15689"/>
                    <a:pt x="19853" y="15689"/>
                  </a:cubicBezTo>
                  <a:cubicBezTo>
                    <a:pt x="19738" y="15689"/>
                    <a:pt x="19680" y="15614"/>
                    <a:pt x="19563" y="15614"/>
                  </a:cubicBezTo>
                  <a:cubicBezTo>
                    <a:pt x="19498" y="15614"/>
                    <a:pt x="19471" y="15689"/>
                    <a:pt x="19405" y="15689"/>
                  </a:cubicBezTo>
                  <a:cubicBezTo>
                    <a:pt x="19339" y="15689"/>
                    <a:pt x="19313" y="15614"/>
                    <a:pt x="19247" y="15614"/>
                  </a:cubicBezTo>
                  <a:cubicBezTo>
                    <a:pt x="18877" y="15614"/>
                    <a:pt x="18680" y="15837"/>
                    <a:pt x="18311" y="15837"/>
                  </a:cubicBezTo>
                  <a:cubicBezTo>
                    <a:pt x="18198" y="15837"/>
                    <a:pt x="18109" y="15815"/>
                    <a:pt x="18046" y="15689"/>
                  </a:cubicBezTo>
                  <a:cubicBezTo>
                    <a:pt x="17968" y="15883"/>
                    <a:pt x="17810" y="15842"/>
                    <a:pt x="17651" y="15875"/>
                  </a:cubicBezTo>
                  <a:cubicBezTo>
                    <a:pt x="17502" y="15902"/>
                    <a:pt x="17420" y="15986"/>
                    <a:pt x="17268" y="15986"/>
                  </a:cubicBezTo>
                  <a:cubicBezTo>
                    <a:pt x="17203" y="15986"/>
                    <a:pt x="17203" y="15871"/>
                    <a:pt x="17163" y="15800"/>
                  </a:cubicBezTo>
                  <a:cubicBezTo>
                    <a:pt x="17081" y="16084"/>
                    <a:pt x="16856" y="16118"/>
                    <a:pt x="16636" y="16118"/>
                  </a:cubicBezTo>
                  <a:cubicBezTo>
                    <a:pt x="16533" y="16118"/>
                    <a:pt x="16513" y="15911"/>
                    <a:pt x="16411" y="15911"/>
                  </a:cubicBezTo>
                  <a:cubicBezTo>
                    <a:pt x="16247" y="15911"/>
                    <a:pt x="16155" y="15959"/>
                    <a:pt x="15989" y="15986"/>
                  </a:cubicBezTo>
                  <a:cubicBezTo>
                    <a:pt x="15986" y="16042"/>
                    <a:pt x="15977" y="16076"/>
                    <a:pt x="15977" y="16130"/>
                  </a:cubicBezTo>
                  <a:cubicBezTo>
                    <a:pt x="15977" y="16289"/>
                    <a:pt x="16015" y="16381"/>
                    <a:pt x="16081" y="16506"/>
                  </a:cubicBezTo>
                  <a:cubicBezTo>
                    <a:pt x="15870" y="16678"/>
                    <a:pt x="15568" y="16669"/>
                    <a:pt x="15568" y="17014"/>
                  </a:cubicBezTo>
                  <a:cubicBezTo>
                    <a:pt x="15568" y="17041"/>
                    <a:pt x="15580" y="17056"/>
                    <a:pt x="15580" y="17083"/>
                  </a:cubicBezTo>
                  <a:cubicBezTo>
                    <a:pt x="15719" y="16985"/>
                    <a:pt x="15798" y="16912"/>
                    <a:pt x="15950" y="16860"/>
                  </a:cubicBezTo>
                  <a:cubicBezTo>
                    <a:pt x="15670" y="17255"/>
                    <a:pt x="15580" y="17547"/>
                    <a:pt x="15304" y="17938"/>
                  </a:cubicBezTo>
                  <a:cubicBezTo>
                    <a:pt x="15036" y="18314"/>
                    <a:pt x="14888" y="18538"/>
                    <a:pt x="14591" y="18849"/>
                  </a:cubicBezTo>
                  <a:cubicBezTo>
                    <a:pt x="14447" y="19002"/>
                    <a:pt x="14393" y="19161"/>
                    <a:pt x="14222" y="19238"/>
                  </a:cubicBezTo>
                  <a:cubicBezTo>
                    <a:pt x="13968" y="19355"/>
                    <a:pt x="13790" y="19276"/>
                    <a:pt x="13536" y="19407"/>
                  </a:cubicBezTo>
                  <a:cubicBezTo>
                    <a:pt x="13253" y="19556"/>
                    <a:pt x="13088" y="19704"/>
                    <a:pt x="12785" y="19704"/>
                  </a:cubicBezTo>
                  <a:cubicBezTo>
                    <a:pt x="12702" y="19704"/>
                    <a:pt x="12657" y="19696"/>
                    <a:pt x="12574" y="19713"/>
                  </a:cubicBezTo>
                  <a:cubicBezTo>
                    <a:pt x="12597" y="19936"/>
                    <a:pt x="12662" y="20043"/>
                    <a:pt x="12731" y="20243"/>
                  </a:cubicBezTo>
                  <a:cubicBezTo>
                    <a:pt x="12774" y="20369"/>
                    <a:pt x="12788" y="20540"/>
                    <a:pt x="12890" y="20540"/>
                  </a:cubicBezTo>
                  <a:cubicBezTo>
                    <a:pt x="13008" y="20540"/>
                    <a:pt x="13071" y="20452"/>
                    <a:pt x="13167" y="20354"/>
                  </a:cubicBezTo>
                  <a:cubicBezTo>
                    <a:pt x="13173" y="20415"/>
                    <a:pt x="13180" y="20448"/>
                    <a:pt x="13180" y="20509"/>
                  </a:cubicBezTo>
                  <a:cubicBezTo>
                    <a:pt x="13180" y="20935"/>
                    <a:pt x="13138" y="21171"/>
                    <a:pt x="13114" y="21600"/>
                  </a:cubicBezTo>
                  <a:cubicBezTo>
                    <a:pt x="12909" y="21498"/>
                    <a:pt x="12897" y="21228"/>
                    <a:pt x="12811" y="20950"/>
                  </a:cubicBezTo>
                  <a:cubicBezTo>
                    <a:pt x="12731" y="20693"/>
                    <a:pt x="12626" y="20559"/>
                    <a:pt x="12626" y="20281"/>
                  </a:cubicBezTo>
                  <a:cubicBezTo>
                    <a:pt x="12445" y="20239"/>
                    <a:pt x="12358" y="20114"/>
                    <a:pt x="12178" y="20114"/>
                  </a:cubicBezTo>
                  <a:cubicBezTo>
                    <a:pt x="12032" y="20114"/>
                    <a:pt x="12066" y="20398"/>
                    <a:pt x="12032" y="20597"/>
                  </a:cubicBezTo>
                  <a:cubicBezTo>
                    <a:pt x="11897" y="20423"/>
                    <a:pt x="11881" y="20252"/>
                    <a:pt x="11796" y="20020"/>
                  </a:cubicBezTo>
                  <a:cubicBezTo>
                    <a:pt x="11753" y="19905"/>
                    <a:pt x="11663" y="19871"/>
                    <a:pt x="11663" y="19742"/>
                  </a:cubicBezTo>
                  <a:cubicBezTo>
                    <a:pt x="11663" y="19681"/>
                    <a:pt x="11719" y="19677"/>
                    <a:pt x="11756" y="19648"/>
                  </a:cubicBezTo>
                  <a:cubicBezTo>
                    <a:pt x="11729" y="19527"/>
                    <a:pt x="11742" y="19351"/>
                    <a:pt x="11650" y="19351"/>
                  </a:cubicBezTo>
                  <a:cubicBezTo>
                    <a:pt x="11515" y="19351"/>
                    <a:pt x="11466" y="19508"/>
                    <a:pt x="11334" y="19556"/>
                  </a:cubicBezTo>
                  <a:cubicBezTo>
                    <a:pt x="11258" y="19593"/>
                    <a:pt x="11231" y="19612"/>
                    <a:pt x="11148" y="19612"/>
                  </a:cubicBezTo>
                  <a:cubicBezTo>
                    <a:pt x="11000" y="19612"/>
                    <a:pt x="10988" y="19370"/>
                    <a:pt x="10899" y="19203"/>
                  </a:cubicBezTo>
                  <a:cubicBezTo>
                    <a:pt x="10799" y="19017"/>
                    <a:pt x="10648" y="18937"/>
                    <a:pt x="10648" y="18701"/>
                  </a:cubicBezTo>
                  <a:cubicBezTo>
                    <a:pt x="10648" y="18598"/>
                    <a:pt x="10701" y="18546"/>
                    <a:pt x="10701" y="18446"/>
                  </a:cubicBezTo>
                  <a:cubicBezTo>
                    <a:pt x="10701" y="18413"/>
                    <a:pt x="10687" y="18398"/>
                    <a:pt x="10687" y="18367"/>
                  </a:cubicBezTo>
                  <a:lnTo>
                    <a:pt x="10636" y="18348"/>
                  </a:lnTo>
                  <a:cubicBezTo>
                    <a:pt x="10566" y="18379"/>
                    <a:pt x="10523" y="18389"/>
                    <a:pt x="10450" y="18402"/>
                  </a:cubicBezTo>
                  <a:lnTo>
                    <a:pt x="10186" y="18348"/>
                  </a:lnTo>
                  <a:cubicBezTo>
                    <a:pt x="10004" y="18375"/>
                    <a:pt x="9887" y="18375"/>
                    <a:pt x="9738" y="18513"/>
                  </a:cubicBezTo>
                  <a:cubicBezTo>
                    <a:pt x="9633" y="18618"/>
                    <a:pt x="9603" y="18793"/>
                    <a:pt x="9474" y="18793"/>
                  </a:cubicBezTo>
                  <a:cubicBezTo>
                    <a:pt x="9316" y="18793"/>
                    <a:pt x="9224" y="18569"/>
                    <a:pt x="9224" y="18348"/>
                  </a:cubicBezTo>
                  <a:cubicBezTo>
                    <a:pt x="9224" y="18120"/>
                    <a:pt x="9465" y="18212"/>
                    <a:pt x="9580" y="18049"/>
                  </a:cubicBezTo>
                  <a:cubicBezTo>
                    <a:pt x="9781" y="17767"/>
                    <a:pt x="9923" y="17539"/>
                    <a:pt x="9923" y="17138"/>
                  </a:cubicBezTo>
                  <a:cubicBezTo>
                    <a:pt x="9923" y="16828"/>
                    <a:pt x="9826" y="16640"/>
                    <a:pt x="9698" y="16396"/>
                  </a:cubicBezTo>
                  <a:cubicBezTo>
                    <a:pt x="9616" y="16237"/>
                    <a:pt x="9590" y="16024"/>
                    <a:pt x="9448" y="16024"/>
                  </a:cubicBezTo>
                  <a:cubicBezTo>
                    <a:pt x="9332" y="16024"/>
                    <a:pt x="9316" y="16210"/>
                    <a:pt x="9224" y="16302"/>
                  </a:cubicBezTo>
                  <a:cubicBezTo>
                    <a:pt x="9035" y="16494"/>
                    <a:pt x="8891" y="16525"/>
                    <a:pt x="8696" y="16711"/>
                  </a:cubicBezTo>
                  <a:cubicBezTo>
                    <a:pt x="8584" y="16818"/>
                    <a:pt x="8511" y="16887"/>
                    <a:pt x="8419" y="17027"/>
                  </a:cubicBezTo>
                  <a:cubicBezTo>
                    <a:pt x="8359" y="17119"/>
                    <a:pt x="8248" y="17138"/>
                    <a:pt x="8248" y="17269"/>
                  </a:cubicBezTo>
                  <a:cubicBezTo>
                    <a:pt x="8248" y="17432"/>
                    <a:pt x="8383" y="17493"/>
                    <a:pt x="8498" y="17493"/>
                  </a:cubicBezTo>
                  <a:cubicBezTo>
                    <a:pt x="8673" y="17493"/>
                    <a:pt x="8749" y="17343"/>
                    <a:pt x="8907" y="17232"/>
                  </a:cubicBezTo>
                  <a:cubicBezTo>
                    <a:pt x="8930" y="17273"/>
                    <a:pt x="8960" y="17307"/>
                    <a:pt x="8960" y="17361"/>
                  </a:cubicBezTo>
                  <a:cubicBezTo>
                    <a:pt x="8960" y="17660"/>
                    <a:pt x="8722" y="17706"/>
                    <a:pt x="8538" y="17844"/>
                  </a:cubicBezTo>
                  <a:cubicBezTo>
                    <a:pt x="8168" y="18124"/>
                    <a:pt x="7974" y="18341"/>
                    <a:pt x="7588" y="18588"/>
                  </a:cubicBezTo>
                  <a:cubicBezTo>
                    <a:pt x="7199" y="18839"/>
                    <a:pt x="7116" y="19272"/>
                    <a:pt x="6771" y="19631"/>
                  </a:cubicBezTo>
                  <a:cubicBezTo>
                    <a:pt x="6681" y="19717"/>
                    <a:pt x="6589" y="19696"/>
                    <a:pt x="6506" y="19796"/>
                  </a:cubicBezTo>
                  <a:cubicBezTo>
                    <a:pt x="6371" y="19963"/>
                    <a:pt x="6411" y="20319"/>
                    <a:pt x="6230" y="20319"/>
                  </a:cubicBezTo>
                  <a:cubicBezTo>
                    <a:pt x="5956" y="20319"/>
                    <a:pt x="5870" y="19890"/>
                    <a:pt x="5596" y="19890"/>
                  </a:cubicBezTo>
                  <a:cubicBezTo>
                    <a:pt x="5564" y="19890"/>
                    <a:pt x="5550" y="19944"/>
                    <a:pt x="5517" y="19944"/>
                  </a:cubicBezTo>
                  <a:cubicBezTo>
                    <a:pt x="5277" y="19944"/>
                    <a:pt x="5204" y="19631"/>
                    <a:pt x="4990" y="19481"/>
                  </a:cubicBezTo>
                  <a:cubicBezTo>
                    <a:pt x="4775" y="19332"/>
                    <a:pt x="4598" y="19393"/>
                    <a:pt x="4410" y="19184"/>
                  </a:cubicBezTo>
                  <a:cubicBezTo>
                    <a:pt x="4037" y="18766"/>
                    <a:pt x="3869" y="18237"/>
                    <a:pt x="3394" y="18237"/>
                  </a:cubicBezTo>
                  <a:cubicBezTo>
                    <a:pt x="3206" y="18237"/>
                    <a:pt x="3120" y="18421"/>
                    <a:pt x="2932" y="18421"/>
                  </a:cubicBezTo>
                  <a:cubicBezTo>
                    <a:pt x="2837" y="18421"/>
                    <a:pt x="2810" y="18291"/>
                    <a:pt x="2734" y="18218"/>
                  </a:cubicBezTo>
                  <a:cubicBezTo>
                    <a:pt x="2481" y="17971"/>
                    <a:pt x="2306" y="17808"/>
                    <a:pt x="1996" y="17808"/>
                  </a:cubicBezTo>
                  <a:cubicBezTo>
                    <a:pt x="1911" y="17808"/>
                    <a:pt x="1868" y="17873"/>
                    <a:pt x="1785" y="17900"/>
                  </a:cubicBezTo>
                  <a:cubicBezTo>
                    <a:pt x="1666" y="17942"/>
                    <a:pt x="1495" y="17915"/>
                    <a:pt x="1495" y="18087"/>
                  </a:cubicBezTo>
                  <a:cubicBezTo>
                    <a:pt x="1495" y="18162"/>
                    <a:pt x="1535" y="18204"/>
                    <a:pt x="1535" y="18277"/>
                  </a:cubicBezTo>
                  <a:lnTo>
                    <a:pt x="1535" y="18421"/>
                  </a:lnTo>
                  <a:lnTo>
                    <a:pt x="1441" y="18421"/>
                  </a:lnTo>
                  <a:cubicBezTo>
                    <a:pt x="1155" y="18254"/>
                    <a:pt x="1060" y="17984"/>
                    <a:pt x="848" y="17660"/>
                  </a:cubicBezTo>
                  <a:cubicBezTo>
                    <a:pt x="589" y="17259"/>
                    <a:pt x="334" y="17039"/>
                    <a:pt x="0" y="16964"/>
                  </a:cubicBezTo>
                  <a:close/>
                  <a:moveTo>
                    <a:pt x="10318" y="18588"/>
                  </a:moveTo>
                  <a:cubicBezTo>
                    <a:pt x="10206" y="18626"/>
                    <a:pt x="10150" y="18720"/>
                    <a:pt x="10081" y="18849"/>
                  </a:cubicBezTo>
                  <a:cubicBezTo>
                    <a:pt x="10183" y="18849"/>
                    <a:pt x="10242" y="18864"/>
                    <a:pt x="10344" y="18849"/>
                  </a:cubicBezTo>
                  <a:cubicBezTo>
                    <a:pt x="10354" y="18762"/>
                    <a:pt x="10328" y="18678"/>
                    <a:pt x="10318" y="18588"/>
                  </a:cubicBezTo>
                  <a:cubicBezTo>
                    <a:pt x="10318" y="18588"/>
                    <a:pt x="10318" y="18588"/>
                    <a:pt x="10318" y="18588"/>
                  </a:cubicBezTo>
                  <a:close/>
                </a:path>
              </a:pathLst>
            </a:custGeom>
            <a:solidFill>
              <a:srgbClr val="E6E7EA"/>
            </a:solidFill>
            <a:ln w="6350">
              <a:solidFill>
                <a:srgbClr val="A6AAA9"/>
              </a:solidFill>
            </a:ln>
          </p:spPr>
          <p:txBody>
            <a:bodyPr lIns="19050" tIns="19050" rIns="19050" bIns="19050" anchor="ctr"/>
            <a:lstStyle/>
            <a:p>
              <a:endParaRPr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21" name="Shape 6931">
              <a:extLst>
                <a:ext uri="{FF2B5EF4-FFF2-40B4-BE49-F238E27FC236}">
                  <a16:creationId xmlns:a16="http://schemas.microsoft.com/office/drawing/2014/main" id="{6D8A6FA2-A473-404E-B209-90BB9C47E960}"/>
                </a:ext>
              </a:extLst>
            </p:cNvPr>
            <p:cNvSpPr/>
            <p:nvPr/>
          </p:nvSpPr>
          <p:spPr>
            <a:xfrm>
              <a:off x="-244108" y="4493943"/>
              <a:ext cx="1393591" cy="222908"/>
            </a:xfrm>
            <a:prstGeom prst="rect">
              <a:avLst/>
            </a:prstGeom>
            <a:ln w="12700">
              <a:miter lim="400000"/>
            </a:ln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lIns="25400" tIns="25400" rIns="25400" bIns="25400" anchor="ctr"/>
            <a:lstStyle>
              <a:lvl1pPr>
                <a:lnSpc>
                  <a:spcPct val="120000"/>
                </a:lnSpc>
                <a:spcBef>
                  <a:spcPts val="4500"/>
                </a:spcBef>
                <a:defRPr sz="2000"/>
              </a:lvl1pPr>
            </a:lstStyle>
            <a:p>
              <a:pPr algn="ctr"/>
              <a:r>
                <a:rPr sz="1000" dirty="0" err="1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Warmambool</a:t>
              </a:r>
              <a:endParaRPr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22" name="Shape 6932">
              <a:extLst>
                <a:ext uri="{FF2B5EF4-FFF2-40B4-BE49-F238E27FC236}">
                  <a16:creationId xmlns:a16="http://schemas.microsoft.com/office/drawing/2014/main" id="{FC760370-29AF-46D4-9702-7FAE6D7CD13E}"/>
                </a:ext>
              </a:extLst>
            </p:cNvPr>
            <p:cNvSpPr/>
            <p:nvPr/>
          </p:nvSpPr>
          <p:spPr>
            <a:xfrm>
              <a:off x="4249266" y="4291171"/>
              <a:ext cx="1393591" cy="249553"/>
            </a:xfrm>
            <a:prstGeom prst="rect">
              <a:avLst/>
            </a:prstGeom>
            <a:ln w="12700">
              <a:miter lim="400000"/>
            </a:ln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lIns="25400" tIns="25400" rIns="25400" bIns="25400" anchor="ctr"/>
            <a:lstStyle>
              <a:lvl1pPr>
                <a:lnSpc>
                  <a:spcPct val="120000"/>
                </a:lnSpc>
                <a:spcBef>
                  <a:spcPts val="4500"/>
                </a:spcBef>
                <a:defRPr sz="2000"/>
              </a:lvl1pPr>
            </a:lstStyle>
            <a:p>
              <a:pPr algn="ctr"/>
              <a:r>
                <a:rPr sz="10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Sale</a:t>
              </a:r>
            </a:p>
          </p:txBody>
        </p:sp>
        <p:sp>
          <p:nvSpPr>
            <p:cNvPr id="23" name="Shape 6933">
              <a:extLst>
                <a:ext uri="{FF2B5EF4-FFF2-40B4-BE49-F238E27FC236}">
                  <a16:creationId xmlns:a16="http://schemas.microsoft.com/office/drawing/2014/main" id="{0248B2CA-88AE-43B6-9D18-11010D27673F}"/>
                </a:ext>
              </a:extLst>
            </p:cNvPr>
            <p:cNvSpPr/>
            <p:nvPr/>
          </p:nvSpPr>
          <p:spPr>
            <a:xfrm>
              <a:off x="2740636" y="1944515"/>
              <a:ext cx="898166" cy="255816"/>
            </a:xfrm>
            <a:prstGeom prst="rect">
              <a:avLst/>
            </a:prstGeom>
            <a:ln w="12700">
              <a:miter lim="400000"/>
            </a:ln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lIns="25400" tIns="25400" rIns="25400" bIns="25400" anchor="ctr"/>
            <a:lstStyle>
              <a:lvl1pPr>
                <a:lnSpc>
                  <a:spcPct val="120000"/>
                </a:lnSpc>
                <a:spcBef>
                  <a:spcPts val="4500"/>
                </a:spcBef>
                <a:defRPr sz="2000"/>
              </a:lvl1pPr>
            </a:lstStyle>
            <a:p>
              <a:pPr algn="ctr"/>
              <a:r>
                <a:rPr sz="1000" dirty="0" err="1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Echuca</a:t>
              </a:r>
              <a:endParaRPr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24" name="Shape 6934">
              <a:extLst>
                <a:ext uri="{FF2B5EF4-FFF2-40B4-BE49-F238E27FC236}">
                  <a16:creationId xmlns:a16="http://schemas.microsoft.com/office/drawing/2014/main" id="{ABDD81DD-CFAA-4714-831C-7601E0F865F7}"/>
                </a:ext>
              </a:extLst>
            </p:cNvPr>
            <p:cNvSpPr/>
            <p:nvPr/>
          </p:nvSpPr>
          <p:spPr>
            <a:xfrm>
              <a:off x="3411387" y="2868251"/>
              <a:ext cx="852426" cy="253655"/>
            </a:xfrm>
            <a:prstGeom prst="rect">
              <a:avLst/>
            </a:prstGeom>
            <a:ln w="12700">
              <a:miter lim="400000"/>
            </a:ln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lIns="25400" tIns="25400" rIns="25400" bIns="25400" anchor="ctr"/>
            <a:lstStyle>
              <a:lvl1pPr>
                <a:lnSpc>
                  <a:spcPct val="120000"/>
                </a:lnSpc>
                <a:spcBef>
                  <a:spcPts val="4500"/>
                </a:spcBef>
                <a:defRPr sz="2000"/>
              </a:lvl1pPr>
            </a:lstStyle>
            <a:p>
              <a:pPr algn="ctr"/>
              <a:r>
                <a:rPr sz="1000" dirty="0" err="1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Shepparton</a:t>
              </a:r>
              <a:endParaRPr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25" name="Shape 6935">
              <a:extLst>
                <a:ext uri="{FF2B5EF4-FFF2-40B4-BE49-F238E27FC236}">
                  <a16:creationId xmlns:a16="http://schemas.microsoft.com/office/drawing/2014/main" id="{5E2AF954-F325-4C9E-B41B-95D748021098}"/>
                </a:ext>
              </a:extLst>
            </p:cNvPr>
            <p:cNvSpPr/>
            <p:nvPr/>
          </p:nvSpPr>
          <p:spPr>
            <a:xfrm>
              <a:off x="-85770" y="270927"/>
              <a:ext cx="1393591" cy="242186"/>
            </a:xfrm>
            <a:prstGeom prst="rect">
              <a:avLst/>
            </a:prstGeom>
            <a:ln w="12700">
              <a:miter lim="400000"/>
            </a:ln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lIns="25400" tIns="25400" rIns="25400" bIns="25400" anchor="ctr"/>
            <a:lstStyle>
              <a:lvl1pPr>
                <a:lnSpc>
                  <a:spcPct val="120000"/>
                </a:lnSpc>
                <a:spcBef>
                  <a:spcPts val="4500"/>
                </a:spcBef>
                <a:defRPr sz="2000"/>
              </a:lvl1pPr>
            </a:lstStyle>
            <a:p>
              <a:pPr algn="ctr"/>
              <a:r>
                <a:rPr sz="1000" dirty="0" err="1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Mildura</a:t>
              </a:r>
              <a:endParaRPr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26" name="Shape 6936">
              <a:extLst>
                <a:ext uri="{FF2B5EF4-FFF2-40B4-BE49-F238E27FC236}">
                  <a16:creationId xmlns:a16="http://schemas.microsoft.com/office/drawing/2014/main" id="{C96E4E15-A469-4881-BD99-9ED1438CDDD7}"/>
                </a:ext>
              </a:extLst>
            </p:cNvPr>
            <p:cNvSpPr/>
            <p:nvPr/>
          </p:nvSpPr>
          <p:spPr>
            <a:xfrm>
              <a:off x="585378" y="199406"/>
              <a:ext cx="79769" cy="79769"/>
            </a:xfrm>
            <a:prstGeom prst="ellipse">
              <a:avLst/>
            </a:prstGeom>
            <a:solidFill>
              <a:schemeClr val="accent1"/>
            </a:solidFill>
            <a:ln w="12700">
              <a:miter lim="400000"/>
            </a:ln>
          </p:spPr>
          <p:txBody>
            <a:bodyPr lIns="19050" tIns="19050" rIns="19050" bIns="19050" anchor="ctr"/>
            <a:lstStyle/>
            <a:p>
              <a:endParaRPr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27" name="Shape 6937">
              <a:extLst>
                <a:ext uri="{FF2B5EF4-FFF2-40B4-BE49-F238E27FC236}">
                  <a16:creationId xmlns:a16="http://schemas.microsoft.com/office/drawing/2014/main" id="{9C90C371-A19D-4A03-91B4-ACD485BFC8EA}"/>
                </a:ext>
              </a:extLst>
            </p:cNvPr>
            <p:cNvSpPr/>
            <p:nvPr/>
          </p:nvSpPr>
          <p:spPr>
            <a:xfrm>
              <a:off x="642955" y="290008"/>
              <a:ext cx="5447402" cy="468261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9214" y="16773"/>
                  </a:moveTo>
                  <a:lnTo>
                    <a:pt x="10010" y="17861"/>
                  </a:lnTo>
                  <a:lnTo>
                    <a:pt x="9909" y="18909"/>
                  </a:lnTo>
                  <a:lnTo>
                    <a:pt x="9592" y="19456"/>
                  </a:lnTo>
                  <a:lnTo>
                    <a:pt x="9857" y="19757"/>
                  </a:lnTo>
                  <a:lnTo>
                    <a:pt x="10326" y="19776"/>
                  </a:lnTo>
                  <a:lnTo>
                    <a:pt x="10837" y="19719"/>
                  </a:lnTo>
                  <a:lnTo>
                    <a:pt x="11182" y="20000"/>
                  </a:lnTo>
                  <a:lnTo>
                    <a:pt x="11268" y="20490"/>
                  </a:lnTo>
                  <a:lnTo>
                    <a:pt x="11651" y="20778"/>
                  </a:lnTo>
                  <a:lnTo>
                    <a:pt x="11990" y="20784"/>
                  </a:lnTo>
                  <a:cubicBezTo>
                    <a:pt x="12217" y="20792"/>
                    <a:pt x="12435" y="20882"/>
                    <a:pt x="12616" y="21041"/>
                  </a:cubicBezTo>
                  <a:cubicBezTo>
                    <a:pt x="12718" y="21131"/>
                    <a:pt x="12806" y="21242"/>
                    <a:pt x="12875" y="21368"/>
                  </a:cubicBezTo>
                  <a:lnTo>
                    <a:pt x="13344" y="21600"/>
                  </a:lnTo>
                  <a:lnTo>
                    <a:pt x="13473" y="21437"/>
                  </a:lnTo>
                  <a:lnTo>
                    <a:pt x="13738" y="21274"/>
                  </a:lnTo>
                  <a:lnTo>
                    <a:pt x="15010" y="20997"/>
                  </a:lnTo>
                  <a:lnTo>
                    <a:pt x="15683" y="20753"/>
                  </a:lnTo>
                  <a:lnTo>
                    <a:pt x="15974" y="20558"/>
                  </a:lnTo>
                  <a:lnTo>
                    <a:pt x="16367" y="20139"/>
                  </a:lnTo>
                  <a:cubicBezTo>
                    <a:pt x="16589" y="19972"/>
                    <a:pt x="16793" y="19777"/>
                    <a:pt x="16976" y="19555"/>
                  </a:cubicBezTo>
                  <a:cubicBezTo>
                    <a:pt x="17204" y="19279"/>
                    <a:pt x="17397" y="18966"/>
                    <a:pt x="17548" y="18626"/>
                  </a:cubicBezTo>
                  <a:cubicBezTo>
                    <a:pt x="17442" y="18493"/>
                    <a:pt x="17350" y="18346"/>
                    <a:pt x="17273" y="18187"/>
                  </a:cubicBezTo>
                  <a:cubicBezTo>
                    <a:pt x="17208" y="18053"/>
                    <a:pt x="17154" y="17909"/>
                    <a:pt x="17138" y="17756"/>
                  </a:cubicBezTo>
                  <a:cubicBezTo>
                    <a:pt x="17121" y="17594"/>
                    <a:pt x="17147" y="17429"/>
                    <a:pt x="17213" y="17285"/>
                  </a:cubicBezTo>
                  <a:lnTo>
                    <a:pt x="17807" y="16896"/>
                  </a:lnTo>
                  <a:lnTo>
                    <a:pt x="18821" y="16341"/>
                  </a:lnTo>
                  <a:lnTo>
                    <a:pt x="20482" y="16211"/>
                  </a:lnTo>
                  <a:lnTo>
                    <a:pt x="21015" y="16027"/>
                  </a:lnTo>
                  <a:lnTo>
                    <a:pt x="21600" y="15419"/>
                  </a:lnTo>
                  <a:lnTo>
                    <a:pt x="21097" y="14212"/>
                  </a:lnTo>
                  <a:cubicBezTo>
                    <a:pt x="20824" y="13909"/>
                    <a:pt x="20535" y="13625"/>
                    <a:pt x="20234" y="13361"/>
                  </a:cubicBezTo>
                  <a:cubicBezTo>
                    <a:pt x="19812" y="12992"/>
                    <a:pt x="19363" y="12661"/>
                    <a:pt x="19001" y="12214"/>
                  </a:cubicBezTo>
                  <a:cubicBezTo>
                    <a:pt x="18775" y="11936"/>
                    <a:pt x="18588" y="11618"/>
                    <a:pt x="18447" y="11272"/>
                  </a:cubicBezTo>
                  <a:lnTo>
                    <a:pt x="18340" y="10743"/>
                  </a:lnTo>
                  <a:cubicBezTo>
                    <a:pt x="18276" y="10522"/>
                    <a:pt x="18194" y="10309"/>
                    <a:pt x="18095" y="10107"/>
                  </a:cubicBezTo>
                  <a:cubicBezTo>
                    <a:pt x="17971" y="9856"/>
                    <a:pt x="17821" y="9623"/>
                    <a:pt x="17636" y="9430"/>
                  </a:cubicBezTo>
                  <a:cubicBezTo>
                    <a:pt x="17350" y="9133"/>
                    <a:pt x="16994" y="8945"/>
                    <a:pt x="16613" y="8891"/>
                  </a:cubicBezTo>
                  <a:cubicBezTo>
                    <a:pt x="16369" y="8847"/>
                    <a:pt x="16124" y="8812"/>
                    <a:pt x="15879" y="8786"/>
                  </a:cubicBezTo>
                  <a:cubicBezTo>
                    <a:pt x="15471" y="8741"/>
                    <a:pt x="15062" y="8721"/>
                    <a:pt x="14653" y="8724"/>
                  </a:cubicBezTo>
                  <a:lnTo>
                    <a:pt x="14335" y="8589"/>
                  </a:lnTo>
                  <a:cubicBezTo>
                    <a:pt x="14174" y="8519"/>
                    <a:pt x="14011" y="8461"/>
                    <a:pt x="13845" y="8414"/>
                  </a:cubicBezTo>
                  <a:cubicBezTo>
                    <a:pt x="13697" y="8372"/>
                    <a:pt x="13548" y="8339"/>
                    <a:pt x="13397" y="8315"/>
                  </a:cubicBezTo>
                  <a:cubicBezTo>
                    <a:pt x="13210" y="8280"/>
                    <a:pt x="13021" y="8256"/>
                    <a:pt x="12832" y="8241"/>
                  </a:cubicBezTo>
                  <a:cubicBezTo>
                    <a:pt x="12555" y="8220"/>
                    <a:pt x="12277" y="8220"/>
                    <a:pt x="12000" y="8241"/>
                  </a:cubicBezTo>
                  <a:lnTo>
                    <a:pt x="11723" y="8142"/>
                  </a:lnTo>
                  <a:cubicBezTo>
                    <a:pt x="11573" y="7999"/>
                    <a:pt x="11409" y="7877"/>
                    <a:pt x="11234" y="7781"/>
                  </a:cubicBezTo>
                  <a:cubicBezTo>
                    <a:pt x="10983" y="7643"/>
                    <a:pt x="10712" y="7558"/>
                    <a:pt x="10434" y="7530"/>
                  </a:cubicBezTo>
                  <a:lnTo>
                    <a:pt x="10053" y="7869"/>
                  </a:lnTo>
                  <a:cubicBezTo>
                    <a:pt x="10042" y="8197"/>
                    <a:pt x="9900" y="8500"/>
                    <a:pt x="9669" y="8689"/>
                  </a:cubicBezTo>
                  <a:cubicBezTo>
                    <a:pt x="9528" y="8803"/>
                    <a:pt x="9362" y="8867"/>
                    <a:pt x="9190" y="8873"/>
                  </a:cubicBezTo>
                  <a:lnTo>
                    <a:pt x="8749" y="8948"/>
                  </a:lnTo>
                  <a:lnTo>
                    <a:pt x="7530" y="8215"/>
                  </a:lnTo>
                  <a:lnTo>
                    <a:pt x="7097" y="7703"/>
                  </a:lnTo>
                  <a:lnTo>
                    <a:pt x="6743" y="7090"/>
                  </a:lnTo>
                  <a:lnTo>
                    <a:pt x="6222" y="6252"/>
                  </a:lnTo>
                  <a:lnTo>
                    <a:pt x="5526" y="5616"/>
                  </a:lnTo>
                  <a:cubicBezTo>
                    <a:pt x="5359" y="5492"/>
                    <a:pt x="5189" y="5372"/>
                    <a:pt x="5017" y="5256"/>
                  </a:cubicBezTo>
                  <a:cubicBezTo>
                    <a:pt x="4667" y="5020"/>
                    <a:pt x="4309" y="4800"/>
                    <a:pt x="3944" y="4599"/>
                  </a:cubicBezTo>
                  <a:lnTo>
                    <a:pt x="3036" y="3525"/>
                  </a:lnTo>
                  <a:lnTo>
                    <a:pt x="2642" y="2540"/>
                  </a:lnTo>
                  <a:lnTo>
                    <a:pt x="2182" y="1704"/>
                  </a:lnTo>
                  <a:lnTo>
                    <a:pt x="1151" y="2074"/>
                  </a:lnTo>
                  <a:lnTo>
                    <a:pt x="282" y="1577"/>
                  </a:lnTo>
                  <a:lnTo>
                    <a:pt x="53" y="767"/>
                  </a:lnTo>
                  <a:lnTo>
                    <a:pt x="0" y="0"/>
                  </a:lnTo>
                </a:path>
              </a:pathLst>
            </a:custGeom>
            <a:ln w="3175">
              <a:solidFill>
                <a:schemeClr val="bg1">
                  <a:lumMod val="85000"/>
                </a:schemeClr>
              </a:solidFill>
              <a:miter lim="400000"/>
            </a:ln>
          </p:spPr>
          <p:txBody>
            <a:bodyPr lIns="25400" tIns="25400" rIns="25400" bIns="25400" anchor="ctr"/>
            <a:lstStyle/>
            <a:p>
              <a:endParaRPr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28" name="Shape 6938">
              <a:extLst>
                <a:ext uri="{FF2B5EF4-FFF2-40B4-BE49-F238E27FC236}">
                  <a16:creationId xmlns:a16="http://schemas.microsoft.com/office/drawing/2014/main" id="{B8A5D116-5906-411E-8B00-1E34A05DEFA2}"/>
                </a:ext>
              </a:extLst>
            </p:cNvPr>
            <p:cNvSpPr/>
            <p:nvPr/>
          </p:nvSpPr>
          <p:spPr>
            <a:xfrm>
              <a:off x="3017922" y="3893927"/>
              <a:ext cx="1869624" cy="41918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1374"/>
                  </a:moveTo>
                  <a:lnTo>
                    <a:pt x="2731" y="0"/>
                  </a:lnTo>
                  <a:lnTo>
                    <a:pt x="4838" y="4786"/>
                  </a:lnTo>
                  <a:lnTo>
                    <a:pt x="6192" y="10331"/>
                  </a:lnTo>
                  <a:lnTo>
                    <a:pt x="8050" y="14629"/>
                  </a:lnTo>
                  <a:lnTo>
                    <a:pt x="9261" y="16197"/>
                  </a:lnTo>
                  <a:lnTo>
                    <a:pt x="11098" y="14804"/>
                  </a:lnTo>
                  <a:lnTo>
                    <a:pt x="13438" y="13234"/>
                  </a:lnTo>
                  <a:lnTo>
                    <a:pt x="15548" y="17243"/>
                  </a:lnTo>
                  <a:lnTo>
                    <a:pt x="16794" y="19857"/>
                  </a:lnTo>
                  <a:lnTo>
                    <a:pt x="18279" y="21600"/>
                  </a:lnTo>
                  <a:lnTo>
                    <a:pt x="20076" y="20554"/>
                  </a:lnTo>
                  <a:lnTo>
                    <a:pt x="21600" y="20032"/>
                  </a:lnTo>
                </a:path>
              </a:pathLst>
            </a:custGeom>
            <a:ln w="3175">
              <a:solidFill>
                <a:srgbClr val="A6AAA9"/>
              </a:solidFill>
              <a:miter lim="400000"/>
            </a:ln>
          </p:spPr>
          <p:txBody>
            <a:bodyPr lIns="25400" tIns="25400" rIns="25400" bIns="25400" anchor="ctr"/>
            <a:lstStyle/>
            <a:p>
              <a:endParaRPr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29" name="Shape 6939">
              <a:extLst>
                <a:ext uri="{FF2B5EF4-FFF2-40B4-BE49-F238E27FC236}">
                  <a16:creationId xmlns:a16="http://schemas.microsoft.com/office/drawing/2014/main" id="{E282FB14-B7AD-4E41-A1FD-560B0942BFCA}"/>
                </a:ext>
              </a:extLst>
            </p:cNvPr>
            <p:cNvSpPr/>
            <p:nvPr/>
          </p:nvSpPr>
          <p:spPr>
            <a:xfrm>
              <a:off x="2996411" y="2152322"/>
              <a:ext cx="1818840" cy="174824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98" h="21600" extrusionOk="0">
                  <a:moveTo>
                    <a:pt x="0" y="21600"/>
                  </a:moveTo>
                  <a:lnTo>
                    <a:pt x="2025" y="19901"/>
                  </a:lnTo>
                  <a:lnTo>
                    <a:pt x="4212" y="19531"/>
                  </a:lnTo>
                  <a:cubicBezTo>
                    <a:pt x="4981" y="19625"/>
                    <a:pt x="5751" y="19712"/>
                    <a:pt x="6521" y="19794"/>
                  </a:cubicBezTo>
                  <a:cubicBezTo>
                    <a:pt x="7943" y="19946"/>
                    <a:pt x="9372" y="20078"/>
                    <a:pt x="10798" y="19963"/>
                  </a:cubicBezTo>
                  <a:cubicBezTo>
                    <a:pt x="11660" y="19893"/>
                    <a:pt x="12512" y="19734"/>
                    <a:pt x="13357" y="19545"/>
                  </a:cubicBezTo>
                  <a:cubicBezTo>
                    <a:pt x="14625" y="19262"/>
                    <a:pt x="15879" y="18914"/>
                    <a:pt x="17114" y="18500"/>
                  </a:cubicBezTo>
                  <a:lnTo>
                    <a:pt x="19211" y="16886"/>
                  </a:lnTo>
                  <a:lnTo>
                    <a:pt x="20596" y="14932"/>
                  </a:lnTo>
                  <a:cubicBezTo>
                    <a:pt x="21082" y="14471"/>
                    <a:pt x="21394" y="13844"/>
                    <a:pt x="21475" y="13164"/>
                  </a:cubicBezTo>
                  <a:cubicBezTo>
                    <a:pt x="21600" y="12131"/>
                    <a:pt x="21193" y="11142"/>
                    <a:pt x="20796" y="10189"/>
                  </a:cubicBezTo>
                  <a:cubicBezTo>
                    <a:pt x="20416" y="9276"/>
                    <a:pt x="20043" y="8360"/>
                    <a:pt x="19677" y="7441"/>
                  </a:cubicBezTo>
                  <a:cubicBezTo>
                    <a:pt x="19325" y="6905"/>
                    <a:pt x="19067" y="6307"/>
                    <a:pt x="18917" y="5676"/>
                  </a:cubicBezTo>
                  <a:cubicBezTo>
                    <a:pt x="18765" y="5035"/>
                    <a:pt x="18725" y="4369"/>
                    <a:pt x="18837" y="3719"/>
                  </a:cubicBezTo>
                  <a:cubicBezTo>
                    <a:pt x="18957" y="3025"/>
                    <a:pt x="19246" y="2375"/>
                    <a:pt x="19677" y="1831"/>
                  </a:cubicBezTo>
                  <a:lnTo>
                    <a:pt x="21449" y="0"/>
                  </a:lnTo>
                </a:path>
              </a:pathLst>
            </a:custGeom>
            <a:ln w="3175">
              <a:solidFill>
                <a:schemeClr val="bg1">
                  <a:lumMod val="85000"/>
                </a:schemeClr>
              </a:solidFill>
              <a:miter lim="400000"/>
            </a:ln>
          </p:spPr>
          <p:txBody>
            <a:bodyPr lIns="25400" tIns="25400" rIns="25400" bIns="25400" anchor="ctr"/>
            <a:lstStyle/>
            <a:p>
              <a:endParaRPr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30" name="Shape 6940">
              <a:extLst>
                <a:ext uri="{FF2B5EF4-FFF2-40B4-BE49-F238E27FC236}">
                  <a16:creationId xmlns:a16="http://schemas.microsoft.com/office/drawing/2014/main" id="{95DB81EE-F54B-4A07-9BAC-A1578037966C}"/>
                </a:ext>
              </a:extLst>
            </p:cNvPr>
            <p:cNvSpPr/>
            <p:nvPr/>
          </p:nvSpPr>
          <p:spPr>
            <a:xfrm>
              <a:off x="2316444" y="2229318"/>
              <a:ext cx="640416" cy="170545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21600"/>
                  </a:moveTo>
                  <a:lnTo>
                    <a:pt x="15922" y="20658"/>
                  </a:lnTo>
                  <a:lnTo>
                    <a:pt x="12111" y="18359"/>
                  </a:lnTo>
                  <a:lnTo>
                    <a:pt x="12186" y="16193"/>
                  </a:lnTo>
                  <a:lnTo>
                    <a:pt x="10386" y="14533"/>
                  </a:lnTo>
                  <a:cubicBezTo>
                    <a:pt x="9241" y="14113"/>
                    <a:pt x="8134" y="13680"/>
                    <a:pt x="7066" y="13233"/>
                  </a:cubicBezTo>
                  <a:cubicBezTo>
                    <a:pt x="5044" y="12387"/>
                    <a:pt x="3166" y="11494"/>
                    <a:pt x="1442" y="10559"/>
                  </a:cubicBezTo>
                  <a:lnTo>
                    <a:pt x="546" y="9314"/>
                  </a:lnTo>
                  <a:lnTo>
                    <a:pt x="0" y="7153"/>
                  </a:lnTo>
                  <a:lnTo>
                    <a:pt x="1146" y="4577"/>
                  </a:lnTo>
                  <a:lnTo>
                    <a:pt x="3302" y="3168"/>
                  </a:lnTo>
                  <a:lnTo>
                    <a:pt x="18613" y="0"/>
                  </a:lnTo>
                </a:path>
              </a:pathLst>
            </a:custGeom>
            <a:ln w="3175">
              <a:solidFill>
                <a:schemeClr val="bg1">
                  <a:lumMod val="85000"/>
                </a:schemeClr>
              </a:solidFill>
              <a:miter lim="400000"/>
            </a:ln>
          </p:spPr>
          <p:txBody>
            <a:bodyPr lIns="25400" tIns="25400" rIns="25400" bIns="25400" anchor="ctr"/>
            <a:lstStyle/>
            <a:p>
              <a:endParaRPr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31" name="Shape 6941">
              <a:extLst>
                <a:ext uri="{FF2B5EF4-FFF2-40B4-BE49-F238E27FC236}">
                  <a16:creationId xmlns:a16="http://schemas.microsoft.com/office/drawing/2014/main" id="{2EC0FBF5-4E52-4D80-A5D2-22A9A07EAB83}"/>
                </a:ext>
              </a:extLst>
            </p:cNvPr>
            <p:cNvSpPr/>
            <p:nvPr/>
          </p:nvSpPr>
          <p:spPr>
            <a:xfrm>
              <a:off x="468119" y="3669852"/>
              <a:ext cx="2510825" cy="80952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7419"/>
                  </a:moveTo>
                  <a:lnTo>
                    <a:pt x="18927" y="6607"/>
                  </a:lnTo>
                  <a:lnTo>
                    <a:pt x="16290" y="2959"/>
                  </a:lnTo>
                  <a:lnTo>
                    <a:pt x="14877" y="2226"/>
                  </a:lnTo>
                  <a:lnTo>
                    <a:pt x="13528" y="1694"/>
                  </a:lnTo>
                  <a:lnTo>
                    <a:pt x="12043" y="713"/>
                  </a:lnTo>
                  <a:lnTo>
                    <a:pt x="11002" y="259"/>
                  </a:lnTo>
                  <a:lnTo>
                    <a:pt x="9053" y="0"/>
                  </a:lnTo>
                  <a:lnTo>
                    <a:pt x="7633" y="3410"/>
                  </a:lnTo>
                  <a:cubicBezTo>
                    <a:pt x="7577" y="4538"/>
                    <a:pt x="7425" y="5598"/>
                    <a:pt x="7192" y="6481"/>
                  </a:cubicBezTo>
                  <a:cubicBezTo>
                    <a:pt x="6546" y="8929"/>
                    <a:pt x="5481" y="9532"/>
                    <a:pt x="4499" y="10361"/>
                  </a:cubicBezTo>
                  <a:cubicBezTo>
                    <a:pt x="3659" y="11071"/>
                    <a:pt x="2844" y="12034"/>
                    <a:pt x="2066" y="13239"/>
                  </a:cubicBezTo>
                  <a:lnTo>
                    <a:pt x="742" y="16667"/>
                  </a:lnTo>
                  <a:lnTo>
                    <a:pt x="111" y="18562"/>
                  </a:lnTo>
                  <a:lnTo>
                    <a:pt x="0" y="21600"/>
                  </a:lnTo>
                </a:path>
              </a:pathLst>
            </a:custGeom>
            <a:ln w="3175">
              <a:solidFill>
                <a:schemeClr val="bg1">
                  <a:lumMod val="85000"/>
                </a:schemeClr>
              </a:solidFill>
              <a:miter lim="400000"/>
            </a:ln>
          </p:spPr>
          <p:txBody>
            <a:bodyPr lIns="25400" tIns="25400" rIns="25400" bIns="25400" anchor="ctr"/>
            <a:lstStyle/>
            <a:p>
              <a:endParaRPr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32" name="Shape 6942">
              <a:extLst>
                <a:ext uri="{FF2B5EF4-FFF2-40B4-BE49-F238E27FC236}">
                  <a16:creationId xmlns:a16="http://schemas.microsoft.com/office/drawing/2014/main" id="{51DE9FC2-DA81-4821-AD2D-C9954B198672}"/>
                </a:ext>
              </a:extLst>
            </p:cNvPr>
            <p:cNvSpPr/>
            <p:nvPr/>
          </p:nvSpPr>
          <p:spPr>
            <a:xfrm>
              <a:off x="545336" y="289815"/>
              <a:ext cx="2398396" cy="369897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24" h="21513" extrusionOk="0">
                  <a:moveTo>
                    <a:pt x="685" y="0"/>
                  </a:moveTo>
                  <a:lnTo>
                    <a:pt x="776" y="1788"/>
                  </a:lnTo>
                  <a:lnTo>
                    <a:pt x="1154" y="2849"/>
                  </a:lnTo>
                  <a:lnTo>
                    <a:pt x="1457" y="4088"/>
                  </a:lnTo>
                  <a:lnTo>
                    <a:pt x="1002" y="5622"/>
                  </a:lnTo>
                  <a:cubicBezTo>
                    <a:pt x="581" y="5981"/>
                    <a:pt x="285" y="6395"/>
                    <a:pt x="132" y="6835"/>
                  </a:cubicBezTo>
                  <a:cubicBezTo>
                    <a:pt x="-76" y="7435"/>
                    <a:pt x="-9" y="8056"/>
                    <a:pt x="128" y="8664"/>
                  </a:cubicBezTo>
                  <a:cubicBezTo>
                    <a:pt x="268" y="9288"/>
                    <a:pt x="481" y="9905"/>
                    <a:pt x="830" y="10494"/>
                  </a:cubicBezTo>
                  <a:cubicBezTo>
                    <a:pt x="1588" y="11769"/>
                    <a:pt x="2948" y="12857"/>
                    <a:pt x="4716" y="13601"/>
                  </a:cubicBezTo>
                  <a:lnTo>
                    <a:pt x="5809" y="14486"/>
                  </a:lnTo>
                  <a:lnTo>
                    <a:pt x="7114" y="15588"/>
                  </a:lnTo>
                  <a:lnTo>
                    <a:pt x="11937" y="19050"/>
                  </a:lnTo>
                  <a:lnTo>
                    <a:pt x="13117" y="19365"/>
                  </a:lnTo>
                  <a:lnTo>
                    <a:pt x="14847" y="19738"/>
                  </a:lnTo>
                  <a:lnTo>
                    <a:pt x="16119" y="19994"/>
                  </a:lnTo>
                  <a:lnTo>
                    <a:pt x="17636" y="20486"/>
                  </a:lnTo>
                  <a:cubicBezTo>
                    <a:pt x="17864" y="20805"/>
                    <a:pt x="18234" y="21072"/>
                    <a:pt x="18698" y="21253"/>
                  </a:cubicBezTo>
                  <a:cubicBezTo>
                    <a:pt x="19565" y="21591"/>
                    <a:pt x="20644" y="21600"/>
                    <a:pt x="21524" y="21277"/>
                  </a:cubicBezTo>
                </a:path>
              </a:pathLst>
            </a:custGeom>
            <a:ln w="3175">
              <a:solidFill>
                <a:schemeClr val="bg1">
                  <a:lumMod val="85000"/>
                </a:schemeClr>
              </a:solidFill>
              <a:miter lim="400000"/>
            </a:ln>
          </p:spPr>
          <p:txBody>
            <a:bodyPr lIns="25400" tIns="25400" rIns="25400" bIns="25400" anchor="ctr"/>
            <a:lstStyle/>
            <a:p>
              <a:endParaRPr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33" name="Shape 6943">
              <a:extLst>
                <a:ext uri="{FF2B5EF4-FFF2-40B4-BE49-F238E27FC236}">
                  <a16:creationId xmlns:a16="http://schemas.microsoft.com/office/drawing/2014/main" id="{CD184683-F90C-43AD-B9B8-9319D8C60545}"/>
                </a:ext>
              </a:extLst>
            </p:cNvPr>
            <p:cNvSpPr/>
            <p:nvPr/>
          </p:nvSpPr>
          <p:spPr>
            <a:xfrm>
              <a:off x="2552232" y="3945279"/>
              <a:ext cx="852426" cy="226552"/>
            </a:xfrm>
            <a:prstGeom prst="rect">
              <a:avLst/>
            </a:prstGeom>
            <a:ln w="12700">
              <a:miter lim="400000"/>
            </a:ln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lIns="25400" tIns="25400" rIns="25400" bIns="25400" anchor="ctr"/>
            <a:lstStyle>
              <a:lvl1pPr>
                <a:lnSpc>
                  <a:spcPct val="120000"/>
                </a:lnSpc>
                <a:spcBef>
                  <a:spcPts val="4500"/>
                </a:spcBef>
                <a:defRPr sz="2000"/>
              </a:lvl1pPr>
            </a:lstStyle>
            <a:p>
              <a:pPr algn="ctr"/>
              <a:r>
                <a:rPr sz="10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Melbourne</a:t>
              </a:r>
            </a:p>
          </p:txBody>
        </p:sp>
        <p:sp>
          <p:nvSpPr>
            <p:cNvPr id="34" name="Shape 6944">
              <a:extLst>
                <a:ext uri="{FF2B5EF4-FFF2-40B4-BE49-F238E27FC236}">
                  <a16:creationId xmlns:a16="http://schemas.microsoft.com/office/drawing/2014/main" id="{C11A7D8F-AEF3-4F65-AE55-C5547ED11561}"/>
                </a:ext>
              </a:extLst>
            </p:cNvPr>
            <p:cNvSpPr/>
            <p:nvPr/>
          </p:nvSpPr>
          <p:spPr>
            <a:xfrm>
              <a:off x="1629348" y="3031783"/>
              <a:ext cx="1393591" cy="221424"/>
            </a:xfrm>
            <a:prstGeom prst="rect">
              <a:avLst/>
            </a:prstGeom>
            <a:ln w="12700">
              <a:miter lim="400000"/>
            </a:ln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lIns="25400" tIns="25400" rIns="25400" bIns="25400" anchor="ctr"/>
            <a:lstStyle>
              <a:lvl1pPr>
                <a:lnSpc>
                  <a:spcPct val="120000"/>
                </a:lnSpc>
                <a:spcBef>
                  <a:spcPts val="4500"/>
                </a:spcBef>
                <a:defRPr sz="2000"/>
              </a:lvl1pPr>
            </a:lstStyle>
            <a:p>
              <a:pPr algn="ctr"/>
              <a:r>
                <a:rPr sz="10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Bendigo</a:t>
              </a:r>
            </a:p>
          </p:txBody>
        </p:sp>
        <p:sp>
          <p:nvSpPr>
            <p:cNvPr id="35" name="Shape 6945">
              <a:extLst>
                <a:ext uri="{FF2B5EF4-FFF2-40B4-BE49-F238E27FC236}">
                  <a16:creationId xmlns:a16="http://schemas.microsoft.com/office/drawing/2014/main" id="{3FC4EAE5-3FDB-4F22-964B-DEF8E870368F}"/>
                </a:ext>
              </a:extLst>
            </p:cNvPr>
            <p:cNvSpPr/>
            <p:nvPr/>
          </p:nvSpPr>
          <p:spPr>
            <a:xfrm>
              <a:off x="2300496" y="2960262"/>
              <a:ext cx="79770" cy="79770"/>
            </a:xfrm>
            <a:prstGeom prst="ellipse">
              <a:avLst/>
            </a:prstGeom>
            <a:solidFill>
              <a:schemeClr val="accent2"/>
            </a:solidFill>
            <a:ln w="12700">
              <a:miter lim="400000"/>
            </a:ln>
          </p:spPr>
          <p:txBody>
            <a:bodyPr lIns="19050" tIns="19050" rIns="19050" bIns="19050" anchor="ctr"/>
            <a:lstStyle/>
            <a:p>
              <a:endParaRPr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36" name="Shape 6946">
              <a:extLst>
                <a:ext uri="{FF2B5EF4-FFF2-40B4-BE49-F238E27FC236}">
                  <a16:creationId xmlns:a16="http://schemas.microsoft.com/office/drawing/2014/main" id="{23EF2636-B6D0-4512-80F1-07BB01DAE448}"/>
                </a:ext>
              </a:extLst>
            </p:cNvPr>
            <p:cNvSpPr/>
            <p:nvPr/>
          </p:nvSpPr>
          <p:spPr>
            <a:xfrm>
              <a:off x="1410900" y="3727334"/>
              <a:ext cx="828288" cy="231724"/>
            </a:xfrm>
            <a:prstGeom prst="rect">
              <a:avLst/>
            </a:prstGeom>
            <a:ln w="12700">
              <a:miter lim="400000"/>
            </a:ln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lIns="25400" tIns="25400" rIns="25400" bIns="25400" anchor="ctr"/>
            <a:lstStyle>
              <a:lvl1pPr>
                <a:lnSpc>
                  <a:spcPct val="120000"/>
                </a:lnSpc>
                <a:spcBef>
                  <a:spcPts val="4500"/>
                </a:spcBef>
                <a:defRPr sz="2000"/>
              </a:lvl1pPr>
            </a:lstStyle>
            <a:p>
              <a:pPr algn="ctr"/>
              <a:r>
                <a:rPr sz="10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Ballarat</a:t>
              </a:r>
            </a:p>
          </p:txBody>
        </p:sp>
        <p:sp>
          <p:nvSpPr>
            <p:cNvPr id="37" name="Shape 6947">
              <a:extLst>
                <a:ext uri="{FF2B5EF4-FFF2-40B4-BE49-F238E27FC236}">
                  <a16:creationId xmlns:a16="http://schemas.microsoft.com/office/drawing/2014/main" id="{01D6A14C-BBA0-4AA3-B7F1-290F129FB86C}"/>
                </a:ext>
              </a:extLst>
            </p:cNvPr>
            <p:cNvSpPr/>
            <p:nvPr/>
          </p:nvSpPr>
          <p:spPr>
            <a:xfrm>
              <a:off x="4344375" y="2212853"/>
              <a:ext cx="828501" cy="253655"/>
            </a:xfrm>
            <a:prstGeom prst="rect">
              <a:avLst/>
            </a:prstGeom>
            <a:ln w="12700">
              <a:miter lim="400000"/>
            </a:ln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lIns="25400" tIns="25400" rIns="25400" bIns="25400" anchor="ctr"/>
            <a:lstStyle>
              <a:lvl1pPr>
                <a:lnSpc>
                  <a:spcPct val="120000"/>
                </a:lnSpc>
                <a:spcBef>
                  <a:spcPts val="4500"/>
                </a:spcBef>
                <a:defRPr sz="2000"/>
              </a:lvl1pPr>
            </a:lstStyle>
            <a:p>
              <a:pPr algn="ctr"/>
              <a:r>
                <a:rPr sz="10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Albury</a:t>
              </a:r>
            </a:p>
          </p:txBody>
        </p:sp>
        <p:sp>
          <p:nvSpPr>
            <p:cNvPr id="38" name="Shape 6948">
              <a:extLst>
                <a:ext uri="{FF2B5EF4-FFF2-40B4-BE49-F238E27FC236}">
                  <a16:creationId xmlns:a16="http://schemas.microsoft.com/office/drawing/2014/main" id="{B3E7BC9C-FC5A-4455-AB91-148CE6459357}"/>
                </a:ext>
              </a:extLst>
            </p:cNvPr>
            <p:cNvSpPr/>
            <p:nvPr/>
          </p:nvSpPr>
          <p:spPr>
            <a:xfrm>
              <a:off x="504243" y="3973456"/>
              <a:ext cx="2419603" cy="98481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11219"/>
                  </a:moveTo>
                  <a:lnTo>
                    <a:pt x="1062" y="11393"/>
                  </a:lnTo>
                  <a:lnTo>
                    <a:pt x="1964" y="11618"/>
                  </a:lnTo>
                  <a:lnTo>
                    <a:pt x="2712" y="11618"/>
                  </a:lnTo>
                  <a:lnTo>
                    <a:pt x="3771" y="12367"/>
                  </a:lnTo>
                  <a:lnTo>
                    <a:pt x="5120" y="14575"/>
                  </a:lnTo>
                  <a:cubicBezTo>
                    <a:pt x="5409" y="15265"/>
                    <a:pt x="5724" y="15885"/>
                    <a:pt x="6061" y="16428"/>
                  </a:cubicBezTo>
                  <a:cubicBezTo>
                    <a:pt x="6496" y="17129"/>
                    <a:pt x="6965" y="17695"/>
                    <a:pt x="7456" y="18114"/>
                  </a:cubicBezTo>
                  <a:cubicBezTo>
                    <a:pt x="7765" y="18173"/>
                    <a:pt x="8071" y="18270"/>
                    <a:pt x="8376" y="18404"/>
                  </a:cubicBezTo>
                  <a:cubicBezTo>
                    <a:pt x="8817" y="18598"/>
                    <a:pt x="9252" y="18870"/>
                    <a:pt x="9677" y="19218"/>
                  </a:cubicBezTo>
                  <a:lnTo>
                    <a:pt x="10481" y="20496"/>
                  </a:lnTo>
                  <a:lnTo>
                    <a:pt x="11262" y="21600"/>
                  </a:lnTo>
                  <a:lnTo>
                    <a:pt x="12084" y="20671"/>
                  </a:lnTo>
                  <a:lnTo>
                    <a:pt x="13169" y="18171"/>
                  </a:lnTo>
                  <a:lnTo>
                    <a:pt x="14231" y="16719"/>
                  </a:lnTo>
                  <a:lnTo>
                    <a:pt x="15198" y="16079"/>
                  </a:lnTo>
                  <a:lnTo>
                    <a:pt x="15884" y="15382"/>
                  </a:lnTo>
                  <a:lnTo>
                    <a:pt x="16730" y="14000"/>
                  </a:lnTo>
                  <a:lnTo>
                    <a:pt x="17358" y="13193"/>
                  </a:lnTo>
                  <a:lnTo>
                    <a:pt x="18441" y="11580"/>
                  </a:lnTo>
                  <a:lnTo>
                    <a:pt x="17942" y="8816"/>
                  </a:lnTo>
                  <a:lnTo>
                    <a:pt x="17421" y="7415"/>
                  </a:lnTo>
                  <a:lnTo>
                    <a:pt x="17563" y="4442"/>
                  </a:lnTo>
                  <a:lnTo>
                    <a:pt x="18318" y="3335"/>
                  </a:lnTo>
                  <a:lnTo>
                    <a:pt x="19145" y="2951"/>
                  </a:lnTo>
                  <a:lnTo>
                    <a:pt x="20044" y="2209"/>
                  </a:lnTo>
                  <a:lnTo>
                    <a:pt x="20659" y="1282"/>
                  </a:lnTo>
                  <a:lnTo>
                    <a:pt x="21600" y="0"/>
                  </a:lnTo>
                </a:path>
              </a:pathLst>
            </a:custGeom>
            <a:ln w="3175">
              <a:solidFill>
                <a:srgbClr val="A6AAA9"/>
              </a:solidFill>
              <a:miter lim="400000"/>
            </a:ln>
          </p:spPr>
          <p:txBody>
            <a:bodyPr lIns="25400" tIns="25400" rIns="25400" bIns="25400" anchor="ctr"/>
            <a:lstStyle/>
            <a:p>
              <a:endParaRPr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39" name="Shape 6949">
              <a:extLst>
                <a:ext uri="{FF2B5EF4-FFF2-40B4-BE49-F238E27FC236}">
                  <a16:creationId xmlns:a16="http://schemas.microsoft.com/office/drawing/2014/main" id="{DF389F2C-08A1-469F-BEE2-40F6577ECB1E}"/>
                </a:ext>
              </a:extLst>
            </p:cNvPr>
            <p:cNvSpPr/>
            <p:nvPr/>
          </p:nvSpPr>
          <p:spPr>
            <a:xfrm>
              <a:off x="1875480" y="4493943"/>
              <a:ext cx="1393591" cy="232357"/>
            </a:xfrm>
            <a:prstGeom prst="rect">
              <a:avLst/>
            </a:prstGeom>
            <a:ln w="12700">
              <a:miter lim="400000"/>
            </a:ln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lIns="25400" tIns="25400" rIns="25400" bIns="25400" anchor="ctr"/>
            <a:lstStyle>
              <a:lvl1pPr>
                <a:lnSpc>
                  <a:spcPct val="120000"/>
                </a:lnSpc>
                <a:spcBef>
                  <a:spcPts val="4500"/>
                </a:spcBef>
                <a:defRPr sz="2000"/>
              </a:lvl1pPr>
            </a:lstStyle>
            <a:p>
              <a:pPr algn="ctr"/>
              <a:r>
                <a:rPr sz="10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Geelong</a:t>
              </a:r>
            </a:p>
          </p:txBody>
        </p:sp>
        <p:sp>
          <p:nvSpPr>
            <p:cNvPr id="40" name="Shape 6950">
              <a:extLst>
                <a:ext uri="{FF2B5EF4-FFF2-40B4-BE49-F238E27FC236}">
                  <a16:creationId xmlns:a16="http://schemas.microsoft.com/office/drawing/2014/main" id="{DE046C16-1210-41C8-8E97-4F7972A83C61}"/>
                </a:ext>
              </a:extLst>
            </p:cNvPr>
            <p:cNvSpPr/>
            <p:nvPr/>
          </p:nvSpPr>
          <p:spPr>
            <a:xfrm>
              <a:off x="2546628" y="4422422"/>
              <a:ext cx="79769" cy="79770"/>
            </a:xfrm>
            <a:prstGeom prst="ellipse">
              <a:avLst/>
            </a:prstGeom>
            <a:solidFill>
              <a:schemeClr val="accent3"/>
            </a:solidFill>
            <a:ln w="12700">
              <a:miter lim="400000"/>
            </a:ln>
          </p:spPr>
          <p:txBody>
            <a:bodyPr lIns="19050" tIns="19050" rIns="19050" bIns="19050" anchor="ctr"/>
            <a:lstStyle/>
            <a:p>
              <a:endParaRPr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1" name="Shape 6951">
              <a:extLst>
                <a:ext uri="{FF2B5EF4-FFF2-40B4-BE49-F238E27FC236}">
                  <a16:creationId xmlns:a16="http://schemas.microsoft.com/office/drawing/2014/main" id="{D5EB71E8-3778-4CDA-9758-5B3160BB8579}"/>
                </a:ext>
              </a:extLst>
            </p:cNvPr>
            <p:cNvSpPr/>
            <p:nvPr/>
          </p:nvSpPr>
          <p:spPr>
            <a:xfrm>
              <a:off x="1584330" y="4673112"/>
              <a:ext cx="1393591" cy="222689"/>
            </a:xfrm>
            <a:prstGeom prst="rect">
              <a:avLst/>
            </a:prstGeom>
            <a:ln w="12700">
              <a:miter lim="400000"/>
            </a:ln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lIns="25400" tIns="25400" rIns="25400" bIns="25400" anchor="ctr"/>
            <a:lstStyle>
              <a:lvl1pPr>
                <a:lnSpc>
                  <a:spcPct val="120000"/>
                </a:lnSpc>
                <a:spcBef>
                  <a:spcPts val="4500"/>
                </a:spcBef>
                <a:defRPr sz="2000"/>
              </a:lvl1pPr>
            </a:lstStyle>
            <a:p>
              <a:pPr algn="ctr"/>
              <a:r>
                <a:rPr sz="1000" dirty="0" err="1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Lome</a:t>
              </a:r>
              <a:endParaRPr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2" name="Shape 6952">
              <a:extLst>
                <a:ext uri="{FF2B5EF4-FFF2-40B4-BE49-F238E27FC236}">
                  <a16:creationId xmlns:a16="http://schemas.microsoft.com/office/drawing/2014/main" id="{FD86B4BB-33BD-4C56-82F7-DE608206736A}"/>
                </a:ext>
              </a:extLst>
            </p:cNvPr>
            <p:cNvSpPr/>
            <p:nvPr/>
          </p:nvSpPr>
          <p:spPr>
            <a:xfrm>
              <a:off x="2255478" y="4601591"/>
              <a:ext cx="79770" cy="79769"/>
            </a:xfrm>
            <a:prstGeom prst="ellipse">
              <a:avLst/>
            </a:prstGeom>
            <a:solidFill>
              <a:schemeClr val="accent3"/>
            </a:solidFill>
            <a:ln w="12700">
              <a:miter lim="400000"/>
            </a:ln>
          </p:spPr>
          <p:txBody>
            <a:bodyPr lIns="19050" tIns="19050" rIns="19050" bIns="19050" anchor="ctr"/>
            <a:lstStyle/>
            <a:p>
              <a:endParaRPr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3" name="Shape 6953">
              <a:extLst>
                <a:ext uri="{FF2B5EF4-FFF2-40B4-BE49-F238E27FC236}">
                  <a16:creationId xmlns:a16="http://schemas.microsoft.com/office/drawing/2014/main" id="{536BA1FC-4A39-48D2-9B74-0EA20733E72A}"/>
                </a:ext>
              </a:extLst>
            </p:cNvPr>
            <p:cNvSpPr/>
            <p:nvPr/>
          </p:nvSpPr>
          <p:spPr>
            <a:xfrm>
              <a:off x="1114011" y="4964262"/>
              <a:ext cx="1393591" cy="240103"/>
            </a:xfrm>
            <a:prstGeom prst="rect">
              <a:avLst/>
            </a:prstGeom>
            <a:ln w="12700">
              <a:miter lim="400000"/>
            </a:ln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lIns="25400" tIns="25400" rIns="25400" bIns="25400" anchor="ctr"/>
            <a:lstStyle>
              <a:lvl1pPr>
                <a:lnSpc>
                  <a:spcPct val="120000"/>
                </a:lnSpc>
                <a:spcBef>
                  <a:spcPts val="4500"/>
                </a:spcBef>
                <a:defRPr sz="2000"/>
              </a:lvl1pPr>
            </a:lstStyle>
            <a:p>
              <a:pPr algn="ctr"/>
              <a:r>
                <a:rPr sz="10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Apollo Bay</a:t>
              </a:r>
            </a:p>
          </p:txBody>
        </p:sp>
        <p:sp>
          <p:nvSpPr>
            <p:cNvPr id="44" name="Shape 6954">
              <a:extLst>
                <a:ext uri="{FF2B5EF4-FFF2-40B4-BE49-F238E27FC236}">
                  <a16:creationId xmlns:a16="http://schemas.microsoft.com/office/drawing/2014/main" id="{844E3006-30EA-4B47-B1FD-F47F18B603E7}"/>
                </a:ext>
              </a:extLst>
            </p:cNvPr>
            <p:cNvSpPr/>
            <p:nvPr/>
          </p:nvSpPr>
          <p:spPr>
            <a:xfrm>
              <a:off x="1785159" y="4892741"/>
              <a:ext cx="79770" cy="79770"/>
            </a:xfrm>
            <a:prstGeom prst="ellipse">
              <a:avLst/>
            </a:prstGeom>
            <a:solidFill>
              <a:schemeClr val="accent3"/>
            </a:solidFill>
            <a:ln w="12700">
              <a:miter lim="400000"/>
            </a:ln>
          </p:spPr>
          <p:txBody>
            <a:bodyPr lIns="19050" tIns="19050" rIns="19050" bIns="19050" anchor="ctr"/>
            <a:lstStyle/>
            <a:p>
              <a:endParaRPr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5" name="Shape 6955">
              <a:extLst>
                <a:ext uri="{FF2B5EF4-FFF2-40B4-BE49-F238E27FC236}">
                  <a16:creationId xmlns:a16="http://schemas.microsoft.com/office/drawing/2014/main" id="{13B5558D-1282-4457-B7CB-0E430C90D258}"/>
                </a:ext>
              </a:extLst>
            </p:cNvPr>
            <p:cNvSpPr/>
            <p:nvPr/>
          </p:nvSpPr>
          <p:spPr>
            <a:xfrm>
              <a:off x="3151372" y="1885695"/>
              <a:ext cx="79770" cy="79769"/>
            </a:xfrm>
            <a:prstGeom prst="ellipse">
              <a:avLst/>
            </a:prstGeom>
            <a:solidFill>
              <a:schemeClr val="accent1"/>
            </a:solidFill>
            <a:ln w="12700">
              <a:miter lim="400000"/>
            </a:ln>
          </p:spPr>
          <p:txBody>
            <a:bodyPr lIns="19050" tIns="19050" rIns="19050" bIns="19050" anchor="ctr"/>
            <a:lstStyle/>
            <a:p>
              <a:endParaRPr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6" name="Shape 6956">
              <a:extLst>
                <a:ext uri="{FF2B5EF4-FFF2-40B4-BE49-F238E27FC236}">
                  <a16:creationId xmlns:a16="http://schemas.microsoft.com/office/drawing/2014/main" id="{EB0FBBB5-C7A3-435B-A665-735D592E5116}"/>
                </a:ext>
              </a:extLst>
            </p:cNvPr>
            <p:cNvSpPr/>
            <p:nvPr/>
          </p:nvSpPr>
          <p:spPr>
            <a:xfrm>
              <a:off x="4720278" y="2154033"/>
              <a:ext cx="79769" cy="79769"/>
            </a:xfrm>
            <a:prstGeom prst="ellipse">
              <a:avLst/>
            </a:prstGeom>
            <a:solidFill>
              <a:schemeClr val="accent1"/>
            </a:solidFill>
            <a:ln w="12700">
              <a:miter lim="400000"/>
            </a:ln>
          </p:spPr>
          <p:txBody>
            <a:bodyPr lIns="19050" tIns="19050" rIns="19050" bIns="19050" anchor="ctr"/>
            <a:lstStyle/>
            <a:p>
              <a:endParaRPr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7" name="Shape 6957">
              <a:extLst>
                <a:ext uri="{FF2B5EF4-FFF2-40B4-BE49-F238E27FC236}">
                  <a16:creationId xmlns:a16="http://schemas.microsoft.com/office/drawing/2014/main" id="{1020D69E-AFB6-454B-886F-576F4C79245E}"/>
                </a:ext>
              </a:extLst>
            </p:cNvPr>
            <p:cNvSpPr/>
            <p:nvPr/>
          </p:nvSpPr>
          <p:spPr>
            <a:xfrm>
              <a:off x="4906177" y="4222567"/>
              <a:ext cx="79769" cy="79770"/>
            </a:xfrm>
            <a:prstGeom prst="ellipse">
              <a:avLst/>
            </a:prstGeom>
            <a:solidFill>
              <a:schemeClr val="accent3"/>
            </a:solidFill>
            <a:ln w="12700">
              <a:miter lim="400000"/>
            </a:ln>
          </p:spPr>
          <p:txBody>
            <a:bodyPr lIns="19050" tIns="19050" rIns="19050" bIns="19050" anchor="ctr"/>
            <a:lstStyle/>
            <a:p>
              <a:endParaRPr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8" name="Shape 6958">
              <a:extLst>
                <a:ext uri="{FF2B5EF4-FFF2-40B4-BE49-F238E27FC236}">
                  <a16:creationId xmlns:a16="http://schemas.microsoft.com/office/drawing/2014/main" id="{A28AF7BC-2391-4D90-AD01-DAB7B473DE07}"/>
                </a:ext>
              </a:extLst>
            </p:cNvPr>
            <p:cNvSpPr/>
            <p:nvPr/>
          </p:nvSpPr>
          <p:spPr>
            <a:xfrm>
              <a:off x="3811953" y="2796730"/>
              <a:ext cx="79770" cy="79769"/>
            </a:xfrm>
            <a:prstGeom prst="ellipse">
              <a:avLst/>
            </a:prstGeom>
            <a:solidFill>
              <a:schemeClr val="accent2"/>
            </a:solidFill>
            <a:ln w="12700">
              <a:miter lim="400000"/>
            </a:ln>
          </p:spPr>
          <p:txBody>
            <a:bodyPr lIns="19050" tIns="19050" rIns="19050" bIns="19050" anchor="ctr"/>
            <a:lstStyle/>
            <a:p>
              <a:endParaRPr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9" name="Shape 6959">
              <a:extLst>
                <a:ext uri="{FF2B5EF4-FFF2-40B4-BE49-F238E27FC236}">
                  <a16:creationId xmlns:a16="http://schemas.microsoft.com/office/drawing/2014/main" id="{18658572-AAB8-4D5C-B95C-CEC47B213BEA}"/>
                </a:ext>
              </a:extLst>
            </p:cNvPr>
            <p:cNvSpPr/>
            <p:nvPr/>
          </p:nvSpPr>
          <p:spPr>
            <a:xfrm>
              <a:off x="2938560" y="3904737"/>
              <a:ext cx="79770" cy="79770"/>
            </a:xfrm>
            <a:prstGeom prst="ellipse">
              <a:avLst/>
            </a:prstGeom>
            <a:solidFill>
              <a:schemeClr val="accent3"/>
            </a:solidFill>
            <a:ln w="12700">
              <a:miter lim="400000"/>
            </a:ln>
          </p:spPr>
          <p:txBody>
            <a:bodyPr lIns="19050" tIns="19050" rIns="19050" bIns="19050" anchor="ctr"/>
            <a:lstStyle/>
            <a:p>
              <a:endParaRPr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0" name="Shape 6960">
              <a:extLst>
                <a:ext uri="{FF2B5EF4-FFF2-40B4-BE49-F238E27FC236}">
                  <a16:creationId xmlns:a16="http://schemas.microsoft.com/office/drawing/2014/main" id="{A3F90BEC-EE12-4C65-8CBB-474E7B4BD5C2}"/>
                </a:ext>
              </a:extLst>
            </p:cNvPr>
            <p:cNvSpPr/>
            <p:nvPr/>
          </p:nvSpPr>
          <p:spPr>
            <a:xfrm>
              <a:off x="1799397" y="3655813"/>
              <a:ext cx="79769" cy="79770"/>
            </a:xfrm>
            <a:prstGeom prst="ellipse">
              <a:avLst/>
            </a:prstGeom>
            <a:solidFill>
              <a:schemeClr val="accent3"/>
            </a:solidFill>
            <a:ln w="12700">
              <a:miter lim="400000"/>
            </a:ln>
          </p:spPr>
          <p:txBody>
            <a:bodyPr lIns="19050" tIns="19050" rIns="19050" bIns="19050" anchor="ctr"/>
            <a:lstStyle/>
            <a:p>
              <a:endParaRPr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1" name="Shape 6961">
              <a:extLst>
                <a:ext uri="{FF2B5EF4-FFF2-40B4-BE49-F238E27FC236}">
                  <a16:creationId xmlns:a16="http://schemas.microsoft.com/office/drawing/2014/main" id="{3794396D-8504-449A-91F2-78724CC471D2}"/>
                </a:ext>
              </a:extLst>
            </p:cNvPr>
            <p:cNvSpPr/>
            <p:nvPr/>
          </p:nvSpPr>
          <p:spPr>
            <a:xfrm>
              <a:off x="427040" y="4422422"/>
              <a:ext cx="79770" cy="79770"/>
            </a:xfrm>
            <a:prstGeom prst="ellipse">
              <a:avLst/>
            </a:prstGeom>
            <a:solidFill>
              <a:schemeClr val="accent3"/>
            </a:solidFill>
            <a:ln w="12700">
              <a:miter lim="400000"/>
            </a:ln>
          </p:spPr>
          <p:txBody>
            <a:bodyPr lIns="19050" tIns="19050" rIns="19050" bIns="19050" anchor="ctr"/>
            <a:lstStyle/>
            <a:p>
              <a:endParaRPr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</p:grpSp>
      <p:grpSp>
        <p:nvGrpSpPr>
          <p:cNvPr id="52" name="Group 6964">
            <a:extLst>
              <a:ext uri="{FF2B5EF4-FFF2-40B4-BE49-F238E27FC236}">
                <a16:creationId xmlns:a16="http://schemas.microsoft.com/office/drawing/2014/main" id="{17EF623B-F418-4295-887E-E3C82F5456F4}"/>
              </a:ext>
            </a:extLst>
          </p:cNvPr>
          <p:cNvGrpSpPr/>
          <p:nvPr userDrawn="1"/>
        </p:nvGrpSpPr>
        <p:grpSpPr>
          <a:xfrm>
            <a:off x="2743697" y="1581682"/>
            <a:ext cx="898166" cy="236437"/>
            <a:chOff x="0" y="105"/>
            <a:chExt cx="1796331" cy="472873"/>
          </a:xfrm>
        </p:grpSpPr>
        <p:sp>
          <p:nvSpPr>
            <p:cNvPr id="53" name="Shape 6962">
              <a:extLst>
                <a:ext uri="{FF2B5EF4-FFF2-40B4-BE49-F238E27FC236}">
                  <a16:creationId xmlns:a16="http://schemas.microsoft.com/office/drawing/2014/main" id="{F03B2225-00A9-4287-A5AF-733E204DDB1E}"/>
                </a:ext>
              </a:extLst>
            </p:cNvPr>
            <p:cNvSpPr/>
            <p:nvPr/>
          </p:nvSpPr>
          <p:spPr>
            <a:xfrm>
              <a:off x="50704" y="26279"/>
              <a:ext cx="1694924" cy="420526"/>
            </a:xfrm>
            <a:prstGeom prst="roundRect">
              <a:avLst>
                <a:gd name="adj" fmla="val 6126"/>
              </a:avLst>
            </a:prstGeom>
            <a:solidFill>
              <a:schemeClr val="accent1"/>
            </a:solidFill>
            <a:ln w="12700" cap="flat">
              <a:noFill/>
              <a:miter lim="400000"/>
            </a:ln>
            <a:effectLst/>
          </p:spPr>
          <p:txBody>
            <a:bodyPr wrap="square" lIns="19050" tIns="19050" rIns="19050" bIns="19050" numCol="1" anchor="ctr">
              <a:noAutofit/>
            </a:bodyPr>
            <a:lstStyle/>
            <a:p>
              <a:pPr algn="ctr"/>
              <a:endParaRPr sz="2000" dirty="0">
                <a:solidFill>
                  <a:schemeClr val="bg1"/>
                </a:solidFill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4" name="Shape 6963">
              <a:extLst>
                <a:ext uri="{FF2B5EF4-FFF2-40B4-BE49-F238E27FC236}">
                  <a16:creationId xmlns:a16="http://schemas.microsoft.com/office/drawing/2014/main" id="{D5131437-9540-46A0-BAB0-31DB1B0CD9A4}"/>
                </a:ext>
              </a:extLst>
            </p:cNvPr>
            <p:cNvSpPr/>
            <p:nvPr/>
          </p:nvSpPr>
          <p:spPr>
            <a:xfrm>
              <a:off x="0" y="105"/>
              <a:ext cx="1796332" cy="47287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25400" tIns="25400" rIns="25400" bIns="25400" numCol="1" anchor="ctr">
              <a:noAutofit/>
            </a:bodyPr>
            <a:lstStyle>
              <a:lvl1pPr>
                <a:lnSpc>
                  <a:spcPct val="120000"/>
                </a:lnSpc>
                <a:spcBef>
                  <a:spcPts val="4500"/>
                </a:spcBef>
                <a:defRPr sz="2000">
                  <a:solidFill>
                    <a:srgbClr val="FFFFFF"/>
                  </a:solidFill>
                </a:defRPr>
              </a:lvl1pPr>
            </a:lstStyle>
            <a:p>
              <a:pPr algn="ctr"/>
              <a:r>
                <a:rPr sz="1000" dirty="0">
                  <a:solidFill>
                    <a:schemeClr val="bg1"/>
                  </a:solidFill>
                  <a:latin typeface="Arial" panose="020B0604020202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Adam</a:t>
              </a:r>
            </a:p>
          </p:txBody>
        </p:sp>
      </p:grpSp>
      <p:grpSp>
        <p:nvGrpSpPr>
          <p:cNvPr id="55" name="Group 6967">
            <a:extLst>
              <a:ext uri="{FF2B5EF4-FFF2-40B4-BE49-F238E27FC236}">
                <a16:creationId xmlns:a16="http://schemas.microsoft.com/office/drawing/2014/main" id="{D127ECA4-C405-4F2A-B11A-606D7CA86EDC}"/>
              </a:ext>
            </a:extLst>
          </p:cNvPr>
          <p:cNvGrpSpPr/>
          <p:nvPr userDrawn="1"/>
        </p:nvGrpSpPr>
        <p:grpSpPr>
          <a:xfrm>
            <a:off x="4311080" y="1845512"/>
            <a:ext cx="898167" cy="243481"/>
            <a:chOff x="0" y="-2055"/>
            <a:chExt cx="1796331" cy="486959"/>
          </a:xfrm>
        </p:grpSpPr>
        <p:sp>
          <p:nvSpPr>
            <p:cNvPr id="56" name="Shape 6965">
              <a:extLst>
                <a:ext uri="{FF2B5EF4-FFF2-40B4-BE49-F238E27FC236}">
                  <a16:creationId xmlns:a16="http://schemas.microsoft.com/office/drawing/2014/main" id="{64BD56DD-43F9-48EF-80F2-1B3944AEF95A}"/>
                </a:ext>
              </a:extLst>
            </p:cNvPr>
            <p:cNvSpPr/>
            <p:nvPr/>
          </p:nvSpPr>
          <p:spPr>
            <a:xfrm>
              <a:off x="50704" y="64379"/>
              <a:ext cx="1694924" cy="420526"/>
            </a:xfrm>
            <a:prstGeom prst="roundRect">
              <a:avLst>
                <a:gd name="adj" fmla="val 6126"/>
              </a:avLst>
            </a:prstGeom>
            <a:solidFill>
              <a:schemeClr val="accent2"/>
            </a:solidFill>
            <a:ln w="12700" cap="flat">
              <a:noFill/>
              <a:miter lim="400000"/>
            </a:ln>
            <a:effectLst/>
          </p:spPr>
          <p:txBody>
            <a:bodyPr wrap="square" lIns="19050" tIns="19050" rIns="19050" bIns="19050" numCol="1" anchor="ctr">
              <a:noAutofit/>
            </a:bodyPr>
            <a:lstStyle/>
            <a:p>
              <a:pPr algn="ctr"/>
              <a:endParaRPr sz="2000" dirty="0">
                <a:solidFill>
                  <a:schemeClr val="bg1"/>
                </a:solidFill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7" name="Shape 6966">
              <a:extLst>
                <a:ext uri="{FF2B5EF4-FFF2-40B4-BE49-F238E27FC236}">
                  <a16:creationId xmlns:a16="http://schemas.microsoft.com/office/drawing/2014/main" id="{D45A79E9-9999-4065-9965-9E8A5650F4A4}"/>
                </a:ext>
              </a:extLst>
            </p:cNvPr>
            <p:cNvSpPr/>
            <p:nvPr/>
          </p:nvSpPr>
          <p:spPr>
            <a:xfrm>
              <a:off x="0" y="-2056"/>
              <a:ext cx="1796332" cy="47719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25400" tIns="25400" rIns="25400" bIns="25400" numCol="1" anchor="ctr">
              <a:noAutofit/>
            </a:bodyPr>
            <a:lstStyle>
              <a:lvl1pPr>
                <a:lnSpc>
                  <a:spcPct val="120000"/>
                </a:lnSpc>
                <a:spcBef>
                  <a:spcPts val="4500"/>
                </a:spcBef>
                <a:defRPr sz="2000">
                  <a:solidFill>
                    <a:srgbClr val="FFFFFF"/>
                  </a:solidFill>
                </a:defRPr>
              </a:lvl1pPr>
            </a:lstStyle>
            <a:p>
              <a:pPr algn="ctr"/>
              <a:r>
                <a:rPr sz="1000" dirty="0">
                  <a:solidFill>
                    <a:schemeClr val="bg1"/>
                  </a:solidFill>
                  <a:latin typeface="Arial" panose="020B0604020202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Angel</a:t>
              </a:r>
            </a:p>
          </p:txBody>
        </p:sp>
      </p:grpSp>
      <p:grpSp>
        <p:nvGrpSpPr>
          <p:cNvPr id="58" name="Group 6970">
            <a:extLst>
              <a:ext uri="{FF2B5EF4-FFF2-40B4-BE49-F238E27FC236}">
                <a16:creationId xmlns:a16="http://schemas.microsoft.com/office/drawing/2014/main" id="{7AD961B9-80D9-4A76-AC26-1FBF224A8E01}"/>
              </a:ext>
            </a:extLst>
          </p:cNvPr>
          <p:cNvGrpSpPr/>
          <p:nvPr userDrawn="1"/>
        </p:nvGrpSpPr>
        <p:grpSpPr>
          <a:xfrm>
            <a:off x="4490628" y="3943149"/>
            <a:ext cx="898166" cy="226383"/>
            <a:chOff x="0" y="-4472"/>
            <a:chExt cx="1796331" cy="452764"/>
          </a:xfrm>
        </p:grpSpPr>
        <p:sp>
          <p:nvSpPr>
            <p:cNvPr id="59" name="Shape 6968">
              <a:extLst>
                <a:ext uri="{FF2B5EF4-FFF2-40B4-BE49-F238E27FC236}">
                  <a16:creationId xmlns:a16="http://schemas.microsoft.com/office/drawing/2014/main" id="{348A1157-52B7-4732-B0CD-2F1656F01EBE}"/>
                </a:ext>
              </a:extLst>
            </p:cNvPr>
            <p:cNvSpPr/>
            <p:nvPr/>
          </p:nvSpPr>
          <p:spPr>
            <a:xfrm>
              <a:off x="50703" y="27767"/>
              <a:ext cx="1694925" cy="420526"/>
            </a:xfrm>
            <a:prstGeom prst="roundRect">
              <a:avLst>
                <a:gd name="adj" fmla="val 6126"/>
              </a:avLst>
            </a:prstGeom>
            <a:solidFill>
              <a:schemeClr val="accent4"/>
            </a:solidFill>
            <a:ln w="12700" cap="flat">
              <a:noFill/>
              <a:miter lim="400000"/>
            </a:ln>
            <a:effectLst/>
          </p:spPr>
          <p:txBody>
            <a:bodyPr wrap="square" lIns="19050" tIns="19050" rIns="19050" bIns="19050" numCol="1" anchor="ctr">
              <a:noAutofit/>
            </a:bodyPr>
            <a:lstStyle/>
            <a:p>
              <a:pPr algn="ctr"/>
              <a:endParaRPr sz="2000" dirty="0">
                <a:solidFill>
                  <a:schemeClr val="bg1"/>
                </a:solidFill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60" name="Shape 6969">
              <a:extLst>
                <a:ext uri="{FF2B5EF4-FFF2-40B4-BE49-F238E27FC236}">
                  <a16:creationId xmlns:a16="http://schemas.microsoft.com/office/drawing/2014/main" id="{7186BB2A-B012-4B58-A912-2CC4D3527D6E}"/>
                </a:ext>
              </a:extLst>
            </p:cNvPr>
            <p:cNvSpPr/>
            <p:nvPr/>
          </p:nvSpPr>
          <p:spPr>
            <a:xfrm>
              <a:off x="0" y="-4473"/>
              <a:ext cx="1796332" cy="43420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25400" tIns="25400" rIns="25400" bIns="25400" numCol="1" anchor="ctr">
              <a:noAutofit/>
            </a:bodyPr>
            <a:lstStyle>
              <a:lvl1pPr>
                <a:lnSpc>
                  <a:spcPct val="120000"/>
                </a:lnSpc>
                <a:spcBef>
                  <a:spcPts val="4500"/>
                </a:spcBef>
                <a:defRPr sz="2000">
                  <a:solidFill>
                    <a:srgbClr val="FFFFFF"/>
                  </a:solidFill>
                </a:defRPr>
              </a:lvl1pPr>
            </a:lstStyle>
            <a:p>
              <a:pPr algn="ctr"/>
              <a:r>
                <a:rPr sz="1000" dirty="0">
                  <a:solidFill>
                    <a:schemeClr val="bg1"/>
                  </a:solidFill>
                  <a:latin typeface="Arial" panose="020B0604020202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Hulk</a:t>
              </a:r>
            </a:p>
          </p:txBody>
        </p:sp>
      </p:grpSp>
      <p:grpSp>
        <p:nvGrpSpPr>
          <p:cNvPr id="61" name="Group 6973">
            <a:extLst>
              <a:ext uri="{FF2B5EF4-FFF2-40B4-BE49-F238E27FC236}">
                <a16:creationId xmlns:a16="http://schemas.microsoft.com/office/drawing/2014/main" id="{4257F7ED-583D-43CF-B9A3-AFE4289DF429}"/>
              </a:ext>
            </a:extLst>
          </p:cNvPr>
          <p:cNvGrpSpPr/>
          <p:nvPr userDrawn="1"/>
        </p:nvGrpSpPr>
        <p:grpSpPr>
          <a:xfrm>
            <a:off x="2529362" y="3614859"/>
            <a:ext cx="898166" cy="241609"/>
            <a:chOff x="0" y="-56745"/>
            <a:chExt cx="1796331" cy="483216"/>
          </a:xfrm>
        </p:grpSpPr>
        <p:sp>
          <p:nvSpPr>
            <p:cNvPr id="62" name="Shape 6971">
              <a:extLst>
                <a:ext uri="{FF2B5EF4-FFF2-40B4-BE49-F238E27FC236}">
                  <a16:creationId xmlns:a16="http://schemas.microsoft.com/office/drawing/2014/main" id="{F5FB7B73-BD95-49CD-8E49-94BAFA23D14E}"/>
                </a:ext>
              </a:extLst>
            </p:cNvPr>
            <p:cNvSpPr/>
            <p:nvPr/>
          </p:nvSpPr>
          <p:spPr>
            <a:xfrm>
              <a:off x="50704" y="0"/>
              <a:ext cx="1694924" cy="420526"/>
            </a:xfrm>
            <a:prstGeom prst="roundRect">
              <a:avLst>
                <a:gd name="adj" fmla="val 6126"/>
              </a:avLst>
            </a:prstGeom>
            <a:solidFill>
              <a:schemeClr val="accent3"/>
            </a:solidFill>
            <a:ln w="12700" cap="flat">
              <a:noFill/>
              <a:miter lim="400000"/>
            </a:ln>
            <a:effectLst/>
          </p:spPr>
          <p:txBody>
            <a:bodyPr wrap="square" lIns="19050" tIns="19050" rIns="19050" bIns="19050" numCol="1" anchor="ctr">
              <a:noAutofit/>
            </a:bodyPr>
            <a:lstStyle/>
            <a:p>
              <a:pPr algn="ctr"/>
              <a:endParaRPr sz="2000" dirty="0">
                <a:solidFill>
                  <a:schemeClr val="bg1"/>
                </a:solidFill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63" name="Shape 6972">
              <a:extLst>
                <a:ext uri="{FF2B5EF4-FFF2-40B4-BE49-F238E27FC236}">
                  <a16:creationId xmlns:a16="http://schemas.microsoft.com/office/drawing/2014/main" id="{1ED0A506-FA2D-4984-885D-42D3483DD275}"/>
                </a:ext>
              </a:extLst>
            </p:cNvPr>
            <p:cNvSpPr/>
            <p:nvPr/>
          </p:nvSpPr>
          <p:spPr>
            <a:xfrm>
              <a:off x="0" y="-56746"/>
              <a:ext cx="1796332" cy="483218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25400" tIns="25400" rIns="25400" bIns="25400" numCol="1" anchor="ctr">
              <a:noAutofit/>
            </a:bodyPr>
            <a:lstStyle>
              <a:lvl1pPr>
                <a:lnSpc>
                  <a:spcPct val="120000"/>
                </a:lnSpc>
                <a:spcBef>
                  <a:spcPts val="4500"/>
                </a:spcBef>
                <a:defRPr sz="2000">
                  <a:solidFill>
                    <a:srgbClr val="FFFFFF"/>
                  </a:solidFill>
                </a:defRPr>
              </a:lvl1pPr>
            </a:lstStyle>
            <a:p>
              <a:pPr algn="ctr"/>
              <a:r>
                <a:rPr sz="1000" dirty="0">
                  <a:solidFill>
                    <a:schemeClr val="bg1"/>
                  </a:solidFill>
                  <a:latin typeface="Arial" panose="020B0604020202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Andy</a:t>
              </a:r>
            </a:p>
          </p:txBody>
        </p:sp>
      </p:grpSp>
      <p:cxnSp>
        <p:nvCxnSpPr>
          <p:cNvPr id="64" name="Straight Connector 63">
            <a:extLst>
              <a:ext uri="{FF2B5EF4-FFF2-40B4-BE49-F238E27FC236}">
                <a16:creationId xmlns:a16="http://schemas.microsoft.com/office/drawing/2014/main" id="{C6C7BC82-A98F-4B22-BCBF-9A24506F65DB}"/>
              </a:ext>
            </a:extLst>
          </p:cNvPr>
          <p:cNvCxnSpPr/>
          <p:nvPr userDrawn="1"/>
        </p:nvCxnSpPr>
        <p:spPr>
          <a:xfrm>
            <a:off x="554182" y="6320118"/>
            <a:ext cx="11083636" cy="0"/>
          </a:xfrm>
          <a:prstGeom prst="line">
            <a:avLst/>
          </a:prstGeom>
          <a:ln w="6350">
            <a:solidFill>
              <a:schemeClr val="bg1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7" name="Text Placeholder 10">
            <a:extLst>
              <a:ext uri="{FF2B5EF4-FFF2-40B4-BE49-F238E27FC236}">
                <a16:creationId xmlns:a16="http://schemas.microsoft.com/office/drawing/2014/main" id="{9E0827C9-DA1D-4C0B-90FB-52763A61AA16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7814872" y="3711212"/>
            <a:ext cx="1929315" cy="553998"/>
          </a:xfrm>
        </p:spPr>
        <p:txBody>
          <a:bodyPr lIns="0" tIns="0" rIns="0" bIns="0">
            <a:sp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lang="en-US" sz="2000" kern="1200" dirty="0" smtClean="0">
                <a:solidFill>
                  <a:schemeClr val="tx2"/>
                </a:solidFill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algn="ctr">
              <a:lnSpc>
                <a:spcPct val="100000"/>
              </a:lnSpc>
              <a:spcBef>
                <a:spcPts val="0"/>
              </a:spcBef>
              <a:defRPr lang="en-US" sz="1600" kern="1200" dirty="0" smtClean="0">
                <a:solidFill>
                  <a:schemeClr val="tx2"/>
                </a:solidFill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0" indent="0">
              <a:buNone/>
              <a:defRPr lang="en-US" sz="1800" kern="1200" dirty="0" smtClean="0">
                <a:solidFill>
                  <a:schemeClr val="tx2"/>
                </a:solidFill>
                <a:latin typeface="HelveticaNeueLT Std Lt" panose="020B0403020202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Header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68" name="Text Placeholder 10">
            <a:extLst>
              <a:ext uri="{FF2B5EF4-FFF2-40B4-BE49-F238E27FC236}">
                <a16:creationId xmlns:a16="http://schemas.microsoft.com/office/drawing/2014/main" id="{7D033523-1A63-4A6A-B74B-2114789D21FB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9725797" y="3717200"/>
            <a:ext cx="1929315" cy="553998"/>
          </a:xfrm>
        </p:spPr>
        <p:txBody>
          <a:bodyPr lIns="0" tIns="0" rIns="0" bIns="0">
            <a:sp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lang="en-US" sz="2000" kern="1200" dirty="0" smtClean="0">
                <a:solidFill>
                  <a:schemeClr val="tx2"/>
                </a:solidFill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algn="ctr">
              <a:lnSpc>
                <a:spcPct val="100000"/>
              </a:lnSpc>
              <a:spcBef>
                <a:spcPts val="0"/>
              </a:spcBef>
              <a:defRPr lang="en-US" sz="1600" kern="1200" dirty="0" smtClean="0">
                <a:solidFill>
                  <a:schemeClr val="tx2"/>
                </a:solidFill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0" indent="0">
              <a:buNone/>
              <a:defRPr lang="en-US" sz="1800" kern="1200" dirty="0" smtClean="0">
                <a:solidFill>
                  <a:schemeClr val="tx2"/>
                </a:solidFill>
                <a:latin typeface="HelveticaNeueLT Std Lt" panose="020B0403020202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Header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69" name="Text Placeholder 10">
            <a:extLst>
              <a:ext uri="{FF2B5EF4-FFF2-40B4-BE49-F238E27FC236}">
                <a16:creationId xmlns:a16="http://schemas.microsoft.com/office/drawing/2014/main" id="{1B62D29D-0C88-4240-A457-3979332C5EDC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7796482" y="5700184"/>
            <a:ext cx="1929315" cy="553998"/>
          </a:xfrm>
        </p:spPr>
        <p:txBody>
          <a:bodyPr lIns="0" tIns="0" rIns="0" bIns="0">
            <a:sp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lang="en-US" sz="2000" kern="1200" dirty="0" smtClean="0">
                <a:solidFill>
                  <a:schemeClr val="tx2"/>
                </a:solidFill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algn="ctr">
              <a:lnSpc>
                <a:spcPct val="100000"/>
              </a:lnSpc>
              <a:spcBef>
                <a:spcPts val="0"/>
              </a:spcBef>
              <a:defRPr lang="en-US" sz="1600" kern="1200" dirty="0" smtClean="0">
                <a:solidFill>
                  <a:schemeClr val="tx2"/>
                </a:solidFill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0" indent="0">
              <a:buNone/>
              <a:defRPr lang="en-US" sz="1800" kern="1200" dirty="0" smtClean="0">
                <a:solidFill>
                  <a:schemeClr val="tx2"/>
                </a:solidFill>
                <a:latin typeface="HelveticaNeueLT Std Lt" panose="020B0403020202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Header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70" name="Text Placeholder 10">
            <a:extLst>
              <a:ext uri="{FF2B5EF4-FFF2-40B4-BE49-F238E27FC236}">
                <a16:creationId xmlns:a16="http://schemas.microsoft.com/office/drawing/2014/main" id="{1B37ECAD-E8B7-4074-A859-21DA3A32A181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9707407" y="5706172"/>
            <a:ext cx="1929315" cy="553998"/>
          </a:xfrm>
        </p:spPr>
        <p:txBody>
          <a:bodyPr lIns="0" tIns="0" rIns="0" bIns="0">
            <a:sp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lang="en-US" sz="2000" kern="1200" dirty="0" smtClean="0">
                <a:solidFill>
                  <a:schemeClr val="tx2"/>
                </a:solidFill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algn="ctr">
              <a:lnSpc>
                <a:spcPct val="100000"/>
              </a:lnSpc>
              <a:spcBef>
                <a:spcPts val="0"/>
              </a:spcBef>
              <a:defRPr lang="en-US" sz="1600" kern="1200" dirty="0" smtClean="0">
                <a:solidFill>
                  <a:schemeClr val="tx2"/>
                </a:solidFill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0" indent="0">
              <a:buNone/>
              <a:defRPr lang="en-US" sz="1800" kern="1200" dirty="0" smtClean="0">
                <a:solidFill>
                  <a:schemeClr val="tx2"/>
                </a:solidFill>
                <a:latin typeface="HelveticaNeueLT Std Lt" panose="020B0403020202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Header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72" name="Text Placeholder 2"/>
          <p:cNvSpPr>
            <a:spLocks noGrp="1"/>
          </p:cNvSpPr>
          <p:nvPr>
            <p:ph type="body" sz="quarter" idx="12" hasCustomPrompt="1"/>
          </p:nvPr>
        </p:nvSpPr>
        <p:spPr>
          <a:xfrm>
            <a:off x="4951413" y="6367701"/>
            <a:ext cx="6686550" cy="222012"/>
          </a:xfrm>
        </p:spPr>
        <p:txBody>
          <a:bodyPr/>
          <a:lstStyle>
            <a:lvl1pPr algn="r">
              <a:defRPr sz="900"/>
            </a:lvl1pPr>
            <a:lvl2pPr algn="r">
              <a:defRPr sz="1100"/>
            </a:lvl2pPr>
            <a:lvl3pPr algn="r">
              <a:defRPr sz="1050"/>
            </a:lvl3pPr>
            <a:lvl4pPr algn="r">
              <a:defRPr sz="1000"/>
            </a:lvl4pPr>
            <a:lvl5pPr algn="r">
              <a:defRPr sz="1000"/>
            </a:lvl5pPr>
          </a:lstStyle>
          <a:p>
            <a:pPr lvl="0"/>
            <a:r>
              <a:rPr lang="en-US" dirty="0"/>
              <a:t>Source</a:t>
            </a:r>
          </a:p>
        </p:txBody>
      </p:sp>
      <p:pic>
        <p:nvPicPr>
          <p:cNvPr id="73" name="Picture 72" descr="GSB_H_SEAL_2C.png"/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54182" y="6347358"/>
            <a:ext cx="872696" cy="278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64456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7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8" grpId="0" animBg="1"/>
      <p:bldP spid="9" grpId="0" animBg="1"/>
      <p:bldP spid="10" grpId="0" animBg="1"/>
      <p:bldP spid="11" grpId="0" animBg="1"/>
    </p:bldLst>
  </p:timing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7_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404073E3-E66C-465F-BDC6-69965F44DDB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298774" y="1073993"/>
            <a:ext cx="4343355" cy="553998"/>
          </a:xfrm>
        </p:spPr>
        <p:txBody>
          <a:bodyPr lIns="0" tIns="0" rIns="0" bIns="0"/>
          <a:lstStyle>
            <a:lvl1pPr algn="l">
              <a:defRPr>
                <a:solidFill>
                  <a:schemeClr val="tx2"/>
                </a:solidFill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 dirty="0"/>
              <a:t>Master title style</a:t>
            </a:r>
            <a:endParaRPr lang="id-ID" dirty="0"/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F6FEC6A9-9549-455F-B480-F27E2E5EB4D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307013" y="749931"/>
            <a:ext cx="4330802" cy="322848"/>
          </a:xfrm>
        </p:spPr>
        <p:txBody>
          <a:bodyPr lIns="0" rIns="0" anchor="ctr">
            <a:normAutofit/>
          </a:bodyPr>
          <a:lstStyle>
            <a:lvl1pPr marL="0" indent="0" algn="l">
              <a:buNone/>
              <a:defRPr sz="1350">
                <a:solidFill>
                  <a:schemeClr val="tx2"/>
                </a:solidFill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5779E0AC-CABC-4A26-B0DD-2B4A30F6F7E2}"/>
              </a:ext>
            </a:extLst>
          </p:cNvPr>
          <p:cNvGrpSpPr/>
          <p:nvPr userDrawn="1"/>
        </p:nvGrpSpPr>
        <p:grpSpPr>
          <a:xfrm>
            <a:off x="-453618" y="0"/>
            <a:ext cx="7645681" cy="6248532"/>
            <a:chOff x="-399111" y="-23641"/>
            <a:chExt cx="7645681" cy="6248532"/>
          </a:xfrm>
        </p:grpSpPr>
        <p:sp>
          <p:nvSpPr>
            <p:cNvPr id="19" name="Shape 6929">
              <a:extLst>
                <a:ext uri="{FF2B5EF4-FFF2-40B4-BE49-F238E27FC236}">
                  <a16:creationId xmlns:a16="http://schemas.microsoft.com/office/drawing/2014/main" id="{C8B6E75D-9717-4F2E-9198-CABB19BD7760}"/>
                </a:ext>
              </a:extLst>
            </p:cNvPr>
            <p:cNvSpPr/>
            <p:nvPr/>
          </p:nvSpPr>
          <p:spPr>
            <a:xfrm>
              <a:off x="-28361" y="3594039"/>
              <a:ext cx="7217172" cy="2630852"/>
            </a:xfrm>
            <a:prstGeom prst="rect">
              <a:avLst/>
            </a:prstGeom>
            <a:solidFill>
              <a:srgbClr val="53C3CB"/>
            </a:solidFill>
            <a:ln w="12700">
              <a:miter lim="400000"/>
            </a:ln>
          </p:spPr>
          <p:txBody>
            <a:bodyPr lIns="19050" tIns="19050" rIns="19050" bIns="19050" anchor="ctr"/>
            <a:lstStyle/>
            <a:p>
              <a:pPr>
                <a:defRPr>
                  <a:solidFill>
                    <a:srgbClr val="A4C4FF"/>
                  </a:solidFill>
                </a:defRPr>
              </a:pPr>
              <a:endParaRPr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20" name="Shape 6930">
              <a:extLst>
                <a:ext uri="{FF2B5EF4-FFF2-40B4-BE49-F238E27FC236}">
                  <a16:creationId xmlns:a16="http://schemas.microsoft.com/office/drawing/2014/main" id="{6AC7982F-A303-466B-8C39-27EA42E77C47}"/>
                </a:ext>
              </a:extLst>
            </p:cNvPr>
            <p:cNvSpPr/>
            <p:nvPr/>
          </p:nvSpPr>
          <p:spPr>
            <a:xfrm>
              <a:off x="-399111" y="-23641"/>
              <a:ext cx="7645681" cy="542457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16964"/>
                  </a:moveTo>
                  <a:lnTo>
                    <a:pt x="0" y="16964"/>
                  </a:lnTo>
                  <a:lnTo>
                    <a:pt x="31" y="38"/>
                  </a:lnTo>
                  <a:lnTo>
                    <a:pt x="31" y="38"/>
                  </a:lnTo>
                  <a:lnTo>
                    <a:pt x="137" y="0"/>
                  </a:lnTo>
                  <a:cubicBezTo>
                    <a:pt x="337" y="163"/>
                    <a:pt x="499" y="130"/>
                    <a:pt x="717" y="242"/>
                  </a:cubicBezTo>
                  <a:cubicBezTo>
                    <a:pt x="997" y="387"/>
                    <a:pt x="1102" y="744"/>
                    <a:pt x="1403" y="744"/>
                  </a:cubicBezTo>
                  <a:cubicBezTo>
                    <a:pt x="1581" y="744"/>
                    <a:pt x="1554" y="299"/>
                    <a:pt x="1733" y="299"/>
                  </a:cubicBezTo>
                  <a:cubicBezTo>
                    <a:pt x="1914" y="299"/>
                    <a:pt x="2012" y="410"/>
                    <a:pt x="2194" y="410"/>
                  </a:cubicBezTo>
                  <a:cubicBezTo>
                    <a:pt x="2306" y="410"/>
                    <a:pt x="2372" y="372"/>
                    <a:pt x="2484" y="372"/>
                  </a:cubicBezTo>
                  <a:cubicBezTo>
                    <a:pt x="2732" y="372"/>
                    <a:pt x="2824" y="669"/>
                    <a:pt x="2972" y="949"/>
                  </a:cubicBezTo>
                  <a:cubicBezTo>
                    <a:pt x="3015" y="1030"/>
                    <a:pt x="3031" y="1116"/>
                    <a:pt x="3091" y="1172"/>
                  </a:cubicBezTo>
                  <a:cubicBezTo>
                    <a:pt x="3210" y="1288"/>
                    <a:pt x="3433" y="1172"/>
                    <a:pt x="3433" y="1375"/>
                  </a:cubicBezTo>
                  <a:cubicBezTo>
                    <a:pt x="3433" y="1566"/>
                    <a:pt x="3381" y="1668"/>
                    <a:pt x="3381" y="1860"/>
                  </a:cubicBezTo>
                  <a:cubicBezTo>
                    <a:pt x="3381" y="2073"/>
                    <a:pt x="3503" y="2149"/>
                    <a:pt x="3566" y="2343"/>
                  </a:cubicBezTo>
                  <a:cubicBezTo>
                    <a:pt x="3674" y="2682"/>
                    <a:pt x="3711" y="3106"/>
                    <a:pt x="3974" y="3106"/>
                  </a:cubicBezTo>
                  <a:cubicBezTo>
                    <a:pt x="4149" y="3106"/>
                    <a:pt x="4159" y="2788"/>
                    <a:pt x="4186" y="2548"/>
                  </a:cubicBezTo>
                  <a:cubicBezTo>
                    <a:pt x="4209" y="2343"/>
                    <a:pt x="4337" y="2282"/>
                    <a:pt x="4384" y="2082"/>
                  </a:cubicBezTo>
                  <a:cubicBezTo>
                    <a:pt x="4496" y="2560"/>
                    <a:pt x="4835" y="2594"/>
                    <a:pt x="5175" y="2732"/>
                  </a:cubicBezTo>
                  <a:cubicBezTo>
                    <a:pt x="5416" y="2830"/>
                    <a:pt x="5521" y="3026"/>
                    <a:pt x="5755" y="3160"/>
                  </a:cubicBezTo>
                  <a:cubicBezTo>
                    <a:pt x="5712" y="3350"/>
                    <a:pt x="5636" y="3444"/>
                    <a:pt x="5636" y="3643"/>
                  </a:cubicBezTo>
                  <a:cubicBezTo>
                    <a:pt x="5636" y="4057"/>
                    <a:pt x="5627" y="4372"/>
                    <a:pt x="5834" y="4665"/>
                  </a:cubicBezTo>
                  <a:cubicBezTo>
                    <a:pt x="5982" y="4875"/>
                    <a:pt x="6270" y="4827"/>
                    <a:pt x="6270" y="5126"/>
                  </a:cubicBezTo>
                  <a:lnTo>
                    <a:pt x="6270" y="5396"/>
                  </a:lnTo>
                  <a:cubicBezTo>
                    <a:pt x="6270" y="5586"/>
                    <a:pt x="6457" y="5563"/>
                    <a:pt x="6586" y="5613"/>
                  </a:cubicBezTo>
                  <a:cubicBezTo>
                    <a:pt x="6796" y="5699"/>
                    <a:pt x="6876" y="5897"/>
                    <a:pt x="7061" y="6060"/>
                  </a:cubicBezTo>
                  <a:cubicBezTo>
                    <a:pt x="7374" y="6334"/>
                    <a:pt x="7595" y="6468"/>
                    <a:pt x="7786" y="6915"/>
                  </a:cubicBezTo>
                  <a:cubicBezTo>
                    <a:pt x="7845" y="7059"/>
                    <a:pt x="7958" y="7074"/>
                    <a:pt x="8023" y="7212"/>
                  </a:cubicBezTo>
                  <a:cubicBezTo>
                    <a:pt x="8211" y="7613"/>
                    <a:pt x="8303" y="7891"/>
                    <a:pt x="8577" y="8180"/>
                  </a:cubicBezTo>
                  <a:cubicBezTo>
                    <a:pt x="8802" y="8416"/>
                    <a:pt x="8903" y="8719"/>
                    <a:pt x="9184" y="8719"/>
                  </a:cubicBezTo>
                  <a:cubicBezTo>
                    <a:pt x="9247" y="8719"/>
                    <a:pt x="9256" y="8610"/>
                    <a:pt x="9316" y="8587"/>
                  </a:cubicBezTo>
                  <a:cubicBezTo>
                    <a:pt x="9431" y="8541"/>
                    <a:pt x="9514" y="8593"/>
                    <a:pt x="9633" y="8552"/>
                  </a:cubicBezTo>
                  <a:cubicBezTo>
                    <a:pt x="9606" y="8401"/>
                    <a:pt x="9540" y="8332"/>
                    <a:pt x="9540" y="8180"/>
                  </a:cubicBezTo>
                  <a:cubicBezTo>
                    <a:pt x="9540" y="7830"/>
                    <a:pt x="9768" y="7584"/>
                    <a:pt x="10015" y="7584"/>
                  </a:cubicBezTo>
                  <a:cubicBezTo>
                    <a:pt x="10222" y="7584"/>
                    <a:pt x="10334" y="7695"/>
                    <a:pt x="10542" y="7695"/>
                  </a:cubicBezTo>
                  <a:cubicBezTo>
                    <a:pt x="10664" y="7695"/>
                    <a:pt x="10710" y="7528"/>
                    <a:pt x="10832" y="7528"/>
                  </a:cubicBezTo>
                  <a:cubicBezTo>
                    <a:pt x="11215" y="7528"/>
                    <a:pt x="11308" y="8198"/>
                    <a:pt x="11690" y="8198"/>
                  </a:cubicBezTo>
                  <a:cubicBezTo>
                    <a:pt x="11736" y="8198"/>
                    <a:pt x="11749" y="8104"/>
                    <a:pt x="11796" y="8104"/>
                  </a:cubicBezTo>
                  <a:cubicBezTo>
                    <a:pt x="11914" y="8104"/>
                    <a:pt x="11967" y="8234"/>
                    <a:pt x="12086" y="8234"/>
                  </a:cubicBezTo>
                  <a:cubicBezTo>
                    <a:pt x="12158" y="8234"/>
                    <a:pt x="12198" y="8180"/>
                    <a:pt x="12270" y="8180"/>
                  </a:cubicBezTo>
                  <a:cubicBezTo>
                    <a:pt x="12353" y="8180"/>
                    <a:pt x="12379" y="8286"/>
                    <a:pt x="12455" y="8328"/>
                  </a:cubicBezTo>
                  <a:cubicBezTo>
                    <a:pt x="12630" y="8430"/>
                    <a:pt x="12755" y="8401"/>
                    <a:pt x="12947" y="8401"/>
                  </a:cubicBezTo>
                  <a:lnTo>
                    <a:pt x="13048" y="8401"/>
                  </a:lnTo>
                  <a:lnTo>
                    <a:pt x="13048" y="8215"/>
                  </a:lnTo>
                  <a:cubicBezTo>
                    <a:pt x="13084" y="8198"/>
                    <a:pt x="13102" y="8142"/>
                    <a:pt x="13141" y="8142"/>
                  </a:cubicBezTo>
                  <a:cubicBezTo>
                    <a:pt x="13193" y="8142"/>
                    <a:pt x="13223" y="8180"/>
                    <a:pt x="13276" y="8180"/>
                  </a:cubicBezTo>
                  <a:cubicBezTo>
                    <a:pt x="13336" y="8180"/>
                    <a:pt x="13371" y="8161"/>
                    <a:pt x="13431" y="8161"/>
                  </a:cubicBezTo>
                  <a:cubicBezTo>
                    <a:pt x="13559" y="8161"/>
                    <a:pt x="13603" y="8324"/>
                    <a:pt x="13721" y="8382"/>
                  </a:cubicBezTo>
                  <a:cubicBezTo>
                    <a:pt x="14021" y="8541"/>
                    <a:pt x="14192" y="8700"/>
                    <a:pt x="14512" y="8700"/>
                  </a:cubicBezTo>
                  <a:cubicBezTo>
                    <a:pt x="14664" y="8700"/>
                    <a:pt x="14628" y="8340"/>
                    <a:pt x="14776" y="8290"/>
                  </a:cubicBezTo>
                  <a:cubicBezTo>
                    <a:pt x="15204" y="8142"/>
                    <a:pt x="15445" y="7993"/>
                    <a:pt x="15883" y="7993"/>
                  </a:cubicBezTo>
                  <a:cubicBezTo>
                    <a:pt x="16247" y="7993"/>
                    <a:pt x="16488" y="8063"/>
                    <a:pt x="16781" y="8363"/>
                  </a:cubicBezTo>
                  <a:cubicBezTo>
                    <a:pt x="17005" y="8593"/>
                    <a:pt x="16965" y="8951"/>
                    <a:pt x="16965" y="9346"/>
                  </a:cubicBezTo>
                  <a:lnTo>
                    <a:pt x="16965" y="9726"/>
                  </a:lnTo>
                  <a:cubicBezTo>
                    <a:pt x="16965" y="10288"/>
                    <a:pt x="17308" y="10516"/>
                    <a:pt x="17308" y="11078"/>
                  </a:cubicBezTo>
                  <a:cubicBezTo>
                    <a:pt x="17308" y="11195"/>
                    <a:pt x="17268" y="11260"/>
                    <a:pt x="17268" y="11377"/>
                  </a:cubicBezTo>
                  <a:cubicBezTo>
                    <a:pt x="17268" y="11572"/>
                    <a:pt x="17420" y="11613"/>
                    <a:pt x="17546" y="11691"/>
                  </a:cubicBezTo>
                  <a:cubicBezTo>
                    <a:pt x="17773" y="11837"/>
                    <a:pt x="17915" y="11963"/>
                    <a:pt x="18140" y="12119"/>
                  </a:cubicBezTo>
                  <a:lnTo>
                    <a:pt x="21600" y="14542"/>
                  </a:lnTo>
                  <a:lnTo>
                    <a:pt x="21600" y="14542"/>
                  </a:lnTo>
                  <a:cubicBezTo>
                    <a:pt x="21581" y="14659"/>
                    <a:pt x="21523" y="14759"/>
                    <a:pt x="21436" y="14759"/>
                  </a:cubicBezTo>
                  <a:cubicBezTo>
                    <a:pt x="21308" y="14759"/>
                    <a:pt x="21249" y="14611"/>
                    <a:pt x="21198" y="14443"/>
                  </a:cubicBezTo>
                  <a:cubicBezTo>
                    <a:pt x="21153" y="14481"/>
                    <a:pt x="21123" y="14517"/>
                    <a:pt x="21067" y="14517"/>
                  </a:cubicBezTo>
                  <a:cubicBezTo>
                    <a:pt x="20879" y="14255"/>
                    <a:pt x="20890" y="14326"/>
                    <a:pt x="21067" y="14797"/>
                  </a:cubicBezTo>
                  <a:cubicBezTo>
                    <a:pt x="21067" y="15317"/>
                    <a:pt x="20669" y="15438"/>
                    <a:pt x="20328" y="15633"/>
                  </a:cubicBezTo>
                  <a:lnTo>
                    <a:pt x="20249" y="15614"/>
                  </a:lnTo>
                  <a:cubicBezTo>
                    <a:pt x="20098" y="15666"/>
                    <a:pt x="20009" y="15689"/>
                    <a:pt x="19853" y="15689"/>
                  </a:cubicBezTo>
                  <a:cubicBezTo>
                    <a:pt x="19738" y="15689"/>
                    <a:pt x="19680" y="15614"/>
                    <a:pt x="19563" y="15614"/>
                  </a:cubicBezTo>
                  <a:cubicBezTo>
                    <a:pt x="19498" y="15614"/>
                    <a:pt x="19471" y="15689"/>
                    <a:pt x="19405" y="15689"/>
                  </a:cubicBezTo>
                  <a:cubicBezTo>
                    <a:pt x="19339" y="15689"/>
                    <a:pt x="19313" y="15614"/>
                    <a:pt x="19247" y="15614"/>
                  </a:cubicBezTo>
                  <a:cubicBezTo>
                    <a:pt x="18877" y="15614"/>
                    <a:pt x="18680" y="15837"/>
                    <a:pt x="18311" y="15837"/>
                  </a:cubicBezTo>
                  <a:cubicBezTo>
                    <a:pt x="18198" y="15837"/>
                    <a:pt x="18109" y="15815"/>
                    <a:pt x="18046" y="15689"/>
                  </a:cubicBezTo>
                  <a:cubicBezTo>
                    <a:pt x="17968" y="15883"/>
                    <a:pt x="17810" y="15842"/>
                    <a:pt x="17651" y="15875"/>
                  </a:cubicBezTo>
                  <a:cubicBezTo>
                    <a:pt x="17502" y="15902"/>
                    <a:pt x="17420" y="15986"/>
                    <a:pt x="17268" y="15986"/>
                  </a:cubicBezTo>
                  <a:cubicBezTo>
                    <a:pt x="17203" y="15986"/>
                    <a:pt x="17203" y="15871"/>
                    <a:pt x="17163" y="15800"/>
                  </a:cubicBezTo>
                  <a:cubicBezTo>
                    <a:pt x="17081" y="16084"/>
                    <a:pt x="16856" y="16118"/>
                    <a:pt x="16636" y="16118"/>
                  </a:cubicBezTo>
                  <a:cubicBezTo>
                    <a:pt x="16533" y="16118"/>
                    <a:pt x="16513" y="15911"/>
                    <a:pt x="16411" y="15911"/>
                  </a:cubicBezTo>
                  <a:cubicBezTo>
                    <a:pt x="16247" y="15911"/>
                    <a:pt x="16155" y="15959"/>
                    <a:pt x="15989" y="15986"/>
                  </a:cubicBezTo>
                  <a:cubicBezTo>
                    <a:pt x="15986" y="16042"/>
                    <a:pt x="15977" y="16076"/>
                    <a:pt x="15977" y="16130"/>
                  </a:cubicBezTo>
                  <a:cubicBezTo>
                    <a:pt x="15977" y="16289"/>
                    <a:pt x="16015" y="16381"/>
                    <a:pt x="16081" y="16506"/>
                  </a:cubicBezTo>
                  <a:cubicBezTo>
                    <a:pt x="15870" y="16678"/>
                    <a:pt x="15568" y="16669"/>
                    <a:pt x="15568" y="17014"/>
                  </a:cubicBezTo>
                  <a:cubicBezTo>
                    <a:pt x="15568" y="17041"/>
                    <a:pt x="15580" y="17056"/>
                    <a:pt x="15580" y="17083"/>
                  </a:cubicBezTo>
                  <a:cubicBezTo>
                    <a:pt x="15719" y="16985"/>
                    <a:pt x="15798" y="16912"/>
                    <a:pt x="15950" y="16860"/>
                  </a:cubicBezTo>
                  <a:cubicBezTo>
                    <a:pt x="15670" y="17255"/>
                    <a:pt x="15580" y="17547"/>
                    <a:pt x="15304" y="17938"/>
                  </a:cubicBezTo>
                  <a:cubicBezTo>
                    <a:pt x="15036" y="18314"/>
                    <a:pt x="14888" y="18538"/>
                    <a:pt x="14591" y="18849"/>
                  </a:cubicBezTo>
                  <a:cubicBezTo>
                    <a:pt x="14447" y="19002"/>
                    <a:pt x="14393" y="19161"/>
                    <a:pt x="14222" y="19238"/>
                  </a:cubicBezTo>
                  <a:cubicBezTo>
                    <a:pt x="13968" y="19355"/>
                    <a:pt x="13790" y="19276"/>
                    <a:pt x="13536" y="19407"/>
                  </a:cubicBezTo>
                  <a:cubicBezTo>
                    <a:pt x="13253" y="19556"/>
                    <a:pt x="13088" y="19704"/>
                    <a:pt x="12785" y="19704"/>
                  </a:cubicBezTo>
                  <a:cubicBezTo>
                    <a:pt x="12702" y="19704"/>
                    <a:pt x="12657" y="19696"/>
                    <a:pt x="12574" y="19713"/>
                  </a:cubicBezTo>
                  <a:cubicBezTo>
                    <a:pt x="12597" y="19936"/>
                    <a:pt x="12662" y="20043"/>
                    <a:pt x="12731" y="20243"/>
                  </a:cubicBezTo>
                  <a:cubicBezTo>
                    <a:pt x="12774" y="20369"/>
                    <a:pt x="12788" y="20540"/>
                    <a:pt x="12890" y="20540"/>
                  </a:cubicBezTo>
                  <a:cubicBezTo>
                    <a:pt x="13008" y="20540"/>
                    <a:pt x="13071" y="20452"/>
                    <a:pt x="13167" y="20354"/>
                  </a:cubicBezTo>
                  <a:cubicBezTo>
                    <a:pt x="13173" y="20415"/>
                    <a:pt x="13180" y="20448"/>
                    <a:pt x="13180" y="20509"/>
                  </a:cubicBezTo>
                  <a:cubicBezTo>
                    <a:pt x="13180" y="20935"/>
                    <a:pt x="13138" y="21171"/>
                    <a:pt x="13114" y="21600"/>
                  </a:cubicBezTo>
                  <a:cubicBezTo>
                    <a:pt x="12909" y="21498"/>
                    <a:pt x="12897" y="21228"/>
                    <a:pt x="12811" y="20950"/>
                  </a:cubicBezTo>
                  <a:cubicBezTo>
                    <a:pt x="12731" y="20693"/>
                    <a:pt x="12626" y="20559"/>
                    <a:pt x="12626" y="20281"/>
                  </a:cubicBezTo>
                  <a:cubicBezTo>
                    <a:pt x="12445" y="20239"/>
                    <a:pt x="12358" y="20114"/>
                    <a:pt x="12178" y="20114"/>
                  </a:cubicBezTo>
                  <a:cubicBezTo>
                    <a:pt x="12032" y="20114"/>
                    <a:pt x="12066" y="20398"/>
                    <a:pt x="12032" y="20597"/>
                  </a:cubicBezTo>
                  <a:cubicBezTo>
                    <a:pt x="11897" y="20423"/>
                    <a:pt x="11881" y="20252"/>
                    <a:pt x="11796" y="20020"/>
                  </a:cubicBezTo>
                  <a:cubicBezTo>
                    <a:pt x="11753" y="19905"/>
                    <a:pt x="11663" y="19871"/>
                    <a:pt x="11663" y="19742"/>
                  </a:cubicBezTo>
                  <a:cubicBezTo>
                    <a:pt x="11663" y="19681"/>
                    <a:pt x="11719" y="19677"/>
                    <a:pt x="11756" y="19648"/>
                  </a:cubicBezTo>
                  <a:cubicBezTo>
                    <a:pt x="11729" y="19527"/>
                    <a:pt x="11742" y="19351"/>
                    <a:pt x="11650" y="19351"/>
                  </a:cubicBezTo>
                  <a:cubicBezTo>
                    <a:pt x="11515" y="19351"/>
                    <a:pt x="11466" y="19508"/>
                    <a:pt x="11334" y="19556"/>
                  </a:cubicBezTo>
                  <a:cubicBezTo>
                    <a:pt x="11258" y="19593"/>
                    <a:pt x="11231" y="19612"/>
                    <a:pt x="11148" y="19612"/>
                  </a:cubicBezTo>
                  <a:cubicBezTo>
                    <a:pt x="11000" y="19612"/>
                    <a:pt x="10988" y="19370"/>
                    <a:pt x="10899" y="19203"/>
                  </a:cubicBezTo>
                  <a:cubicBezTo>
                    <a:pt x="10799" y="19017"/>
                    <a:pt x="10648" y="18937"/>
                    <a:pt x="10648" y="18701"/>
                  </a:cubicBezTo>
                  <a:cubicBezTo>
                    <a:pt x="10648" y="18598"/>
                    <a:pt x="10701" y="18546"/>
                    <a:pt x="10701" y="18446"/>
                  </a:cubicBezTo>
                  <a:cubicBezTo>
                    <a:pt x="10701" y="18413"/>
                    <a:pt x="10687" y="18398"/>
                    <a:pt x="10687" y="18367"/>
                  </a:cubicBezTo>
                  <a:lnTo>
                    <a:pt x="10636" y="18348"/>
                  </a:lnTo>
                  <a:cubicBezTo>
                    <a:pt x="10566" y="18379"/>
                    <a:pt x="10523" y="18389"/>
                    <a:pt x="10450" y="18402"/>
                  </a:cubicBezTo>
                  <a:lnTo>
                    <a:pt x="10186" y="18348"/>
                  </a:lnTo>
                  <a:cubicBezTo>
                    <a:pt x="10004" y="18375"/>
                    <a:pt x="9887" y="18375"/>
                    <a:pt x="9738" y="18513"/>
                  </a:cubicBezTo>
                  <a:cubicBezTo>
                    <a:pt x="9633" y="18618"/>
                    <a:pt x="9603" y="18793"/>
                    <a:pt x="9474" y="18793"/>
                  </a:cubicBezTo>
                  <a:cubicBezTo>
                    <a:pt x="9316" y="18793"/>
                    <a:pt x="9224" y="18569"/>
                    <a:pt x="9224" y="18348"/>
                  </a:cubicBezTo>
                  <a:cubicBezTo>
                    <a:pt x="9224" y="18120"/>
                    <a:pt x="9465" y="18212"/>
                    <a:pt x="9580" y="18049"/>
                  </a:cubicBezTo>
                  <a:cubicBezTo>
                    <a:pt x="9781" y="17767"/>
                    <a:pt x="9923" y="17539"/>
                    <a:pt x="9923" y="17138"/>
                  </a:cubicBezTo>
                  <a:cubicBezTo>
                    <a:pt x="9923" y="16828"/>
                    <a:pt x="9826" y="16640"/>
                    <a:pt x="9698" y="16396"/>
                  </a:cubicBezTo>
                  <a:cubicBezTo>
                    <a:pt x="9616" y="16237"/>
                    <a:pt x="9590" y="16024"/>
                    <a:pt x="9448" y="16024"/>
                  </a:cubicBezTo>
                  <a:cubicBezTo>
                    <a:pt x="9332" y="16024"/>
                    <a:pt x="9316" y="16210"/>
                    <a:pt x="9224" y="16302"/>
                  </a:cubicBezTo>
                  <a:cubicBezTo>
                    <a:pt x="9035" y="16494"/>
                    <a:pt x="8891" y="16525"/>
                    <a:pt x="8696" y="16711"/>
                  </a:cubicBezTo>
                  <a:cubicBezTo>
                    <a:pt x="8584" y="16818"/>
                    <a:pt x="8511" y="16887"/>
                    <a:pt x="8419" y="17027"/>
                  </a:cubicBezTo>
                  <a:cubicBezTo>
                    <a:pt x="8359" y="17119"/>
                    <a:pt x="8248" y="17138"/>
                    <a:pt x="8248" y="17269"/>
                  </a:cubicBezTo>
                  <a:cubicBezTo>
                    <a:pt x="8248" y="17432"/>
                    <a:pt x="8383" y="17493"/>
                    <a:pt x="8498" y="17493"/>
                  </a:cubicBezTo>
                  <a:cubicBezTo>
                    <a:pt x="8673" y="17493"/>
                    <a:pt x="8749" y="17343"/>
                    <a:pt x="8907" y="17232"/>
                  </a:cubicBezTo>
                  <a:cubicBezTo>
                    <a:pt x="8930" y="17273"/>
                    <a:pt x="8960" y="17307"/>
                    <a:pt x="8960" y="17361"/>
                  </a:cubicBezTo>
                  <a:cubicBezTo>
                    <a:pt x="8960" y="17660"/>
                    <a:pt x="8722" y="17706"/>
                    <a:pt x="8538" y="17844"/>
                  </a:cubicBezTo>
                  <a:cubicBezTo>
                    <a:pt x="8168" y="18124"/>
                    <a:pt x="7974" y="18341"/>
                    <a:pt x="7588" y="18588"/>
                  </a:cubicBezTo>
                  <a:cubicBezTo>
                    <a:pt x="7199" y="18839"/>
                    <a:pt x="7116" y="19272"/>
                    <a:pt x="6771" y="19631"/>
                  </a:cubicBezTo>
                  <a:cubicBezTo>
                    <a:pt x="6681" y="19717"/>
                    <a:pt x="6589" y="19696"/>
                    <a:pt x="6506" y="19796"/>
                  </a:cubicBezTo>
                  <a:cubicBezTo>
                    <a:pt x="6371" y="19963"/>
                    <a:pt x="6411" y="20319"/>
                    <a:pt x="6230" y="20319"/>
                  </a:cubicBezTo>
                  <a:cubicBezTo>
                    <a:pt x="5956" y="20319"/>
                    <a:pt x="5870" y="19890"/>
                    <a:pt x="5596" y="19890"/>
                  </a:cubicBezTo>
                  <a:cubicBezTo>
                    <a:pt x="5564" y="19890"/>
                    <a:pt x="5550" y="19944"/>
                    <a:pt x="5517" y="19944"/>
                  </a:cubicBezTo>
                  <a:cubicBezTo>
                    <a:pt x="5277" y="19944"/>
                    <a:pt x="5204" y="19631"/>
                    <a:pt x="4990" y="19481"/>
                  </a:cubicBezTo>
                  <a:cubicBezTo>
                    <a:pt x="4775" y="19332"/>
                    <a:pt x="4598" y="19393"/>
                    <a:pt x="4410" y="19184"/>
                  </a:cubicBezTo>
                  <a:cubicBezTo>
                    <a:pt x="4037" y="18766"/>
                    <a:pt x="3869" y="18237"/>
                    <a:pt x="3394" y="18237"/>
                  </a:cubicBezTo>
                  <a:cubicBezTo>
                    <a:pt x="3206" y="18237"/>
                    <a:pt x="3120" y="18421"/>
                    <a:pt x="2932" y="18421"/>
                  </a:cubicBezTo>
                  <a:cubicBezTo>
                    <a:pt x="2837" y="18421"/>
                    <a:pt x="2810" y="18291"/>
                    <a:pt x="2734" y="18218"/>
                  </a:cubicBezTo>
                  <a:cubicBezTo>
                    <a:pt x="2481" y="17971"/>
                    <a:pt x="2306" y="17808"/>
                    <a:pt x="1996" y="17808"/>
                  </a:cubicBezTo>
                  <a:cubicBezTo>
                    <a:pt x="1911" y="17808"/>
                    <a:pt x="1868" y="17873"/>
                    <a:pt x="1785" y="17900"/>
                  </a:cubicBezTo>
                  <a:cubicBezTo>
                    <a:pt x="1666" y="17942"/>
                    <a:pt x="1495" y="17915"/>
                    <a:pt x="1495" y="18087"/>
                  </a:cubicBezTo>
                  <a:cubicBezTo>
                    <a:pt x="1495" y="18162"/>
                    <a:pt x="1535" y="18204"/>
                    <a:pt x="1535" y="18277"/>
                  </a:cubicBezTo>
                  <a:lnTo>
                    <a:pt x="1535" y="18421"/>
                  </a:lnTo>
                  <a:lnTo>
                    <a:pt x="1441" y="18421"/>
                  </a:lnTo>
                  <a:cubicBezTo>
                    <a:pt x="1155" y="18254"/>
                    <a:pt x="1060" y="17984"/>
                    <a:pt x="848" y="17660"/>
                  </a:cubicBezTo>
                  <a:cubicBezTo>
                    <a:pt x="589" y="17259"/>
                    <a:pt x="334" y="17039"/>
                    <a:pt x="0" y="16964"/>
                  </a:cubicBezTo>
                  <a:close/>
                  <a:moveTo>
                    <a:pt x="10318" y="18588"/>
                  </a:moveTo>
                  <a:cubicBezTo>
                    <a:pt x="10206" y="18626"/>
                    <a:pt x="10150" y="18720"/>
                    <a:pt x="10081" y="18849"/>
                  </a:cubicBezTo>
                  <a:cubicBezTo>
                    <a:pt x="10183" y="18849"/>
                    <a:pt x="10242" y="18864"/>
                    <a:pt x="10344" y="18849"/>
                  </a:cubicBezTo>
                  <a:cubicBezTo>
                    <a:pt x="10354" y="18762"/>
                    <a:pt x="10328" y="18678"/>
                    <a:pt x="10318" y="18588"/>
                  </a:cubicBezTo>
                  <a:cubicBezTo>
                    <a:pt x="10318" y="18588"/>
                    <a:pt x="10318" y="18588"/>
                    <a:pt x="10318" y="18588"/>
                  </a:cubicBezTo>
                  <a:close/>
                </a:path>
              </a:pathLst>
            </a:custGeom>
            <a:solidFill>
              <a:srgbClr val="E6E7EA"/>
            </a:solidFill>
            <a:ln w="6350">
              <a:solidFill>
                <a:srgbClr val="A6AAA9"/>
              </a:solidFill>
            </a:ln>
          </p:spPr>
          <p:txBody>
            <a:bodyPr lIns="19050" tIns="19050" rIns="19050" bIns="19050" anchor="ctr"/>
            <a:lstStyle/>
            <a:p>
              <a:endParaRPr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21" name="Shape 6931">
              <a:extLst>
                <a:ext uri="{FF2B5EF4-FFF2-40B4-BE49-F238E27FC236}">
                  <a16:creationId xmlns:a16="http://schemas.microsoft.com/office/drawing/2014/main" id="{6D8A6FA2-A473-404E-B209-90BB9C47E960}"/>
                </a:ext>
              </a:extLst>
            </p:cNvPr>
            <p:cNvSpPr/>
            <p:nvPr/>
          </p:nvSpPr>
          <p:spPr>
            <a:xfrm>
              <a:off x="-244108" y="4493943"/>
              <a:ext cx="1393591" cy="222908"/>
            </a:xfrm>
            <a:prstGeom prst="rect">
              <a:avLst/>
            </a:prstGeom>
            <a:ln w="12700">
              <a:miter lim="400000"/>
            </a:ln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lIns="25400" tIns="25400" rIns="25400" bIns="25400" anchor="ctr"/>
            <a:lstStyle>
              <a:lvl1pPr>
                <a:lnSpc>
                  <a:spcPct val="120000"/>
                </a:lnSpc>
                <a:spcBef>
                  <a:spcPts val="4500"/>
                </a:spcBef>
                <a:defRPr sz="2000"/>
              </a:lvl1pPr>
            </a:lstStyle>
            <a:p>
              <a:pPr algn="ctr"/>
              <a:r>
                <a:rPr sz="1000" dirty="0" err="1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Warmambool</a:t>
              </a:r>
              <a:endParaRPr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22" name="Shape 6932">
              <a:extLst>
                <a:ext uri="{FF2B5EF4-FFF2-40B4-BE49-F238E27FC236}">
                  <a16:creationId xmlns:a16="http://schemas.microsoft.com/office/drawing/2014/main" id="{FC760370-29AF-46D4-9702-7FAE6D7CD13E}"/>
                </a:ext>
              </a:extLst>
            </p:cNvPr>
            <p:cNvSpPr/>
            <p:nvPr/>
          </p:nvSpPr>
          <p:spPr>
            <a:xfrm>
              <a:off x="4249266" y="4291171"/>
              <a:ext cx="1393591" cy="249553"/>
            </a:xfrm>
            <a:prstGeom prst="rect">
              <a:avLst/>
            </a:prstGeom>
            <a:ln w="12700">
              <a:miter lim="400000"/>
            </a:ln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lIns="25400" tIns="25400" rIns="25400" bIns="25400" anchor="ctr"/>
            <a:lstStyle>
              <a:lvl1pPr>
                <a:lnSpc>
                  <a:spcPct val="120000"/>
                </a:lnSpc>
                <a:spcBef>
                  <a:spcPts val="4500"/>
                </a:spcBef>
                <a:defRPr sz="2000"/>
              </a:lvl1pPr>
            </a:lstStyle>
            <a:p>
              <a:pPr algn="ctr"/>
              <a:r>
                <a:rPr sz="10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Sale</a:t>
              </a:r>
            </a:p>
          </p:txBody>
        </p:sp>
        <p:sp>
          <p:nvSpPr>
            <p:cNvPr id="23" name="Shape 6933">
              <a:extLst>
                <a:ext uri="{FF2B5EF4-FFF2-40B4-BE49-F238E27FC236}">
                  <a16:creationId xmlns:a16="http://schemas.microsoft.com/office/drawing/2014/main" id="{0248B2CA-88AE-43B6-9D18-11010D27673F}"/>
                </a:ext>
              </a:extLst>
            </p:cNvPr>
            <p:cNvSpPr/>
            <p:nvPr/>
          </p:nvSpPr>
          <p:spPr>
            <a:xfrm>
              <a:off x="2740636" y="1944515"/>
              <a:ext cx="898166" cy="255816"/>
            </a:xfrm>
            <a:prstGeom prst="rect">
              <a:avLst/>
            </a:prstGeom>
            <a:ln w="12700">
              <a:miter lim="400000"/>
            </a:ln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lIns="25400" tIns="25400" rIns="25400" bIns="25400" anchor="ctr"/>
            <a:lstStyle>
              <a:lvl1pPr>
                <a:lnSpc>
                  <a:spcPct val="120000"/>
                </a:lnSpc>
                <a:spcBef>
                  <a:spcPts val="4500"/>
                </a:spcBef>
                <a:defRPr sz="2000"/>
              </a:lvl1pPr>
            </a:lstStyle>
            <a:p>
              <a:pPr algn="ctr"/>
              <a:r>
                <a:rPr sz="1000" dirty="0" err="1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Echuca</a:t>
              </a:r>
              <a:endParaRPr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24" name="Shape 6934">
              <a:extLst>
                <a:ext uri="{FF2B5EF4-FFF2-40B4-BE49-F238E27FC236}">
                  <a16:creationId xmlns:a16="http://schemas.microsoft.com/office/drawing/2014/main" id="{ABDD81DD-CFAA-4714-831C-7601E0F865F7}"/>
                </a:ext>
              </a:extLst>
            </p:cNvPr>
            <p:cNvSpPr/>
            <p:nvPr/>
          </p:nvSpPr>
          <p:spPr>
            <a:xfrm>
              <a:off x="3411387" y="2868251"/>
              <a:ext cx="852426" cy="253655"/>
            </a:xfrm>
            <a:prstGeom prst="rect">
              <a:avLst/>
            </a:prstGeom>
            <a:ln w="12700">
              <a:miter lim="400000"/>
            </a:ln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lIns="25400" tIns="25400" rIns="25400" bIns="25400" anchor="ctr"/>
            <a:lstStyle>
              <a:lvl1pPr>
                <a:lnSpc>
                  <a:spcPct val="120000"/>
                </a:lnSpc>
                <a:spcBef>
                  <a:spcPts val="4500"/>
                </a:spcBef>
                <a:defRPr sz="2000"/>
              </a:lvl1pPr>
            </a:lstStyle>
            <a:p>
              <a:pPr algn="ctr"/>
              <a:r>
                <a:rPr sz="1000" dirty="0" err="1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Shepparton</a:t>
              </a:r>
              <a:endParaRPr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25" name="Shape 6935">
              <a:extLst>
                <a:ext uri="{FF2B5EF4-FFF2-40B4-BE49-F238E27FC236}">
                  <a16:creationId xmlns:a16="http://schemas.microsoft.com/office/drawing/2014/main" id="{5E2AF954-F325-4C9E-B41B-95D748021098}"/>
                </a:ext>
              </a:extLst>
            </p:cNvPr>
            <p:cNvSpPr/>
            <p:nvPr/>
          </p:nvSpPr>
          <p:spPr>
            <a:xfrm>
              <a:off x="-85770" y="270927"/>
              <a:ext cx="1393591" cy="242186"/>
            </a:xfrm>
            <a:prstGeom prst="rect">
              <a:avLst/>
            </a:prstGeom>
            <a:ln w="12700">
              <a:miter lim="400000"/>
            </a:ln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lIns="25400" tIns="25400" rIns="25400" bIns="25400" anchor="ctr"/>
            <a:lstStyle>
              <a:lvl1pPr>
                <a:lnSpc>
                  <a:spcPct val="120000"/>
                </a:lnSpc>
                <a:spcBef>
                  <a:spcPts val="4500"/>
                </a:spcBef>
                <a:defRPr sz="2000"/>
              </a:lvl1pPr>
            </a:lstStyle>
            <a:p>
              <a:pPr algn="ctr"/>
              <a:r>
                <a:rPr sz="1000" dirty="0" err="1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Mildura</a:t>
              </a:r>
              <a:endParaRPr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26" name="Shape 6936">
              <a:extLst>
                <a:ext uri="{FF2B5EF4-FFF2-40B4-BE49-F238E27FC236}">
                  <a16:creationId xmlns:a16="http://schemas.microsoft.com/office/drawing/2014/main" id="{C96E4E15-A469-4881-BD99-9ED1438CDDD7}"/>
                </a:ext>
              </a:extLst>
            </p:cNvPr>
            <p:cNvSpPr/>
            <p:nvPr/>
          </p:nvSpPr>
          <p:spPr>
            <a:xfrm>
              <a:off x="585378" y="199406"/>
              <a:ext cx="79769" cy="79769"/>
            </a:xfrm>
            <a:prstGeom prst="ellipse">
              <a:avLst/>
            </a:prstGeom>
            <a:solidFill>
              <a:schemeClr val="accent1"/>
            </a:solidFill>
            <a:ln w="12700">
              <a:miter lim="400000"/>
            </a:ln>
          </p:spPr>
          <p:txBody>
            <a:bodyPr lIns="19050" tIns="19050" rIns="19050" bIns="19050" anchor="ctr"/>
            <a:lstStyle/>
            <a:p>
              <a:endParaRPr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27" name="Shape 6937">
              <a:extLst>
                <a:ext uri="{FF2B5EF4-FFF2-40B4-BE49-F238E27FC236}">
                  <a16:creationId xmlns:a16="http://schemas.microsoft.com/office/drawing/2014/main" id="{9C90C371-A19D-4A03-91B4-ACD485BFC8EA}"/>
                </a:ext>
              </a:extLst>
            </p:cNvPr>
            <p:cNvSpPr/>
            <p:nvPr/>
          </p:nvSpPr>
          <p:spPr>
            <a:xfrm>
              <a:off x="642955" y="290008"/>
              <a:ext cx="5447402" cy="468261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9214" y="16773"/>
                  </a:moveTo>
                  <a:lnTo>
                    <a:pt x="10010" y="17861"/>
                  </a:lnTo>
                  <a:lnTo>
                    <a:pt x="9909" y="18909"/>
                  </a:lnTo>
                  <a:lnTo>
                    <a:pt x="9592" y="19456"/>
                  </a:lnTo>
                  <a:lnTo>
                    <a:pt x="9857" y="19757"/>
                  </a:lnTo>
                  <a:lnTo>
                    <a:pt x="10326" y="19776"/>
                  </a:lnTo>
                  <a:lnTo>
                    <a:pt x="10837" y="19719"/>
                  </a:lnTo>
                  <a:lnTo>
                    <a:pt x="11182" y="20000"/>
                  </a:lnTo>
                  <a:lnTo>
                    <a:pt x="11268" y="20490"/>
                  </a:lnTo>
                  <a:lnTo>
                    <a:pt x="11651" y="20778"/>
                  </a:lnTo>
                  <a:lnTo>
                    <a:pt x="11990" y="20784"/>
                  </a:lnTo>
                  <a:cubicBezTo>
                    <a:pt x="12217" y="20792"/>
                    <a:pt x="12435" y="20882"/>
                    <a:pt x="12616" y="21041"/>
                  </a:cubicBezTo>
                  <a:cubicBezTo>
                    <a:pt x="12718" y="21131"/>
                    <a:pt x="12806" y="21242"/>
                    <a:pt x="12875" y="21368"/>
                  </a:cubicBezTo>
                  <a:lnTo>
                    <a:pt x="13344" y="21600"/>
                  </a:lnTo>
                  <a:lnTo>
                    <a:pt x="13473" y="21437"/>
                  </a:lnTo>
                  <a:lnTo>
                    <a:pt x="13738" y="21274"/>
                  </a:lnTo>
                  <a:lnTo>
                    <a:pt x="15010" y="20997"/>
                  </a:lnTo>
                  <a:lnTo>
                    <a:pt x="15683" y="20753"/>
                  </a:lnTo>
                  <a:lnTo>
                    <a:pt x="15974" y="20558"/>
                  </a:lnTo>
                  <a:lnTo>
                    <a:pt x="16367" y="20139"/>
                  </a:lnTo>
                  <a:cubicBezTo>
                    <a:pt x="16589" y="19972"/>
                    <a:pt x="16793" y="19777"/>
                    <a:pt x="16976" y="19555"/>
                  </a:cubicBezTo>
                  <a:cubicBezTo>
                    <a:pt x="17204" y="19279"/>
                    <a:pt x="17397" y="18966"/>
                    <a:pt x="17548" y="18626"/>
                  </a:cubicBezTo>
                  <a:cubicBezTo>
                    <a:pt x="17442" y="18493"/>
                    <a:pt x="17350" y="18346"/>
                    <a:pt x="17273" y="18187"/>
                  </a:cubicBezTo>
                  <a:cubicBezTo>
                    <a:pt x="17208" y="18053"/>
                    <a:pt x="17154" y="17909"/>
                    <a:pt x="17138" y="17756"/>
                  </a:cubicBezTo>
                  <a:cubicBezTo>
                    <a:pt x="17121" y="17594"/>
                    <a:pt x="17147" y="17429"/>
                    <a:pt x="17213" y="17285"/>
                  </a:cubicBezTo>
                  <a:lnTo>
                    <a:pt x="17807" y="16896"/>
                  </a:lnTo>
                  <a:lnTo>
                    <a:pt x="18821" y="16341"/>
                  </a:lnTo>
                  <a:lnTo>
                    <a:pt x="20482" y="16211"/>
                  </a:lnTo>
                  <a:lnTo>
                    <a:pt x="21015" y="16027"/>
                  </a:lnTo>
                  <a:lnTo>
                    <a:pt x="21600" y="15419"/>
                  </a:lnTo>
                  <a:lnTo>
                    <a:pt x="21097" y="14212"/>
                  </a:lnTo>
                  <a:cubicBezTo>
                    <a:pt x="20824" y="13909"/>
                    <a:pt x="20535" y="13625"/>
                    <a:pt x="20234" y="13361"/>
                  </a:cubicBezTo>
                  <a:cubicBezTo>
                    <a:pt x="19812" y="12992"/>
                    <a:pt x="19363" y="12661"/>
                    <a:pt x="19001" y="12214"/>
                  </a:cubicBezTo>
                  <a:cubicBezTo>
                    <a:pt x="18775" y="11936"/>
                    <a:pt x="18588" y="11618"/>
                    <a:pt x="18447" y="11272"/>
                  </a:cubicBezTo>
                  <a:lnTo>
                    <a:pt x="18340" y="10743"/>
                  </a:lnTo>
                  <a:cubicBezTo>
                    <a:pt x="18276" y="10522"/>
                    <a:pt x="18194" y="10309"/>
                    <a:pt x="18095" y="10107"/>
                  </a:cubicBezTo>
                  <a:cubicBezTo>
                    <a:pt x="17971" y="9856"/>
                    <a:pt x="17821" y="9623"/>
                    <a:pt x="17636" y="9430"/>
                  </a:cubicBezTo>
                  <a:cubicBezTo>
                    <a:pt x="17350" y="9133"/>
                    <a:pt x="16994" y="8945"/>
                    <a:pt x="16613" y="8891"/>
                  </a:cubicBezTo>
                  <a:cubicBezTo>
                    <a:pt x="16369" y="8847"/>
                    <a:pt x="16124" y="8812"/>
                    <a:pt x="15879" y="8786"/>
                  </a:cubicBezTo>
                  <a:cubicBezTo>
                    <a:pt x="15471" y="8741"/>
                    <a:pt x="15062" y="8721"/>
                    <a:pt x="14653" y="8724"/>
                  </a:cubicBezTo>
                  <a:lnTo>
                    <a:pt x="14335" y="8589"/>
                  </a:lnTo>
                  <a:cubicBezTo>
                    <a:pt x="14174" y="8519"/>
                    <a:pt x="14011" y="8461"/>
                    <a:pt x="13845" y="8414"/>
                  </a:cubicBezTo>
                  <a:cubicBezTo>
                    <a:pt x="13697" y="8372"/>
                    <a:pt x="13548" y="8339"/>
                    <a:pt x="13397" y="8315"/>
                  </a:cubicBezTo>
                  <a:cubicBezTo>
                    <a:pt x="13210" y="8280"/>
                    <a:pt x="13021" y="8256"/>
                    <a:pt x="12832" y="8241"/>
                  </a:cubicBezTo>
                  <a:cubicBezTo>
                    <a:pt x="12555" y="8220"/>
                    <a:pt x="12277" y="8220"/>
                    <a:pt x="12000" y="8241"/>
                  </a:cubicBezTo>
                  <a:lnTo>
                    <a:pt x="11723" y="8142"/>
                  </a:lnTo>
                  <a:cubicBezTo>
                    <a:pt x="11573" y="7999"/>
                    <a:pt x="11409" y="7877"/>
                    <a:pt x="11234" y="7781"/>
                  </a:cubicBezTo>
                  <a:cubicBezTo>
                    <a:pt x="10983" y="7643"/>
                    <a:pt x="10712" y="7558"/>
                    <a:pt x="10434" y="7530"/>
                  </a:cubicBezTo>
                  <a:lnTo>
                    <a:pt x="10053" y="7869"/>
                  </a:lnTo>
                  <a:cubicBezTo>
                    <a:pt x="10042" y="8197"/>
                    <a:pt x="9900" y="8500"/>
                    <a:pt x="9669" y="8689"/>
                  </a:cubicBezTo>
                  <a:cubicBezTo>
                    <a:pt x="9528" y="8803"/>
                    <a:pt x="9362" y="8867"/>
                    <a:pt x="9190" y="8873"/>
                  </a:cubicBezTo>
                  <a:lnTo>
                    <a:pt x="8749" y="8948"/>
                  </a:lnTo>
                  <a:lnTo>
                    <a:pt x="7530" y="8215"/>
                  </a:lnTo>
                  <a:lnTo>
                    <a:pt x="7097" y="7703"/>
                  </a:lnTo>
                  <a:lnTo>
                    <a:pt x="6743" y="7090"/>
                  </a:lnTo>
                  <a:lnTo>
                    <a:pt x="6222" y="6252"/>
                  </a:lnTo>
                  <a:lnTo>
                    <a:pt x="5526" y="5616"/>
                  </a:lnTo>
                  <a:cubicBezTo>
                    <a:pt x="5359" y="5492"/>
                    <a:pt x="5189" y="5372"/>
                    <a:pt x="5017" y="5256"/>
                  </a:cubicBezTo>
                  <a:cubicBezTo>
                    <a:pt x="4667" y="5020"/>
                    <a:pt x="4309" y="4800"/>
                    <a:pt x="3944" y="4599"/>
                  </a:cubicBezTo>
                  <a:lnTo>
                    <a:pt x="3036" y="3525"/>
                  </a:lnTo>
                  <a:lnTo>
                    <a:pt x="2642" y="2540"/>
                  </a:lnTo>
                  <a:lnTo>
                    <a:pt x="2182" y="1704"/>
                  </a:lnTo>
                  <a:lnTo>
                    <a:pt x="1151" y="2074"/>
                  </a:lnTo>
                  <a:lnTo>
                    <a:pt x="282" y="1577"/>
                  </a:lnTo>
                  <a:lnTo>
                    <a:pt x="53" y="767"/>
                  </a:lnTo>
                  <a:lnTo>
                    <a:pt x="0" y="0"/>
                  </a:lnTo>
                </a:path>
              </a:pathLst>
            </a:custGeom>
            <a:ln w="3175">
              <a:solidFill>
                <a:schemeClr val="bg1">
                  <a:lumMod val="85000"/>
                </a:schemeClr>
              </a:solidFill>
              <a:miter lim="400000"/>
            </a:ln>
          </p:spPr>
          <p:txBody>
            <a:bodyPr lIns="25400" tIns="25400" rIns="25400" bIns="25400" anchor="ctr"/>
            <a:lstStyle/>
            <a:p>
              <a:endParaRPr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28" name="Shape 6938">
              <a:extLst>
                <a:ext uri="{FF2B5EF4-FFF2-40B4-BE49-F238E27FC236}">
                  <a16:creationId xmlns:a16="http://schemas.microsoft.com/office/drawing/2014/main" id="{B8A5D116-5906-411E-8B00-1E34A05DEFA2}"/>
                </a:ext>
              </a:extLst>
            </p:cNvPr>
            <p:cNvSpPr/>
            <p:nvPr/>
          </p:nvSpPr>
          <p:spPr>
            <a:xfrm>
              <a:off x="3017922" y="3893927"/>
              <a:ext cx="1869624" cy="41918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1374"/>
                  </a:moveTo>
                  <a:lnTo>
                    <a:pt x="2731" y="0"/>
                  </a:lnTo>
                  <a:lnTo>
                    <a:pt x="4838" y="4786"/>
                  </a:lnTo>
                  <a:lnTo>
                    <a:pt x="6192" y="10331"/>
                  </a:lnTo>
                  <a:lnTo>
                    <a:pt x="8050" y="14629"/>
                  </a:lnTo>
                  <a:lnTo>
                    <a:pt x="9261" y="16197"/>
                  </a:lnTo>
                  <a:lnTo>
                    <a:pt x="11098" y="14804"/>
                  </a:lnTo>
                  <a:lnTo>
                    <a:pt x="13438" y="13234"/>
                  </a:lnTo>
                  <a:lnTo>
                    <a:pt x="15548" y="17243"/>
                  </a:lnTo>
                  <a:lnTo>
                    <a:pt x="16794" y="19857"/>
                  </a:lnTo>
                  <a:lnTo>
                    <a:pt x="18279" y="21600"/>
                  </a:lnTo>
                  <a:lnTo>
                    <a:pt x="20076" y="20554"/>
                  </a:lnTo>
                  <a:lnTo>
                    <a:pt x="21600" y="20032"/>
                  </a:lnTo>
                </a:path>
              </a:pathLst>
            </a:custGeom>
            <a:ln w="3175">
              <a:solidFill>
                <a:srgbClr val="A6AAA9"/>
              </a:solidFill>
              <a:miter lim="400000"/>
            </a:ln>
          </p:spPr>
          <p:txBody>
            <a:bodyPr lIns="25400" tIns="25400" rIns="25400" bIns="25400" anchor="ctr"/>
            <a:lstStyle/>
            <a:p>
              <a:endParaRPr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29" name="Shape 6939">
              <a:extLst>
                <a:ext uri="{FF2B5EF4-FFF2-40B4-BE49-F238E27FC236}">
                  <a16:creationId xmlns:a16="http://schemas.microsoft.com/office/drawing/2014/main" id="{E282FB14-B7AD-4E41-A1FD-560B0942BFCA}"/>
                </a:ext>
              </a:extLst>
            </p:cNvPr>
            <p:cNvSpPr/>
            <p:nvPr/>
          </p:nvSpPr>
          <p:spPr>
            <a:xfrm>
              <a:off x="2996411" y="2152322"/>
              <a:ext cx="1818840" cy="174824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98" h="21600" extrusionOk="0">
                  <a:moveTo>
                    <a:pt x="0" y="21600"/>
                  </a:moveTo>
                  <a:lnTo>
                    <a:pt x="2025" y="19901"/>
                  </a:lnTo>
                  <a:lnTo>
                    <a:pt x="4212" y="19531"/>
                  </a:lnTo>
                  <a:cubicBezTo>
                    <a:pt x="4981" y="19625"/>
                    <a:pt x="5751" y="19712"/>
                    <a:pt x="6521" y="19794"/>
                  </a:cubicBezTo>
                  <a:cubicBezTo>
                    <a:pt x="7943" y="19946"/>
                    <a:pt x="9372" y="20078"/>
                    <a:pt x="10798" y="19963"/>
                  </a:cubicBezTo>
                  <a:cubicBezTo>
                    <a:pt x="11660" y="19893"/>
                    <a:pt x="12512" y="19734"/>
                    <a:pt x="13357" y="19545"/>
                  </a:cubicBezTo>
                  <a:cubicBezTo>
                    <a:pt x="14625" y="19262"/>
                    <a:pt x="15879" y="18914"/>
                    <a:pt x="17114" y="18500"/>
                  </a:cubicBezTo>
                  <a:lnTo>
                    <a:pt x="19211" y="16886"/>
                  </a:lnTo>
                  <a:lnTo>
                    <a:pt x="20596" y="14932"/>
                  </a:lnTo>
                  <a:cubicBezTo>
                    <a:pt x="21082" y="14471"/>
                    <a:pt x="21394" y="13844"/>
                    <a:pt x="21475" y="13164"/>
                  </a:cubicBezTo>
                  <a:cubicBezTo>
                    <a:pt x="21600" y="12131"/>
                    <a:pt x="21193" y="11142"/>
                    <a:pt x="20796" y="10189"/>
                  </a:cubicBezTo>
                  <a:cubicBezTo>
                    <a:pt x="20416" y="9276"/>
                    <a:pt x="20043" y="8360"/>
                    <a:pt x="19677" y="7441"/>
                  </a:cubicBezTo>
                  <a:cubicBezTo>
                    <a:pt x="19325" y="6905"/>
                    <a:pt x="19067" y="6307"/>
                    <a:pt x="18917" y="5676"/>
                  </a:cubicBezTo>
                  <a:cubicBezTo>
                    <a:pt x="18765" y="5035"/>
                    <a:pt x="18725" y="4369"/>
                    <a:pt x="18837" y="3719"/>
                  </a:cubicBezTo>
                  <a:cubicBezTo>
                    <a:pt x="18957" y="3025"/>
                    <a:pt x="19246" y="2375"/>
                    <a:pt x="19677" y="1831"/>
                  </a:cubicBezTo>
                  <a:lnTo>
                    <a:pt x="21449" y="0"/>
                  </a:lnTo>
                </a:path>
              </a:pathLst>
            </a:custGeom>
            <a:ln w="3175">
              <a:solidFill>
                <a:schemeClr val="bg1">
                  <a:lumMod val="85000"/>
                </a:schemeClr>
              </a:solidFill>
              <a:miter lim="400000"/>
            </a:ln>
          </p:spPr>
          <p:txBody>
            <a:bodyPr lIns="25400" tIns="25400" rIns="25400" bIns="25400" anchor="ctr"/>
            <a:lstStyle/>
            <a:p>
              <a:endParaRPr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30" name="Shape 6940">
              <a:extLst>
                <a:ext uri="{FF2B5EF4-FFF2-40B4-BE49-F238E27FC236}">
                  <a16:creationId xmlns:a16="http://schemas.microsoft.com/office/drawing/2014/main" id="{95DB81EE-F54B-4A07-9BAC-A1578037966C}"/>
                </a:ext>
              </a:extLst>
            </p:cNvPr>
            <p:cNvSpPr/>
            <p:nvPr/>
          </p:nvSpPr>
          <p:spPr>
            <a:xfrm>
              <a:off x="2316444" y="2229318"/>
              <a:ext cx="640416" cy="170545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21600"/>
                  </a:moveTo>
                  <a:lnTo>
                    <a:pt x="15922" y="20658"/>
                  </a:lnTo>
                  <a:lnTo>
                    <a:pt x="12111" y="18359"/>
                  </a:lnTo>
                  <a:lnTo>
                    <a:pt x="12186" y="16193"/>
                  </a:lnTo>
                  <a:lnTo>
                    <a:pt x="10386" y="14533"/>
                  </a:lnTo>
                  <a:cubicBezTo>
                    <a:pt x="9241" y="14113"/>
                    <a:pt x="8134" y="13680"/>
                    <a:pt x="7066" y="13233"/>
                  </a:cubicBezTo>
                  <a:cubicBezTo>
                    <a:pt x="5044" y="12387"/>
                    <a:pt x="3166" y="11494"/>
                    <a:pt x="1442" y="10559"/>
                  </a:cubicBezTo>
                  <a:lnTo>
                    <a:pt x="546" y="9314"/>
                  </a:lnTo>
                  <a:lnTo>
                    <a:pt x="0" y="7153"/>
                  </a:lnTo>
                  <a:lnTo>
                    <a:pt x="1146" y="4577"/>
                  </a:lnTo>
                  <a:lnTo>
                    <a:pt x="3302" y="3168"/>
                  </a:lnTo>
                  <a:lnTo>
                    <a:pt x="18613" y="0"/>
                  </a:lnTo>
                </a:path>
              </a:pathLst>
            </a:custGeom>
            <a:ln w="3175">
              <a:solidFill>
                <a:schemeClr val="bg1">
                  <a:lumMod val="85000"/>
                </a:schemeClr>
              </a:solidFill>
              <a:miter lim="400000"/>
            </a:ln>
          </p:spPr>
          <p:txBody>
            <a:bodyPr lIns="25400" tIns="25400" rIns="25400" bIns="25400" anchor="ctr"/>
            <a:lstStyle/>
            <a:p>
              <a:endParaRPr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31" name="Shape 6941">
              <a:extLst>
                <a:ext uri="{FF2B5EF4-FFF2-40B4-BE49-F238E27FC236}">
                  <a16:creationId xmlns:a16="http://schemas.microsoft.com/office/drawing/2014/main" id="{2EC0FBF5-4E52-4D80-A5D2-22A9A07EAB83}"/>
                </a:ext>
              </a:extLst>
            </p:cNvPr>
            <p:cNvSpPr/>
            <p:nvPr/>
          </p:nvSpPr>
          <p:spPr>
            <a:xfrm>
              <a:off x="468119" y="3669852"/>
              <a:ext cx="2510825" cy="80952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7419"/>
                  </a:moveTo>
                  <a:lnTo>
                    <a:pt x="18927" y="6607"/>
                  </a:lnTo>
                  <a:lnTo>
                    <a:pt x="16290" y="2959"/>
                  </a:lnTo>
                  <a:lnTo>
                    <a:pt x="14877" y="2226"/>
                  </a:lnTo>
                  <a:lnTo>
                    <a:pt x="13528" y="1694"/>
                  </a:lnTo>
                  <a:lnTo>
                    <a:pt x="12043" y="713"/>
                  </a:lnTo>
                  <a:lnTo>
                    <a:pt x="11002" y="259"/>
                  </a:lnTo>
                  <a:lnTo>
                    <a:pt x="9053" y="0"/>
                  </a:lnTo>
                  <a:lnTo>
                    <a:pt x="7633" y="3410"/>
                  </a:lnTo>
                  <a:cubicBezTo>
                    <a:pt x="7577" y="4538"/>
                    <a:pt x="7425" y="5598"/>
                    <a:pt x="7192" y="6481"/>
                  </a:cubicBezTo>
                  <a:cubicBezTo>
                    <a:pt x="6546" y="8929"/>
                    <a:pt x="5481" y="9532"/>
                    <a:pt x="4499" y="10361"/>
                  </a:cubicBezTo>
                  <a:cubicBezTo>
                    <a:pt x="3659" y="11071"/>
                    <a:pt x="2844" y="12034"/>
                    <a:pt x="2066" y="13239"/>
                  </a:cubicBezTo>
                  <a:lnTo>
                    <a:pt x="742" y="16667"/>
                  </a:lnTo>
                  <a:lnTo>
                    <a:pt x="111" y="18562"/>
                  </a:lnTo>
                  <a:lnTo>
                    <a:pt x="0" y="21600"/>
                  </a:lnTo>
                </a:path>
              </a:pathLst>
            </a:custGeom>
            <a:ln w="3175">
              <a:solidFill>
                <a:schemeClr val="bg1">
                  <a:lumMod val="85000"/>
                </a:schemeClr>
              </a:solidFill>
              <a:miter lim="400000"/>
            </a:ln>
          </p:spPr>
          <p:txBody>
            <a:bodyPr lIns="25400" tIns="25400" rIns="25400" bIns="25400" anchor="ctr"/>
            <a:lstStyle/>
            <a:p>
              <a:endParaRPr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32" name="Shape 6942">
              <a:extLst>
                <a:ext uri="{FF2B5EF4-FFF2-40B4-BE49-F238E27FC236}">
                  <a16:creationId xmlns:a16="http://schemas.microsoft.com/office/drawing/2014/main" id="{51DE9FC2-DA81-4821-AD2D-C9954B198672}"/>
                </a:ext>
              </a:extLst>
            </p:cNvPr>
            <p:cNvSpPr/>
            <p:nvPr/>
          </p:nvSpPr>
          <p:spPr>
            <a:xfrm>
              <a:off x="545336" y="289815"/>
              <a:ext cx="2398396" cy="369897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24" h="21513" extrusionOk="0">
                  <a:moveTo>
                    <a:pt x="685" y="0"/>
                  </a:moveTo>
                  <a:lnTo>
                    <a:pt x="776" y="1788"/>
                  </a:lnTo>
                  <a:lnTo>
                    <a:pt x="1154" y="2849"/>
                  </a:lnTo>
                  <a:lnTo>
                    <a:pt x="1457" y="4088"/>
                  </a:lnTo>
                  <a:lnTo>
                    <a:pt x="1002" y="5622"/>
                  </a:lnTo>
                  <a:cubicBezTo>
                    <a:pt x="581" y="5981"/>
                    <a:pt x="285" y="6395"/>
                    <a:pt x="132" y="6835"/>
                  </a:cubicBezTo>
                  <a:cubicBezTo>
                    <a:pt x="-76" y="7435"/>
                    <a:pt x="-9" y="8056"/>
                    <a:pt x="128" y="8664"/>
                  </a:cubicBezTo>
                  <a:cubicBezTo>
                    <a:pt x="268" y="9288"/>
                    <a:pt x="481" y="9905"/>
                    <a:pt x="830" y="10494"/>
                  </a:cubicBezTo>
                  <a:cubicBezTo>
                    <a:pt x="1588" y="11769"/>
                    <a:pt x="2948" y="12857"/>
                    <a:pt x="4716" y="13601"/>
                  </a:cubicBezTo>
                  <a:lnTo>
                    <a:pt x="5809" y="14486"/>
                  </a:lnTo>
                  <a:lnTo>
                    <a:pt x="7114" y="15588"/>
                  </a:lnTo>
                  <a:lnTo>
                    <a:pt x="11937" y="19050"/>
                  </a:lnTo>
                  <a:lnTo>
                    <a:pt x="13117" y="19365"/>
                  </a:lnTo>
                  <a:lnTo>
                    <a:pt x="14847" y="19738"/>
                  </a:lnTo>
                  <a:lnTo>
                    <a:pt x="16119" y="19994"/>
                  </a:lnTo>
                  <a:lnTo>
                    <a:pt x="17636" y="20486"/>
                  </a:lnTo>
                  <a:cubicBezTo>
                    <a:pt x="17864" y="20805"/>
                    <a:pt x="18234" y="21072"/>
                    <a:pt x="18698" y="21253"/>
                  </a:cubicBezTo>
                  <a:cubicBezTo>
                    <a:pt x="19565" y="21591"/>
                    <a:pt x="20644" y="21600"/>
                    <a:pt x="21524" y="21277"/>
                  </a:cubicBezTo>
                </a:path>
              </a:pathLst>
            </a:custGeom>
            <a:ln w="3175">
              <a:solidFill>
                <a:schemeClr val="bg1">
                  <a:lumMod val="85000"/>
                </a:schemeClr>
              </a:solidFill>
              <a:miter lim="400000"/>
            </a:ln>
          </p:spPr>
          <p:txBody>
            <a:bodyPr lIns="25400" tIns="25400" rIns="25400" bIns="25400" anchor="ctr"/>
            <a:lstStyle/>
            <a:p>
              <a:endParaRPr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33" name="Shape 6943">
              <a:extLst>
                <a:ext uri="{FF2B5EF4-FFF2-40B4-BE49-F238E27FC236}">
                  <a16:creationId xmlns:a16="http://schemas.microsoft.com/office/drawing/2014/main" id="{CD184683-F90C-43AD-B9B8-9319D8C60545}"/>
                </a:ext>
              </a:extLst>
            </p:cNvPr>
            <p:cNvSpPr/>
            <p:nvPr/>
          </p:nvSpPr>
          <p:spPr>
            <a:xfrm>
              <a:off x="2552232" y="3945279"/>
              <a:ext cx="852426" cy="226552"/>
            </a:xfrm>
            <a:prstGeom prst="rect">
              <a:avLst/>
            </a:prstGeom>
            <a:ln w="12700">
              <a:miter lim="400000"/>
            </a:ln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lIns="25400" tIns="25400" rIns="25400" bIns="25400" anchor="ctr"/>
            <a:lstStyle>
              <a:lvl1pPr>
                <a:lnSpc>
                  <a:spcPct val="120000"/>
                </a:lnSpc>
                <a:spcBef>
                  <a:spcPts val="4500"/>
                </a:spcBef>
                <a:defRPr sz="2000"/>
              </a:lvl1pPr>
            </a:lstStyle>
            <a:p>
              <a:pPr algn="ctr"/>
              <a:r>
                <a:rPr sz="10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Melbourne</a:t>
              </a:r>
            </a:p>
          </p:txBody>
        </p:sp>
        <p:sp>
          <p:nvSpPr>
            <p:cNvPr id="34" name="Shape 6944">
              <a:extLst>
                <a:ext uri="{FF2B5EF4-FFF2-40B4-BE49-F238E27FC236}">
                  <a16:creationId xmlns:a16="http://schemas.microsoft.com/office/drawing/2014/main" id="{C11A7D8F-AEF3-4F65-AE55-C5547ED11561}"/>
                </a:ext>
              </a:extLst>
            </p:cNvPr>
            <p:cNvSpPr/>
            <p:nvPr/>
          </p:nvSpPr>
          <p:spPr>
            <a:xfrm>
              <a:off x="1629348" y="3031783"/>
              <a:ext cx="1393591" cy="221424"/>
            </a:xfrm>
            <a:prstGeom prst="rect">
              <a:avLst/>
            </a:prstGeom>
            <a:ln w="12700">
              <a:miter lim="400000"/>
            </a:ln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lIns="25400" tIns="25400" rIns="25400" bIns="25400" anchor="ctr"/>
            <a:lstStyle>
              <a:lvl1pPr>
                <a:lnSpc>
                  <a:spcPct val="120000"/>
                </a:lnSpc>
                <a:spcBef>
                  <a:spcPts val="4500"/>
                </a:spcBef>
                <a:defRPr sz="2000"/>
              </a:lvl1pPr>
            </a:lstStyle>
            <a:p>
              <a:pPr algn="ctr"/>
              <a:r>
                <a:rPr sz="10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Bendigo</a:t>
              </a:r>
            </a:p>
          </p:txBody>
        </p:sp>
        <p:sp>
          <p:nvSpPr>
            <p:cNvPr id="35" name="Shape 6945">
              <a:extLst>
                <a:ext uri="{FF2B5EF4-FFF2-40B4-BE49-F238E27FC236}">
                  <a16:creationId xmlns:a16="http://schemas.microsoft.com/office/drawing/2014/main" id="{3FC4EAE5-3FDB-4F22-964B-DEF8E870368F}"/>
                </a:ext>
              </a:extLst>
            </p:cNvPr>
            <p:cNvSpPr/>
            <p:nvPr/>
          </p:nvSpPr>
          <p:spPr>
            <a:xfrm>
              <a:off x="2300496" y="2960262"/>
              <a:ext cx="79770" cy="79770"/>
            </a:xfrm>
            <a:prstGeom prst="ellipse">
              <a:avLst/>
            </a:prstGeom>
            <a:solidFill>
              <a:schemeClr val="accent2"/>
            </a:solidFill>
            <a:ln w="12700">
              <a:miter lim="400000"/>
            </a:ln>
          </p:spPr>
          <p:txBody>
            <a:bodyPr lIns="19050" tIns="19050" rIns="19050" bIns="19050" anchor="ctr"/>
            <a:lstStyle/>
            <a:p>
              <a:endParaRPr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36" name="Shape 6946">
              <a:extLst>
                <a:ext uri="{FF2B5EF4-FFF2-40B4-BE49-F238E27FC236}">
                  <a16:creationId xmlns:a16="http://schemas.microsoft.com/office/drawing/2014/main" id="{23EF2636-B6D0-4512-80F1-07BB01DAE448}"/>
                </a:ext>
              </a:extLst>
            </p:cNvPr>
            <p:cNvSpPr/>
            <p:nvPr/>
          </p:nvSpPr>
          <p:spPr>
            <a:xfrm>
              <a:off x="1410900" y="3727334"/>
              <a:ext cx="828288" cy="231724"/>
            </a:xfrm>
            <a:prstGeom prst="rect">
              <a:avLst/>
            </a:prstGeom>
            <a:ln w="12700">
              <a:miter lim="400000"/>
            </a:ln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lIns="25400" tIns="25400" rIns="25400" bIns="25400" anchor="ctr"/>
            <a:lstStyle>
              <a:lvl1pPr>
                <a:lnSpc>
                  <a:spcPct val="120000"/>
                </a:lnSpc>
                <a:spcBef>
                  <a:spcPts val="4500"/>
                </a:spcBef>
                <a:defRPr sz="2000"/>
              </a:lvl1pPr>
            </a:lstStyle>
            <a:p>
              <a:pPr algn="ctr"/>
              <a:r>
                <a:rPr sz="10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Ballarat</a:t>
              </a:r>
            </a:p>
          </p:txBody>
        </p:sp>
        <p:sp>
          <p:nvSpPr>
            <p:cNvPr id="37" name="Shape 6947">
              <a:extLst>
                <a:ext uri="{FF2B5EF4-FFF2-40B4-BE49-F238E27FC236}">
                  <a16:creationId xmlns:a16="http://schemas.microsoft.com/office/drawing/2014/main" id="{01D6A14C-BBA0-4AA3-B7F1-290F129FB86C}"/>
                </a:ext>
              </a:extLst>
            </p:cNvPr>
            <p:cNvSpPr/>
            <p:nvPr/>
          </p:nvSpPr>
          <p:spPr>
            <a:xfrm>
              <a:off x="4344375" y="2212853"/>
              <a:ext cx="828501" cy="253655"/>
            </a:xfrm>
            <a:prstGeom prst="rect">
              <a:avLst/>
            </a:prstGeom>
            <a:ln w="12700">
              <a:miter lim="400000"/>
            </a:ln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lIns="25400" tIns="25400" rIns="25400" bIns="25400" anchor="ctr"/>
            <a:lstStyle>
              <a:lvl1pPr>
                <a:lnSpc>
                  <a:spcPct val="120000"/>
                </a:lnSpc>
                <a:spcBef>
                  <a:spcPts val="4500"/>
                </a:spcBef>
                <a:defRPr sz="2000"/>
              </a:lvl1pPr>
            </a:lstStyle>
            <a:p>
              <a:pPr algn="ctr"/>
              <a:r>
                <a:rPr sz="10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Albury</a:t>
              </a:r>
            </a:p>
          </p:txBody>
        </p:sp>
        <p:sp>
          <p:nvSpPr>
            <p:cNvPr id="38" name="Shape 6948">
              <a:extLst>
                <a:ext uri="{FF2B5EF4-FFF2-40B4-BE49-F238E27FC236}">
                  <a16:creationId xmlns:a16="http://schemas.microsoft.com/office/drawing/2014/main" id="{B3E7BC9C-FC5A-4455-AB91-148CE6459357}"/>
                </a:ext>
              </a:extLst>
            </p:cNvPr>
            <p:cNvSpPr/>
            <p:nvPr/>
          </p:nvSpPr>
          <p:spPr>
            <a:xfrm>
              <a:off x="504243" y="3973456"/>
              <a:ext cx="2419603" cy="98481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11219"/>
                  </a:moveTo>
                  <a:lnTo>
                    <a:pt x="1062" y="11393"/>
                  </a:lnTo>
                  <a:lnTo>
                    <a:pt x="1964" y="11618"/>
                  </a:lnTo>
                  <a:lnTo>
                    <a:pt x="2712" y="11618"/>
                  </a:lnTo>
                  <a:lnTo>
                    <a:pt x="3771" y="12367"/>
                  </a:lnTo>
                  <a:lnTo>
                    <a:pt x="5120" y="14575"/>
                  </a:lnTo>
                  <a:cubicBezTo>
                    <a:pt x="5409" y="15265"/>
                    <a:pt x="5724" y="15885"/>
                    <a:pt x="6061" y="16428"/>
                  </a:cubicBezTo>
                  <a:cubicBezTo>
                    <a:pt x="6496" y="17129"/>
                    <a:pt x="6965" y="17695"/>
                    <a:pt x="7456" y="18114"/>
                  </a:cubicBezTo>
                  <a:cubicBezTo>
                    <a:pt x="7765" y="18173"/>
                    <a:pt x="8071" y="18270"/>
                    <a:pt x="8376" y="18404"/>
                  </a:cubicBezTo>
                  <a:cubicBezTo>
                    <a:pt x="8817" y="18598"/>
                    <a:pt x="9252" y="18870"/>
                    <a:pt x="9677" y="19218"/>
                  </a:cubicBezTo>
                  <a:lnTo>
                    <a:pt x="10481" y="20496"/>
                  </a:lnTo>
                  <a:lnTo>
                    <a:pt x="11262" y="21600"/>
                  </a:lnTo>
                  <a:lnTo>
                    <a:pt x="12084" y="20671"/>
                  </a:lnTo>
                  <a:lnTo>
                    <a:pt x="13169" y="18171"/>
                  </a:lnTo>
                  <a:lnTo>
                    <a:pt x="14231" y="16719"/>
                  </a:lnTo>
                  <a:lnTo>
                    <a:pt x="15198" y="16079"/>
                  </a:lnTo>
                  <a:lnTo>
                    <a:pt x="15884" y="15382"/>
                  </a:lnTo>
                  <a:lnTo>
                    <a:pt x="16730" y="14000"/>
                  </a:lnTo>
                  <a:lnTo>
                    <a:pt x="17358" y="13193"/>
                  </a:lnTo>
                  <a:lnTo>
                    <a:pt x="18441" y="11580"/>
                  </a:lnTo>
                  <a:lnTo>
                    <a:pt x="17942" y="8816"/>
                  </a:lnTo>
                  <a:lnTo>
                    <a:pt x="17421" y="7415"/>
                  </a:lnTo>
                  <a:lnTo>
                    <a:pt x="17563" y="4442"/>
                  </a:lnTo>
                  <a:lnTo>
                    <a:pt x="18318" y="3335"/>
                  </a:lnTo>
                  <a:lnTo>
                    <a:pt x="19145" y="2951"/>
                  </a:lnTo>
                  <a:lnTo>
                    <a:pt x="20044" y="2209"/>
                  </a:lnTo>
                  <a:lnTo>
                    <a:pt x="20659" y="1282"/>
                  </a:lnTo>
                  <a:lnTo>
                    <a:pt x="21600" y="0"/>
                  </a:lnTo>
                </a:path>
              </a:pathLst>
            </a:custGeom>
            <a:ln w="3175">
              <a:solidFill>
                <a:srgbClr val="A6AAA9"/>
              </a:solidFill>
              <a:miter lim="400000"/>
            </a:ln>
          </p:spPr>
          <p:txBody>
            <a:bodyPr lIns="25400" tIns="25400" rIns="25400" bIns="25400" anchor="ctr"/>
            <a:lstStyle/>
            <a:p>
              <a:endParaRPr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39" name="Shape 6949">
              <a:extLst>
                <a:ext uri="{FF2B5EF4-FFF2-40B4-BE49-F238E27FC236}">
                  <a16:creationId xmlns:a16="http://schemas.microsoft.com/office/drawing/2014/main" id="{DF389F2C-08A1-469F-BEE2-40F6577ECB1E}"/>
                </a:ext>
              </a:extLst>
            </p:cNvPr>
            <p:cNvSpPr/>
            <p:nvPr/>
          </p:nvSpPr>
          <p:spPr>
            <a:xfrm>
              <a:off x="1875480" y="4493943"/>
              <a:ext cx="1393591" cy="232357"/>
            </a:xfrm>
            <a:prstGeom prst="rect">
              <a:avLst/>
            </a:prstGeom>
            <a:ln w="12700">
              <a:miter lim="400000"/>
            </a:ln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lIns="25400" tIns="25400" rIns="25400" bIns="25400" anchor="ctr"/>
            <a:lstStyle>
              <a:lvl1pPr>
                <a:lnSpc>
                  <a:spcPct val="120000"/>
                </a:lnSpc>
                <a:spcBef>
                  <a:spcPts val="4500"/>
                </a:spcBef>
                <a:defRPr sz="2000"/>
              </a:lvl1pPr>
            </a:lstStyle>
            <a:p>
              <a:pPr algn="ctr"/>
              <a:r>
                <a:rPr sz="10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Geelong</a:t>
              </a:r>
            </a:p>
          </p:txBody>
        </p:sp>
        <p:sp>
          <p:nvSpPr>
            <p:cNvPr id="40" name="Shape 6950">
              <a:extLst>
                <a:ext uri="{FF2B5EF4-FFF2-40B4-BE49-F238E27FC236}">
                  <a16:creationId xmlns:a16="http://schemas.microsoft.com/office/drawing/2014/main" id="{DE046C16-1210-41C8-8E97-4F7972A83C61}"/>
                </a:ext>
              </a:extLst>
            </p:cNvPr>
            <p:cNvSpPr/>
            <p:nvPr/>
          </p:nvSpPr>
          <p:spPr>
            <a:xfrm>
              <a:off x="2546628" y="4422422"/>
              <a:ext cx="79769" cy="79770"/>
            </a:xfrm>
            <a:prstGeom prst="ellipse">
              <a:avLst/>
            </a:prstGeom>
            <a:solidFill>
              <a:schemeClr val="accent3"/>
            </a:solidFill>
            <a:ln w="12700">
              <a:miter lim="400000"/>
            </a:ln>
          </p:spPr>
          <p:txBody>
            <a:bodyPr lIns="19050" tIns="19050" rIns="19050" bIns="19050" anchor="ctr"/>
            <a:lstStyle/>
            <a:p>
              <a:endParaRPr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1" name="Shape 6951">
              <a:extLst>
                <a:ext uri="{FF2B5EF4-FFF2-40B4-BE49-F238E27FC236}">
                  <a16:creationId xmlns:a16="http://schemas.microsoft.com/office/drawing/2014/main" id="{D5EB71E8-3778-4CDA-9758-5B3160BB8579}"/>
                </a:ext>
              </a:extLst>
            </p:cNvPr>
            <p:cNvSpPr/>
            <p:nvPr/>
          </p:nvSpPr>
          <p:spPr>
            <a:xfrm>
              <a:off x="1584330" y="4673112"/>
              <a:ext cx="1393591" cy="222689"/>
            </a:xfrm>
            <a:prstGeom prst="rect">
              <a:avLst/>
            </a:prstGeom>
            <a:ln w="12700">
              <a:miter lim="400000"/>
            </a:ln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lIns="25400" tIns="25400" rIns="25400" bIns="25400" anchor="ctr"/>
            <a:lstStyle>
              <a:lvl1pPr>
                <a:lnSpc>
                  <a:spcPct val="120000"/>
                </a:lnSpc>
                <a:spcBef>
                  <a:spcPts val="4500"/>
                </a:spcBef>
                <a:defRPr sz="2000"/>
              </a:lvl1pPr>
            </a:lstStyle>
            <a:p>
              <a:pPr algn="ctr"/>
              <a:r>
                <a:rPr sz="1000" dirty="0" err="1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Lome</a:t>
              </a:r>
              <a:endParaRPr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2" name="Shape 6952">
              <a:extLst>
                <a:ext uri="{FF2B5EF4-FFF2-40B4-BE49-F238E27FC236}">
                  <a16:creationId xmlns:a16="http://schemas.microsoft.com/office/drawing/2014/main" id="{FD86B4BB-33BD-4C56-82F7-DE608206736A}"/>
                </a:ext>
              </a:extLst>
            </p:cNvPr>
            <p:cNvSpPr/>
            <p:nvPr/>
          </p:nvSpPr>
          <p:spPr>
            <a:xfrm>
              <a:off x="2255478" y="4601591"/>
              <a:ext cx="79770" cy="79769"/>
            </a:xfrm>
            <a:prstGeom prst="ellipse">
              <a:avLst/>
            </a:prstGeom>
            <a:solidFill>
              <a:schemeClr val="accent3"/>
            </a:solidFill>
            <a:ln w="12700">
              <a:miter lim="400000"/>
            </a:ln>
          </p:spPr>
          <p:txBody>
            <a:bodyPr lIns="19050" tIns="19050" rIns="19050" bIns="19050" anchor="ctr"/>
            <a:lstStyle/>
            <a:p>
              <a:endParaRPr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3" name="Shape 6953">
              <a:extLst>
                <a:ext uri="{FF2B5EF4-FFF2-40B4-BE49-F238E27FC236}">
                  <a16:creationId xmlns:a16="http://schemas.microsoft.com/office/drawing/2014/main" id="{536BA1FC-4A39-48D2-9B74-0EA20733E72A}"/>
                </a:ext>
              </a:extLst>
            </p:cNvPr>
            <p:cNvSpPr/>
            <p:nvPr/>
          </p:nvSpPr>
          <p:spPr>
            <a:xfrm>
              <a:off x="1114011" y="4964262"/>
              <a:ext cx="1393591" cy="240103"/>
            </a:xfrm>
            <a:prstGeom prst="rect">
              <a:avLst/>
            </a:prstGeom>
            <a:ln w="12700">
              <a:miter lim="400000"/>
            </a:ln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lIns="25400" tIns="25400" rIns="25400" bIns="25400" anchor="ctr"/>
            <a:lstStyle>
              <a:lvl1pPr>
                <a:lnSpc>
                  <a:spcPct val="120000"/>
                </a:lnSpc>
                <a:spcBef>
                  <a:spcPts val="4500"/>
                </a:spcBef>
                <a:defRPr sz="2000"/>
              </a:lvl1pPr>
            </a:lstStyle>
            <a:p>
              <a:pPr algn="ctr"/>
              <a:r>
                <a:rPr sz="10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Apollo Bay</a:t>
              </a:r>
            </a:p>
          </p:txBody>
        </p:sp>
        <p:sp>
          <p:nvSpPr>
            <p:cNvPr id="44" name="Shape 6954">
              <a:extLst>
                <a:ext uri="{FF2B5EF4-FFF2-40B4-BE49-F238E27FC236}">
                  <a16:creationId xmlns:a16="http://schemas.microsoft.com/office/drawing/2014/main" id="{844E3006-30EA-4B47-B1FD-F47F18B603E7}"/>
                </a:ext>
              </a:extLst>
            </p:cNvPr>
            <p:cNvSpPr/>
            <p:nvPr/>
          </p:nvSpPr>
          <p:spPr>
            <a:xfrm>
              <a:off x="1785159" y="4892741"/>
              <a:ext cx="79770" cy="79770"/>
            </a:xfrm>
            <a:prstGeom prst="ellipse">
              <a:avLst/>
            </a:prstGeom>
            <a:solidFill>
              <a:schemeClr val="accent3"/>
            </a:solidFill>
            <a:ln w="12700">
              <a:miter lim="400000"/>
            </a:ln>
          </p:spPr>
          <p:txBody>
            <a:bodyPr lIns="19050" tIns="19050" rIns="19050" bIns="19050" anchor="ctr"/>
            <a:lstStyle/>
            <a:p>
              <a:endParaRPr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5" name="Shape 6955">
              <a:extLst>
                <a:ext uri="{FF2B5EF4-FFF2-40B4-BE49-F238E27FC236}">
                  <a16:creationId xmlns:a16="http://schemas.microsoft.com/office/drawing/2014/main" id="{13B5558D-1282-4457-B7CB-0E430C90D258}"/>
                </a:ext>
              </a:extLst>
            </p:cNvPr>
            <p:cNvSpPr/>
            <p:nvPr/>
          </p:nvSpPr>
          <p:spPr>
            <a:xfrm>
              <a:off x="3151372" y="1885695"/>
              <a:ext cx="79770" cy="79769"/>
            </a:xfrm>
            <a:prstGeom prst="ellipse">
              <a:avLst/>
            </a:prstGeom>
            <a:solidFill>
              <a:schemeClr val="accent1"/>
            </a:solidFill>
            <a:ln w="12700">
              <a:miter lim="400000"/>
            </a:ln>
          </p:spPr>
          <p:txBody>
            <a:bodyPr lIns="19050" tIns="19050" rIns="19050" bIns="19050" anchor="ctr"/>
            <a:lstStyle/>
            <a:p>
              <a:endParaRPr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6" name="Shape 6956">
              <a:extLst>
                <a:ext uri="{FF2B5EF4-FFF2-40B4-BE49-F238E27FC236}">
                  <a16:creationId xmlns:a16="http://schemas.microsoft.com/office/drawing/2014/main" id="{EB0FBBB5-C7A3-435B-A665-735D592E5116}"/>
                </a:ext>
              </a:extLst>
            </p:cNvPr>
            <p:cNvSpPr/>
            <p:nvPr/>
          </p:nvSpPr>
          <p:spPr>
            <a:xfrm>
              <a:off x="4720278" y="2154033"/>
              <a:ext cx="79769" cy="79769"/>
            </a:xfrm>
            <a:prstGeom prst="ellipse">
              <a:avLst/>
            </a:prstGeom>
            <a:solidFill>
              <a:schemeClr val="accent1"/>
            </a:solidFill>
            <a:ln w="12700">
              <a:miter lim="400000"/>
            </a:ln>
          </p:spPr>
          <p:txBody>
            <a:bodyPr lIns="19050" tIns="19050" rIns="19050" bIns="19050" anchor="ctr"/>
            <a:lstStyle/>
            <a:p>
              <a:endParaRPr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7" name="Shape 6957">
              <a:extLst>
                <a:ext uri="{FF2B5EF4-FFF2-40B4-BE49-F238E27FC236}">
                  <a16:creationId xmlns:a16="http://schemas.microsoft.com/office/drawing/2014/main" id="{1020D69E-AFB6-454B-886F-576F4C79245E}"/>
                </a:ext>
              </a:extLst>
            </p:cNvPr>
            <p:cNvSpPr/>
            <p:nvPr/>
          </p:nvSpPr>
          <p:spPr>
            <a:xfrm>
              <a:off x="4906177" y="4222567"/>
              <a:ext cx="79769" cy="79770"/>
            </a:xfrm>
            <a:prstGeom prst="ellipse">
              <a:avLst/>
            </a:prstGeom>
            <a:solidFill>
              <a:schemeClr val="accent3"/>
            </a:solidFill>
            <a:ln w="12700">
              <a:miter lim="400000"/>
            </a:ln>
          </p:spPr>
          <p:txBody>
            <a:bodyPr lIns="19050" tIns="19050" rIns="19050" bIns="19050" anchor="ctr"/>
            <a:lstStyle/>
            <a:p>
              <a:endParaRPr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8" name="Shape 6958">
              <a:extLst>
                <a:ext uri="{FF2B5EF4-FFF2-40B4-BE49-F238E27FC236}">
                  <a16:creationId xmlns:a16="http://schemas.microsoft.com/office/drawing/2014/main" id="{A28AF7BC-2391-4D90-AD01-DAB7B473DE07}"/>
                </a:ext>
              </a:extLst>
            </p:cNvPr>
            <p:cNvSpPr/>
            <p:nvPr/>
          </p:nvSpPr>
          <p:spPr>
            <a:xfrm>
              <a:off x="3811953" y="2796730"/>
              <a:ext cx="79770" cy="79769"/>
            </a:xfrm>
            <a:prstGeom prst="ellipse">
              <a:avLst/>
            </a:prstGeom>
            <a:solidFill>
              <a:schemeClr val="accent2"/>
            </a:solidFill>
            <a:ln w="12700">
              <a:miter lim="400000"/>
            </a:ln>
          </p:spPr>
          <p:txBody>
            <a:bodyPr lIns="19050" tIns="19050" rIns="19050" bIns="19050" anchor="ctr"/>
            <a:lstStyle/>
            <a:p>
              <a:endParaRPr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9" name="Shape 6959">
              <a:extLst>
                <a:ext uri="{FF2B5EF4-FFF2-40B4-BE49-F238E27FC236}">
                  <a16:creationId xmlns:a16="http://schemas.microsoft.com/office/drawing/2014/main" id="{18658572-AAB8-4D5C-B95C-CEC47B213BEA}"/>
                </a:ext>
              </a:extLst>
            </p:cNvPr>
            <p:cNvSpPr/>
            <p:nvPr/>
          </p:nvSpPr>
          <p:spPr>
            <a:xfrm>
              <a:off x="2938560" y="3904737"/>
              <a:ext cx="79770" cy="79770"/>
            </a:xfrm>
            <a:prstGeom prst="ellipse">
              <a:avLst/>
            </a:prstGeom>
            <a:solidFill>
              <a:schemeClr val="accent3"/>
            </a:solidFill>
            <a:ln w="12700">
              <a:miter lim="400000"/>
            </a:ln>
          </p:spPr>
          <p:txBody>
            <a:bodyPr lIns="19050" tIns="19050" rIns="19050" bIns="19050" anchor="ctr"/>
            <a:lstStyle/>
            <a:p>
              <a:endParaRPr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0" name="Shape 6960">
              <a:extLst>
                <a:ext uri="{FF2B5EF4-FFF2-40B4-BE49-F238E27FC236}">
                  <a16:creationId xmlns:a16="http://schemas.microsoft.com/office/drawing/2014/main" id="{A3F90BEC-EE12-4C65-8CBB-474E7B4BD5C2}"/>
                </a:ext>
              </a:extLst>
            </p:cNvPr>
            <p:cNvSpPr/>
            <p:nvPr/>
          </p:nvSpPr>
          <p:spPr>
            <a:xfrm>
              <a:off x="1799397" y="3655813"/>
              <a:ext cx="79769" cy="79770"/>
            </a:xfrm>
            <a:prstGeom prst="ellipse">
              <a:avLst/>
            </a:prstGeom>
            <a:solidFill>
              <a:schemeClr val="accent3"/>
            </a:solidFill>
            <a:ln w="12700">
              <a:miter lim="400000"/>
            </a:ln>
          </p:spPr>
          <p:txBody>
            <a:bodyPr lIns="19050" tIns="19050" rIns="19050" bIns="19050" anchor="ctr"/>
            <a:lstStyle/>
            <a:p>
              <a:endParaRPr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1" name="Shape 6961">
              <a:extLst>
                <a:ext uri="{FF2B5EF4-FFF2-40B4-BE49-F238E27FC236}">
                  <a16:creationId xmlns:a16="http://schemas.microsoft.com/office/drawing/2014/main" id="{3794396D-8504-449A-91F2-78724CC471D2}"/>
                </a:ext>
              </a:extLst>
            </p:cNvPr>
            <p:cNvSpPr/>
            <p:nvPr/>
          </p:nvSpPr>
          <p:spPr>
            <a:xfrm>
              <a:off x="427040" y="4422422"/>
              <a:ext cx="79770" cy="79770"/>
            </a:xfrm>
            <a:prstGeom prst="ellipse">
              <a:avLst/>
            </a:prstGeom>
            <a:solidFill>
              <a:schemeClr val="accent3"/>
            </a:solidFill>
            <a:ln w="12700">
              <a:miter lim="400000"/>
            </a:ln>
          </p:spPr>
          <p:txBody>
            <a:bodyPr lIns="19050" tIns="19050" rIns="19050" bIns="19050" anchor="ctr"/>
            <a:lstStyle/>
            <a:p>
              <a:endParaRPr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</p:grpSp>
      <p:grpSp>
        <p:nvGrpSpPr>
          <p:cNvPr id="52" name="Group 6964">
            <a:extLst>
              <a:ext uri="{FF2B5EF4-FFF2-40B4-BE49-F238E27FC236}">
                <a16:creationId xmlns:a16="http://schemas.microsoft.com/office/drawing/2014/main" id="{17EF623B-F418-4295-887E-E3C82F5456F4}"/>
              </a:ext>
            </a:extLst>
          </p:cNvPr>
          <p:cNvGrpSpPr/>
          <p:nvPr userDrawn="1"/>
        </p:nvGrpSpPr>
        <p:grpSpPr>
          <a:xfrm>
            <a:off x="2743697" y="1581682"/>
            <a:ext cx="898166" cy="236437"/>
            <a:chOff x="0" y="105"/>
            <a:chExt cx="1796331" cy="472873"/>
          </a:xfrm>
        </p:grpSpPr>
        <p:sp>
          <p:nvSpPr>
            <p:cNvPr id="53" name="Shape 6962">
              <a:extLst>
                <a:ext uri="{FF2B5EF4-FFF2-40B4-BE49-F238E27FC236}">
                  <a16:creationId xmlns:a16="http://schemas.microsoft.com/office/drawing/2014/main" id="{F03B2225-00A9-4287-A5AF-733E204DDB1E}"/>
                </a:ext>
              </a:extLst>
            </p:cNvPr>
            <p:cNvSpPr/>
            <p:nvPr/>
          </p:nvSpPr>
          <p:spPr>
            <a:xfrm>
              <a:off x="50704" y="26279"/>
              <a:ext cx="1694924" cy="420526"/>
            </a:xfrm>
            <a:prstGeom prst="roundRect">
              <a:avLst>
                <a:gd name="adj" fmla="val 6126"/>
              </a:avLst>
            </a:prstGeom>
            <a:solidFill>
              <a:schemeClr val="accent1"/>
            </a:solidFill>
            <a:ln w="12700" cap="flat">
              <a:noFill/>
              <a:miter lim="400000"/>
            </a:ln>
            <a:effectLst/>
          </p:spPr>
          <p:txBody>
            <a:bodyPr wrap="square" lIns="19050" tIns="19050" rIns="19050" bIns="19050" numCol="1" anchor="ctr">
              <a:noAutofit/>
            </a:bodyPr>
            <a:lstStyle/>
            <a:p>
              <a:pPr algn="ctr"/>
              <a:endParaRPr sz="2000" dirty="0">
                <a:solidFill>
                  <a:schemeClr val="bg1"/>
                </a:solidFill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4" name="Shape 6963">
              <a:extLst>
                <a:ext uri="{FF2B5EF4-FFF2-40B4-BE49-F238E27FC236}">
                  <a16:creationId xmlns:a16="http://schemas.microsoft.com/office/drawing/2014/main" id="{D5131437-9540-46A0-BAB0-31DB1B0CD9A4}"/>
                </a:ext>
              </a:extLst>
            </p:cNvPr>
            <p:cNvSpPr/>
            <p:nvPr/>
          </p:nvSpPr>
          <p:spPr>
            <a:xfrm>
              <a:off x="0" y="105"/>
              <a:ext cx="1796332" cy="47287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25400" tIns="25400" rIns="25400" bIns="25400" numCol="1" anchor="ctr">
              <a:noAutofit/>
            </a:bodyPr>
            <a:lstStyle>
              <a:lvl1pPr>
                <a:lnSpc>
                  <a:spcPct val="120000"/>
                </a:lnSpc>
                <a:spcBef>
                  <a:spcPts val="4500"/>
                </a:spcBef>
                <a:defRPr sz="2000">
                  <a:solidFill>
                    <a:srgbClr val="FFFFFF"/>
                  </a:solidFill>
                </a:defRPr>
              </a:lvl1pPr>
            </a:lstStyle>
            <a:p>
              <a:pPr algn="ctr"/>
              <a:r>
                <a:rPr sz="1000" dirty="0">
                  <a:solidFill>
                    <a:schemeClr val="bg1"/>
                  </a:solidFill>
                  <a:latin typeface="Arial" panose="020B0604020202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Adam</a:t>
              </a:r>
            </a:p>
          </p:txBody>
        </p:sp>
      </p:grpSp>
      <p:grpSp>
        <p:nvGrpSpPr>
          <p:cNvPr id="55" name="Group 6967">
            <a:extLst>
              <a:ext uri="{FF2B5EF4-FFF2-40B4-BE49-F238E27FC236}">
                <a16:creationId xmlns:a16="http://schemas.microsoft.com/office/drawing/2014/main" id="{D127ECA4-C405-4F2A-B11A-606D7CA86EDC}"/>
              </a:ext>
            </a:extLst>
          </p:cNvPr>
          <p:cNvGrpSpPr/>
          <p:nvPr userDrawn="1"/>
        </p:nvGrpSpPr>
        <p:grpSpPr>
          <a:xfrm>
            <a:off x="4311080" y="1845512"/>
            <a:ext cx="898167" cy="243481"/>
            <a:chOff x="0" y="-2055"/>
            <a:chExt cx="1796331" cy="486959"/>
          </a:xfrm>
        </p:grpSpPr>
        <p:sp>
          <p:nvSpPr>
            <p:cNvPr id="56" name="Shape 6965">
              <a:extLst>
                <a:ext uri="{FF2B5EF4-FFF2-40B4-BE49-F238E27FC236}">
                  <a16:creationId xmlns:a16="http://schemas.microsoft.com/office/drawing/2014/main" id="{64BD56DD-43F9-48EF-80F2-1B3944AEF95A}"/>
                </a:ext>
              </a:extLst>
            </p:cNvPr>
            <p:cNvSpPr/>
            <p:nvPr/>
          </p:nvSpPr>
          <p:spPr>
            <a:xfrm>
              <a:off x="50704" y="64379"/>
              <a:ext cx="1694924" cy="420526"/>
            </a:xfrm>
            <a:prstGeom prst="roundRect">
              <a:avLst>
                <a:gd name="adj" fmla="val 6126"/>
              </a:avLst>
            </a:prstGeom>
            <a:solidFill>
              <a:schemeClr val="accent2"/>
            </a:solidFill>
            <a:ln w="12700" cap="flat">
              <a:noFill/>
              <a:miter lim="400000"/>
            </a:ln>
            <a:effectLst/>
          </p:spPr>
          <p:txBody>
            <a:bodyPr wrap="square" lIns="19050" tIns="19050" rIns="19050" bIns="19050" numCol="1" anchor="ctr">
              <a:noAutofit/>
            </a:bodyPr>
            <a:lstStyle/>
            <a:p>
              <a:pPr algn="ctr"/>
              <a:endParaRPr sz="2000" dirty="0">
                <a:solidFill>
                  <a:schemeClr val="bg1"/>
                </a:solidFill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7" name="Shape 6966">
              <a:extLst>
                <a:ext uri="{FF2B5EF4-FFF2-40B4-BE49-F238E27FC236}">
                  <a16:creationId xmlns:a16="http://schemas.microsoft.com/office/drawing/2014/main" id="{D45A79E9-9999-4065-9965-9E8A5650F4A4}"/>
                </a:ext>
              </a:extLst>
            </p:cNvPr>
            <p:cNvSpPr/>
            <p:nvPr/>
          </p:nvSpPr>
          <p:spPr>
            <a:xfrm>
              <a:off x="0" y="-2056"/>
              <a:ext cx="1796332" cy="47719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25400" tIns="25400" rIns="25400" bIns="25400" numCol="1" anchor="ctr">
              <a:noAutofit/>
            </a:bodyPr>
            <a:lstStyle>
              <a:lvl1pPr>
                <a:lnSpc>
                  <a:spcPct val="120000"/>
                </a:lnSpc>
                <a:spcBef>
                  <a:spcPts val="4500"/>
                </a:spcBef>
                <a:defRPr sz="2000">
                  <a:solidFill>
                    <a:srgbClr val="FFFFFF"/>
                  </a:solidFill>
                </a:defRPr>
              </a:lvl1pPr>
            </a:lstStyle>
            <a:p>
              <a:pPr algn="ctr"/>
              <a:r>
                <a:rPr sz="1000" dirty="0">
                  <a:solidFill>
                    <a:schemeClr val="bg1"/>
                  </a:solidFill>
                  <a:latin typeface="Arial" panose="020B0604020202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Angel</a:t>
              </a:r>
            </a:p>
          </p:txBody>
        </p:sp>
      </p:grpSp>
      <p:grpSp>
        <p:nvGrpSpPr>
          <p:cNvPr id="58" name="Group 6970">
            <a:extLst>
              <a:ext uri="{FF2B5EF4-FFF2-40B4-BE49-F238E27FC236}">
                <a16:creationId xmlns:a16="http://schemas.microsoft.com/office/drawing/2014/main" id="{7AD961B9-80D9-4A76-AC26-1FBF224A8E01}"/>
              </a:ext>
            </a:extLst>
          </p:cNvPr>
          <p:cNvGrpSpPr/>
          <p:nvPr userDrawn="1"/>
        </p:nvGrpSpPr>
        <p:grpSpPr>
          <a:xfrm>
            <a:off x="4490628" y="3943149"/>
            <a:ext cx="898166" cy="226383"/>
            <a:chOff x="0" y="-4472"/>
            <a:chExt cx="1796331" cy="452764"/>
          </a:xfrm>
        </p:grpSpPr>
        <p:sp>
          <p:nvSpPr>
            <p:cNvPr id="59" name="Shape 6968">
              <a:extLst>
                <a:ext uri="{FF2B5EF4-FFF2-40B4-BE49-F238E27FC236}">
                  <a16:creationId xmlns:a16="http://schemas.microsoft.com/office/drawing/2014/main" id="{348A1157-52B7-4732-B0CD-2F1656F01EBE}"/>
                </a:ext>
              </a:extLst>
            </p:cNvPr>
            <p:cNvSpPr/>
            <p:nvPr/>
          </p:nvSpPr>
          <p:spPr>
            <a:xfrm>
              <a:off x="50703" y="27767"/>
              <a:ext cx="1694925" cy="420526"/>
            </a:xfrm>
            <a:prstGeom prst="roundRect">
              <a:avLst>
                <a:gd name="adj" fmla="val 6126"/>
              </a:avLst>
            </a:prstGeom>
            <a:solidFill>
              <a:schemeClr val="accent4"/>
            </a:solidFill>
            <a:ln w="12700" cap="flat">
              <a:noFill/>
              <a:miter lim="400000"/>
            </a:ln>
            <a:effectLst/>
          </p:spPr>
          <p:txBody>
            <a:bodyPr wrap="square" lIns="19050" tIns="19050" rIns="19050" bIns="19050" numCol="1" anchor="ctr">
              <a:noAutofit/>
            </a:bodyPr>
            <a:lstStyle/>
            <a:p>
              <a:pPr algn="ctr"/>
              <a:endParaRPr sz="2000" dirty="0">
                <a:solidFill>
                  <a:schemeClr val="bg1"/>
                </a:solidFill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60" name="Shape 6969">
              <a:extLst>
                <a:ext uri="{FF2B5EF4-FFF2-40B4-BE49-F238E27FC236}">
                  <a16:creationId xmlns:a16="http://schemas.microsoft.com/office/drawing/2014/main" id="{7186BB2A-B012-4B58-A912-2CC4D3527D6E}"/>
                </a:ext>
              </a:extLst>
            </p:cNvPr>
            <p:cNvSpPr/>
            <p:nvPr/>
          </p:nvSpPr>
          <p:spPr>
            <a:xfrm>
              <a:off x="0" y="-4473"/>
              <a:ext cx="1796332" cy="43420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25400" tIns="25400" rIns="25400" bIns="25400" numCol="1" anchor="ctr">
              <a:noAutofit/>
            </a:bodyPr>
            <a:lstStyle>
              <a:lvl1pPr>
                <a:lnSpc>
                  <a:spcPct val="120000"/>
                </a:lnSpc>
                <a:spcBef>
                  <a:spcPts val="4500"/>
                </a:spcBef>
                <a:defRPr sz="2000">
                  <a:solidFill>
                    <a:srgbClr val="FFFFFF"/>
                  </a:solidFill>
                </a:defRPr>
              </a:lvl1pPr>
            </a:lstStyle>
            <a:p>
              <a:pPr algn="ctr"/>
              <a:r>
                <a:rPr sz="1000" dirty="0">
                  <a:solidFill>
                    <a:schemeClr val="bg1"/>
                  </a:solidFill>
                  <a:latin typeface="Arial" panose="020B0604020202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Hulk</a:t>
              </a:r>
            </a:p>
          </p:txBody>
        </p:sp>
      </p:grpSp>
      <p:grpSp>
        <p:nvGrpSpPr>
          <p:cNvPr id="61" name="Group 6973">
            <a:extLst>
              <a:ext uri="{FF2B5EF4-FFF2-40B4-BE49-F238E27FC236}">
                <a16:creationId xmlns:a16="http://schemas.microsoft.com/office/drawing/2014/main" id="{4257F7ED-583D-43CF-B9A3-AFE4289DF429}"/>
              </a:ext>
            </a:extLst>
          </p:cNvPr>
          <p:cNvGrpSpPr/>
          <p:nvPr userDrawn="1"/>
        </p:nvGrpSpPr>
        <p:grpSpPr>
          <a:xfrm>
            <a:off x="2529362" y="3614859"/>
            <a:ext cx="898166" cy="241609"/>
            <a:chOff x="0" y="-56745"/>
            <a:chExt cx="1796331" cy="483216"/>
          </a:xfrm>
        </p:grpSpPr>
        <p:sp>
          <p:nvSpPr>
            <p:cNvPr id="62" name="Shape 6971">
              <a:extLst>
                <a:ext uri="{FF2B5EF4-FFF2-40B4-BE49-F238E27FC236}">
                  <a16:creationId xmlns:a16="http://schemas.microsoft.com/office/drawing/2014/main" id="{F5FB7B73-BD95-49CD-8E49-94BAFA23D14E}"/>
                </a:ext>
              </a:extLst>
            </p:cNvPr>
            <p:cNvSpPr/>
            <p:nvPr/>
          </p:nvSpPr>
          <p:spPr>
            <a:xfrm>
              <a:off x="50704" y="0"/>
              <a:ext cx="1694924" cy="420526"/>
            </a:xfrm>
            <a:prstGeom prst="roundRect">
              <a:avLst>
                <a:gd name="adj" fmla="val 6126"/>
              </a:avLst>
            </a:prstGeom>
            <a:solidFill>
              <a:schemeClr val="accent3"/>
            </a:solidFill>
            <a:ln w="12700" cap="flat">
              <a:noFill/>
              <a:miter lim="400000"/>
            </a:ln>
            <a:effectLst/>
          </p:spPr>
          <p:txBody>
            <a:bodyPr wrap="square" lIns="19050" tIns="19050" rIns="19050" bIns="19050" numCol="1" anchor="ctr">
              <a:noAutofit/>
            </a:bodyPr>
            <a:lstStyle/>
            <a:p>
              <a:pPr algn="ctr"/>
              <a:endParaRPr sz="2000" dirty="0">
                <a:solidFill>
                  <a:schemeClr val="bg1"/>
                </a:solidFill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63" name="Shape 6972">
              <a:extLst>
                <a:ext uri="{FF2B5EF4-FFF2-40B4-BE49-F238E27FC236}">
                  <a16:creationId xmlns:a16="http://schemas.microsoft.com/office/drawing/2014/main" id="{1ED0A506-FA2D-4984-885D-42D3483DD275}"/>
                </a:ext>
              </a:extLst>
            </p:cNvPr>
            <p:cNvSpPr/>
            <p:nvPr/>
          </p:nvSpPr>
          <p:spPr>
            <a:xfrm>
              <a:off x="0" y="-56746"/>
              <a:ext cx="1796332" cy="483218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25400" tIns="25400" rIns="25400" bIns="25400" numCol="1" anchor="ctr">
              <a:noAutofit/>
            </a:bodyPr>
            <a:lstStyle>
              <a:lvl1pPr>
                <a:lnSpc>
                  <a:spcPct val="120000"/>
                </a:lnSpc>
                <a:spcBef>
                  <a:spcPts val="4500"/>
                </a:spcBef>
                <a:defRPr sz="2000">
                  <a:solidFill>
                    <a:srgbClr val="FFFFFF"/>
                  </a:solidFill>
                </a:defRPr>
              </a:lvl1pPr>
            </a:lstStyle>
            <a:p>
              <a:pPr algn="ctr"/>
              <a:r>
                <a:rPr sz="1000" dirty="0">
                  <a:solidFill>
                    <a:schemeClr val="bg1"/>
                  </a:solidFill>
                  <a:latin typeface="Arial" panose="020B0604020202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Andy</a:t>
              </a:r>
            </a:p>
          </p:txBody>
        </p:sp>
      </p:grpSp>
      <p:cxnSp>
        <p:nvCxnSpPr>
          <p:cNvPr id="64" name="Straight Connector 63">
            <a:extLst>
              <a:ext uri="{FF2B5EF4-FFF2-40B4-BE49-F238E27FC236}">
                <a16:creationId xmlns:a16="http://schemas.microsoft.com/office/drawing/2014/main" id="{C6C7BC82-A98F-4B22-BCBF-9A24506F65DB}"/>
              </a:ext>
            </a:extLst>
          </p:cNvPr>
          <p:cNvCxnSpPr/>
          <p:nvPr userDrawn="1"/>
        </p:nvCxnSpPr>
        <p:spPr>
          <a:xfrm>
            <a:off x="554182" y="6320118"/>
            <a:ext cx="11083636" cy="0"/>
          </a:xfrm>
          <a:prstGeom prst="line">
            <a:avLst/>
          </a:prstGeom>
          <a:ln w="6350">
            <a:solidFill>
              <a:schemeClr val="bg1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9" name="Text Placeholder 10">
            <a:extLst>
              <a:ext uri="{FF2B5EF4-FFF2-40B4-BE49-F238E27FC236}">
                <a16:creationId xmlns:a16="http://schemas.microsoft.com/office/drawing/2014/main" id="{411653DC-05F7-4C0A-8207-774E47CF08CC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7307013" y="1962426"/>
            <a:ext cx="4330801" cy="1311275"/>
          </a:xfrm>
        </p:spPr>
        <p:txBody>
          <a:bodyPr/>
          <a:lstStyle>
            <a:lvl1pPr>
              <a:defRPr lang="en-US" sz="2400" kern="1200" dirty="0" smtClean="0">
                <a:solidFill>
                  <a:schemeClr val="tx2"/>
                </a:solidFill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defRPr lang="en-US" sz="1800" kern="1200" dirty="0" smtClean="0">
                <a:solidFill>
                  <a:schemeClr val="tx2"/>
                </a:solidFill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defRPr lang="en-US" sz="1800" kern="1200" dirty="0" smtClean="0">
                <a:solidFill>
                  <a:schemeClr val="tx2"/>
                </a:solidFill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8" name="Text Placeholder 2"/>
          <p:cNvSpPr>
            <a:spLocks noGrp="1"/>
          </p:cNvSpPr>
          <p:nvPr>
            <p:ph type="body" sz="quarter" idx="12" hasCustomPrompt="1"/>
          </p:nvPr>
        </p:nvSpPr>
        <p:spPr>
          <a:xfrm>
            <a:off x="4951413" y="6367701"/>
            <a:ext cx="6686550" cy="222012"/>
          </a:xfrm>
        </p:spPr>
        <p:txBody>
          <a:bodyPr/>
          <a:lstStyle>
            <a:lvl1pPr algn="r">
              <a:defRPr sz="900"/>
            </a:lvl1pPr>
            <a:lvl2pPr algn="r">
              <a:defRPr sz="1100"/>
            </a:lvl2pPr>
            <a:lvl3pPr algn="r">
              <a:defRPr sz="1050"/>
            </a:lvl3pPr>
            <a:lvl4pPr algn="r">
              <a:defRPr sz="1000"/>
            </a:lvl4pPr>
            <a:lvl5pPr algn="r">
              <a:defRPr sz="1000"/>
            </a:lvl5pPr>
          </a:lstStyle>
          <a:p>
            <a:pPr lvl="0"/>
            <a:r>
              <a:rPr lang="en-US" dirty="0"/>
              <a:t>Source</a:t>
            </a:r>
          </a:p>
        </p:txBody>
      </p:sp>
      <p:pic>
        <p:nvPicPr>
          <p:cNvPr id="70" name="Picture 69" descr="GSB_H_SEAL_2C.png"/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54182" y="6347358"/>
            <a:ext cx="872696" cy="278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01757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7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C404E135-CDDC-4342-BCC1-E477570EA6B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8682525" y="1964276"/>
            <a:ext cx="2713038" cy="3958690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>
            <a:lvl1pPr>
              <a:defRPr sz="800"/>
            </a:lvl1pPr>
          </a:lstStyle>
          <a:p>
            <a:endParaRPr lang="id-ID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B27412A7-B5A2-4BC3-858C-007BAA02D6BB}"/>
              </a:ext>
            </a:extLst>
          </p:cNvPr>
          <p:cNvCxnSpPr/>
          <p:nvPr userDrawn="1"/>
        </p:nvCxnSpPr>
        <p:spPr>
          <a:xfrm>
            <a:off x="554182" y="6320118"/>
            <a:ext cx="11083636" cy="0"/>
          </a:xfrm>
          <a:prstGeom prst="line">
            <a:avLst/>
          </a:prstGeom>
          <a:ln w="6350">
            <a:solidFill>
              <a:schemeClr val="bg1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CA9541E9-5D67-46AF-824A-4B43E99B1C7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54182" y="1106401"/>
            <a:ext cx="11073007" cy="304800"/>
          </a:xfrm>
          <a:prstGeom prst="rect">
            <a:avLst/>
          </a:prstGeom>
        </p:spPr>
        <p:txBody>
          <a:bodyPr lIns="0" tIns="0" rIns="0" bIns="0" anchor="ctr" anchorCtr="0">
            <a:noAutofit/>
          </a:bodyPr>
          <a:lstStyle>
            <a:lvl1pPr marL="0" indent="0" algn="l" rtl="0">
              <a:spcBef>
                <a:spcPts val="0"/>
              </a:spcBef>
              <a:buNone/>
              <a:defRPr sz="2133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</a:defRPr>
            </a:lvl1pPr>
            <a:lvl2pPr algn="ctr" rtl="0">
              <a:defRPr/>
            </a:lvl2pPr>
            <a:lvl3pPr algn="ctr" rtl="0">
              <a:defRPr/>
            </a:lvl3pPr>
            <a:lvl4pPr algn="ctr" rtl="0">
              <a:defRPr/>
            </a:lvl4pPr>
            <a:lvl5pPr algn="ctr" rtl="0">
              <a:defRPr/>
            </a:lvl5pPr>
          </a:lstStyle>
          <a:p>
            <a:pPr lvl="0"/>
            <a:r>
              <a:rPr lang="en-US" dirty="0"/>
              <a:t>Subtitle if needed</a:t>
            </a:r>
          </a:p>
        </p:txBody>
      </p:sp>
      <p:sp>
        <p:nvSpPr>
          <p:cNvPr id="9" name="Text Placeholder 7">
            <a:extLst>
              <a:ext uri="{FF2B5EF4-FFF2-40B4-BE49-F238E27FC236}">
                <a16:creationId xmlns:a16="http://schemas.microsoft.com/office/drawing/2014/main" id="{3C3D05E6-BC1F-41F7-BD7A-087521D38A59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54182" y="455265"/>
            <a:ext cx="11073008" cy="558784"/>
          </a:xfrm>
          <a:prstGeom prst="rect">
            <a:avLst/>
          </a:prstGeom>
        </p:spPr>
        <p:txBody>
          <a:bodyPr lIns="0" tIns="0" rIns="0" bIns="0" anchor="ctr" anchorCtr="0">
            <a:noAutofit/>
          </a:bodyPr>
          <a:lstStyle>
            <a:lvl1pPr marL="0" indent="0" algn="l" rtl="0">
              <a:spcBef>
                <a:spcPts val="0"/>
              </a:spcBef>
              <a:buNone/>
              <a:defRPr sz="4000" b="0" cap="none" spc="0" baseline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Open Sans Light" pitchFamily="34" charset="0"/>
              </a:defRPr>
            </a:lvl1pPr>
          </a:lstStyle>
          <a:p>
            <a:pPr lvl="0"/>
            <a:r>
              <a:rPr lang="en-US" dirty="0"/>
              <a:t>Slide title</a:t>
            </a:r>
          </a:p>
        </p:txBody>
      </p:sp>
      <p:sp>
        <p:nvSpPr>
          <p:cNvPr id="10" name="Text Placeholder 10">
            <a:extLst>
              <a:ext uri="{FF2B5EF4-FFF2-40B4-BE49-F238E27FC236}">
                <a16:creationId xmlns:a16="http://schemas.microsoft.com/office/drawing/2014/main" id="{10406712-C52F-4B08-A015-53C3F19C9597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840376" y="1962426"/>
            <a:ext cx="7361237" cy="1311275"/>
          </a:xfrm>
        </p:spPr>
        <p:txBody>
          <a:bodyPr/>
          <a:lstStyle>
            <a:lvl1pPr>
              <a:defRPr lang="en-US" sz="2400" kern="1200" dirty="0" smtClean="0">
                <a:solidFill>
                  <a:schemeClr val="accent4"/>
                </a:solidFill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defRPr lang="en-US" sz="1800" kern="1200" dirty="0" smtClean="0">
                <a:solidFill>
                  <a:schemeClr val="tx2"/>
                </a:solidFill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defRPr lang="en-US" sz="1800" kern="1200" dirty="0" smtClean="0">
                <a:solidFill>
                  <a:schemeClr val="tx2"/>
                </a:solidFill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2"/>
          <p:cNvSpPr>
            <a:spLocks noGrp="1"/>
          </p:cNvSpPr>
          <p:nvPr>
            <p:ph type="body" sz="quarter" idx="12" hasCustomPrompt="1"/>
          </p:nvPr>
        </p:nvSpPr>
        <p:spPr>
          <a:xfrm>
            <a:off x="4951413" y="6367701"/>
            <a:ext cx="6686550" cy="222012"/>
          </a:xfrm>
        </p:spPr>
        <p:txBody>
          <a:bodyPr/>
          <a:lstStyle>
            <a:lvl1pPr algn="r">
              <a:defRPr sz="900"/>
            </a:lvl1pPr>
            <a:lvl2pPr algn="r">
              <a:defRPr sz="1100"/>
            </a:lvl2pPr>
            <a:lvl3pPr algn="r">
              <a:defRPr sz="1050"/>
            </a:lvl3pPr>
            <a:lvl4pPr algn="r">
              <a:defRPr sz="1000"/>
            </a:lvl4pPr>
            <a:lvl5pPr algn="r">
              <a:defRPr sz="1000"/>
            </a:lvl5pPr>
          </a:lstStyle>
          <a:p>
            <a:pPr lvl="0"/>
            <a:r>
              <a:rPr lang="en-US" dirty="0"/>
              <a:t>Source</a:t>
            </a:r>
          </a:p>
        </p:txBody>
      </p:sp>
      <p:pic>
        <p:nvPicPr>
          <p:cNvPr id="13" name="Picture 12" descr="GSB_H_SEAL_2C.png"/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54182" y="6347358"/>
            <a:ext cx="872696" cy="278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1895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8_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C404E135-CDDC-4342-BCC1-E477570EA6B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861390" y="1964276"/>
            <a:ext cx="2713038" cy="3958690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>
            <a:lvl1pPr>
              <a:defRPr sz="800"/>
            </a:lvl1pPr>
          </a:lstStyle>
          <a:p>
            <a:endParaRPr lang="id-ID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B27412A7-B5A2-4BC3-858C-007BAA02D6BB}"/>
              </a:ext>
            </a:extLst>
          </p:cNvPr>
          <p:cNvCxnSpPr/>
          <p:nvPr userDrawn="1"/>
        </p:nvCxnSpPr>
        <p:spPr>
          <a:xfrm>
            <a:off x="554182" y="6320118"/>
            <a:ext cx="11083636" cy="0"/>
          </a:xfrm>
          <a:prstGeom prst="line">
            <a:avLst/>
          </a:prstGeom>
          <a:ln w="6350">
            <a:solidFill>
              <a:schemeClr val="bg1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CA9541E9-5D67-46AF-824A-4B43E99B1C7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54182" y="1106401"/>
            <a:ext cx="11073007" cy="304800"/>
          </a:xfrm>
          <a:prstGeom prst="rect">
            <a:avLst/>
          </a:prstGeom>
        </p:spPr>
        <p:txBody>
          <a:bodyPr lIns="0" tIns="0" rIns="0" bIns="0" anchor="ctr" anchorCtr="0">
            <a:noAutofit/>
          </a:bodyPr>
          <a:lstStyle>
            <a:lvl1pPr marL="0" indent="0" algn="l" rtl="0">
              <a:spcBef>
                <a:spcPts val="0"/>
              </a:spcBef>
              <a:buNone/>
              <a:defRPr sz="2133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</a:defRPr>
            </a:lvl1pPr>
            <a:lvl2pPr algn="ctr" rtl="0">
              <a:defRPr/>
            </a:lvl2pPr>
            <a:lvl3pPr algn="ctr" rtl="0">
              <a:defRPr/>
            </a:lvl3pPr>
            <a:lvl4pPr algn="ctr" rtl="0">
              <a:defRPr/>
            </a:lvl4pPr>
            <a:lvl5pPr algn="ctr" rtl="0">
              <a:defRPr/>
            </a:lvl5pPr>
          </a:lstStyle>
          <a:p>
            <a:pPr lvl="0"/>
            <a:r>
              <a:rPr lang="en-US" dirty="0"/>
              <a:t>Subtitle if needed</a:t>
            </a:r>
          </a:p>
        </p:txBody>
      </p:sp>
      <p:sp>
        <p:nvSpPr>
          <p:cNvPr id="9" name="Text Placeholder 7">
            <a:extLst>
              <a:ext uri="{FF2B5EF4-FFF2-40B4-BE49-F238E27FC236}">
                <a16:creationId xmlns:a16="http://schemas.microsoft.com/office/drawing/2014/main" id="{3C3D05E6-BC1F-41F7-BD7A-087521D38A59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54182" y="455265"/>
            <a:ext cx="11073008" cy="558784"/>
          </a:xfrm>
          <a:prstGeom prst="rect">
            <a:avLst/>
          </a:prstGeom>
        </p:spPr>
        <p:txBody>
          <a:bodyPr lIns="0" tIns="0" rIns="0" bIns="0" anchor="ctr" anchorCtr="0">
            <a:noAutofit/>
          </a:bodyPr>
          <a:lstStyle>
            <a:lvl1pPr marL="0" indent="0" algn="l" rtl="0">
              <a:spcBef>
                <a:spcPts val="0"/>
              </a:spcBef>
              <a:buNone/>
              <a:defRPr sz="4000" b="0" cap="none" spc="0" baseline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Open Sans Light" pitchFamily="34" charset="0"/>
              </a:defRPr>
            </a:lvl1pPr>
          </a:lstStyle>
          <a:p>
            <a:pPr lvl="0"/>
            <a:r>
              <a:rPr lang="en-US" dirty="0"/>
              <a:t>Slide title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4DA7BE37-F850-4B03-B534-50F1253441BB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065592" y="1964276"/>
            <a:ext cx="7361237" cy="1311275"/>
          </a:xfrm>
        </p:spPr>
        <p:txBody>
          <a:bodyPr/>
          <a:lstStyle>
            <a:lvl1pPr>
              <a:defRPr lang="en-US" sz="2400" kern="1200" dirty="0" smtClean="0">
                <a:solidFill>
                  <a:schemeClr val="accent4"/>
                </a:solidFill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defRPr lang="en-US" sz="1800" kern="1200" dirty="0" smtClean="0">
                <a:solidFill>
                  <a:schemeClr val="tx2"/>
                </a:solidFill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defRPr lang="en-US" sz="1800" kern="1200" dirty="0" smtClean="0">
                <a:solidFill>
                  <a:schemeClr val="tx2"/>
                </a:solidFill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2"/>
          <p:cNvSpPr>
            <a:spLocks noGrp="1"/>
          </p:cNvSpPr>
          <p:nvPr>
            <p:ph type="body" sz="quarter" idx="12" hasCustomPrompt="1"/>
          </p:nvPr>
        </p:nvSpPr>
        <p:spPr>
          <a:xfrm>
            <a:off x="4951413" y="6367701"/>
            <a:ext cx="6686550" cy="222012"/>
          </a:xfrm>
        </p:spPr>
        <p:txBody>
          <a:bodyPr/>
          <a:lstStyle>
            <a:lvl1pPr algn="r">
              <a:defRPr sz="900"/>
            </a:lvl1pPr>
            <a:lvl2pPr algn="r">
              <a:defRPr sz="1100"/>
            </a:lvl2pPr>
            <a:lvl3pPr algn="r">
              <a:defRPr sz="1050"/>
            </a:lvl3pPr>
            <a:lvl4pPr algn="r">
              <a:defRPr sz="1000"/>
            </a:lvl4pPr>
            <a:lvl5pPr algn="r">
              <a:defRPr sz="1000"/>
            </a:lvl5pPr>
          </a:lstStyle>
          <a:p>
            <a:pPr lvl="0"/>
            <a:r>
              <a:rPr lang="en-US" dirty="0"/>
              <a:t>Source</a:t>
            </a:r>
          </a:p>
        </p:txBody>
      </p:sp>
      <p:pic>
        <p:nvPicPr>
          <p:cNvPr id="13" name="Picture 12" descr="GSB_H_SEAL_2C.png"/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54182" y="6347358"/>
            <a:ext cx="872696" cy="278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61662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CA39FC0B-71EB-4231-BBCA-66D2953999BE}"/>
              </a:ext>
            </a:extLst>
          </p:cNvPr>
          <p:cNvCxnSpPr/>
          <p:nvPr userDrawn="1"/>
        </p:nvCxnSpPr>
        <p:spPr>
          <a:xfrm>
            <a:off x="554182" y="6320118"/>
            <a:ext cx="11083636" cy="0"/>
          </a:xfrm>
          <a:prstGeom prst="line">
            <a:avLst/>
          </a:prstGeom>
          <a:ln w="6350">
            <a:solidFill>
              <a:schemeClr val="bg1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 Placeholder 10">
            <a:extLst>
              <a:ext uri="{FF2B5EF4-FFF2-40B4-BE49-F238E27FC236}">
                <a16:creationId xmlns:a16="http://schemas.microsoft.com/office/drawing/2014/main" id="{9CEF19D7-8972-4525-BA95-B566B4B050F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54182" y="1106401"/>
            <a:ext cx="11073007" cy="304800"/>
          </a:xfrm>
          <a:prstGeom prst="rect">
            <a:avLst/>
          </a:prstGeom>
        </p:spPr>
        <p:txBody>
          <a:bodyPr lIns="0" tIns="0" rIns="0" bIns="0" anchor="ctr" anchorCtr="0">
            <a:noAutofit/>
          </a:bodyPr>
          <a:lstStyle>
            <a:lvl1pPr marL="0" indent="0" algn="l" rtl="0">
              <a:spcBef>
                <a:spcPts val="0"/>
              </a:spcBef>
              <a:buNone/>
              <a:defRPr sz="2133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</a:defRPr>
            </a:lvl1pPr>
            <a:lvl2pPr algn="ctr" rtl="0">
              <a:defRPr/>
            </a:lvl2pPr>
            <a:lvl3pPr algn="ctr" rtl="0">
              <a:defRPr/>
            </a:lvl3pPr>
            <a:lvl4pPr algn="ctr" rtl="0">
              <a:defRPr/>
            </a:lvl4pPr>
            <a:lvl5pPr algn="ctr" rtl="0">
              <a:defRPr/>
            </a:lvl5pPr>
          </a:lstStyle>
          <a:p>
            <a:pPr lvl="0"/>
            <a:r>
              <a:rPr lang="en-US" dirty="0"/>
              <a:t>Subtitle if needed</a:t>
            </a:r>
          </a:p>
        </p:txBody>
      </p:sp>
      <p:sp>
        <p:nvSpPr>
          <p:cNvPr id="6" name="Text Placeholder 7">
            <a:extLst>
              <a:ext uri="{FF2B5EF4-FFF2-40B4-BE49-F238E27FC236}">
                <a16:creationId xmlns:a16="http://schemas.microsoft.com/office/drawing/2014/main" id="{AAC5D3AD-0669-4E4E-8C3E-10B12E7EC0D5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54182" y="455265"/>
            <a:ext cx="11073008" cy="558784"/>
          </a:xfrm>
          <a:prstGeom prst="rect">
            <a:avLst/>
          </a:prstGeom>
        </p:spPr>
        <p:txBody>
          <a:bodyPr lIns="0" tIns="0" rIns="0" bIns="0" anchor="ctr" anchorCtr="0">
            <a:noAutofit/>
          </a:bodyPr>
          <a:lstStyle>
            <a:lvl1pPr marL="0" indent="0" algn="l" rtl="0">
              <a:spcBef>
                <a:spcPts val="0"/>
              </a:spcBef>
              <a:buNone/>
              <a:defRPr sz="4000" b="0" cap="none" spc="0" baseline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Open Sans Light" pitchFamily="34" charset="0"/>
              </a:defRPr>
            </a:lvl1pPr>
          </a:lstStyle>
          <a:p>
            <a:pPr lvl="0"/>
            <a:r>
              <a:rPr lang="en-US" dirty="0"/>
              <a:t>Slide title</a:t>
            </a:r>
          </a:p>
        </p:txBody>
      </p:sp>
      <p:sp>
        <p:nvSpPr>
          <p:cNvPr id="7" name="Picture Placeholder 3">
            <a:extLst>
              <a:ext uri="{FF2B5EF4-FFF2-40B4-BE49-F238E27FC236}">
                <a16:creationId xmlns:a16="http://schemas.microsoft.com/office/drawing/2014/main" id="{B846DD89-B30F-4B1D-857A-C5322DD7A2D7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327038" y="1713024"/>
            <a:ext cx="1749600" cy="1749600"/>
          </a:xfrm>
          <a:prstGeom prst="ellipse">
            <a:avLst/>
          </a:prstGeom>
          <a:solidFill>
            <a:schemeClr val="bg1">
              <a:lumMod val="85000"/>
            </a:schemeClr>
          </a:solidFill>
          <a:ln w="3175">
            <a:solidFill>
              <a:schemeClr val="bg1">
                <a:lumMod val="75000"/>
              </a:schemeClr>
            </a:solidFill>
          </a:ln>
        </p:spPr>
        <p:txBody>
          <a:bodyPr>
            <a:normAutofit/>
          </a:bodyPr>
          <a:lstStyle>
            <a:lvl1pPr>
              <a:defRPr sz="800"/>
            </a:lvl1pPr>
          </a:lstStyle>
          <a:p>
            <a:endParaRPr lang="id-ID"/>
          </a:p>
        </p:txBody>
      </p:sp>
      <p:sp>
        <p:nvSpPr>
          <p:cNvPr id="8" name="Picture Placeholder 3">
            <a:extLst>
              <a:ext uri="{FF2B5EF4-FFF2-40B4-BE49-F238E27FC236}">
                <a16:creationId xmlns:a16="http://schemas.microsoft.com/office/drawing/2014/main" id="{AF9ADE0D-D5FA-463B-8302-EC2088AAA892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451092" y="1713024"/>
            <a:ext cx="1749600" cy="1749600"/>
          </a:xfrm>
          <a:prstGeom prst="ellipse">
            <a:avLst/>
          </a:prstGeom>
          <a:solidFill>
            <a:schemeClr val="bg1">
              <a:lumMod val="85000"/>
            </a:schemeClr>
          </a:solidFill>
          <a:ln w="3175">
            <a:solidFill>
              <a:schemeClr val="bg1">
                <a:lumMod val="75000"/>
              </a:schemeClr>
            </a:solidFill>
          </a:ln>
        </p:spPr>
        <p:txBody>
          <a:bodyPr>
            <a:normAutofit/>
          </a:bodyPr>
          <a:lstStyle>
            <a:lvl1pPr>
              <a:defRPr sz="800"/>
            </a:lvl1pPr>
          </a:lstStyle>
          <a:p>
            <a:endParaRPr lang="id-ID"/>
          </a:p>
        </p:txBody>
      </p:sp>
      <p:sp>
        <p:nvSpPr>
          <p:cNvPr id="9" name="Picture Placeholder 3">
            <a:extLst>
              <a:ext uri="{FF2B5EF4-FFF2-40B4-BE49-F238E27FC236}">
                <a16:creationId xmlns:a16="http://schemas.microsoft.com/office/drawing/2014/main" id="{F8643A42-DD72-48A5-BAF9-76AC4BA9644D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1327038" y="3942921"/>
            <a:ext cx="1749600" cy="1749600"/>
          </a:xfrm>
          <a:prstGeom prst="ellipse">
            <a:avLst/>
          </a:prstGeom>
          <a:solidFill>
            <a:schemeClr val="bg1">
              <a:lumMod val="85000"/>
            </a:schemeClr>
          </a:solidFill>
          <a:ln w="3175">
            <a:solidFill>
              <a:schemeClr val="bg1">
                <a:lumMod val="75000"/>
              </a:schemeClr>
            </a:solidFill>
          </a:ln>
        </p:spPr>
        <p:txBody>
          <a:bodyPr>
            <a:normAutofit/>
          </a:bodyPr>
          <a:lstStyle>
            <a:lvl1pPr>
              <a:defRPr sz="800"/>
            </a:lvl1pPr>
          </a:lstStyle>
          <a:p>
            <a:endParaRPr lang="id-ID"/>
          </a:p>
        </p:txBody>
      </p:sp>
      <p:sp>
        <p:nvSpPr>
          <p:cNvPr id="10" name="Picture Placeholder 3">
            <a:extLst>
              <a:ext uri="{FF2B5EF4-FFF2-40B4-BE49-F238E27FC236}">
                <a16:creationId xmlns:a16="http://schemas.microsoft.com/office/drawing/2014/main" id="{15272A59-5A70-4B73-97F2-EEB7AED3C577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6451092" y="3942921"/>
            <a:ext cx="1749600" cy="1749600"/>
          </a:xfrm>
          <a:prstGeom prst="ellipse">
            <a:avLst/>
          </a:prstGeom>
          <a:solidFill>
            <a:schemeClr val="bg1">
              <a:lumMod val="85000"/>
            </a:schemeClr>
          </a:solidFill>
          <a:ln w="3175">
            <a:solidFill>
              <a:schemeClr val="bg1">
                <a:lumMod val="75000"/>
              </a:schemeClr>
            </a:solidFill>
          </a:ln>
        </p:spPr>
        <p:txBody>
          <a:bodyPr>
            <a:normAutofit/>
          </a:bodyPr>
          <a:lstStyle>
            <a:lvl1pPr>
              <a:defRPr sz="800"/>
            </a:lvl1pPr>
          </a:lstStyle>
          <a:p>
            <a:endParaRPr lang="id-ID"/>
          </a:p>
        </p:txBody>
      </p:sp>
      <p:sp>
        <p:nvSpPr>
          <p:cNvPr id="12" name="Text Placeholder 2"/>
          <p:cNvSpPr>
            <a:spLocks noGrp="1"/>
          </p:cNvSpPr>
          <p:nvPr>
            <p:ph type="body" sz="quarter" idx="12" hasCustomPrompt="1"/>
          </p:nvPr>
        </p:nvSpPr>
        <p:spPr>
          <a:xfrm>
            <a:off x="4951413" y="6367701"/>
            <a:ext cx="6686550" cy="222012"/>
          </a:xfrm>
        </p:spPr>
        <p:txBody>
          <a:bodyPr/>
          <a:lstStyle>
            <a:lvl1pPr algn="r">
              <a:defRPr sz="900"/>
            </a:lvl1pPr>
            <a:lvl2pPr algn="r">
              <a:defRPr sz="1100"/>
            </a:lvl2pPr>
            <a:lvl3pPr algn="r">
              <a:defRPr sz="1050"/>
            </a:lvl3pPr>
            <a:lvl4pPr algn="r">
              <a:defRPr sz="1000"/>
            </a:lvl4pPr>
            <a:lvl5pPr algn="r">
              <a:defRPr sz="1000"/>
            </a:lvl5pPr>
          </a:lstStyle>
          <a:p>
            <a:pPr lvl="0"/>
            <a:r>
              <a:rPr lang="en-US" dirty="0"/>
              <a:t>Source</a:t>
            </a:r>
          </a:p>
        </p:txBody>
      </p:sp>
      <p:pic>
        <p:nvPicPr>
          <p:cNvPr id="13" name="Picture 12" descr="GSB_H_SEAL_2C.png"/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54182" y="6347358"/>
            <a:ext cx="872696" cy="278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72589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</p:bldLst>
  </p:timing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Text Placeholder 91">
            <a:extLst>
              <a:ext uri="{FF2B5EF4-FFF2-40B4-BE49-F238E27FC236}">
                <a16:creationId xmlns:a16="http://schemas.microsoft.com/office/drawing/2014/main" id="{ED45754E-AB00-47DA-81A4-38376FBAC6B2}"/>
              </a:ext>
            </a:extLst>
          </p:cNvPr>
          <p:cNvSpPr>
            <a:spLocks noGrp="1"/>
          </p:cNvSpPr>
          <p:nvPr>
            <p:ph type="body" sz="quarter" idx="56" hasCustomPrompt="1"/>
          </p:nvPr>
        </p:nvSpPr>
        <p:spPr>
          <a:xfrm>
            <a:off x="-68264" y="2424917"/>
            <a:ext cx="3427413" cy="758825"/>
          </a:xfrm>
          <a:solidFill>
            <a:schemeClr val="tx2"/>
          </a:solidFill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92" name="Text Placeholder 91">
            <a:extLst>
              <a:ext uri="{FF2B5EF4-FFF2-40B4-BE49-F238E27FC236}">
                <a16:creationId xmlns:a16="http://schemas.microsoft.com/office/drawing/2014/main" id="{F4974333-0273-48EF-8EB3-D3985D5B21CF}"/>
              </a:ext>
            </a:extLst>
          </p:cNvPr>
          <p:cNvSpPr>
            <a:spLocks noGrp="1"/>
          </p:cNvSpPr>
          <p:nvPr>
            <p:ph type="body" sz="quarter" idx="55" hasCustomPrompt="1"/>
          </p:nvPr>
        </p:nvSpPr>
        <p:spPr>
          <a:xfrm>
            <a:off x="-68263" y="1676400"/>
            <a:ext cx="3427413" cy="758825"/>
          </a:xfrm>
          <a:solidFill>
            <a:schemeClr val="accent1"/>
          </a:solidFill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 </a:t>
            </a:r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7527888B-A3AF-4533-9758-4C3CC0C9208D}"/>
              </a:ext>
            </a:extLst>
          </p:cNvPr>
          <p:cNvCxnSpPr/>
          <p:nvPr userDrawn="1"/>
        </p:nvCxnSpPr>
        <p:spPr>
          <a:xfrm>
            <a:off x="554182" y="6320118"/>
            <a:ext cx="11083636" cy="0"/>
          </a:xfrm>
          <a:prstGeom prst="line">
            <a:avLst/>
          </a:prstGeom>
          <a:ln w="6350">
            <a:solidFill>
              <a:schemeClr val="bg1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 Placeholder 10">
            <a:extLst>
              <a:ext uri="{FF2B5EF4-FFF2-40B4-BE49-F238E27FC236}">
                <a16:creationId xmlns:a16="http://schemas.microsoft.com/office/drawing/2014/main" id="{E4553F12-5B22-4A76-8B31-72E7E0D77EB1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54182" y="1106401"/>
            <a:ext cx="11073007" cy="304800"/>
          </a:xfrm>
          <a:prstGeom prst="rect">
            <a:avLst/>
          </a:prstGeom>
        </p:spPr>
        <p:txBody>
          <a:bodyPr lIns="0" tIns="0" rIns="0" bIns="0" anchor="ctr" anchorCtr="0">
            <a:noAutofit/>
          </a:bodyPr>
          <a:lstStyle>
            <a:lvl1pPr marL="0" indent="0" algn="l" rtl="0">
              <a:spcBef>
                <a:spcPts val="0"/>
              </a:spcBef>
              <a:buNone/>
              <a:defRPr sz="2133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</a:defRPr>
            </a:lvl1pPr>
            <a:lvl2pPr algn="ctr" rtl="0">
              <a:defRPr/>
            </a:lvl2pPr>
            <a:lvl3pPr algn="ctr" rtl="0">
              <a:defRPr/>
            </a:lvl3pPr>
            <a:lvl4pPr algn="ctr" rtl="0">
              <a:defRPr/>
            </a:lvl4pPr>
            <a:lvl5pPr algn="ctr" rtl="0">
              <a:defRPr/>
            </a:lvl5pPr>
          </a:lstStyle>
          <a:p>
            <a:pPr lvl="0"/>
            <a:r>
              <a:rPr lang="en-US" dirty="0"/>
              <a:t>Subtitle if needed</a:t>
            </a:r>
          </a:p>
        </p:txBody>
      </p:sp>
      <p:sp>
        <p:nvSpPr>
          <p:cNvPr id="6" name="Text Placeholder 7">
            <a:extLst>
              <a:ext uri="{FF2B5EF4-FFF2-40B4-BE49-F238E27FC236}">
                <a16:creationId xmlns:a16="http://schemas.microsoft.com/office/drawing/2014/main" id="{7B4A4B16-77C2-4A8A-8FFD-57D62D1A77FF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54182" y="455265"/>
            <a:ext cx="11073008" cy="558784"/>
          </a:xfrm>
          <a:prstGeom prst="rect">
            <a:avLst/>
          </a:prstGeom>
        </p:spPr>
        <p:txBody>
          <a:bodyPr lIns="0" tIns="0" rIns="0" bIns="0" anchor="ctr" anchorCtr="0">
            <a:noAutofit/>
          </a:bodyPr>
          <a:lstStyle>
            <a:lvl1pPr marL="0" indent="0" algn="l" rtl="0">
              <a:spcBef>
                <a:spcPts val="0"/>
              </a:spcBef>
              <a:buNone/>
              <a:defRPr sz="4000" b="0" cap="none" spc="0" baseline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Open Sans Light" pitchFamily="34" charset="0"/>
              </a:defRPr>
            </a:lvl1pPr>
          </a:lstStyle>
          <a:p>
            <a:pPr lvl="0"/>
            <a:r>
              <a:rPr lang="en-US" dirty="0"/>
              <a:t>Slide title</a:t>
            </a:r>
          </a:p>
        </p:txBody>
      </p:sp>
      <p:sp>
        <p:nvSpPr>
          <p:cNvPr id="9" name="Shape 2133">
            <a:extLst>
              <a:ext uri="{FF2B5EF4-FFF2-40B4-BE49-F238E27FC236}">
                <a16:creationId xmlns:a16="http://schemas.microsoft.com/office/drawing/2014/main" id="{110BEA8C-2223-4B9A-AB39-C3BAE941C90D}"/>
              </a:ext>
            </a:extLst>
          </p:cNvPr>
          <p:cNvSpPr/>
          <p:nvPr userDrawn="1"/>
        </p:nvSpPr>
        <p:spPr>
          <a:xfrm>
            <a:off x="2802635" y="1604270"/>
            <a:ext cx="1647131" cy="1647131"/>
          </a:xfrm>
          <a:prstGeom prst="ellipse">
            <a:avLst/>
          </a:prstGeom>
          <a:solidFill>
            <a:srgbClr val="F2F2F2"/>
          </a:solidFill>
          <a:ln w="12700">
            <a:miter lim="400000"/>
          </a:ln>
        </p:spPr>
        <p:txBody>
          <a:bodyPr lIns="19050" tIns="19050" rIns="19050" bIns="19050" anchor="ctr"/>
          <a:lstStyle/>
          <a:p>
            <a:endParaRPr sz="2000"/>
          </a:p>
        </p:txBody>
      </p:sp>
      <p:sp>
        <p:nvSpPr>
          <p:cNvPr id="10" name="Shape 2159">
            <a:extLst>
              <a:ext uri="{FF2B5EF4-FFF2-40B4-BE49-F238E27FC236}">
                <a16:creationId xmlns:a16="http://schemas.microsoft.com/office/drawing/2014/main" id="{D7BC4998-0FBF-41A7-B21B-7A19B5161AB2}"/>
              </a:ext>
            </a:extLst>
          </p:cNvPr>
          <p:cNvSpPr/>
          <p:nvPr userDrawn="1"/>
        </p:nvSpPr>
        <p:spPr>
          <a:xfrm>
            <a:off x="932082" y="2012491"/>
            <a:ext cx="199687" cy="1662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436" extrusionOk="0">
                <a:moveTo>
                  <a:pt x="21327" y="11618"/>
                </a:moveTo>
                <a:lnTo>
                  <a:pt x="21327" y="11618"/>
                </a:lnTo>
                <a:lnTo>
                  <a:pt x="21327" y="11291"/>
                </a:lnTo>
                <a:lnTo>
                  <a:pt x="21327" y="11291"/>
                </a:lnTo>
                <a:lnTo>
                  <a:pt x="21327" y="11291"/>
                </a:lnTo>
                <a:cubicBezTo>
                  <a:pt x="21600" y="11291"/>
                  <a:pt x="21600" y="11291"/>
                  <a:pt x="21600" y="11291"/>
                </a:cubicBezTo>
                <a:cubicBezTo>
                  <a:pt x="21600" y="10963"/>
                  <a:pt x="21600" y="10963"/>
                  <a:pt x="21600" y="10963"/>
                </a:cubicBezTo>
                <a:lnTo>
                  <a:pt x="21600" y="10963"/>
                </a:lnTo>
                <a:lnTo>
                  <a:pt x="21600" y="10636"/>
                </a:lnTo>
                <a:lnTo>
                  <a:pt x="21600" y="10636"/>
                </a:lnTo>
                <a:lnTo>
                  <a:pt x="21600" y="10636"/>
                </a:lnTo>
                <a:cubicBezTo>
                  <a:pt x="21600" y="10309"/>
                  <a:pt x="21600" y="10309"/>
                  <a:pt x="21600" y="10309"/>
                </a:cubicBezTo>
                <a:lnTo>
                  <a:pt x="21600" y="10309"/>
                </a:lnTo>
                <a:lnTo>
                  <a:pt x="21600" y="9981"/>
                </a:lnTo>
                <a:cubicBezTo>
                  <a:pt x="21600" y="9981"/>
                  <a:pt x="21600" y="9981"/>
                  <a:pt x="21327" y="9981"/>
                </a:cubicBezTo>
                <a:lnTo>
                  <a:pt x="21327" y="9981"/>
                </a:lnTo>
                <a:cubicBezTo>
                  <a:pt x="21327" y="9981"/>
                  <a:pt x="21327" y="9981"/>
                  <a:pt x="21327" y="9654"/>
                </a:cubicBezTo>
                <a:lnTo>
                  <a:pt x="21327" y="9654"/>
                </a:lnTo>
                <a:lnTo>
                  <a:pt x="21327" y="9654"/>
                </a:lnTo>
                <a:lnTo>
                  <a:pt x="21327" y="9327"/>
                </a:lnTo>
                <a:lnTo>
                  <a:pt x="21053" y="9327"/>
                </a:lnTo>
                <a:lnTo>
                  <a:pt x="21053" y="9327"/>
                </a:lnTo>
                <a:cubicBezTo>
                  <a:pt x="13671" y="491"/>
                  <a:pt x="13671" y="491"/>
                  <a:pt x="13671" y="491"/>
                </a:cubicBezTo>
                <a:cubicBezTo>
                  <a:pt x="13124" y="-164"/>
                  <a:pt x="12030" y="-164"/>
                  <a:pt x="11484" y="491"/>
                </a:cubicBezTo>
                <a:cubicBezTo>
                  <a:pt x="10937" y="1145"/>
                  <a:pt x="10937" y="2454"/>
                  <a:pt x="11484" y="3109"/>
                </a:cubicBezTo>
                <a:cubicBezTo>
                  <a:pt x="16132" y="8672"/>
                  <a:pt x="16132" y="8672"/>
                  <a:pt x="16132" y="8672"/>
                </a:cubicBezTo>
                <a:cubicBezTo>
                  <a:pt x="1641" y="8672"/>
                  <a:pt x="1641" y="8672"/>
                  <a:pt x="1641" y="8672"/>
                </a:cubicBezTo>
                <a:cubicBezTo>
                  <a:pt x="1094" y="8672"/>
                  <a:pt x="547" y="9000"/>
                  <a:pt x="273" y="9654"/>
                </a:cubicBezTo>
                <a:cubicBezTo>
                  <a:pt x="0" y="9981"/>
                  <a:pt x="0" y="10309"/>
                  <a:pt x="0" y="10636"/>
                </a:cubicBezTo>
                <a:cubicBezTo>
                  <a:pt x="0" y="11291"/>
                  <a:pt x="273" y="11618"/>
                  <a:pt x="547" y="11945"/>
                </a:cubicBezTo>
                <a:cubicBezTo>
                  <a:pt x="820" y="12272"/>
                  <a:pt x="1094" y="12600"/>
                  <a:pt x="1641" y="12600"/>
                </a:cubicBezTo>
                <a:lnTo>
                  <a:pt x="1641" y="12600"/>
                </a:lnTo>
                <a:cubicBezTo>
                  <a:pt x="16132" y="12600"/>
                  <a:pt x="16132" y="12600"/>
                  <a:pt x="16132" y="12600"/>
                </a:cubicBezTo>
                <a:cubicBezTo>
                  <a:pt x="11484" y="18163"/>
                  <a:pt x="11484" y="18163"/>
                  <a:pt x="11484" y="18163"/>
                </a:cubicBezTo>
                <a:cubicBezTo>
                  <a:pt x="10937" y="18818"/>
                  <a:pt x="10937" y="20127"/>
                  <a:pt x="11484" y="20781"/>
                </a:cubicBezTo>
                <a:cubicBezTo>
                  <a:pt x="11757" y="21109"/>
                  <a:pt x="12304" y="21436"/>
                  <a:pt x="12577" y="21436"/>
                </a:cubicBezTo>
                <a:cubicBezTo>
                  <a:pt x="13124" y="21436"/>
                  <a:pt x="13397" y="21109"/>
                  <a:pt x="13671" y="20781"/>
                </a:cubicBezTo>
                <a:cubicBezTo>
                  <a:pt x="21053" y="11945"/>
                  <a:pt x="21053" y="11945"/>
                  <a:pt x="21053" y="11945"/>
                </a:cubicBezTo>
                <a:lnTo>
                  <a:pt x="21053" y="11945"/>
                </a:lnTo>
                <a:cubicBezTo>
                  <a:pt x="21053" y="11945"/>
                  <a:pt x="21327" y="11945"/>
                  <a:pt x="21327" y="11618"/>
                </a:cubicBezTo>
                <a:lnTo>
                  <a:pt x="21327" y="11618"/>
                </a:ln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/>
          <a:lstStyle/>
          <a:p>
            <a:endParaRPr sz="2000"/>
          </a:p>
        </p:txBody>
      </p:sp>
      <p:sp>
        <p:nvSpPr>
          <p:cNvPr id="11" name="Shape 2160">
            <a:extLst>
              <a:ext uri="{FF2B5EF4-FFF2-40B4-BE49-F238E27FC236}">
                <a16:creationId xmlns:a16="http://schemas.microsoft.com/office/drawing/2014/main" id="{EE2E485C-4288-4952-A25D-02B770384F89}"/>
              </a:ext>
            </a:extLst>
          </p:cNvPr>
          <p:cNvSpPr/>
          <p:nvPr userDrawn="1"/>
        </p:nvSpPr>
        <p:spPr>
          <a:xfrm rot="5400000">
            <a:off x="932082" y="2722258"/>
            <a:ext cx="199687" cy="1662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436" extrusionOk="0">
                <a:moveTo>
                  <a:pt x="21327" y="11618"/>
                </a:moveTo>
                <a:lnTo>
                  <a:pt x="21327" y="11618"/>
                </a:lnTo>
                <a:lnTo>
                  <a:pt x="21327" y="11291"/>
                </a:lnTo>
                <a:lnTo>
                  <a:pt x="21327" y="11291"/>
                </a:lnTo>
                <a:lnTo>
                  <a:pt x="21327" y="11291"/>
                </a:lnTo>
                <a:cubicBezTo>
                  <a:pt x="21600" y="11291"/>
                  <a:pt x="21600" y="11291"/>
                  <a:pt x="21600" y="11291"/>
                </a:cubicBezTo>
                <a:cubicBezTo>
                  <a:pt x="21600" y="10963"/>
                  <a:pt x="21600" y="10963"/>
                  <a:pt x="21600" y="10963"/>
                </a:cubicBezTo>
                <a:lnTo>
                  <a:pt x="21600" y="10963"/>
                </a:lnTo>
                <a:lnTo>
                  <a:pt x="21600" y="10636"/>
                </a:lnTo>
                <a:lnTo>
                  <a:pt x="21600" y="10636"/>
                </a:lnTo>
                <a:lnTo>
                  <a:pt x="21600" y="10636"/>
                </a:lnTo>
                <a:cubicBezTo>
                  <a:pt x="21600" y="10309"/>
                  <a:pt x="21600" y="10309"/>
                  <a:pt x="21600" y="10309"/>
                </a:cubicBezTo>
                <a:lnTo>
                  <a:pt x="21600" y="10309"/>
                </a:lnTo>
                <a:lnTo>
                  <a:pt x="21600" y="9981"/>
                </a:lnTo>
                <a:cubicBezTo>
                  <a:pt x="21600" y="9981"/>
                  <a:pt x="21600" y="9981"/>
                  <a:pt x="21327" y="9981"/>
                </a:cubicBezTo>
                <a:lnTo>
                  <a:pt x="21327" y="9981"/>
                </a:lnTo>
                <a:cubicBezTo>
                  <a:pt x="21327" y="9981"/>
                  <a:pt x="21327" y="9981"/>
                  <a:pt x="21327" y="9654"/>
                </a:cubicBezTo>
                <a:lnTo>
                  <a:pt x="21327" y="9654"/>
                </a:lnTo>
                <a:lnTo>
                  <a:pt x="21327" y="9654"/>
                </a:lnTo>
                <a:lnTo>
                  <a:pt x="21327" y="9327"/>
                </a:lnTo>
                <a:lnTo>
                  <a:pt x="21053" y="9327"/>
                </a:lnTo>
                <a:lnTo>
                  <a:pt x="21053" y="9327"/>
                </a:lnTo>
                <a:cubicBezTo>
                  <a:pt x="13671" y="491"/>
                  <a:pt x="13671" y="491"/>
                  <a:pt x="13671" y="491"/>
                </a:cubicBezTo>
                <a:cubicBezTo>
                  <a:pt x="13124" y="-164"/>
                  <a:pt x="12030" y="-164"/>
                  <a:pt x="11484" y="491"/>
                </a:cubicBezTo>
                <a:cubicBezTo>
                  <a:pt x="10937" y="1145"/>
                  <a:pt x="10937" y="2454"/>
                  <a:pt x="11484" y="3109"/>
                </a:cubicBezTo>
                <a:cubicBezTo>
                  <a:pt x="16132" y="8672"/>
                  <a:pt x="16132" y="8672"/>
                  <a:pt x="16132" y="8672"/>
                </a:cubicBezTo>
                <a:cubicBezTo>
                  <a:pt x="1641" y="8672"/>
                  <a:pt x="1641" y="8672"/>
                  <a:pt x="1641" y="8672"/>
                </a:cubicBezTo>
                <a:cubicBezTo>
                  <a:pt x="1094" y="8672"/>
                  <a:pt x="547" y="9000"/>
                  <a:pt x="273" y="9654"/>
                </a:cubicBezTo>
                <a:cubicBezTo>
                  <a:pt x="0" y="9981"/>
                  <a:pt x="0" y="10309"/>
                  <a:pt x="0" y="10636"/>
                </a:cubicBezTo>
                <a:cubicBezTo>
                  <a:pt x="0" y="11291"/>
                  <a:pt x="273" y="11618"/>
                  <a:pt x="547" y="11945"/>
                </a:cubicBezTo>
                <a:cubicBezTo>
                  <a:pt x="820" y="12272"/>
                  <a:pt x="1094" y="12600"/>
                  <a:pt x="1641" y="12600"/>
                </a:cubicBezTo>
                <a:lnTo>
                  <a:pt x="1641" y="12600"/>
                </a:lnTo>
                <a:cubicBezTo>
                  <a:pt x="16132" y="12600"/>
                  <a:pt x="16132" y="12600"/>
                  <a:pt x="16132" y="12600"/>
                </a:cubicBezTo>
                <a:cubicBezTo>
                  <a:pt x="11484" y="18163"/>
                  <a:pt x="11484" y="18163"/>
                  <a:pt x="11484" y="18163"/>
                </a:cubicBezTo>
                <a:cubicBezTo>
                  <a:pt x="10937" y="18818"/>
                  <a:pt x="10937" y="20127"/>
                  <a:pt x="11484" y="20781"/>
                </a:cubicBezTo>
                <a:cubicBezTo>
                  <a:pt x="11757" y="21109"/>
                  <a:pt x="12304" y="21436"/>
                  <a:pt x="12577" y="21436"/>
                </a:cubicBezTo>
                <a:cubicBezTo>
                  <a:pt x="13124" y="21436"/>
                  <a:pt x="13397" y="21109"/>
                  <a:pt x="13671" y="20781"/>
                </a:cubicBezTo>
                <a:cubicBezTo>
                  <a:pt x="21053" y="11945"/>
                  <a:pt x="21053" y="11945"/>
                  <a:pt x="21053" y="11945"/>
                </a:cubicBezTo>
                <a:lnTo>
                  <a:pt x="21053" y="11945"/>
                </a:lnTo>
                <a:cubicBezTo>
                  <a:pt x="21053" y="11945"/>
                  <a:pt x="21327" y="11945"/>
                  <a:pt x="21327" y="11618"/>
                </a:cubicBezTo>
                <a:lnTo>
                  <a:pt x="21327" y="11618"/>
                </a:ln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/>
          <a:lstStyle/>
          <a:p>
            <a:endParaRPr sz="2000"/>
          </a:p>
        </p:txBody>
      </p:sp>
      <p:sp>
        <p:nvSpPr>
          <p:cNvPr id="48" name="Picture Placeholder 4">
            <a:extLst>
              <a:ext uri="{FF2B5EF4-FFF2-40B4-BE49-F238E27FC236}">
                <a16:creationId xmlns:a16="http://schemas.microsoft.com/office/drawing/2014/main" id="{A26CB333-1E6C-422F-B642-A3DB8AED0328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2868400" y="1662715"/>
            <a:ext cx="1515600" cy="1515600"/>
          </a:xfrm>
          <a:prstGeom prst="ellipse">
            <a:avLst/>
          </a:prstGeom>
          <a:solidFill>
            <a:schemeClr val="bg1">
              <a:lumMod val="85000"/>
            </a:schemeClr>
          </a:solidFill>
          <a:ln w="3175">
            <a:solidFill>
              <a:schemeClr val="bg1">
                <a:lumMod val="75000"/>
              </a:schemeClr>
            </a:solidFill>
          </a:ln>
        </p:spPr>
        <p:txBody>
          <a:bodyPr>
            <a:normAutofit/>
          </a:bodyPr>
          <a:lstStyle>
            <a:lvl1pPr>
              <a:defRPr sz="800">
                <a:latin typeface="Aller" panose="02000503030000020004" pitchFamily="2" charset="0"/>
              </a:defRPr>
            </a:lvl1pPr>
          </a:lstStyle>
          <a:p>
            <a:endParaRPr lang="id-ID"/>
          </a:p>
        </p:txBody>
      </p:sp>
      <p:sp>
        <p:nvSpPr>
          <p:cNvPr id="49" name="Picture Placeholder 4">
            <a:extLst>
              <a:ext uri="{FF2B5EF4-FFF2-40B4-BE49-F238E27FC236}">
                <a16:creationId xmlns:a16="http://schemas.microsoft.com/office/drawing/2014/main" id="{AD11D29D-78BB-47F3-9E68-FF3ED8BDD190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532020" y="1677381"/>
            <a:ext cx="1515600" cy="1515600"/>
          </a:xfrm>
          <a:prstGeom prst="ellipse">
            <a:avLst/>
          </a:prstGeom>
          <a:solidFill>
            <a:schemeClr val="bg1">
              <a:lumMod val="85000"/>
            </a:schemeClr>
          </a:solidFill>
          <a:ln w="3175">
            <a:solidFill>
              <a:schemeClr val="bg1">
                <a:lumMod val="75000"/>
              </a:schemeClr>
            </a:solidFill>
          </a:ln>
        </p:spPr>
        <p:txBody>
          <a:bodyPr>
            <a:normAutofit/>
          </a:bodyPr>
          <a:lstStyle>
            <a:lvl1pPr>
              <a:defRPr sz="800">
                <a:latin typeface="Aller" panose="02000503030000020004" pitchFamily="2" charset="0"/>
              </a:defRPr>
            </a:lvl1pPr>
          </a:lstStyle>
          <a:p>
            <a:endParaRPr lang="id-ID"/>
          </a:p>
        </p:txBody>
      </p:sp>
      <p:sp>
        <p:nvSpPr>
          <p:cNvPr id="50" name="Picture Placeholder 4">
            <a:extLst>
              <a:ext uri="{FF2B5EF4-FFF2-40B4-BE49-F238E27FC236}">
                <a16:creationId xmlns:a16="http://schemas.microsoft.com/office/drawing/2014/main" id="{4B6BC802-B613-4207-92C2-37D625773096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219394" y="1677381"/>
            <a:ext cx="1515600" cy="1515600"/>
          </a:xfrm>
          <a:prstGeom prst="ellipse">
            <a:avLst/>
          </a:prstGeom>
          <a:solidFill>
            <a:schemeClr val="bg1">
              <a:lumMod val="85000"/>
            </a:schemeClr>
          </a:solidFill>
          <a:ln w="3175">
            <a:solidFill>
              <a:schemeClr val="bg1">
                <a:lumMod val="75000"/>
              </a:schemeClr>
            </a:solidFill>
          </a:ln>
        </p:spPr>
        <p:txBody>
          <a:bodyPr>
            <a:normAutofit/>
          </a:bodyPr>
          <a:lstStyle>
            <a:lvl1pPr>
              <a:defRPr sz="800">
                <a:latin typeface="Aller" panose="02000503030000020004" pitchFamily="2" charset="0"/>
              </a:defRPr>
            </a:lvl1pPr>
          </a:lstStyle>
          <a:p>
            <a:endParaRPr lang="id-ID"/>
          </a:p>
        </p:txBody>
      </p:sp>
      <p:sp>
        <p:nvSpPr>
          <p:cNvPr id="51" name="Picture Placeholder 4">
            <a:extLst>
              <a:ext uri="{FF2B5EF4-FFF2-40B4-BE49-F238E27FC236}">
                <a16:creationId xmlns:a16="http://schemas.microsoft.com/office/drawing/2014/main" id="{48D21F79-31BF-4DAC-9C5D-A5EC1E8F09F4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7911910" y="1676653"/>
            <a:ext cx="1515600" cy="1515600"/>
          </a:xfrm>
          <a:prstGeom prst="ellipse">
            <a:avLst/>
          </a:prstGeom>
          <a:solidFill>
            <a:schemeClr val="bg1">
              <a:lumMod val="85000"/>
            </a:schemeClr>
          </a:solidFill>
          <a:ln w="3175">
            <a:solidFill>
              <a:schemeClr val="bg1">
                <a:lumMod val="75000"/>
              </a:schemeClr>
            </a:solidFill>
          </a:ln>
        </p:spPr>
        <p:txBody>
          <a:bodyPr>
            <a:normAutofit/>
          </a:bodyPr>
          <a:lstStyle>
            <a:lvl1pPr>
              <a:defRPr sz="800">
                <a:latin typeface="Aller" panose="02000503030000020004" pitchFamily="2" charset="0"/>
              </a:defRPr>
            </a:lvl1pPr>
          </a:lstStyle>
          <a:p>
            <a:endParaRPr lang="id-ID"/>
          </a:p>
        </p:txBody>
      </p:sp>
      <p:sp>
        <p:nvSpPr>
          <p:cNvPr id="52" name="Picture Placeholder 4">
            <a:extLst>
              <a:ext uri="{FF2B5EF4-FFF2-40B4-BE49-F238E27FC236}">
                <a16:creationId xmlns:a16="http://schemas.microsoft.com/office/drawing/2014/main" id="{12B58186-6F25-47C6-9751-2292F449E9DE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9586842" y="1676653"/>
            <a:ext cx="1515600" cy="1515600"/>
          </a:xfrm>
          <a:prstGeom prst="ellipse">
            <a:avLst/>
          </a:prstGeom>
          <a:solidFill>
            <a:schemeClr val="bg1">
              <a:lumMod val="85000"/>
            </a:schemeClr>
          </a:solidFill>
          <a:ln w="3175">
            <a:solidFill>
              <a:schemeClr val="bg1">
                <a:lumMod val="75000"/>
              </a:schemeClr>
            </a:solidFill>
          </a:ln>
        </p:spPr>
        <p:txBody>
          <a:bodyPr>
            <a:normAutofit/>
          </a:bodyPr>
          <a:lstStyle>
            <a:lvl1pPr>
              <a:defRPr sz="800">
                <a:latin typeface="Aller" panose="02000503030000020004" pitchFamily="2" charset="0"/>
              </a:defRPr>
            </a:lvl1pPr>
          </a:lstStyle>
          <a:p>
            <a:endParaRPr lang="id-ID"/>
          </a:p>
        </p:txBody>
      </p:sp>
      <p:sp>
        <p:nvSpPr>
          <p:cNvPr id="53" name="Text Placeholder 4">
            <a:extLst>
              <a:ext uri="{FF2B5EF4-FFF2-40B4-BE49-F238E27FC236}">
                <a16:creationId xmlns:a16="http://schemas.microsoft.com/office/drawing/2014/main" id="{4F27100F-ED9F-4845-8F5B-9E69C85C286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315507" y="1878755"/>
            <a:ext cx="1399309" cy="408745"/>
          </a:xfrm>
        </p:spPr>
        <p:txBody>
          <a:bodyPr lIns="0" tIns="0" rIns="0" bIns="0" anchor="ctr">
            <a:normAutofit/>
          </a:bodyPr>
          <a:lstStyle>
            <a:lvl1pPr marL="0" indent="0">
              <a:buNone/>
              <a:defRPr sz="1350">
                <a:solidFill>
                  <a:schemeClr val="bg1"/>
                </a:solidFill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</a:t>
            </a:r>
            <a:endParaRPr lang="en-GB" dirty="0"/>
          </a:p>
        </p:txBody>
      </p:sp>
      <p:sp>
        <p:nvSpPr>
          <p:cNvPr id="54" name="Text Placeholder 5">
            <a:extLst>
              <a:ext uri="{FF2B5EF4-FFF2-40B4-BE49-F238E27FC236}">
                <a16:creationId xmlns:a16="http://schemas.microsoft.com/office/drawing/2014/main" id="{E1C83DC1-F52D-4B59-8136-3EB463C5EB4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926642" y="3258881"/>
            <a:ext cx="1444836" cy="380382"/>
          </a:xfrm>
        </p:spPr>
        <p:txBody>
          <a:bodyPr lIns="0" tIns="0" rIns="0" bIns="0" anchor="ctr">
            <a:normAutofit/>
          </a:bodyPr>
          <a:lstStyle>
            <a:lvl1pPr marL="0" indent="0" algn="ctr">
              <a:lnSpc>
                <a:spcPts val="1500"/>
              </a:lnSpc>
              <a:spcBef>
                <a:spcPts val="0"/>
              </a:spcBef>
              <a:buNone/>
              <a:defRPr sz="1400">
                <a:solidFill>
                  <a:schemeClr val="accent2"/>
                </a:solidFill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55" name="Text Placeholder 4">
            <a:extLst>
              <a:ext uri="{FF2B5EF4-FFF2-40B4-BE49-F238E27FC236}">
                <a16:creationId xmlns:a16="http://schemas.microsoft.com/office/drawing/2014/main" id="{B1B98571-CCD4-41A8-89D1-BEF3550F5124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1309759" y="2583316"/>
            <a:ext cx="1399309" cy="408745"/>
          </a:xfrm>
        </p:spPr>
        <p:txBody>
          <a:bodyPr lIns="0" tIns="0" rIns="0" bIns="0" anchor="ctr">
            <a:normAutofit/>
          </a:bodyPr>
          <a:lstStyle>
            <a:lvl1pPr marL="0" indent="0">
              <a:buNone/>
              <a:defRPr sz="1350">
                <a:solidFill>
                  <a:schemeClr val="bg1"/>
                </a:solidFill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</a:t>
            </a:r>
            <a:endParaRPr lang="en-GB" dirty="0"/>
          </a:p>
        </p:txBody>
      </p:sp>
      <p:sp>
        <p:nvSpPr>
          <p:cNvPr id="56" name="Text Placeholder 5">
            <a:extLst>
              <a:ext uri="{FF2B5EF4-FFF2-40B4-BE49-F238E27FC236}">
                <a16:creationId xmlns:a16="http://schemas.microsoft.com/office/drawing/2014/main" id="{1BEC392B-376F-48EB-8732-AC662C851252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4567402" y="3258881"/>
            <a:ext cx="1444836" cy="380382"/>
          </a:xfrm>
        </p:spPr>
        <p:txBody>
          <a:bodyPr lIns="0" tIns="0" rIns="0" bIns="0" anchor="ctr">
            <a:normAutofit/>
          </a:bodyPr>
          <a:lstStyle>
            <a:lvl1pPr marL="0" indent="0" algn="ctr">
              <a:lnSpc>
                <a:spcPts val="1500"/>
              </a:lnSpc>
              <a:spcBef>
                <a:spcPts val="0"/>
              </a:spcBef>
              <a:buNone/>
              <a:defRPr sz="1400">
                <a:solidFill>
                  <a:schemeClr val="accent2"/>
                </a:solidFill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57" name="Text Placeholder 5">
            <a:extLst>
              <a:ext uri="{FF2B5EF4-FFF2-40B4-BE49-F238E27FC236}">
                <a16:creationId xmlns:a16="http://schemas.microsoft.com/office/drawing/2014/main" id="{BDCF2394-F828-43D5-BA07-B2244BF8B666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6306420" y="3258881"/>
            <a:ext cx="1444836" cy="380382"/>
          </a:xfrm>
        </p:spPr>
        <p:txBody>
          <a:bodyPr lIns="0" tIns="0" rIns="0" bIns="0" anchor="ctr">
            <a:normAutofit/>
          </a:bodyPr>
          <a:lstStyle>
            <a:lvl1pPr marL="0" indent="0" algn="ctr">
              <a:lnSpc>
                <a:spcPts val="1500"/>
              </a:lnSpc>
              <a:spcBef>
                <a:spcPts val="0"/>
              </a:spcBef>
              <a:buNone/>
              <a:defRPr sz="1400">
                <a:solidFill>
                  <a:schemeClr val="accent2"/>
                </a:solidFill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58" name="Text Placeholder 5">
            <a:extLst>
              <a:ext uri="{FF2B5EF4-FFF2-40B4-BE49-F238E27FC236}">
                <a16:creationId xmlns:a16="http://schemas.microsoft.com/office/drawing/2014/main" id="{2025EFB6-5565-4B84-AA92-01B95210C948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7947180" y="3258881"/>
            <a:ext cx="1444836" cy="380382"/>
          </a:xfrm>
        </p:spPr>
        <p:txBody>
          <a:bodyPr lIns="0" tIns="0" rIns="0" bIns="0" anchor="ctr">
            <a:normAutofit/>
          </a:bodyPr>
          <a:lstStyle>
            <a:lvl1pPr marL="0" indent="0" algn="ctr">
              <a:lnSpc>
                <a:spcPts val="1500"/>
              </a:lnSpc>
              <a:spcBef>
                <a:spcPts val="0"/>
              </a:spcBef>
              <a:buNone/>
              <a:defRPr sz="1400">
                <a:solidFill>
                  <a:schemeClr val="accent2"/>
                </a:solidFill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59" name="Text Placeholder 5">
            <a:extLst>
              <a:ext uri="{FF2B5EF4-FFF2-40B4-BE49-F238E27FC236}">
                <a16:creationId xmlns:a16="http://schemas.microsoft.com/office/drawing/2014/main" id="{D63D9658-7D00-4792-B02D-417494C1BB06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9618746" y="3258881"/>
            <a:ext cx="1444836" cy="380382"/>
          </a:xfrm>
        </p:spPr>
        <p:txBody>
          <a:bodyPr lIns="0" tIns="0" rIns="0" bIns="0" anchor="ctr">
            <a:normAutofit/>
          </a:bodyPr>
          <a:lstStyle>
            <a:lvl1pPr marL="0" indent="0" algn="ctr">
              <a:lnSpc>
                <a:spcPts val="1500"/>
              </a:lnSpc>
              <a:spcBef>
                <a:spcPts val="0"/>
              </a:spcBef>
              <a:buNone/>
              <a:defRPr sz="1400">
                <a:solidFill>
                  <a:schemeClr val="accent2"/>
                </a:solidFill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60" name="Text Placeholder 5">
            <a:extLst>
              <a:ext uri="{FF2B5EF4-FFF2-40B4-BE49-F238E27FC236}">
                <a16:creationId xmlns:a16="http://schemas.microsoft.com/office/drawing/2014/main" id="{12EC4297-D505-4496-B67F-22768E3FB2F2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1333499" y="3696603"/>
            <a:ext cx="1627400" cy="380382"/>
          </a:xfrm>
        </p:spPr>
        <p:txBody>
          <a:bodyPr lIns="0" tIns="0" rIns="0" bIns="0" anchor="ctr">
            <a:normAutofit/>
          </a:bodyPr>
          <a:lstStyle>
            <a:lvl1pPr marL="0" indent="0" algn="l">
              <a:lnSpc>
                <a:spcPts val="1500"/>
              </a:lnSpc>
              <a:spcBef>
                <a:spcPts val="0"/>
              </a:spcBef>
              <a:buNone/>
              <a:defRPr sz="1400">
                <a:solidFill>
                  <a:schemeClr val="accent2"/>
                </a:solidFill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61" name="Text Placeholder 5">
            <a:extLst>
              <a:ext uri="{FF2B5EF4-FFF2-40B4-BE49-F238E27FC236}">
                <a16:creationId xmlns:a16="http://schemas.microsoft.com/office/drawing/2014/main" id="{9F830C10-1ADC-481D-934C-C17D8ACC5F7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1333499" y="4138380"/>
            <a:ext cx="1627400" cy="380382"/>
          </a:xfrm>
        </p:spPr>
        <p:txBody>
          <a:bodyPr lIns="0" tIns="0" rIns="0" bIns="0" anchor="ctr">
            <a:normAutofit/>
          </a:bodyPr>
          <a:lstStyle>
            <a:lvl1pPr marL="0" indent="0" algn="l">
              <a:lnSpc>
                <a:spcPts val="1500"/>
              </a:lnSpc>
              <a:spcBef>
                <a:spcPts val="0"/>
              </a:spcBef>
              <a:buNone/>
              <a:defRPr sz="1400">
                <a:solidFill>
                  <a:schemeClr val="accent2"/>
                </a:solidFill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62" name="Text Placeholder 5">
            <a:extLst>
              <a:ext uri="{FF2B5EF4-FFF2-40B4-BE49-F238E27FC236}">
                <a16:creationId xmlns:a16="http://schemas.microsoft.com/office/drawing/2014/main" id="{23B9A2CB-F04C-457F-8844-DA43888694D7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1312977" y="4608106"/>
            <a:ext cx="1627400" cy="380382"/>
          </a:xfrm>
        </p:spPr>
        <p:txBody>
          <a:bodyPr lIns="0" tIns="0" rIns="0" bIns="0" anchor="ctr">
            <a:normAutofit/>
          </a:bodyPr>
          <a:lstStyle>
            <a:lvl1pPr marL="0" indent="0" algn="l">
              <a:lnSpc>
                <a:spcPts val="1500"/>
              </a:lnSpc>
              <a:spcBef>
                <a:spcPts val="0"/>
              </a:spcBef>
              <a:buNone/>
              <a:defRPr sz="1400">
                <a:solidFill>
                  <a:schemeClr val="accent2"/>
                </a:solidFill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63" name="Text Placeholder 5">
            <a:extLst>
              <a:ext uri="{FF2B5EF4-FFF2-40B4-BE49-F238E27FC236}">
                <a16:creationId xmlns:a16="http://schemas.microsoft.com/office/drawing/2014/main" id="{B753AA8E-84F6-4479-BCA7-59C06E1C19DD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>
            <a:off x="1333499" y="5075202"/>
            <a:ext cx="1627400" cy="380382"/>
          </a:xfrm>
        </p:spPr>
        <p:txBody>
          <a:bodyPr lIns="0" tIns="0" rIns="0" bIns="0" anchor="ctr">
            <a:normAutofit/>
          </a:bodyPr>
          <a:lstStyle>
            <a:lvl1pPr marL="0" indent="0" algn="l">
              <a:lnSpc>
                <a:spcPts val="1500"/>
              </a:lnSpc>
              <a:spcBef>
                <a:spcPts val="0"/>
              </a:spcBef>
              <a:buNone/>
              <a:defRPr sz="1400">
                <a:solidFill>
                  <a:schemeClr val="accent2"/>
                </a:solidFill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64" name="Text Placeholder 5">
            <a:extLst>
              <a:ext uri="{FF2B5EF4-FFF2-40B4-BE49-F238E27FC236}">
                <a16:creationId xmlns:a16="http://schemas.microsoft.com/office/drawing/2014/main" id="{5955D658-EBDE-487B-A9A3-0A8BB019BB2D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1333499" y="5516979"/>
            <a:ext cx="1627400" cy="380382"/>
          </a:xfrm>
        </p:spPr>
        <p:txBody>
          <a:bodyPr lIns="0" tIns="0" rIns="0" bIns="0" anchor="ctr">
            <a:normAutofit/>
          </a:bodyPr>
          <a:lstStyle>
            <a:lvl1pPr marL="0" indent="0" algn="l">
              <a:lnSpc>
                <a:spcPts val="1500"/>
              </a:lnSpc>
              <a:spcBef>
                <a:spcPts val="0"/>
              </a:spcBef>
              <a:buNone/>
              <a:defRPr sz="1400">
                <a:solidFill>
                  <a:schemeClr val="accent2"/>
                </a:solidFill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65" name="Text Placeholder 5">
            <a:extLst>
              <a:ext uri="{FF2B5EF4-FFF2-40B4-BE49-F238E27FC236}">
                <a16:creationId xmlns:a16="http://schemas.microsoft.com/office/drawing/2014/main" id="{AEF08AB7-2C7B-4A6F-A9F3-9253FD7237A1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2940377" y="5506715"/>
            <a:ext cx="1444836" cy="380382"/>
          </a:xfrm>
        </p:spPr>
        <p:txBody>
          <a:bodyPr lIns="0" tIns="0" rIns="0" bIns="0" anchor="ctr">
            <a:normAutofit/>
          </a:bodyPr>
          <a:lstStyle>
            <a:lvl1pPr marL="0" indent="0" algn="ctr">
              <a:lnSpc>
                <a:spcPts val="1500"/>
              </a:lnSpc>
              <a:spcBef>
                <a:spcPts val="0"/>
              </a:spcBef>
              <a:buNone/>
              <a:defRPr sz="1400">
                <a:solidFill>
                  <a:schemeClr val="accent2"/>
                </a:solidFill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66" name="Text Placeholder 5">
            <a:extLst>
              <a:ext uri="{FF2B5EF4-FFF2-40B4-BE49-F238E27FC236}">
                <a16:creationId xmlns:a16="http://schemas.microsoft.com/office/drawing/2014/main" id="{58D961F1-555A-4D0B-9C8F-0EC5CB67B6B7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4565399" y="5506715"/>
            <a:ext cx="1444836" cy="380382"/>
          </a:xfrm>
        </p:spPr>
        <p:txBody>
          <a:bodyPr lIns="0" tIns="0" rIns="0" bIns="0" anchor="ctr">
            <a:normAutofit/>
          </a:bodyPr>
          <a:lstStyle>
            <a:lvl1pPr marL="0" indent="0" algn="ctr">
              <a:lnSpc>
                <a:spcPts val="1500"/>
              </a:lnSpc>
              <a:spcBef>
                <a:spcPts val="0"/>
              </a:spcBef>
              <a:buNone/>
              <a:defRPr sz="1400">
                <a:solidFill>
                  <a:schemeClr val="accent2"/>
                </a:solidFill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67" name="Text Placeholder 5">
            <a:extLst>
              <a:ext uri="{FF2B5EF4-FFF2-40B4-BE49-F238E27FC236}">
                <a16:creationId xmlns:a16="http://schemas.microsoft.com/office/drawing/2014/main" id="{E7935F66-8A66-4D5E-BE5C-0455BCFA2826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6304417" y="5506715"/>
            <a:ext cx="1444836" cy="380382"/>
          </a:xfrm>
        </p:spPr>
        <p:txBody>
          <a:bodyPr lIns="0" tIns="0" rIns="0" bIns="0" anchor="ctr">
            <a:normAutofit/>
          </a:bodyPr>
          <a:lstStyle>
            <a:lvl1pPr marL="0" indent="0" algn="ctr">
              <a:lnSpc>
                <a:spcPts val="1500"/>
              </a:lnSpc>
              <a:spcBef>
                <a:spcPts val="0"/>
              </a:spcBef>
              <a:buNone/>
              <a:defRPr sz="1400">
                <a:solidFill>
                  <a:schemeClr val="accent2"/>
                </a:solidFill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68" name="Text Placeholder 5">
            <a:extLst>
              <a:ext uri="{FF2B5EF4-FFF2-40B4-BE49-F238E27FC236}">
                <a16:creationId xmlns:a16="http://schemas.microsoft.com/office/drawing/2014/main" id="{1C4C1B62-F838-4B4C-AB86-4D0824E6FDAC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7945177" y="5506715"/>
            <a:ext cx="1444836" cy="380382"/>
          </a:xfrm>
        </p:spPr>
        <p:txBody>
          <a:bodyPr lIns="0" tIns="0" rIns="0" bIns="0" anchor="ctr">
            <a:normAutofit/>
          </a:bodyPr>
          <a:lstStyle>
            <a:lvl1pPr marL="0" indent="0" algn="ctr">
              <a:lnSpc>
                <a:spcPts val="1500"/>
              </a:lnSpc>
              <a:spcBef>
                <a:spcPts val="0"/>
              </a:spcBef>
              <a:buNone/>
              <a:defRPr sz="1400">
                <a:solidFill>
                  <a:schemeClr val="accent2"/>
                </a:solidFill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69" name="Text Placeholder 5">
            <a:extLst>
              <a:ext uri="{FF2B5EF4-FFF2-40B4-BE49-F238E27FC236}">
                <a16:creationId xmlns:a16="http://schemas.microsoft.com/office/drawing/2014/main" id="{30DF4354-9CCC-4BB3-B476-E25419CC246C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9616743" y="5506715"/>
            <a:ext cx="1444836" cy="380382"/>
          </a:xfrm>
        </p:spPr>
        <p:txBody>
          <a:bodyPr lIns="0" tIns="0" rIns="0" bIns="0" anchor="ctr">
            <a:normAutofit/>
          </a:bodyPr>
          <a:lstStyle>
            <a:lvl1pPr marL="0" indent="0" algn="ctr">
              <a:lnSpc>
                <a:spcPts val="1500"/>
              </a:lnSpc>
              <a:spcBef>
                <a:spcPts val="0"/>
              </a:spcBef>
              <a:buNone/>
              <a:defRPr sz="1400">
                <a:solidFill>
                  <a:schemeClr val="accent2"/>
                </a:solidFill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71" name="Text Placeholder 70">
            <a:extLst>
              <a:ext uri="{FF2B5EF4-FFF2-40B4-BE49-F238E27FC236}">
                <a16:creationId xmlns:a16="http://schemas.microsoft.com/office/drawing/2014/main" id="{EE9EDA67-60E6-4DF0-BEC2-8812B93B498A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3466656" y="3758310"/>
            <a:ext cx="319087" cy="319087"/>
          </a:xfrm>
          <a:prstGeom prst="ellipse">
            <a:avLst/>
          </a:prstGeom>
          <a:ln>
            <a:solidFill>
              <a:schemeClr val="accent5"/>
            </a:solidFill>
          </a:ln>
        </p:spPr>
        <p:txBody>
          <a:bodyPr lIns="0" tIns="0" rIns="0" bIns="0" anchor="ctr" anchorCtr="0"/>
          <a:lstStyle>
            <a:lvl1pPr algn="ctr">
              <a:defRPr sz="1200">
                <a:solidFill>
                  <a:schemeClr val="accent3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• </a:t>
            </a:r>
          </a:p>
        </p:txBody>
      </p:sp>
      <p:sp>
        <p:nvSpPr>
          <p:cNvPr id="72" name="Text Placeholder 70">
            <a:extLst>
              <a:ext uri="{FF2B5EF4-FFF2-40B4-BE49-F238E27FC236}">
                <a16:creationId xmlns:a16="http://schemas.microsoft.com/office/drawing/2014/main" id="{714AF024-0F92-485A-8019-71DD5D9EE63A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3468384" y="4202187"/>
            <a:ext cx="319087" cy="319087"/>
          </a:xfrm>
          <a:prstGeom prst="ellipse">
            <a:avLst/>
          </a:prstGeom>
          <a:ln>
            <a:solidFill>
              <a:schemeClr val="accent5"/>
            </a:solidFill>
          </a:ln>
        </p:spPr>
        <p:txBody>
          <a:bodyPr lIns="0" tIns="0" rIns="0" bIns="0" anchor="ctr" anchorCtr="0"/>
          <a:lstStyle>
            <a:lvl1pPr algn="ctr">
              <a:defRPr sz="1200">
                <a:solidFill>
                  <a:schemeClr val="accent3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  </a:t>
            </a:r>
          </a:p>
        </p:txBody>
      </p:sp>
      <p:sp>
        <p:nvSpPr>
          <p:cNvPr id="73" name="Text Placeholder 70">
            <a:extLst>
              <a:ext uri="{FF2B5EF4-FFF2-40B4-BE49-F238E27FC236}">
                <a16:creationId xmlns:a16="http://schemas.microsoft.com/office/drawing/2014/main" id="{1209A269-873E-4504-90E4-B4A2B860FC1B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3467103" y="4646064"/>
            <a:ext cx="319087" cy="319087"/>
          </a:xfrm>
          <a:prstGeom prst="ellipse">
            <a:avLst/>
          </a:prstGeom>
          <a:ln>
            <a:solidFill>
              <a:schemeClr val="accent5"/>
            </a:solidFill>
          </a:ln>
        </p:spPr>
        <p:txBody>
          <a:bodyPr lIns="0" tIns="0" rIns="0" bIns="0" anchor="ctr" anchorCtr="0"/>
          <a:lstStyle>
            <a:lvl1pPr algn="ctr">
              <a:defRPr sz="1200">
                <a:solidFill>
                  <a:schemeClr val="accent3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• </a:t>
            </a:r>
          </a:p>
        </p:txBody>
      </p:sp>
      <p:sp>
        <p:nvSpPr>
          <p:cNvPr id="74" name="Text Placeholder 70">
            <a:extLst>
              <a:ext uri="{FF2B5EF4-FFF2-40B4-BE49-F238E27FC236}">
                <a16:creationId xmlns:a16="http://schemas.microsoft.com/office/drawing/2014/main" id="{6A02A888-7E6D-4278-9115-8B322DB39C0E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3468831" y="5089940"/>
            <a:ext cx="319087" cy="319087"/>
          </a:xfrm>
          <a:prstGeom prst="ellipse">
            <a:avLst/>
          </a:prstGeom>
          <a:ln>
            <a:solidFill>
              <a:schemeClr val="accent5"/>
            </a:solidFill>
          </a:ln>
        </p:spPr>
        <p:txBody>
          <a:bodyPr lIns="0" tIns="0" rIns="0" bIns="0" anchor="ctr" anchorCtr="0"/>
          <a:lstStyle>
            <a:lvl1pPr algn="ctr">
              <a:defRPr sz="1200">
                <a:solidFill>
                  <a:schemeClr val="accent3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• </a:t>
            </a:r>
          </a:p>
        </p:txBody>
      </p:sp>
      <p:sp>
        <p:nvSpPr>
          <p:cNvPr id="75" name="Text Placeholder 70">
            <a:extLst>
              <a:ext uri="{FF2B5EF4-FFF2-40B4-BE49-F238E27FC236}">
                <a16:creationId xmlns:a16="http://schemas.microsoft.com/office/drawing/2014/main" id="{AB8E175B-5A42-4616-B950-ECEE200127C3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5127959" y="3763679"/>
            <a:ext cx="319087" cy="319087"/>
          </a:xfrm>
          <a:prstGeom prst="ellipse">
            <a:avLst/>
          </a:prstGeom>
          <a:ln>
            <a:solidFill>
              <a:schemeClr val="accent5"/>
            </a:solidFill>
          </a:ln>
        </p:spPr>
        <p:txBody>
          <a:bodyPr lIns="0" tIns="0" rIns="0" bIns="0" anchor="ctr" anchorCtr="0"/>
          <a:lstStyle>
            <a:lvl1pPr algn="ctr">
              <a:defRPr sz="1200">
                <a:solidFill>
                  <a:schemeClr val="accent3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• </a:t>
            </a:r>
          </a:p>
        </p:txBody>
      </p:sp>
      <p:sp>
        <p:nvSpPr>
          <p:cNvPr id="76" name="Text Placeholder 70">
            <a:extLst>
              <a:ext uri="{FF2B5EF4-FFF2-40B4-BE49-F238E27FC236}">
                <a16:creationId xmlns:a16="http://schemas.microsoft.com/office/drawing/2014/main" id="{C5027C62-7559-4016-B7A8-CBFFADF7E4DE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5129687" y="4207556"/>
            <a:ext cx="319087" cy="319087"/>
          </a:xfrm>
          <a:prstGeom prst="ellipse">
            <a:avLst/>
          </a:prstGeom>
          <a:ln>
            <a:solidFill>
              <a:schemeClr val="accent5"/>
            </a:solidFill>
          </a:ln>
        </p:spPr>
        <p:txBody>
          <a:bodyPr lIns="0" tIns="0" rIns="0" bIns="0" anchor="ctr" anchorCtr="0"/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200">
                <a:solidFill>
                  <a:schemeClr val="accent3"/>
                </a:solidFill>
                <a:latin typeface="Arial" panose="020B0604020202020204" pitchFamily="34" charset="0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•   </a:t>
            </a:r>
          </a:p>
        </p:txBody>
      </p:sp>
      <p:sp>
        <p:nvSpPr>
          <p:cNvPr id="77" name="Text Placeholder 70">
            <a:extLst>
              <a:ext uri="{FF2B5EF4-FFF2-40B4-BE49-F238E27FC236}">
                <a16:creationId xmlns:a16="http://schemas.microsoft.com/office/drawing/2014/main" id="{4D4ADD5F-AEA1-41DC-B188-950F50D8EAAD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5128406" y="4651433"/>
            <a:ext cx="319087" cy="319087"/>
          </a:xfrm>
          <a:prstGeom prst="ellipse">
            <a:avLst/>
          </a:prstGeom>
          <a:ln>
            <a:solidFill>
              <a:schemeClr val="accent5"/>
            </a:solidFill>
          </a:ln>
        </p:spPr>
        <p:txBody>
          <a:bodyPr lIns="0" tIns="0" rIns="0" bIns="0" anchor="ctr" anchorCtr="0"/>
          <a:lstStyle>
            <a:lvl1pPr algn="ctr">
              <a:defRPr sz="1200">
                <a:solidFill>
                  <a:schemeClr val="accent3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78" name="Text Placeholder 70">
            <a:extLst>
              <a:ext uri="{FF2B5EF4-FFF2-40B4-BE49-F238E27FC236}">
                <a16:creationId xmlns:a16="http://schemas.microsoft.com/office/drawing/2014/main" id="{4541EC53-48E4-4BD5-A455-857740D4B9F8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5130134" y="5095309"/>
            <a:ext cx="319087" cy="319087"/>
          </a:xfrm>
          <a:prstGeom prst="ellipse">
            <a:avLst/>
          </a:prstGeom>
          <a:ln>
            <a:solidFill>
              <a:schemeClr val="accent5"/>
            </a:solidFill>
          </a:ln>
        </p:spPr>
        <p:txBody>
          <a:bodyPr lIns="0" tIns="0" rIns="0" bIns="0" anchor="ctr" anchorCtr="0"/>
          <a:lstStyle>
            <a:lvl1pPr algn="ctr">
              <a:defRPr sz="1200">
                <a:solidFill>
                  <a:schemeClr val="accent3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• </a:t>
            </a:r>
          </a:p>
        </p:txBody>
      </p:sp>
      <p:sp>
        <p:nvSpPr>
          <p:cNvPr id="79" name="Text Placeholder 70">
            <a:extLst>
              <a:ext uri="{FF2B5EF4-FFF2-40B4-BE49-F238E27FC236}">
                <a16:creationId xmlns:a16="http://schemas.microsoft.com/office/drawing/2014/main" id="{2A423986-232D-4714-BD8B-769132D74949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6822089" y="3753197"/>
            <a:ext cx="319087" cy="319087"/>
          </a:xfrm>
          <a:prstGeom prst="ellipse">
            <a:avLst/>
          </a:prstGeom>
          <a:ln>
            <a:solidFill>
              <a:schemeClr val="accent5"/>
            </a:solidFill>
          </a:ln>
        </p:spPr>
        <p:txBody>
          <a:bodyPr lIns="0" tIns="0" rIns="0" bIns="0" anchor="ctr" anchorCtr="0"/>
          <a:lstStyle>
            <a:lvl1pPr algn="ctr">
              <a:defRPr sz="1200">
                <a:solidFill>
                  <a:schemeClr val="accent3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• </a:t>
            </a:r>
          </a:p>
        </p:txBody>
      </p:sp>
      <p:sp>
        <p:nvSpPr>
          <p:cNvPr id="80" name="Text Placeholder 70">
            <a:extLst>
              <a:ext uri="{FF2B5EF4-FFF2-40B4-BE49-F238E27FC236}">
                <a16:creationId xmlns:a16="http://schemas.microsoft.com/office/drawing/2014/main" id="{4351CCFB-315D-45FB-9F28-08E8934B8D86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6823817" y="4197074"/>
            <a:ext cx="319087" cy="319087"/>
          </a:xfrm>
          <a:prstGeom prst="ellipse">
            <a:avLst/>
          </a:prstGeom>
          <a:ln>
            <a:solidFill>
              <a:schemeClr val="accent5"/>
            </a:solidFill>
          </a:ln>
        </p:spPr>
        <p:txBody>
          <a:bodyPr lIns="0" tIns="0" rIns="0" bIns="0" anchor="ctr" anchorCtr="0"/>
          <a:lstStyle>
            <a:lvl1pPr algn="ctr">
              <a:defRPr sz="1200">
                <a:solidFill>
                  <a:schemeClr val="accent3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  </a:t>
            </a:r>
          </a:p>
        </p:txBody>
      </p:sp>
      <p:sp>
        <p:nvSpPr>
          <p:cNvPr id="81" name="Text Placeholder 70">
            <a:extLst>
              <a:ext uri="{FF2B5EF4-FFF2-40B4-BE49-F238E27FC236}">
                <a16:creationId xmlns:a16="http://schemas.microsoft.com/office/drawing/2014/main" id="{AF55AB6C-5DB3-406F-B4BB-8A03D6617742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6822536" y="4640951"/>
            <a:ext cx="319087" cy="319087"/>
          </a:xfrm>
          <a:prstGeom prst="ellipse">
            <a:avLst/>
          </a:prstGeom>
          <a:ln>
            <a:solidFill>
              <a:schemeClr val="accent5"/>
            </a:solidFill>
          </a:ln>
        </p:spPr>
        <p:txBody>
          <a:bodyPr lIns="0" tIns="0" rIns="0" bIns="0" anchor="ctr" anchorCtr="0"/>
          <a:lstStyle>
            <a:lvl1pPr algn="ctr">
              <a:defRPr sz="1200">
                <a:solidFill>
                  <a:schemeClr val="accent3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• </a:t>
            </a:r>
          </a:p>
        </p:txBody>
      </p:sp>
      <p:sp>
        <p:nvSpPr>
          <p:cNvPr id="82" name="Text Placeholder 70">
            <a:extLst>
              <a:ext uri="{FF2B5EF4-FFF2-40B4-BE49-F238E27FC236}">
                <a16:creationId xmlns:a16="http://schemas.microsoft.com/office/drawing/2014/main" id="{51AF15E1-4829-4282-9450-6160DAEA88A0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6824264" y="5084827"/>
            <a:ext cx="319087" cy="319087"/>
          </a:xfrm>
          <a:prstGeom prst="ellipse">
            <a:avLst/>
          </a:prstGeom>
          <a:ln>
            <a:solidFill>
              <a:schemeClr val="accent5"/>
            </a:solidFill>
          </a:ln>
        </p:spPr>
        <p:txBody>
          <a:bodyPr lIns="0" tIns="0" rIns="0" bIns="0" anchor="ctr" anchorCtr="0"/>
          <a:lstStyle>
            <a:lvl1pPr algn="ctr">
              <a:defRPr sz="1200">
                <a:solidFill>
                  <a:schemeClr val="accent3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• </a:t>
            </a:r>
          </a:p>
        </p:txBody>
      </p:sp>
      <p:sp>
        <p:nvSpPr>
          <p:cNvPr id="83" name="Text Placeholder 70">
            <a:extLst>
              <a:ext uri="{FF2B5EF4-FFF2-40B4-BE49-F238E27FC236}">
                <a16:creationId xmlns:a16="http://schemas.microsoft.com/office/drawing/2014/main" id="{878132CF-6016-4111-B2DB-F4553184DFBD}"/>
              </a:ext>
            </a:extLst>
          </p:cNvPr>
          <p:cNvSpPr>
            <a:spLocks noGrp="1"/>
          </p:cNvSpPr>
          <p:nvPr>
            <p:ph type="body" sz="quarter" idx="47" hasCustomPrompt="1"/>
          </p:nvPr>
        </p:nvSpPr>
        <p:spPr>
          <a:xfrm>
            <a:off x="8483392" y="3758566"/>
            <a:ext cx="319087" cy="319087"/>
          </a:xfrm>
          <a:prstGeom prst="ellipse">
            <a:avLst/>
          </a:prstGeom>
          <a:ln>
            <a:solidFill>
              <a:schemeClr val="accent5"/>
            </a:solidFill>
          </a:ln>
        </p:spPr>
        <p:txBody>
          <a:bodyPr lIns="0" tIns="0" rIns="0" bIns="0" anchor="ctr" anchorCtr="0"/>
          <a:lstStyle>
            <a:lvl1pPr algn="ctr">
              <a:defRPr sz="1200">
                <a:solidFill>
                  <a:schemeClr val="accent3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• </a:t>
            </a:r>
          </a:p>
        </p:txBody>
      </p:sp>
      <p:sp>
        <p:nvSpPr>
          <p:cNvPr id="84" name="Text Placeholder 70">
            <a:extLst>
              <a:ext uri="{FF2B5EF4-FFF2-40B4-BE49-F238E27FC236}">
                <a16:creationId xmlns:a16="http://schemas.microsoft.com/office/drawing/2014/main" id="{856445DF-8C55-48BA-BE74-E5C8A3579DFF}"/>
              </a:ext>
            </a:extLst>
          </p:cNvPr>
          <p:cNvSpPr>
            <a:spLocks noGrp="1"/>
          </p:cNvSpPr>
          <p:nvPr>
            <p:ph type="body" sz="quarter" idx="48" hasCustomPrompt="1"/>
          </p:nvPr>
        </p:nvSpPr>
        <p:spPr>
          <a:xfrm>
            <a:off x="8485120" y="4202443"/>
            <a:ext cx="319087" cy="319087"/>
          </a:xfrm>
          <a:prstGeom prst="ellipse">
            <a:avLst/>
          </a:prstGeom>
          <a:ln>
            <a:solidFill>
              <a:schemeClr val="accent5"/>
            </a:solidFill>
          </a:ln>
        </p:spPr>
        <p:txBody>
          <a:bodyPr lIns="0" tIns="0" rIns="0" bIns="0" anchor="ctr" anchorCtr="0"/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200">
                <a:solidFill>
                  <a:schemeClr val="accent3"/>
                </a:solidFill>
                <a:latin typeface="Arial" panose="020B0604020202020204" pitchFamily="34" charset="0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•   </a:t>
            </a:r>
          </a:p>
        </p:txBody>
      </p:sp>
      <p:sp>
        <p:nvSpPr>
          <p:cNvPr id="85" name="Text Placeholder 70">
            <a:extLst>
              <a:ext uri="{FF2B5EF4-FFF2-40B4-BE49-F238E27FC236}">
                <a16:creationId xmlns:a16="http://schemas.microsoft.com/office/drawing/2014/main" id="{48FE7B7E-C663-4E18-8E1A-08641D8BA295}"/>
              </a:ext>
            </a:extLst>
          </p:cNvPr>
          <p:cNvSpPr>
            <a:spLocks noGrp="1"/>
          </p:cNvSpPr>
          <p:nvPr>
            <p:ph type="body" sz="quarter" idx="49" hasCustomPrompt="1"/>
          </p:nvPr>
        </p:nvSpPr>
        <p:spPr>
          <a:xfrm>
            <a:off x="8483839" y="4646320"/>
            <a:ext cx="319087" cy="319087"/>
          </a:xfrm>
          <a:prstGeom prst="ellipse">
            <a:avLst/>
          </a:prstGeom>
          <a:ln>
            <a:solidFill>
              <a:schemeClr val="accent5"/>
            </a:solidFill>
          </a:ln>
        </p:spPr>
        <p:txBody>
          <a:bodyPr lIns="0" tIns="0" rIns="0" bIns="0" anchor="ctr" anchorCtr="0"/>
          <a:lstStyle>
            <a:lvl1pPr algn="ctr">
              <a:defRPr sz="1200">
                <a:solidFill>
                  <a:schemeClr val="accent3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86" name="Text Placeholder 70">
            <a:extLst>
              <a:ext uri="{FF2B5EF4-FFF2-40B4-BE49-F238E27FC236}">
                <a16:creationId xmlns:a16="http://schemas.microsoft.com/office/drawing/2014/main" id="{9ECA069D-7882-4990-9DFB-93A3E9665D40}"/>
              </a:ext>
            </a:extLst>
          </p:cNvPr>
          <p:cNvSpPr>
            <a:spLocks noGrp="1"/>
          </p:cNvSpPr>
          <p:nvPr>
            <p:ph type="body" sz="quarter" idx="50" hasCustomPrompt="1"/>
          </p:nvPr>
        </p:nvSpPr>
        <p:spPr>
          <a:xfrm>
            <a:off x="8485567" y="5090196"/>
            <a:ext cx="319087" cy="319087"/>
          </a:xfrm>
          <a:prstGeom prst="ellipse">
            <a:avLst/>
          </a:prstGeom>
          <a:ln>
            <a:solidFill>
              <a:schemeClr val="accent5"/>
            </a:solidFill>
          </a:ln>
        </p:spPr>
        <p:txBody>
          <a:bodyPr lIns="0" tIns="0" rIns="0" bIns="0" anchor="ctr" anchorCtr="0"/>
          <a:lstStyle>
            <a:lvl1pPr algn="ctr">
              <a:defRPr sz="1200">
                <a:solidFill>
                  <a:schemeClr val="accent3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• </a:t>
            </a:r>
          </a:p>
        </p:txBody>
      </p:sp>
      <p:sp>
        <p:nvSpPr>
          <p:cNvPr id="87" name="Text Placeholder 70">
            <a:extLst>
              <a:ext uri="{FF2B5EF4-FFF2-40B4-BE49-F238E27FC236}">
                <a16:creationId xmlns:a16="http://schemas.microsoft.com/office/drawing/2014/main" id="{0C358A5F-5018-4FC6-AB69-23FF0E282434}"/>
              </a:ext>
            </a:extLst>
          </p:cNvPr>
          <p:cNvSpPr>
            <a:spLocks noGrp="1"/>
          </p:cNvSpPr>
          <p:nvPr>
            <p:ph type="body" sz="quarter" idx="51" hasCustomPrompt="1"/>
          </p:nvPr>
        </p:nvSpPr>
        <p:spPr>
          <a:xfrm>
            <a:off x="10144695" y="3745675"/>
            <a:ext cx="319087" cy="319087"/>
          </a:xfrm>
          <a:prstGeom prst="ellipse">
            <a:avLst/>
          </a:prstGeom>
          <a:ln>
            <a:solidFill>
              <a:schemeClr val="accent5"/>
            </a:solidFill>
          </a:ln>
        </p:spPr>
        <p:txBody>
          <a:bodyPr lIns="0" tIns="0" rIns="0" bIns="0" anchor="ctr" anchorCtr="0"/>
          <a:lstStyle>
            <a:lvl1pPr algn="ctr">
              <a:defRPr sz="1200">
                <a:solidFill>
                  <a:schemeClr val="accent3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• </a:t>
            </a:r>
          </a:p>
        </p:txBody>
      </p:sp>
      <p:sp>
        <p:nvSpPr>
          <p:cNvPr id="88" name="Text Placeholder 70">
            <a:extLst>
              <a:ext uri="{FF2B5EF4-FFF2-40B4-BE49-F238E27FC236}">
                <a16:creationId xmlns:a16="http://schemas.microsoft.com/office/drawing/2014/main" id="{0F9D3A13-9160-4292-8C5F-530F1C2EC5EC}"/>
              </a:ext>
            </a:extLst>
          </p:cNvPr>
          <p:cNvSpPr>
            <a:spLocks noGrp="1"/>
          </p:cNvSpPr>
          <p:nvPr>
            <p:ph type="body" sz="quarter" idx="52" hasCustomPrompt="1"/>
          </p:nvPr>
        </p:nvSpPr>
        <p:spPr>
          <a:xfrm>
            <a:off x="10146423" y="4189552"/>
            <a:ext cx="319087" cy="319087"/>
          </a:xfrm>
          <a:prstGeom prst="ellipse">
            <a:avLst/>
          </a:prstGeom>
          <a:ln>
            <a:solidFill>
              <a:schemeClr val="accent5"/>
            </a:solidFill>
          </a:ln>
        </p:spPr>
        <p:txBody>
          <a:bodyPr lIns="0" tIns="0" rIns="0" bIns="0" anchor="ctr" anchorCtr="0"/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200">
                <a:solidFill>
                  <a:schemeClr val="accent3"/>
                </a:solidFill>
                <a:latin typeface="Arial" panose="020B0604020202020204" pitchFamily="34" charset="0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•   </a:t>
            </a:r>
          </a:p>
        </p:txBody>
      </p:sp>
      <p:sp>
        <p:nvSpPr>
          <p:cNvPr id="89" name="Text Placeholder 70">
            <a:extLst>
              <a:ext uri="{FF2B5EF4-FFF2-40B4-BE49-F238E27FC236}">
                <a16:creationId xmlns:a16="http://schemas.microsoft.com/office/drawing/2014/main" id="{7D23DFE3-2D3F-4E51-ACC5-D076A5345DF5}"/>
              </a:ext>
            </a:extLst>
          </p:cNvPr>
          <p:cNvSpPr>
            <a:spLocks noGrp="1"/>
          </p:cNvSpPr>
          <p:nvPr>
            <p:ph type="body" sz="quarter" idx="53" hasCustomPrompt="1"/>
          </p:nvPr>
        </p:nvSpPr>
        <p:spPr>
          <a:xfrm>
            <a:off x="10145142" y="4633429"/>
            <a:ext cx="319087" cy="319087"/>
          </a:xfrm>
          <a:prstGeom prst="ellipse">
            <a:avLst/>
          </a:prstGeom>
          <a:ln>
            <a:solidFill>
              <a:schemeClr val="accent5"/>
            </a:solidFill>
          </a:ln>
        </p:spPr>
        <p:txBody>
          <a:bodyPr lIns="0" tIns="0" rIns="0" bIns="0" anchor="ctr" anchorCtr="0"/>
          <a:lstStyle>
            <a:lvl1pPr algn="ctr">
              <a:defRPr sz="1200">
                <a:solidFill>
                  <a:schemeClr val="accent3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90" name="Text Placeholder 70">
            <a:extLst>
              <a:ext uri="{FF2B5EF4-FFF2-40B4-BE49-F238E27FC236}">
                <a16:creationId xmlns:a16="http://schemas.microsoft.com/office/drawing/2014/main" id="{A9BE2BFC-B9A8-4787-ABAB-34BC0227DFDC}"/>
              </a:ext>
            </a:extLst>
          </p:cNvPr>
          <p:cNvSpPr>
            <a:spLocks noGrp="1"/>
          </p:cNvSpPr>
          <p:nvPr>
            <p:ph type="body" sz="quarter" idx="54" hasCustomPrompt="1"/>
          </p:nvPr>
        </p:nvSpPr>
        <p:spPr>
          <a:xfrm>
            <a:off x="10146870" y="5077305"/>
            <a:ext cx="319087" cy="319087"/>
          </a:xfrm>
          <a:prstGeom prst="ellipse">
            <a:avLst/>
          </a:prstGeom>
          <a:ln>
            <a:solidFill>
              <a:schemeClr val="accent5"/>
            </a:solidFill>
          </a:ln>
        </p:spPr>
        <p:txBody>
          <a:bodyPr lIns="0" tIns="0" rIns="0" bIns="0" anchor="ctr" anchorCtr="0"/>
          <a:lstStyle>
            <a:lvl1pPr algn="ctr">
              <a:defRPr sz="1200">
                <a:solidFill>
                  <a:schemeClr val="accent3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• </a:t>
            </a:r>
          </a:p>
        </p:txBody>
      </p:sp>
      <p:sp>
        <p:nvSpPr>
          <p:cNvPr id="91" name="Text Placeholder 2"/>
          <p:cNvSpPr>
            <a:spLocks noGrp="1"/>
          </p:cNvSpPr>
          <p:nvPr>
            <p:ph type="body" sz="quarter" idx="12" hasCustomPrompt="1"/>
          </p:nvPr>
        </p:nvSpPr>
        <p:spPr>
          <a:xfrm>
            <a:off x="4951413" y="6367701"/>
            <a:ext cx="6686550" cy="222012"/>
          </a:xfrm>
        </p:spPr>
        <p:txBody>
          <a:bodyPr/>
          <a:lstStyle>
            <a:lvl1pPr algn="r">
              <a:defRPr sz="900"/>
            </a:lvl1pPr>
            <a:lvl2pPr algn="r">
              <a:defRPr sz="1100"/>
            </a:lvl2pPr>
            <a:lvl3pPr algn="r">
              <a:defRPr sz="1050"/>
            </a:lvl3pPr>
            <a:lvl4pPr algn="r">
              <a:defRPr sz="1000"/>
            </a:lvl4pPr>
            <a:lvl5pPr algn="r">
              <a:defRPr sz="1000"/>
            </a:lvl5pPr>
          </a:lstStyle>
          <a:p>
            <a:pPr lvl="0"/>
            <a:r>
              <a:rPr lang="en-US" dirty="0"/>
              <a:t>Source</a:t>
            </a:r>
          </a:p>
        </p:txBody>
      </p:sp>
      <p:pic>
        <p:nvPicPr>
          <p:cNvPr id="94" name="Picture 93" descr="GSB_H_SEAL_2C.png"/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54182" y="6347358"/>
            <a:ext cx="872696" cy="278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10334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000"/>
                            </p:stCondLst>
                            <p:childTnLst>
                              <p:par>
                                <p:cTn id="4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1500"/>
                            </p:stCondLst>
                            <p:childTnLst>
                              <p:par>
                                <p:cTn id="6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500"/>
                                        <p:tgtEl>
                                          <p:spTgt spid="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2000"/>
                            </p:stCondLst>
                            <p:childTnLst>
                              <p:par>
                                <p:cTn id="7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48" grpId="0" animBg="1"/>
      <p:bldP spid="49" grpId="0" animBg="1"/>
      <p:bldP spid="50" grpId="0" animBg="1"/>
      <p:bldP spid="51" grpId="0" animBg="1"/>
      <p:bldP spid="52" grpId="0" animBg="1"/>
      <p:bldP spid="53" grpId="0" build="p">
        <p:tmplLst>
          <p:tmpl lvl="1">
            <p:tnLst>
              <p:par>
                <p:cTn presetID="22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53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54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54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55" grpId="0" build="p">
        <p:tmplLst>
          <p:tmpl lvl="1">
            <p:tnLst>
              <p:par>
                <p:cTn presetID="22" presetClass="entr" presetSubtype="1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up)">
                      <p:cBhvr>
                        <p:cTn dur="500"/>
                        <p:tgtEl>
                          <p:spTgt spid="55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56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56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57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57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58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58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59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59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60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60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61" grpId="0" build="p">
        <p:tmplLst>
          <p:tmpl lvl="1">
            <p:tnLst>
              <p:par>
                <p:cTn presetID="22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61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62" grpId="0" build="p">
        <p:tmplLst>
          <p:tmpl lvl="1">
            <p:tnLst>
              <p:par>
                <p:cTn presetID="22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62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63" grpId="0" build="p">
        <p:tmplLst>
          <p:tmpl lvl="1">
            <p:tnLst>
              <p:par>
                <p:cTn presetID="22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63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64" grpId="0" build="p">
        <p:tmplLst>
          <p:tmpl lvl="1">
            <p:tnLst>
              <p:par>
                <p:cTn presetID="22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64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65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65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66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66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67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67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68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68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69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69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hape 2084">
            <a:extLst>
              <a:ext uri="{FF2B5EF4-FFF2-40B4-BE49-F238E27FC236}">
                <a16:creationId xmlns:a16="http://schemas.microsoft.com/office/drawing/2014/main" id="{001C9B68-F673-4D35-AAB5-F7CE1A02E3EE}"/>
              </a:ext>
            </a:extLst>
          </p:cNvPr>
          <p:cNvSpPr/>
          <p:nvPr userDrawn="1"/>
        </p:nvSpPr>
        <p:spPr>
          <a:xfrm>
            <a:off x="7356513" y="3910030"/>
            <a:ext cx="3140567" cy="390894"/>
          </a:xfrm>
          <a:prstGeom prst="roundRect">
            <a:avLst>
              <a:gd name="adj" fmla="val 8122"/>
            </a:avLst>
          </a:prstGeom>
          <a:noFill/>
          <a:ln w="12700">
            <a:solidFill>
              <a:srgbClr val="DCDEE0"/>
            </a:solidFill>
          </a:ln>
        </p:spPr>
        <p:txBody>
          <a:bodyPr lIns="19050" tIns="19050" rIns="19050" bIns="19050" anchor="ctr"/>
          <a:lstStyle/>
          <a:p>
            <a:endParaRPr sz="2000"/>
          </a:p>
        </p:txBody>
      </p:sp>
      <p:sp>
        <p:nvSpPr>
          <p:cNvPr id="63" name="Shape 2084">
            <a:extLst>
              <a:ext uri="{FF2B5EF4-FFF2-40B4-BE49-F238E27FC236}">
                <a16:creationId xmlns:a16="http://schemas.microsoft.com/office/drawing/2014/main" id="{1037A423-30AA-4EF0-AFF2-96FA66EC45F0}"/>
              </a:ext>
            </a:extLst>
          </p:cNvPr>
          <p:cNvSpPr/>
          <p:nvPr userDrawn="1"/>
        </p:nvSpPr>
        <p:spPr>
          <a:xfrm>
            <a:off x="7356513" y="4437989"/>
            <a:ext cx="3140567" cy="390894"/>
          </a:xfrm>
          <a:prstGeom prst="roundRect">
            <a:avLst>
              <a:gd name="adj" fmla="val 8122"/>
            </a:avLst>
          </a:prstGeom>
          <a:noFill/>
          <a:ln w="12700">
            <a:solidFill>
              <a:srgbClr val="DCDEE0"/>
            </a:solidFill>
          </a:ln>
        </p:spPr>
        <p:txBody>
          <a:bodyPr lIns="19050" tIns="19050" rIns="19050" bIns="19050" anchor="ctr"/>
          <a:lstStyle/>
          <a:p>
            <a:endParaRPr sz="2000"/>
          </a:p>
        </p:txBody>
      </p:sp>
      <p:sp>
        <p:nvSpPr>
          <p:cNvPr id="64" name="Shape 2084">
            <a:extLst>
              <a:ext uri="{FF2B5EF4-FFF2-40B4-BE49-F238E27FC236}">
                <a16:creationId xmlns:a16="http://schemas.microsoft.com/office/drawing/2014/main" id="{FC899C03-BDB2-4D25-B645-3271D812AA4D}"/>
              </a:ext>
            </a:extLst>
          </p:cNvPr>
          <p:cNvSpPr/>
          <p:nvPr userDrawn="1"/>
        </p:nvSpPr>
        <p:spPr>
          <a:xfrm>
            <a:off x="7356513" y="4965948"/>
            <a:ext cx="3140567" cy="390894"/>
          </a:xfrm>
          <a:prstGeom prst="roundRect">
            <a:avLst>
              <a:gd name="adj" fmla="val 8122"/>
            </a:avLst>
          </a:prstGeom>
          <a:noFill/>
          <a:ln w="12700">
            <a:solidFill>
              <a:srgbClr val="DCDEE0"/>
            </a:solidFill>
          </a:ln>
        </p:spPr>
        <p:txBody>
          <a:bodyPr lIns="19050" tIns="19050" rIns="19050" bIns="19050" anchor="ctr"/>
          <a:lstStyle/>
          <a:p>
            <a:endParaRPr sz="2000"/>
          </a:p>
        </p:txBody>
      </p:sp>
      <p:sp>
        <p:nvSpPr>
          <p:cNvPr id="65" name="Shape 2084">
            <a:extLst>
              <a:ext uri="{FF2B5EF4-FFF2-40B4-BE49-F238E27FC236}">
                <a16:creationId xmlns:a16="http://schemas.microsoft.com/office/drawing/2014/main" id="{E5059925-2E33-45D2-B8BB-DD307888C602}"/>
              </a:ext>
            </a:extLst>
          </p:cNvPr>
          <p:cNvSpPr/>
          <p:nvPr userDrawn="1"/>
        </p:nvSpPr>
        <p:spPr>
          <a:xfrm>
            <a:off x="7356513" y="5496467"/>
            <a:ext cx="3140567" cy="390894"/>
          </a:xfrm>
          <a:prstGeom prst="roundRect">
            <a:avLst>
              <a:gd name="adj" fmla="val 8122"/>
            </a:avLst>
          </a:prstGeom>
          <a:noFill/>
          <a:ln w="12700">
            <a:solidFill>
              <a:srgbClr val="DCDEE0"/>
            </a:solidFill>
          </a:ln>
        </p:spPr>
        <p:txBody>
          <a:bodyPr lIns="19050" tIns="19050" rIns="19050" bIns="19050" anchor="ctr"/>
          <a:lstStyle/>
          <a:p>
            <a:endParaRPr sz="2000"/>
          </a:p>
        </p:txBody>
      </p:sp>
      <p:sp>
        <p:nvSpPr>
          <p:cNvPr id="51" name="Text Placeholder 50">
            <a:extLst>
              <a:ext uri="{FF2B5EF4-FFF2-40B4-BE49-F238E27FC236}">
                <a16:creationId xmlns:a16="http://schemas.microsoft.com/office/drawing/2014/main" id="{BB355C06-D1C4-424B-9452-39B79282A801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5217987" y="1916456"/>
            <a:ext cx="1758950" cy="347662"/>
          </a:xfrm>
          <a:prstGeom prst="roundRect">
            <a:avLst>
              <a:gd name="adj" fmla="val 8091"/>
            </a:avLst>
          </a:prstGeom>
          <a:ln w="3175">
            <a:solidFill>
              <a:schemeClr val="accent5">
                <a:lumMod val="40000"/>
                <a:lumOff val="60000"/>
              </a:schemeClr>
            </a:solidFill>
          </a:ln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4" name="Text Placeholder 5">
            <a:extLst>
              <a:ext uri="{FF2B5EF4-FFF2-40B4-BE49-F238E27FC236}">
                <a16:creationId xmlns:a16="http://schemas.microsoft.com/office/drawing/2014/main" id="{5290F953-BEE2-4492-AA3E-7583B7D965C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7356513" y="3910030"/>
            <a:ext cx="1947702" cy="390893"/>
          </a:xfrm>
          <a:prstGeom prst="roundRect">
            <a:avLst>
              <a:gd name="adj" fmla="val 6920"/>
            </a:avLst>
          </a:prstGeom>
          <a:solidFill>
            <a:schemeClr val="accent1"/>
          </a:solidFill>
          <a:ln>
            <a:solidFill>
              <a:schemeClr val="accent1"/>
            </a:solidFill>
          </a:ln>
        </p:spPr>
        <p:txBody>
          <a:bodyPr lIns="0" tIns="0" rIns="91440" bIns="0" anchor="ctr">
            <a:noAutofit/>
          </a:bodyPr>
          <a:lstStyle>
            <a:lvl1pPr marL="0" indent="0" algn="r">
              <a:lnSpc>
                <a:spcPts val="1500"/>
              </a:lnSpc>
              <a:spcBef>
                <a:spcPts val="0"/>
              </a:spcBef>
              <a:buNone/>
              <a:defRPr sz="1400">
                <a:solidFill>
                  <a:schemeClr val="bg1"/>
                </a:solidFill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</a:t>
            </a:r>
          </a:p>
        </p:txBody>
      </p:sp>
      <p:sp>
        <p:nvSpPr>
          <p:cNvPr id="52" name="Text Placeholder 50">
            <a:extLst>
              <a:ext uri="{FF2B5EF4-FFF2-40B4-BE49-F238E27FC236}">
                <a16:creationId xmlns:a16="http://schemas.microsoft.com/office/drawing/2014/main" id="{950B5C4E-DAD0-4C5C-9952-91A3AF8E531F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5217902" y="2427745"/>
            <a:ext cx="1758950" cy="347662"/>
          </a:xfrm>
          <a:prstGeom prst="roundRect">
            <a:avLst>
              <a:gd name="adj" fmla="val 8091"/>
            </a:avLst>
          </a:prstGeom>
          <a:ln w="3175">
            <a:solidFill>
              <a:schemeClr val="accent5">
                <a:lumMod val="40000"/>
                <a:lumOff val="60000"/>
              </a:schemeClr>
            </a:solidFill>
          </a:ln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53" name="Text Placeholder 50">
            <a:extLst>
              <a:ext uri="{FF2B5EF4-FFF2-40B4-BE49-F238E27FC236}">
                <a16:creationId xmlns:a16="http://schemas.microsoft.com/office/drawing/2014/main" id="{A85F1B0E-1AB9-4DE1-8252-FE9F563A4127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5217902" y="2933000"/>
            <a:ext cx="1758950" cy="347662"/>
          </a:xfrm>
          <a:prstGeom prst="roundRect">
            <a:avLst>
              <a:gd name="adj" fmla="val 8091"/>
            </a:avLst>
          </a:prstGeom>
          <a:ln w="3175">
            <a:solidFill>
              <a:schemeClr val="accent5">
                <a:lumMod val="40000"/>
                <a:lumOff val="60000"/>
              </a:schemeClr>
            </a:solidFill>
          </a:ln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 </a:t>
            </a:r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B5424B35-4230-4340-8D55-AB1B34ABB53E}"/>
              </a:ext>
            </a:extLst>
          </p:cNvPr>
          <p:cNvCxnSpPr/>
          <p:nvPr userDrawn="1"/>
        </p:nvCxnSpPr>
        <p:spPr>
          <a:xfrm>
            <a:off x="554182" y="6320118"/>
            <a:ext cx="11083636" cy="0"/>
          </a:xfrm>
          <a:prstGeom prst="line">
            <a:avLst/>
          </a:prstGeom>
          <a:ln w="6350">
            <a:solidFill>
              <a:schemeClr val="bg1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 Placeholder 10">
            <a:extLst>
              <a:ext uri="{FF2B5EF4-FFF2-40B4-BE49-F238E27FC236}">
                <a16:creationId xmlns:a16="http://schemas.microsoft.com/office/drawing/2014/main" id="{5BA26690-42A3-4257-AB66-209F2D10EE6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54182" y="1106401"/>
            <a:ext cx="11073007" cy="304800"/>
          </a:xfrm>
          <a:prstGeom prst="rect">
            <a:avLst/>
          </a:prstGeom>
        </p:spPr>
        <p:txBody>
          <a:bodyPr lIns="0" tIns="0" rIns="0" bIns="0" anchor="ctr" anchorCtr="0">
            <a:noAutofit/>
          </a:bodyPr>
          <a:lstStyle>
            <a:lvl1pPr marL="0" indent="0" algn="l" rtl="0">
              <a:spcBef>
                <a:spcPts val="0"/>
              </a:spcBef>
              <a:buNone/>
              <a:defRPr sz="2133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</a:defRPr>
            </a:lvl1pPr>
            <a:lvl2pPr algn="ctr" rtl="0">
              <a:defRPr/>
            </a:lvl2pPr>
            <a:lvl3pPr algn="ctr" rtl="0">
              <a:defRPr/>
            </a:lvl3pPr>
            <a:lvl4pPr algn="ctr" rtl="0">
              <a:defRPr/>
            </a:lvl4pPr>
            <a:lvl5pPr algn="ctr" rtl="0">
              <a:defRPr/>
            </a:lvl5pPr>
          </a:lstStyle>
          <a:p>
            <a:pPr lvl="0"/>
            <a:r>
              <a:rPr lang="en-US" dirty="0"/>
              <a:t>Subtitle if needed</a:t>
            </a:r>
          </a:p>
        </p:txBody>
      </p:sp>
      <p:sp>
        <p:nvSpPr>
          <p:cNvPr id="6" name="Text Placeholder 7">
            <a:extLst>
              <a:ext uri="{FF2B5EF4-FFF2-40B4-BE49-F238E27FC236}">
                <a16:creationId xmlns:a16="http://schemas.microsoft.com/office/drawing/2014/main" id="{7A775BC5-0FD7-4F6D-A08B-8BFD32D9537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54182" y="455265"/>
            <a:ext cx="11073008" cy="558784"/>
          </a:xfrm>
          <a:prstGeom prst="rect">
            <a:avLst/>
          </a:prstGeom>
        </p:spPr>
        <p:txBody>
          <a:bodyPr lIns="0" tIns="0" rIns="0" bIns="0" anchor="ctr" anchorCtr="0">
            <a:noAutofit/>
          </a:bodyPr>
          <a:lstStyle>
            <a:lvl1pPr marL="0" indent="0" algn="l" rtl="0">
              <a:spcBef>
                <a:spcPts val="0"/>
              </a:spcBef>
              <a:buNone/>
              <a:defRPr sz="4000" b="0" cap="none" spc="0" baseline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Open Sans Light" pitchFamily="34" charset="0"/>
              </a:defRPr>
            </a:lvl1pPr>
          </a:lstStyle>
          <a:p>
            <a:pPr lvl="0"/>
            <a:r>
              <a:rPr lang="en-US" dirty="0"/>
              <a:t>Slide title</a:t>
            </a:r>
          </a:p>
        </p:txBody>
      </p:sp>
      <p:sp>
        <p:nvSpPr>
          <p:cNvPr id="33" name="Text Placeholder 5">
            <a:extLst>
              <a:ext uri="{FF2B5EF4-FFF2-40B4-BE49-F238E27FC236}">
                <a16:creationId xmlns:a16="http://schemas.microsoft.com/office/drawing/2014/main" id="{336C24CA-50F9-425D-B4A0-C661F5CDA808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263960" y="2464035"/>
            <a:ext cx="1667583" cy="263771"/>
          </a:xfrm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buNone/>
              <a:defRPr sz="1400">
                <a:solidFill>
                  <a:schemeClr val="accent2"/>
                </a:solidFill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&lt;&lt; Click to</a:t>
            </a:r>
          </a:p>
        </p:txBody>
      </p:sp>
      <p:sp>
        <p:nvSpPr>
          <p:cNvPr id="34" name="Text Placeholder 5">
            <a:extLst>
              <a:ext uri="{FF2B5EF4-FFF2-40B4-BE49-F238E27FC236}">
                <a16:creationId xmlns:a16="http://schemas.microsoft.com/office/drawing/2014/main" id="{6B6A0FCF-117E-48FD-93B8-D376D01A6415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5263960" y="2970210"/>
            <a:ext cx="1647160" cy="263771"/>
          </a:xfrm>
        </p:spPr>
        <p:txBody>
          <a:bodyPr lIns="0" tIns="0" rIns="0" bIns="0" anchor="ctr">
            <a:normAutofit/>
          </a:bodyPr>
          <a:lstStyle>
            <a:lvl1pPr marL="0" indent="0" algn="ctr">
              <a:lnSpc>
                <a:spcPts val="1500"/>
              </a:lnSpc>
              <a:spcBef>
                <a:spcPts val="0"/>
              </a:spcBef>
              <a:buNone/>
              <a:defRPr sz="1400">
                <a:solidFill>
                  <a:schemeClr val="accent2"/>
                </a:solidFill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</a:t>
            </a:r>
          </a:p>
        </p:txBody>
      </p:sp>
      <p:sp>
        <p:nvSpPr>
          <p:cNvPr id="35" name="Text Placeholder 5">
            <a:extLst>
              <a:ext uri="{FF2B5EF4-FFF2-40B4-BE49-F238E27FC236}">
                <a16:creationId xmlns:a16="http://schemas.microsoft.com/office/drawing/2014/main" id="{742466FD-C513-4910-8DE5-DC05EB68B8D6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263960" y="1959527"/>
            <a:ext cx="1647160" cy="263771"/>
          </a:xfrm>
        </p:spPr>
        <p:txBody>
          <a:bodyPr lIns="91440" tIns="0" rIns="91440" bIns="0" anchor="ctr">
            <a:normAutofit/>
          </a:bodyPr>
          <a:lstStyle>
            <a:lvl1pPr marL="0" indent="0" algn="r">
              <a:lnSpc>
                <a:spcPts val="1500"/>
              </a:lnSpc>
              <a:spcBef>
                <a:spcPts val="0"/>
              </a:spcBef>
              <a:buNone/>
              <a:defRPr sz="1400">
                <a:solidFill>
                  <a:schemeClr val="accent2"/>
                </a:solidFill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&gt;&gt;</a:t>
            </a:r>
          </a:p>
        </p:txBody>
      </p:sp>
      <p:sp>
        <p:nvSpPr>
          <p:cNvPr id="48" name="Picture Placeholder 4">
            <a:extLst>
              <a:ext uri="{FF2B5EF4-FFF2-40B4-BE49-F238E27FC236}">
                <a16:creationId xmlns:a16="http://schemas.microsoft.com/office/drawing/2014/main" id="{F588278D-CFFD-4FE0-85D6-04942B6BC86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2890759" y="1672417"/>
            <a:ext cx="1879200" cy="1879200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75000"/>
              </a:schemeClr>
            </a:solidFill>
          </a:ln>
        </p:spPr>
        <p:txBody>
          <a:bodyPr>
            <a:normAutofit/>
          </a:bodyPr>
          <a:lstStyle>
            <a:lvl1pPr>
              <a:defRPr sz="800">
                <a:latin typeface="+mn-lt"/>
              </a:defRPr>
            </a:lvl1pPr>
          </a:lstStyle>
          <a:p>
            <a:endParaRPr lang="id-ID" dirty="0"/>
          </a:p>
        </p:txBody>
      </p:sp>
      <p:sp>
        <p:nvSpPr>
          <p:cNvPr id="49" name="Picture Placeholder 4">
            <a:extLst>
              <a:ext uri="{FF2B5EF4-FFF2-40B4-BE49-F238E27FC236}">
                <a16:creationId xmlns:a16="http://schemas.microsoft.com/office/drawing/2014/main" id="{6555CC76-E8AD-4132-B955-EE850207CF0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7376615" y="1672417"/>
            <a:ext cx="1879200" cy="1879200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75000"/>
              </a:schemeClr>
            </a:solidFill>
          </a:ln>
        </p:spPr>
        <p:txBody>
          <a:bodyPr>
            <a:normAutofit/>
          </a:bodyPr>
          <a:lstStyle>
            <a:lvl1pPr>
              <a:defRPr sz="800">
                <a:latin typeface="+mn-lt"/>
              </a:defRPr>
            </a:lvl1pPr>
          </a:lstStyle>
          <a:p>
            <a:endParaRPr lang="id-ID" dirty="0"/>
          </a:p>
        </p:txBody>
      </p:sp>
      <p:sp>
        <p:nvSpPr>
          <p:cNvPr id="54" name="Text Placeholder 50">
            <a:extLst>
              <a:ext uri="{FF2B5EF4-FFF2-40B4-BE49-F238E27FC236}">
                <a16:creationId xmlns:a16="http://schemas.microsoft.com/office/drawing/2014/main" id="{56BDD7A9-C54E-4EB0-9C22-53BAC6FD1AFF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5220054" y="3940412"/>
            <a:ext cx="1758950" cy="347662"/>
          </a:xfrm>
          <a:prstGeom prst="roundRect">
            <a:avLst>
              <a:gd name="adj" fmla="val 8091"/>
            </a:avLst>
          </a:prstGeom>
          <a:ln w="3175">
            <a:solidFill>
              <a:schemeClr val="bg1">
                <a:lumMod val="85000"/>
              </a:schemeClr>
            </a:solidFill>
          </a:ln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55" name="Text Placeholder 5">
            <a:extLst>
              <a:ext uri="{FF2B5EF4-FFF2-40B4-BE49-F238E27FC236}">
                <a16:creationId xmlns:a16="http://schemas.microsoft.com/office/drawing/2014/main" id="{E0B665D7-C829-4603-A372-62CACF2358F6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5266112" y="3977622"/>
            <a:ext cx="1647160" cy="263771"/>
          </a:xfrm>
        </p:spPr>
        <p:txBody>
          <a:bodyPr lIns="0" tIns="0" rIns="0" bIns="0" anchor="ctr">
            <a:normAutofit/>
          </a:bodyPr>
          <a:lstStyle>
            <a:lvl1pPr marL="0" indent="0" algn="ctr">
              <a:lnSpc>
                <a:spcPts val="1500"/>
              </a:lnSpc>
              <a:spcBef>
                <a:spcPts val="0"/>
              </a:spcBef>
              <a:buNone/>
              <a:defRPr sz="1400">
                <a:solidFill>
                  <a:schemeClr val="accent2"/>
                </a:solidFill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</a:t>
            </a:r>
          </a:p>
        </p:txBody>
      </p:sp>
      <p:sp>
        <p:nvSpPr>
          <p:cNvPr id="56" name="Text Placeholder 50">
            <a:extLst>
              <a:ext uri="{FF2B5EF4-FFF2-40B4-BE49-F238E27FC236}">
                <a16:creationId xmlns:a16="http://schemas.microsoft.com/office/drawing/2014/main" id="{7819954A-658F-4283-A831-E4177BEEFE5A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5216525" y="4468829"/>
            <a:ext cx="1758950" cy="347662"/>
          </a:xfrm>
          <a:prstGeom prst="roundRect">
            <a:avLst>
              <a:gd name="adj" fmla="val 8091"/>
            </a:avLst>
          </a:prstGeom>
          <a:ln w="3175">
            <a:solidFill>
              <a:schemeClr val="bg1">
                <a:lumMod val="85000"/>
              </a:schemeClr>
            </a:solidFill>
          </a:ln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57" name="Text Placeholder 5">
            <a:extLst>
              <a:ext uri="{FF2B5EF4-FFF2-40B4-BE49-F238E27FC236}">
                <a16:creationId xmlns:a16="http://schemas.microsoft.com/office/drawing/2014/main" id="{22C2FC89-FB59-4CF6-B285-9947437B1669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>
            <a:off x="5262583" y="4506039"/>
            <a:ext cx="1647160" cy="263771"/>
          </a:xfrm>
        </p:spPr>
        <p:txBody>
          <a:bodyPr lIns="0" tIns="0" rIns="0" bIns="0" anchor="ctr">
            <a:normAutofit/>
          </a:bodyPr>
          <a:lstStyle>
            <a:lvl1pPr marL="0" indent="0" algn="ctr">
              <a:lnSpc>
                <a:spcPts val="1500"/>
              </a:lnSpc>
              <a:spcBef>
                <a:spcPts val="0"/>
              </a:spcBef>
              <a:buNone/>
              <a:defRPr sz="1400">
                <a:solidFill>
                  <a:schemeClr val="accent2"/>
                </a:solidFill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</a:t>
            </a:r>
          </a:p>
        </p:txBody>
      </p:sp>
      <p:sp>
        <p:nvSpPr>
          <p:cNvPr id="58" name="Text Placeholder 50">
            <a:extLst>
              <a:ext uri="{FF2B5EF4-FFF2-40B4-BE49-F238E27FC236}">
                <a16:creationId xmlns:a16="http://schemas.microsoft.com/office/drawing/2014/main" id="{60240357-BC81-4987-AE89-9BDA03427E42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5224561" y="4975905"/>
            <a:ext cx="1758950" cy="347662"/>
          </a:xfrm>
          <a:prstGeom prst="roundRect">
            <a:avLst>
              <a:gd name="adj" fmla="val 8091"/>
            </a:avLst>
          </a:prstGeom>
          <a:ln w="3175">
            <a:solidFill>
              <a:schemeClr val="bg1">
                <a:lumMod val="85000"/>
              </a:schemeClr>
            </a:solidFill>
          </a:ln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59" name="Text Placeholder 5">
            <a:extLst>
              <a:ext uri="{FF2B5EF4-FFF2-40B4-BE49-F238E27FC236}">
                <a16:creationId xmlns:a16="http://schemas.microsoft.com/office/drawing/2014/main" id="{A8377DAC-C3FF-44AB-9AAB-C968DFD6BA09}"/>
              </a:ext>
            </a:extLst>
          </p:cNvPr>
          <p:cNvSpPr>
            <a:spLocks noGrp="1"/>
          </p:cNvSpPr>
          <p:nvPr>
            <p:ph type="body" sz="quarter" idx="39"/>
          </p:nvPr>
        </p:nvSpPr>
        <p:spPr>
          <a:xfrm>
            <a:off x="5270619" y="5013115"/>
            <a:ext cx="1647160" cy="263771"/>
          </a:xfrm>
        </p:spPr>
        <p:txBody>
          <a:bodyPr lIns="0" tIns="0" rIns="0" bIns="0" anchor="ctr">
            <a:normAutofit/>
          </a:bodyPr>
          <a:lstStyle>
            <a:lvl1pPr marL="0" indent="0" algn="ctr">
              <a:lnSpc>
                <a:spcPts val="1500"/>
              </a:lnSpc>
              <a:spcBef>
                <a:spcPts val="0"/>
              </a:spcBef>
              <a:buNone/>
              <a:defRPr sz="1400">
                <a:solidFill>
                  <a:schemeClr val="accent2"/>
                </a:solidFill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</a:t>
            </a:r>
          </a:p>
        </p:txBody>
      </p:sp>
      <p:sp>
        <p:nvSpPr>
          <p:cNvPr id="60" name="Text Placeholder 50">
            <a:extLst>
              <a:ext uri="{FF2B5EF4-FFF2-40B4-BE49-F238E27FC236}">
                <a16:creationId xmlns:a16="http://schemas.microsoft.com/office/drawing/2014/main" id="{9C403E81-D7A1-4073-BB62-6FAF6C8E83F8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5224561" y="5518083"/>
            <a:ext cx="1758950" cy="347662"/>
          </a:xfrm>
          <a:prstGeom prst="roundRect">
            <a:avLst>
              <a:gd name="adj" fmla="val 8091"/>
            </a:avLst>
          </a:prstGeom>
          <a:ln w="3175">
            <a:solidFill>
              <a:schemeClr val="bg1">
                <a:lumMod val="85000"/>
              </a:schemeClr>
            </a:solidFill>
          </a:ln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61" name="Text Placeholder 5">
            <a:extLst>
              <a:ext uri="{FF2B5EF4-FFF2-40B4-BE49-F238E27FC236}">
                <a16:creationId xmlns:a16="http://schemas.microsoft.com/office/drawing/2014/main" id="{F3B4DC53-1890-4581-8E66-0B0DACB362F9}"/>
              </a:ext>
            </a:extLst>
          </p:cNvPr>
          <p:cNvSpPr>
            <a:spLocks noGrp="1"/>
          </p:cNvSpPr>
          <p:nvPr>
            <p:ph type="body" sz="quarter" idx="41"/>
          </p:nvPr>
        </p:nvSpPr>
        <p:spPr>
          <a:xfrm>
            <a:off x="5270619" y="5560029"/>
            <a:ext cx="1647160" cy="263771"/>
          </a:xfrm>
        </p:spPr>
        <p:txBody>
          <a:bodyPr lIns="0" tIns="0" rIns="0" bIns="0" anchor="ctr">
            <a:normAutofit/>
          </a:bodyPr>
          <a:lstStyle>
            <a:lvl1pPr marL="0" indent="0" algn="ctr">
              <a:lnSpc>
                <a:spcPts val="1500"/>
              </a:lnSpc>
              <a:spcBef>
                <a:spcPts val="0"/>
              </a:spcBef>
              <a:buNone/>
              <a:defRPr sz="1400">
                <a:solidFill>
                  <a:schemeClr val="accent2"/>
                </a:solidFill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</a:t>
            </a:r>
          </a:p>
        </p:txBody>
      </p:sp>
      <p:sp>
        <p:nvSpPr>
          <p:cNvPr id="66" name="Text Placeholder 5">
            <a:extLst>
              <a:ext uri="{FF2B5EF4-FFF2-40B4-BE49-F238E27FC236}">
                <a16:creationId xmlns:a16="http://schemas.microsoft.com/office/drawing/2014/main" id="{8A85A1C7-7FE0-49B8-B730-77C9E38F9E0C}"/>
              </a:ext>
            </a:extLst>
          </p:cNvPr>
          <p:cNvSpPr>
            <a:spLocks noGrp="1"/>
          </p:cNvSpPr>
          <p:nvPr>
            <p:ph type="body" sz="quarter" idx="42"/>
          </p:nvPr>
        </p:nvSpPr>
        <p:spPr>
          <a:xfrm>
            <a:off x="7356513" y="4437529"/>
            <a:ext cx="2718069" cy="390893"/>
          </a:xfrm>
          <a:prstGeom prst="roundRect">
            <a:avLst>
              <a:gd name="adj" fmla="val 6920"/>
            </a:avLst>
          </a:prstGeom>
          <a:solidFill>
            <a:schemeClr val="tx2"/>
          </a:solidFill>
          <a:ln>
            <a:solidFill>
              <a:schemeClr val="tx2"/>
            </a:solidFill>
          </a:ln>
        </p:spPr>
        <p:txBody>
          <a:bodyPr lIns="0" tIns="0" rIns="91440" bIns="0" anchor="ctr">
            <a:noAutofit/>
          </a:bodyPr>
          <a:lstStyle>
            <a:lvl1pPr marL="0" indent="0" algn="r">
              <a:lnSpc>
                <a:spcPts val="1500"/>
              </a:lnSpc>
              <a:spcBef>
                <a:spcPts val="0"/>
              </a:spcBef>
              <a:buNone/>
              <a:defRPr sz="1400">
                <a:solidFill>
                  <a:schemeClr val="bg1"/>
                </a:solidFill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</a:t>
            </a:r>
          </a:p>
        </p:txBody>
      </p:sp>
      <p:sp>
        <p:nvSpPr>
          <p:cNvPr id="67" name="Text Placeholder 5">
            <a:extLst>
              <a:ext uri="{FF2B5EF4-FFF2-40B4-BE49-F238E27FC236}">
                <a16:creationId xmlns:a16="http://schemas.microsoft.com/office/drawing/2014/main" id="{D78FBBF2-2E88-4099-8EBA-9A2F070DFDC3}"/>
              </a:ext>
            </a:extLst>
          </p:cNvPr>
          <p:cNvSpPr>
            <a:spLocks noGrp="1"/>
          </p:cNvSpPr>
          <p:nvPr>
            <p:ph type="body" sz="quarter" idx="43"/>
          </p:nvPr>
        </p:nvSpPr>
        <p:spPr>
          <a:xfrm>
            <a:off x="7356513" y="4971925"/>
            <a:ext cx="1270269" cy="390893"/>
          </a:xfrm>
          <a:prstGeom prst="roundRect">
            <a:avLst>
              <a:gd name="adj" fmla="val 6920"/>
            </a:avLst>
          </a:prstGeom>
          <a:solidFill>
            <a:schemeClr val="accent3"/>
          </a:solidFill>
          <a:ln>
            <a:solidFill>
              <a:schemeClr val="accent3"/>
            </a:solidFill>
          </a:ln>
        </p:spPr>
        <p:txBody>
          <a:bodyPr lIns="0" tIns="0" rIns="91440" bIns="0" anchor="ctr">
            <a:noAutofit/>
          </a:bodyPr>
          <a:lstStyle>
            <a:lvl1pPr marL="0" indent="0" algn="r">
              <a:lnSpc>
                <a:spcPts val="1500"/>
              </a:lnSpc>
              <a:spcBef>
                <a:spcPts val="0"/>
              </a:spcBef>
              <a:buNone/>
              <a:defRPr sz="1400">
                <a:solidFill>
                  <a:schemeClr val="bg1"/>
                </a:solidFill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</a:t>
            </a:r>
          </a:p>
        </p:txBody>
      </p:sp>
      <p:sp>
        <p:nvSpPr>
          <p:cNvPr id="68" name="Text Placeholder 5">
            <a:extLst>
              <a:ext uri="{FF2B5EF4-FFF2-40B4-BE49-F238E27FC236}">
                <a16:creationId xmlns:a16="http://schemas.microsoft.com/office/drawing/2014/main" id="{9EAC8141-50CF-4177-9597-98204EF9FB59}"/>
              </a:ext>
            </a:extLst>
          </p:cNvPr>
          <p:cNvSpPr>
            <a:spLocks noGrp="1"/>
          </p:cNvSpPr>
          <p:nvPr>
            <p:ph type="body" sz="quarter" idx="44"/>
          </p:nvPr>
        </p:nvSpPr>
        <p:spPr>
          <a:xfrm>
            <a:off x="7356513" y="5496468"/>
            <a:ext cx="2422795" cy="390893"/>
          </a:xfrm>
          <a:prstGeom prst="roundRect">
            <a:avLst>
              <a:gd name="adj" fmla="val 6920"/>
            </a:avLst>
          </a:prstGeom>
          <a:solidFill>
            <a:schemeClr val="accent4"/>
          </a:solidFill>
          <a:ln>
            <a:solidFill>
              <a:schemeClr val="accent4"/>
            </a:solidFill>
          </a:ln>
        </p:spPr>
        <p:txBody>
          <a:bodyPr lIns="0" tIns="0" rIns="91440" bIns="0" anchor="ctr">
            <a:noAutofit/>
          </a:bodyPr>
          <a:lstStyle>
            <a:lvl1pPr marL="0" indent="0" algn="r">
              <a:lnSpc>
                <a:spcPts val="1500"/>
              </a:lnSpc>
              <a:spcBef>
                <a:spcPts val="0"/>
              </a:spcBef>
              <a:buNone/>
              <a:defRPr sz="1400">
                <a:solidFill>
                  <a:schemeClr val="bg1"/>
                </a:solidFill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</a:t>
            </a:r>
          </a:p>
        </p:txBody>
      </p:sp>
      <p:sp>
        <p:nvSpPr>
          <p:cNvPr id="70" name="Vertical Text Placeholder 69">
            <a:extLst>
              <a:ext uri="{FF2B5EF4-FFF2-40B4-BE49-F238E27FC236}">
                <a16:creationId xmlns:a16="http://schemas.microsoft.com/office/drawing/2014/main" id="{18C648E0-42DC-42A3-B3FB-20B581C8EBBE}"/>
              </a:ext>
            </a:extLst>
          </p:cNvPr>
          <p:cNvSpPr>
            <a:spLocks noGrp="1"/>
          </p:cNvSpPr>
          <p:nvPr>
            <p:ph type="body" orient="vert" sz="quarter" idx="45" hasCustomPrompt="1"/>
          </p:nvPr>
        </p:nvSpPr>
        <p:spPr>
          <a:xfrm>
            <a:off x="5899456" y="3370728"/>
            <a:ext cx="347662" cy="414337"/>
          </a:xfrm>
        </p:spPr>
        <p:txBody>
          <a:bodyPr vert="eaVert" anchor="ctr" anchorCtr="0"/>
          <a:lstStyle>
            <a:lvl1pPr algn="ctr">
              <a:defRPr sz="2000" b="1">
                <a:solidFill>
                  <a:schemeClr val="accent3"/>
                </a:solidFill>
              </a:defRPr>
            </a:lvl1pPr>
          </a:lstStyle>
          <a:p>
            <a:pPr lvl="0"/>
            <a:r>
              <a:rPr lang="en-US" dirty="0"/>
              <a:t>&gt;</a:t>
            </a:r>
          </a:p>
        </p:txBody>
      </p:sp>
      <p:sp>
        <p:nvSpPr>
          <p:cNvPr id="71" name="Shape 2084">
            <a:extLst>
              <a:ext uri="{FF2B5EF4-FFF2-40B4-BE49-F238E27FC236}">
                <a16:creationId xmlns:a16="http://schemas.microsoft.com/office/drawing/2014/main" id="{79237228-87BF-480C-90B3-EA5F100F46ED}"/>
              </a:ext>
            </a:extLst>
          </p:cNvPr>
          <p:cNvSpPr/>
          <p:nvPr userDrawn="1"/>
        </p:nvSpPr>
        <p:spPr>
          <a:xfrm>
            <a:off x="1710992" y="3910030"/>
            <a:ext cx="3140567" cy="390894"/>
          </a:xfrm>
          <a:prstGeom prst="roundRect">
            <a:avLst>
              <a:gd name="adj" fmla="val 8122"/>
            </a:avLst>
          </a:prstGeom>
          <a:noFill/>
          <a:ln w="12700">
            <a:solidFill>
              <a:srgbClr val="DCDEE0"/>
            </a:solidFill>
          </a:ln>
        </p:spPr>
        <p:txBody>
          <a:bodyPr lIns="19050" tIns="19050" rIns="19050" bIns="19050" anchor="ctr"/>
          <a:lstStyle/>
          <a:p>
            <a:endParaRPr sz="2000"/>
          </a:p>
        </p:txBody>
      </p:sp>
      <p:sp>
        <p:nvSpPr>
          <p:cNvPr id="72" name="Shape 2084">
            <a:extLst>
              <a:ext uri="{FF2B5EF4-FFF2-40B4-BE49-F238E27FC236}">
                <a16:creationId xmlns:a16="http://schemas.microsoft.com/office/drawing/2014/main" id="{B5A66A44-A63D-46D1-8AC5-F6BECC6109BD}"/>
              </a:ext>
            </a:extLst>
          </p:cNvPr>
          <p:cNvSpPr/>
          <p:nvPr userDrawn="1"/>
        </p:nvSpPr>
        <p:spPr>
          <a:xfrm>
            <a:off x="1710992" y="4437989"/>
            <a:ext cx="3140567" cy="390894"/>
          </a:xfrm>
          <a:prstGeom prst="roundRect">
            <a:avLst>
              <a:gd name="adj" fmla="val 8122"/>
            </a:avLst>
          </a:prstGeom>
          <a:noFill/>
          <a:ln w="12700">
            <a:solidFill>
              <a:srgbClr val="DCDEE0"/>
            </a:solidFill>
          </a:ln>
        </p:spPr>
        <p:txBody>
          <a:bodyPr lIns="19050" tIns="19050" rIns="19050" bIns="19050" anchor="ctr"/>
          <a:lstStyle/>
          <a:p>
            <a:endParaRPr sz="2000"/>
          </a:p>
        </p:txBody>
      </p:sp>
      <p:sp>
        <p:nvSpPr>
          <p:cNvPr id="73" name="Shape 2084">
            <a:extLst>
              <a:ext uri="{FF2B5EF4-FFF2-40B4-BE49-F238E27FC236}">
                <a16:creationId xmlns:a16="http://schemas.microsoft.com/office/drawing/2014/main" id="{B0160C9B-6CD7-4AB9-B9A2-296F482FE766}"/>
              </a:ext>
            </a:extLst>
          </p:cNvPr>
          <p:cNvSpPr/>
          <p:nvPr userDrawn="1"/>
        </p:nvSpPr>
        <p:spPr>
          <a:xfrm>
            <a:off x="1710992" y="4965948"/>
            <a:ext cx="3140567" cy="390894"/>
          </a:xfrm>
          <a:prstGeom prst="roundRect">
            <a:avLst>
              <a:gd name="adj" fmla="val 8122"/>
            </a:avLst>
          </a:prstGeom>
          <a:noFill/>
          <a:ln w="12700">
            <a:solidFill>
              <a:srgbClr val="DCDEE0"/>
            </a:solidFill>
          </a:ln>
        </p:spPr>
        <p:txBody>
          <a:bodyPr lIns="19050" tIns="19050" rIns="19050" bIns="19050" anchor="ctr"/>
          <a:lstStyle/>
          <a:p>
            <a:endParaRPr sz="2000"/>
          </a:p>
        </p:txBody>
      </p:sp>
      <p:sp>
        <p:nvSpPr>
          <p:cNvPr id="74" name="Shape 2084">
            <a:extLst>
              <a:ext uri="{FF2B5EF4-FFF2-40B4-BE49-F238E27FC236}">
                <a16:creationId xmlns:a16="http://schemas.microsoft.com/office/drawing/2014/main" id="{ACD209C9-C921-4436-9B60-68C6562D9EF3}"/>
              </a:ext>
            </a:extLst>
          </p:cNvPr>
          <p:cNvSpPr/>
          <p:nvPr userDrawn="1"/>
        </p:nvSpPr>
        <p:spPr>
          <a:xfrm>
            <a:off x="1710992" y="5496467"/>
            <a:ext cx="3140567" cy="390894"/>
          </a:xfrm>
          <a:prstGeom prst="roundRect">
            <a:avLst>
              <a:gd name="adj" fmla="val 8122"/>
            </a:avLst>
          </a:prstGeom>
          <a:noFill/>
          <a:ln w="12700">
            <a:solidFill>
              <a:srgbClr val="DCDEE0"/>
            </a:solidFill>
          </a:ln>
        </p:spPr>
        <p:txBody>
          <a:bodyPr lIns="19050" tIns="19050" rIns="19050" bIns="19050" anchor="ctr"/>
          <a:lstStyle/>
          <a:p>
            <a:endParaRPr sz="2000"/>
          </a:p>
        </p:txBody>
      </p:sp>
      <p:sp>
        <p:nvSpPr>
          <p:cNvPr id="75" name="Text Placeholder 5">
            <a:extLst>
              <a:ext uri="{FF2B5EF4-FFF2-40B4-BE49-F238E27FC236}">
                <a16:creationId xmlns:a16="http://schemas.microsoft.com/office/drawing/2014/main" id="{AED5DBA2-CCB3-4289-A2BA-92600A2C6B9C}"/>
              </a:ext>
            </a:extLst>
          </p:cNvPr>
          <p:cNvSpPr>
            <a:spLocks noGrp="1"/>
          </p:cNvSpPr>
          <p:nvPr>
            <p:ph type="body" sz="quarter" idx="46"/>
          </p:nvPr>
        </p:nvSpPr>
        <p:spPr>
          <a:xfrm>
            <a:off x="2903857" y="3910030"/>
            <a:ext cx="1947702" cy="390893"/>
          </a:xfrm>
          <a:prstGeom prst="roundRect">
            <a:avLst>
              <a:gd name="adj" fmla="val 6920"/>
            </a:avLst>
          </a:prstGeom>
          <a:solidFill>
            <a:schemeClr val="accent1"/>
          </a:solidFill>
          <a:ln>
            <a:solidFill>
              <a:schemeClr val="accent1"/>
            </a:solidFill>
          </a:ln>
        </p:spPr>
        <p:txBody>
          <a:bodyPr lIns="91440" tIns="0" rIns="91440" bIns="0" anchor="ctr">
            <a:noAutofit/>
          </a:bodyPr>
          <a:lstStyle>
            <a:lvl1pPr marL="0" indent="0" algn="l">
              <a:lnSpc>
                <a:spcPts val="1500"/>
              </a:lnSpc>
              <a:spcBef>
                <a:spcPts val="0"/>
              </a:spcBef>
              <a:buNone/>
              <a:defRPr sz="1400">
                <a:solidFill>
                  <a:schemeClr val="bg1"/>
                </a:solidFill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</a:t>
            </a:r>
          </a:p>
        </p:txBody>
      </p:sp>
      <p:sp>
        <p:nvSpPr>
          <p:cNvPr id="76" name="Text Placeholder 5">
            <a:extLst>
              <a:ext uri="{FF2B5EF4-FFF2-40B4-BE49-F238E27FC236}">
                <a16:creationId xmlns:a16="http://schemas.microsoft.com/office/drawing/2014/main" id="{26B6D3E4-C16C-49F8-9F29-993717DCDF42}"/>
              </a:ext>
            </a:extLst>
          </p:cNvPr>
          <p:cNvSpPr>
            <a:spLocks noGrp="1"/>
          </p:cNvSpPr>
          <p:nvPr>
            <p:ph type="body" sz="quarter" idx="47"/>
          </p:nvPr>
        </p:nvSpPr>
        <p:spPr>
          <a:xfrm>
            <a:off x="2133490" y="4437529"/>
            <a:ext cx="2718069" cy="390893"/>
          </a:xfrm>
          <a:prstGeom prst="roundRect">
            <a:avLst>
              <a:gd name="adj" fmla="val 6920"/>
            </a:avLst>
          </a:prstGeom>
          <a:solidFill>
            <a:schemeClr val="tx2"/>
          </a:solidFill>
          <a:ln>
            <a:solidFill>
              <a:schemeClr val="tx2"/>
            </a:solidFill>
          </a:ln>
        </p:spPr>
        <p:txBody>
          <a:bodyPr lIns="91440" tIns="0" rIns="91440" bIns="0" anchor="ctr">
            <a:noAutofit/>
          </a:bodyPr>
          <a:lstStyle>
            <a:lvl1pPr marL="0" indent="0" algn="l">
              <a:lnSpc>
                <a:spcPts val="1500"/>
              </a:lnSpc>
              <a:spcBef>
                <a:spcPts val="0"/>
              </a:spcBef>
              <a:buNone/>
              <a:defRPr sz="1400">
                <a:solidFill>
                  <a:schemeClr val="bg1"/>
                </a:solidFill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</a:t>
            </a:r>
          </a:p>
        </p:txBody>
      </p:sp>
      <p:sp>
        <p:nvSpPr>
          <p:cNvPr id="77" name="Text Placeholder 5">
            <a:extLst>
              <a:ext uri="{FF2B5EF4-FFF2-40B4-BE49-F238E27FC236}">
                <a16:creationId xmlns:a16="http://schemas.microsoft.com/office/drawing/2014/main" id="{6DC00677-FF23-436F-A1E0-5C9B5A51FBBE}"/>
              </a:ext>
            </a:extLst>
          </p:cNvPr>
          <p:cNvSpPr>
            <a:spLocks noGrp="1"/>
          </p:cNvSpPr>
          <p:nvPr>
            <p:ph type="body" sz="quarter" idx="48"/>
          </p:nvPr>
        </p:nvSpPr>
        <p:spPr>
          <a:xfrm>
            <a:off x="3581290" y="4971925"/>
            <a:ext cx="1270269" cy="390893"/>
          </a:xfrm>
          <a:prstGeom prst="roundRect">
            <a:avLst>
              <a:gd name="adj" fmla="val 6920"/>
            </a:avLst>
          </a:prstGeom>
          <a:solidFill>
            <a:schemeClr val="accent3"/>
          </a:solidFill>
          <a:ln>
            <a:solidFill>
              <a:schemeClr val="accent3"/>
            </a:solidFill>
          </a:ln>
        </p:spPr>
        <p:txBody>
          <a:bodyPr lIns="91440" tIns="0" rIns="91440" bIns="0" anchor="ctr">
            <a:noAutofit/>
          </a:bodyPr>
          <a:lstStyle>
            <a:lvl1pPr marL="0" indent="0" algn="l">
              <a:lnSpc>
                <a:spcPts val="1500"/>
              </a:lnSpc>
              <a:spcBef>
                <a:spcPts val="0"/>
              </a:spcBef>
              <a:buNone/>
              <a:defRPr sz="1400">
                <a:solidFill>
                  <a:schemeClr val="bg1"/>
                </a:solidFill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</a:t>
            </a:r>
          </a:p>
        </p:txBody>
      </p:sp>
      <p:sp>
        <p:nvSpPr>
          <p:cNvPr id="78" name="Text Placeholder 5">
            <a:extLst>
              <a:ext uri="{FF2B5EF4-FFF2-40B4-BE49-F238E27FC236}">
                <a16:creationId xmlns:a16="http://schemas.microsoft.com/office/drawing/2014/main" id="{A321DE40-9889-406C-B22A-BDE23B24CA0A}"/>
              </a:ext>
            </a:extLst>
          </p:cNvPr>
          <p:cNvSpPr>
            <a:spLocks noGrp="1"/>
          </p:cNvSpPr>
          <p:nvPr>
            <p:ph type="body" sz="quarter" idx="49"/>
          </p:nvPr>
        </p:nvSpPr>
        <p:spPr>
          <a:xfrm>
            <a:off x="2428764" y="5496468"/>
            <a:ext cx="2422795" cy="390893"/>
          </a:xfrm>
          <a:prstGeom prst="roundRect">
            <a:avLst>
              <a:gd name="adj" fmla="val 6920"/>
            </a:avLst>
          </a:prstGeom>
          <a:solidFill>
            <a:schemeClr val="accent4"/>
          </a:solidFill>
          <a:ln>
            <a:solidFill>
              <a:schemeClr val="accent4"/>
            </a:solidFill>
          </a:ln>
        </p:spPr>
        <p:txBody>
          <a:bodyPr lIns="91440" tIns="0" rIns="91440" bIns="0" anchor="ctr">
            <a:noAutofit/>
          </a:bodyPr>
          <a:lstStyle>
            <a:lvl1pPr marL="0" indent="0" algn="l">
              <a:lnSpc>
                <a:spcPts val="1500"/>
              </a:lnSpc>
              <a:spcBef>
                <a:spcPts val="0"/>
              </a:spcBef>
              <a:buNone/>
              <a:defRPr sz="1400">
                <a:solidFill>
                  <a:schemeClr val="bg1"/>
                </a:solidFill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</a:t>
            </a:r>
          </a:p>
        </p:txBody>
      </p:sp>
      <p:sp>
        <p:nvSpPr>
          <p:cNvPr id="41" name="Text Placeholder 2"/>
          <p:cNvSpPr>
            <a:spLocks noGrp="1"/>
          </p:cNvSpPr>
          <p:nvPr>
            <p:ph type="body" sz="quarter" idx="12" hasCustomPrompt="1"/>
          </p:nvPr>
        </p:nvSpPr>
        <p:spPr>
          <a:xfrm>
            <a:off x="4951413" y="6367701"/>
            <a:ext cx="6686550" cy="222012"/>
          </a:xfrm>
        </p:spPr>
        <p:txBody>
          <a:bodyPr/>
          <a:lstStyle>
            <a:lvl1pPr algn="r">
              <a:defRPr sz="900"/>
            </a:lvl1pPr>
            <a:lvl2pPr algn="r">
              <a:defRPr sz="1100"/>
            </a:lvl2pPr>
            <a:lvl3pPr algn="r">
              <a:defRPr sz="1050"/>
            </a:lvl3pPr>
            <a:lvl4pPr algn="r">
              <a:defRPr sz="1000"/>
            </a:lvl4pPr>
            <a:lvl5pPr algn="r">
              <a:defRPr sz="1000"/>
            </a:lvl5pPr>
          </a:lstStyle>
          <a:p>
            <a:pPr lvl="0"/>
            <a:r>
              <a:rPr lang="en-US" dirty="0"/>
              <a:t>Source</a:t>
            </a:r>
          </a:p>
        </p:txBody>
      </p:sp>
      <p:pic>
        <p:nvPicPr>
          <p:cNvPr id="42" name="Picture 41" descr="GSB_H_SEAL_2C.png"/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54182" y="6347358"/>
            <a:ext cx="872696" cy="278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9893318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580230EF-DC81-4B76-AF47-E6D79D5B3CF9}"/>
              </a:ext>
            </a:extLst>
          </p:cNvPr>
          <p:cNvSpPr/>
          <p:nvPr userDrawn="1"/>
        </p:nvSpPr>
        <p:spPr>
          <a:xfrm>
            <a:off x="0" y="6188939"/>
            <a:ext cx="12192000" cy="502806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>
              <a:latin typeface="+mj-lt"/>
            </a:endParaRPr>
          </a:p>
        </p:txBody>
      </p:sp>
      <p:sp>
        <p:nvSpPr>
          <p:cNvPr id="4" name="Picture Placeholder 4">
            <a:extLst>
              <a:ext uri="{FF2B5EF4-FFF2-40B4-BE49-F238E27FC236}">
                <a16:creationId xmlns:a16="http://schemas.microsoft.com/office/drawing/2014/main" id="{51CFCF33-B691-4A4D-8354-67D58975B36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0"/>
            <a:ext cx="12192000" cy="6858000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defRPr>
                <a:latin typeface="+mj-lt"/>
              </a:defRPr>
            </a:lvl1pPr>
          </a:lstStyle>
          <a:p>
            <a:endParaRPr lang="id-ID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2FB39113-6332-41C6-8772-E4AFED25B8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6458" y="1923221"/>
            <a:ext cx="9170504" cy="553998"/>
          </a:xfrm>
        </p:spPr>
        <p:txBody>
          <a:bodyPr lIns="0" tIns="0" rIns="0" bIns="0"/>
          <a:lstStyle>
            <a:lvl1pPr algn="l">
              <a:defRPr>
                <a:solidFill>
                  <a:schemeClr val="bg1"/>
                </a:solidFill>
                <a:latin typeface="+mj-lt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id-ID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A011F907-EB1F-4454-BCF1-7E281CE53DA7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16458" y="3141026"/>
            <a:ext cx="3969855" cy="95783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  <a:defRPr sz="1400">
                <a:solidFill>
                  <a:schemeClr val="bg1"/>
                </a:solidFill>
                <a:latin typeface="+mj-lt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 styles </a:t>
            </a:r>
            <a:r>
              <a:rPr lang="en-US" dirty="0" err="1"/>
              <a:t>lorem</a:t>
            </a:r>
            <a:r>
              <a:rPr lang="en-US" dirty="0"/>
              <a:t> </a:t>
            </a:r>
            <a:r>
              <a:rPr lang="en-US" dirty="0" err="1"/>
              <a:t>ipsum</a:t>
            </a:r>
            <a:r>
              <a:rPr lang="en-US" dirty="0"/>
              <a:t> dolor sit </a:t>
            </a:r>
            <a:r>
              <a:rPr lang="en-US" dirty="0" err="1"/>
              <a:t>amet</a:t>
            </a:r>
            <a:r>
              <a:rPr lang="en-US" dirty="0"/>
              <a:t> </a:t>
            </a:r>
            <a:r>
              <a:rPr lang="en-US" dirty="0" err="1"/>
              <a:t>aleh</a:t>
            </a:r>
            <a:r>
              <a:rPr lang="en-US" dirty="0"/>
              <a:t> </a:t>
            </a:r>
            <a:r>
              <a:rPr lang="en-US" dirty="0" err="1"/>
              <a:t>pue</a:t>
            </a:r>
            <a:r>
              <a:rPr lang="en-US" dirty="0"/>
              <a:t> h </a:t>
            </a:r>
            <a:r>
              <a:rPr lang="en-US" dirty="0" err="1"/>
              <a:t>om</a:t>
            </a:r>
            <a:r>
              <a:rPr lang="en-US" dirty="0"/>
              <a:t> </a:t>
            </a:r>
            <a:r>
              <a:rPr lang="en-US" dirty="0" err="1"/>
              <a:t>alah</a:t>
            </a:r>
            <a:r>
              <a:rPr lang="en-US" dirty="0"/>
              <a:t> </a:t>
            </a:r>
            <a:r>
              <a:rPr lang="en-US" dirty="0" err="1"/>
              <a:t>hai</a:t>
            </a:r>
            <a:r>
              <a:rPr lang="en-US" dirty="0"/>
              <a:t> </a:t>
            </a:r>
            <a:r>
              <a:rPr lang="en-US" dirty="0" err="1"/>
              <a:t>meutuwah</a:t>
            </a:r>
            <a:r>
              <a:rPr lang="en-US" dirty="0"/>
              <a:t> </a:t>
            </a:r>
            <a:r>
              <a:rPr lang="en-US" dirty="0" err="1"/>
              <a:t>ka</a:t>
            </a:r>
            <a:r>
              <a:rPr lang="en-US" dirty="0"/>
              <a:t> </a:t>
            </a:r>
            <a:r>
              <a:rPr lang="en-US" dirty="0" err="1"/>
              <a:t>abeh</a:t>
            </a:r>
            <a:r>
              <a:rPr lang="en-US" dirty="0"/>
              <a:t> </a:t>
            </a:r>
            <a:r>
              <a:rPr lang="en-US" dirty="0" err="1"/>
              <a:t>cara</a:t>
            </a:r>
            <a:r>
              <a:rPr lang="en-US" dirty="0"/>
              <a:t> </a:t>
            </a:r>
            <a:r>
              <a:rPr lang="en-US" dirty="0" err="1"/>
              <a:t>mita</a:t>
            </a:r>
            <a:r>
              <a:rPr lang="en-US" dirty="0"/>
              <a:t> </a:t>
            </a:r>
            <a:r>
              <a:rPr lang="en-US" dirty="0" err="1"/>
              <a:t>peng</a:t>
            </a:r>
            <a:endParaRPr lang="en-US" dirty="0"/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667841BA-BE0F-49A0-95D6-26EA4C5BC39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16458" y="2643756"/>
            <a:ext cx="9144000" cy="322848"/>
          </a:xfrm>
        </p:spPr>
        <p:txBody>
          <a:bodyPr lIns="0" tIns="0" rIns="0" bIns="0" anchor="t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  <a:defRPr sz="2000">
                <a:solidFill>
                  <a:schemeClr val="bg1"/>
                </a:solidFill>
                <a:latin typeface="+mj-lt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459405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4698E70C-1EB6-4BE1-AEA1-EB9772DED4EE}"/>
              </a:ext>
            </a:extLst>
          </p:cNvPr>
          <p:cNvCxnSpPr/>
          <p:nvPr userDrawn="1"/>
        </p:nvCxnSpPr>
        <p:spPr>
          <a:xfrm>
            <a:off x="554182" y="6320118"/>
            <a:ext cx="11083636" cy="0"/>
          </a:xfrm>
          <a:prstGeom prst="line">
            <a:avLst/>
          </a:prstGeom>
          <a:ln w="6350">
            <a:solidFill>
              <a:schemeClr val="bg1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 Placeholder 10">
            <a:extLst>
              <a:ext uri="{FF2B5EF4-FFF2-40B4-BE49-F238E27FC236}">
                <a16:creationId xmlns:a16="http://schemas.microsoft.com/office/drawing/2014/main" id="{C92DBBD8-B654-4A11-8E16-B0D63A97C6C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54182" y="1106401"/>
            <a:ext cx="11073007" cy="304800"/>
          </a:xfrm>
          <a:prstGeom prst="rect">
            <a:avLst/>
          </a:prstGeom>
        </p:spPr>
        <p:txBody>
          <a:bodyPr lIns="0" tIns="0" rIns="0" bIns="0" anchor="ctr" anchorCtr="0">
            <a:noAutofit/>
          </a:bodyPr>
          <a:lstStyle>
            <a:lvl1pPr marL="0" indent="0" algn="l" rtl="0">
              <a:spcBef>
                <a:spcPts val="0"/>
              </a:spcBef>
              <a:buNone/>
              <a:defRPr sz="2133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</a:defRPr>
            </a:lvl1pPr>
            <a:lvl2pPr algn="ctr" rtl="0">
              <a:defRPr/>
            </a:lvl2pPr>
            <a:lvl3pPr algn="ctr" rtl="0">
              <a:defRPr/>
            </a:lvl3pPr>
            <a:lvl4pPr algn="ctr" rtl="0">
              <a:defRPr/>
            </a:lvl4pPr>
            <a:lvl5pPr algn="ctr" rtl="0">
              <a:defRPr/>
            </a:lvl5pPr>
          </a:lstStyle>
          <a:p>
            <a:pPr lvl="0"/>
            <a:r>
              <a:rPr lang="en-US" dirty="0"/>
              <a:t>Subtitle if needed</a:t>
            </a:r>
          </a:p>
        </p:txBody>
      </p:sp>
      <p:sp>
        <p:nvSpPr>
          <p:cNvPr id="6" name="Text Placeholder 7">
            <a:extLst>
              <a:ext uri="{FF2B5EF4-FFF2-40B4-BE49-F238E27FC236}">
                <a16:creationId xmlns:a16="http://schemas.microsoft.com/office/drawing/2014/main" id="{35F1EB96-77B4-469A-B912-1874C711BCB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54182" y="455265"/>
            <a:ext cx="11073008" cy="558784"/>
          </a:xfrm>
          <a:prstGeom prst="rect">
            <a:avLst/>
          </a:prstGeom>
        </p:spPr>
        <p:txBody>
          <a:bodyPr lIns="0" tIns="0" rIns="0" bIns="0" anchor="ctr" anchorCtr="0">
            <a:noAutofit/>
          </a:bodyPr>
          <a:lstStyle>
            <a:lvl1pPr marL="0" indent="0" algn="l" rtl="0">
              <a:spcBef>
                <a:spcPts val="0"/>
              </a:spcBef>
              <a:buNone/>
              <a:defRPr sz="4000" b="0" cap="none" spc="0" baseline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Open Sans Light" pitchFamily="34" charset="0"/>
              </a:defRPr>
            </a:lvl1pPr>
          </a:lstStyle>
          <a:p>
            <a:pPr lvl="0"/>
            <a:r>
              <a:rPr lang="en-US" dirty="0"/>
              <a:t>Slide title</a:t>
            </a:r>
          </a:p>
        </p:txBody>
      </p:sp>
      <p:sp>
        <p:nvSpPr>
          <p:cNvPr id="7" name="Picture Placeholder 3">
            <a:extLst>
              <a:ext uri="{FF2B5EF4-FFF2-40B4-BE49-F238E27FC236}">
                <a16:creationId xmlns:a16="http://schemas.microsoft.com/office/drawing/2014/main" id="{730C2F3F-60DA-4E37-AE44-A780FD339730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7327384" y="1787525"/>
            <a:ext cx="4194691" cy="3969159"/>
          </a:xfrm>
          <a:solidFill>
            <a:schemeClr val="bg1">
              <a:lumMod val="85000"/>
            </a:schemeClr>
          </a:solidFill>
          <a:ln w="3175">
            <a:solidFill>
              <a:schemeClr val="bg1">
                <a:lumMod val="75000"/>
              </a:schemeClr>
            </a:solidFill>
          </a:ln>
        </p:spPr>
        <p:txBody>
          <a:bodyPr>
            <a:normAutofit/>
          </a:bodyPr>
          <a:lstStyle>
            <a:lvl1pPr>
              <a:defRPr sz="800">
                <a:latin typeface="+mn-lt"/>
              </a:defRPr>
            </a:lvl1pPr>
          </a:lstStyle>
          <a:p>
            <a:endParaRPr lang="id-ID"/>
          </a:p>
        </p:txBody>
      </p:sp>
      <p:sp>
        <p:nvSpPr>
          <p:cNvPr id="8" name="Picture Placeholder 3">
            <a:extLst>
              <a:ext uri="{FF2B5EF4-FFF2-40B4-BE49-F238E27FC236}">
                <a16:creationId xmlns:a16="http://schemas.microsoft.com/office/drawing/2014/main" id="{8FFE0639-E800-49C8-A0E9-BA4A23441ED4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63277" y="1787055"/>
            <a:ext cx="6432812" cy="2252694"/>
          </a:xfrm>
          <a:solidFill>
            <a:schemeClr val="bg1">
              <a:lumMod val="85000"/>
            </a:schemeClr>
          </a:solidFill>
          <a:ln w="3175">
            <a:solidFill>
              <a:schemeClr val="bg1">
                <a:lumMod val="75000"/>
              </a:schemeClr>
            </a:solidFill>
          </a:ln>
        </p:spPr>
        <p:txBody>
          <a:bodyPr>
            <a:normAutofit/>
          </a:bodyPr>
          <a:lstStyle>
            <a:lvl1pPr>
              <a:defRPr sz="800">
                <a:latin typeface="+mn-lt"/>
              </a:defRPr>
            </a:lvl1pPr>
          </a:lstStyle>
          <a:p>
            <a:endParaRPr lang="id-ID"/>
          </a:p>
        </p:txBody>
      </p:sp>
      <p:sp>
        <p:nvSpPr>
          <p:cNvPr id="9" name="Picture Placeholder 3">
            <a:extLst>
              <a:ext uri="{FF2B5EF4-FFF2-40B4-BE49-F238E27FC236}">
                <a16:creationId xmlns:a16="http://schemas.microsoft.com/office/drawing/2014/main" id="{57413133-A3C2-41EE-B481-AA9F3BD980F2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63277" y="4290012"/>
            <a:ext cx="2000827" cy="1466672"/>
          </a:xfrm>
          <a:solidFill>
            <a:schemeClr val="bg1">
              <a:lumMod val="85000"/>
            </a:schemeClr>
          </a:solidFill>
          <a:ln w="3175">
            <a:solidFill>
              <a:schemeClr val="bg1">
                <a:lumMod val="75000"/>
              </a:schemeClr>
            </a:solidFill>
          </a:ln>
        </p:spPr>
        <p:txBody>
          <a:bodyPr>
            <a:normAutofit/>
          </a:bodyPr>
          <a:lstStyle>
            <a:lvl1pPr>
              <a:defRPr sz="800">
                <a:latin typeface="+mn-lt"/>
              </a:defRPr>
            </a:lvl1pPr>
          </a:lstStyle>
          <a:p>
            <a:endParaRPr lang="id-ID"/>
          </a:p>
        </p:txBody>
      </p:sp>
      <p:sp>
        <p:nvSpPr>
          <p:cNvPr id="10" name="Picture Placeholder 3">
            <a:extLst>
              <a:ext uri="{FF2B5EF4-FFF2-40B4-BE49-F238E27FC236}">
                <a16:creationId xmlns:a16="http://schemas.microsoft.com/office/drawing/2014/main" id="{3A359AB5-4206-4DD8-BBA7-DFFBE2F676C0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2877291" y="4290012"/>
            <a:ext cx="2000827" cy="1466672"/>
          </a:xfrm>
          <a:solidFill>
            <a:schemeClr val="bg1">
              <a:lumMod val="85000"/>
            </a:schemeClr>
          </a:solidFill>
          <a:ln w="3175">
            <a:solidFill>
              <a:schemeClr val="bg1">
                <a:lumMod val="75000"/>
              </a:schemeClr>
            </a:solidFill>
          </a:ln>
        </p:spPr>
        <p:txBody>
          <a:bodyPr>
            <a:normAutofit/>
          </a:bodyPr>
          <a:lstStyle>
            <a:lvl1pPr>
              <a:defRPr sz="800">
                <a:latin typeface="+mn-lt"/>
              </a:defRPr>
            </a:lvl1pPr>
          </a:lstStyle>
          <a:p>
            <a:endParaRPr lang="id-ID"/>
          </a:p>
        </p:txBody>
      </p:sp>
      <p:sp>
        <p:nvSpPr>
          <p:cNvPr id="11" name="Picture Placeholder 3">
            <a:extLst>
              <a:ext uri="{FF2B5EF4-FFF2-40B4-BE49-F238E27FC236}">
                <a16:creationId xmlns:a16="http://schemas.microsoft.com/office/drawing/2014/main" id="{C18E80FF-BF17-4602-9631-1F1E8485C75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091305" y="4290012"/>
            <a:ext cx="2000827" cy="1466672"/>
          </a:xfrm>
          <a:solidFill>
            <a:schemeClr val="bg1">
              <a:lumMod val="85000"/>
            </a:schemeClr>
          </a:solidFill>
          <a:ln w="3175">
            <a:solidFill>
              <a:schemeClr val="bg1">
                <a:lumMod val="75000"/>
              </a:schemeClr>
            </a:solidFill>
          </a:ln>
        </p:spPr>
        <p:txBody>
          <a:bodyPr>
            <a:normAutofit/>
          </a:bodyPr>
          <a:lstStyle>
            <a:lvl1pPr>
              <a:defRPr sz="800">
                <a:latin typeface="+mn-lt"/>
              </a:defRPr>
            </a:lvl1pPr>
          </a:lstStyle>
          <a:p>
            <a:endParaRPr lang="id-ID"/>
          </a:p>
        </p:txBody>
      </p:sp>
      <p:sp>
        <p:nvSpPr>
          <p:cNvPr id="13" name="Text Placeholder 2"/>
          <p:cNvSpPr>
            <a:spLocks noGrp="1"/>
          </p:cNvSpPr>
          <p:nvPr>
            <p:ph type="body" sz="quarter" idx="12" hasCustomPrompt="1"/>
          </p:nvPr>
        </p:nvSpPr>
        <p:spPr>
          <a:xfrm>
            <a:off x="4951413" y="6367701"/>
            <a:ext cx="6686550" cy="222012"/>
          </a:xfrm>
        </p:spPr>
        <p:txBody>
          <a:bodyPr/>
          <a:lstStyle>
            <a:lvl1pPr algn="r">
              <a:defRPr sz="900"/>
            </a:lvl1pPr>
            <a:lvl2pPr algn="r">
              <a:defRPr sz="1100"/>
            </a:lvl2pPr>
            <a:lvl3pPr algn="r">
              <a:defRPr sz="1050"/>
            </a:lvl3pPr>
            <a:lvl4pPr algn="r">
              <a:defRPr sz="1000"/>
            </a:lvl4pPr>
            <a:lvl5pPr algn="r">
              <a:defRPr sz="1000"/>
            </a:lvl5pPr>
          </a:lstStyle>
          <a:p>
            <a:pPr lvl="0"/>
            <a:r>
              <a:rPr lang="en-US" dirty="0"/>
              <a:t>Source</a:t>
            </a:r>
          </a:p>
        </p:txBody>
      </p:sp>
      <p:pic>
        <p:nvPicPr>
          <p:cNvPr id="14" name="Picture 13" descr="GSB_H_SEAL_2C.png"/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54182" y="6347358"/>
            <a:ext cx="872696" cy="278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30018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1" grpId="0" animBg="1"/>
    </p:bldLst>
  </p:timing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766C40EC-0CCF-4BC6-B691-544C3FA9256C}"/>
              </a:ext>
            </a:extLst>
          </p:cNvPr>
          <p:cNvCxnSpPr/>
          <p:nvPr userDrawn="1"/>
        </p:nvCxnSpPr>
        <p:spPr>
          <a:xfrm>
            <a:off x="554182" y="6320118"/>
            <a:ext cx="11083636" cy="0"/>
          </a:xfrm>
          <a:prstGeom prst="line">
            <a:avLst/>
          </a:prstGeom>
          <a:ln w="6350">
            <a:solidFill>
              <a:schemeClr val="bg1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 Placeholder 10">
            <a:extLst>
              <a:ext uri="{FF2B5EF4-FFF2-40B4-BE49-F238E27FC236}">
                <a16:creationId xmlns:a16="http://schemas.microsoft.com/office/drawing/2014/main" id="{DD260F35-182C-4DAE-873C-595D1FD3342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54182" y="1106401"/>
            <a:ext cx="11073007" cy="304800"/>
          </a:xfrm>
          <a:prstGeom prst="rect">
            <a:avLst/>
          </a:prstGeom>
        </p:spPr>
        <p:txBody>
          <a:bodyPr lIns="0" tIns="0" rIns="0" bIns="0" anchor="ctr" anchorCtr="0">
            <a:noAutofit/>
          </a:bodyPr>
          <a:lstStyle>
            <a:lvl1pPr marL="0" indent="0" algn="l" rtl="0">
              <a:spcBef>
                <a:spcPts val="0"/>
              </a:spcBef>
              <a:buNone/>
              <a:defRPr sz="2133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</a:defRPr>
            </a:lvl1pPr>
            <a:lvl2pPr algn="ctr" rtl="0">
              <a:defRPr/>
            </a:lvl2pPr>
            <a:lvl3pPr algn="ctr" rtl="0">
              <a:defRPr/>
            </a:lvl3pPr>
            <a:lvl4pPr algn="ctr" rtl="0">
              <a:defRPr/>
            </a:lvl4pPr>
            <a:lvl5pPr algn="ctr" rtl="0">
              <a:defRPr/>
            </a:lvl5pPr>
          </a:lstStyle>
          <a:p>
            <a:pPr lvl="0"/>
            <a:r>
              <a:rPr lang="en-US" dirty="0"/>
              <a:t>Subtitle if needed</a:t>
            </a:r>
          </a:p>
        </p:txBody>
      </p:sp>
      <p:sp>
        <p:nvSpPr>
          <p:cNvPr id="6" name="Text Placeholder 7">
            <a:extLst>
              <a:ext uri="{FF2B5EF4-FFF2-40B4-BE49-F238E27FC236}">
                <a16:creationId xmlns:a16="http://schemas.microsoft.com/office/drawing/2014/main" id="{4E5F8D13-230E-47FB-B720-3CB7EAB9FF6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54182" y="455265"/>
            <a:ext cx="11073008" cy="558784"/>
          </a:xfrm>
          <a:prstGeom prst="rect">
            <a:avLst/>
          </a:prstGeom>
        </p:spPr>
        <p:txBody>
          <a:bodyPr lIns="0" tIns="0" rIns="0" bIns="0" anchor="ctr" anchorCtr="0">
            <a:noAutofit/>
          </a:bodyPr>
          <a:lstStyle>
            <a:lvl1pPr marL="0" indent="0" algn="l" rtl="0">
              <a:spcBef>
                <a:spcPts val="0"/>
              </a:spcBef>
              <a:buNone/>
              <a:defRPr sz="4000" b="0" cap="none" spc="0" baseline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Open Sans Light" pitchFamily="34" charset="0"/>
              </a:defRPr>
            </a:lvl1pPr>
          </a:lstStyle>
          <a:p>
            <a:pPr lvl="0"/>
            <a:r>
              <a:rPr lang="en-US" dirty="0"/>
              <a:t>Slide title</a:t>
            </a:r>
          </a:p>
        </p:txBody>
      </p:sp>
      <p:sp>
        <p:nvSpPr>
          <p:cNvPr id="8" name="Picture Placeholder 3">
            <a:extLst>
              <a:ext uri="{FF2B5EF4-FFF2-40B4-BE49-F238E27FC236}">
                <a16:creationId xmlns:a16="http://schemas.microsoft.com/office/drawing/2014/main" id="{4C1880B6-1F7E-4708-BA14-8055E1855329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63277" y="1595517"/>
            <a:ext cx="2712525" cy="4494198"/>
          </a:xfrm>
          <a:solidFill>
            <a:schemeClr val="bg1">
              <a:lumMod val="85000"/>
            </a:schemeClr>
          </a:solidFill>
          <a:ln w="3175">
            <a:solidFill>
              <a:schemeClr val="bg1">
                <a:lumMod val="75000"/>
              </a:schemeClr>
            </a:solidFill>
          </a:ln>
        </p:spPr>
        <p:txBody>
          <a:bodyPr>
            <a:normAutofit/>
          </a:bodyPr>
          <a:lstStyle>
            <a:lvl1pPr>
              <a:defRPr sz="800">
                <a:latin typeface="Aller" panose="02000503030000020004" pitchFamily="2" charset="0"/>
              </a:defRPr>
            </a:lvl1pPr>
          </a:lstStyle>
          <a:p>
            <a:endParaRPr lang="id-ID"/>
          </a:p>
        </p:txBody>
      </p:sp>
      <p:sp>
        <p:nvSpPr>
          <p:cNvPr id="9" name="Picture Placeholder 3">
            <a:extLst>
              <a:ext uri="{FF2B5EF4-FFF2-40B4-BE49-F238E27FC236}">
                <a16:creationId xmlns:a16="http://schemas.microsoft.com/office/drawing/2014/main" id="{728E8B4D-1689-4350-95B7-85171BDF9A36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670343" y="4489409"/>
            <a:ext cx="2286030" cy="1600306"/>
          </a:xfrm>
          <a:solidFill>
            <a:schemeClr val="bg1">
              <a:lumMod val="85000"/>
            </a:schemeClr>
          </a:solidFill>
          <a:ln w="3175">
            <a:solidFill>
              <a:schemeClr val="bg1">
                <a:lumMod val="75000"/>
              </a:schemeClr>
            </a:solidFill>
          </a:ln>
        </p:spPr>
        <p:txBody>
          <a:bodyPr>
            <a:normAutofit/>
          </a:bodyPr>
          <a:lstStyle>
            <a:lvl1pPr>
              <a:defRPr sz="800">
                <a:latin typeface="Aller" panose="02000503030000020004" pitchFamily="2" charset="0"/>
              </a:defRPr>
            </a:lvl1pPr>
          </a:lstStyle>
          <a:p>
            <a:endParaRPr lang="id-ID"/>
          </a:p>
        </p:txBody>
      </p:sp>
      <p:sp>
        <p:nvSpPr>
          <p:cNvPr id="10" name="Picture Placeholder 3">
            <a:extLst>
              <a:ext uri="{FF2B5EF4-FFF2-40B4-BE49-F238E27FC236}">
                <a16:creationId xmlns:a16="http://schemas.microsoft.com/office/drawing/2014/main" id="{5274DD7F-1CB0-486B-9800-4C691DC6E350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6235608" y="4489407"/>
            <a:ext cx="2286049" cy="1600307"/>
          </a:xfrm>
          <a:solidFill>
            <a:schemeClr val="bg1">
              <a:lumMod val="85000"/>
            </a:schemeClr>
          </a:solidFill>
          <a:ln w="3175">
            <a:solidFill>
              <a:schemeClr val="bg1">
                <a:lumMod val="75000"/>
              </a:schemeClr>
            </a:solidFill>
          </a:ln>
        </p:spPr>
        <p:txBody>
          <a:bodyPr>
            <a:normAutofit/>
          </a:bodyPr>
          <a:lstStyle>
            <a:lvl1pPr>
              <a:defRPr sz="800">
                <a:latin typeface="Aller" panose="02000503030000020004" pitchFamily="2" charset="0"/>
              </a:defRPr>
            </a:lvl1pPr>
          </a:lstStyle>
          <a:p>
            <a:endParaRPr lang="id-ID"/>
          </a:p>
        </p:txBody>
      </p:sp>
      <p:sp>
        <p:nvSpPr>
          <p:cNvPr id="11" name="Picture Placeholder 3">
            <a:extLst>
              <a:ext uri="{FF2B5EF4-FFF2-40B4-BE49-F238E27FC236}">
                <a16:creationId xmlns:a16="http://schemas.microsoft.com/office/drawing/2014/main" id="{D2ACCF49-4F3E-4592-96CE-80F4B0BB1700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8803135" y="1611799"/>
            <a:ext cx="2722546" cy="4477916"/>
          </a:xfrm>
          <a:solidFill>
            <a:schemeClr val="bg1">
              <a:lumMod val="85000"/>
            </a:schemeClr>
          </a:solidFill>
          <a:ln w="3175">
            <a:solidFill>
              <a:schemeClr val="bg1">
                <a:lumMod val="75000"/>
              </a:schemeClr>
            </a:solidFill>
          </a:ln>
        </p:spPr>
        <p:txBody>
          <a:bodyPr>
            <a:normAutofit/>
          </a:bodyPr>
          <a:lstStyle>
            <a:lvl1pPr>
              <a:defRPr sz="800">
                <a:latin typeface="Aller" panose="02000503030000020004" pitchFamily="2" charset="0"/>
              </a:defRPr>
            </a:lvl1pPr>
          </a:lstStyle>
          <a:p>
            <a:endParaRPr lang="id-ID"/>
          </a:p>
        </p:txBody>
      </p:sp>
      <p:sp>
        <p:nvSpPr>
          <p:cNvPr id="12" name="Picture Placeholder 3">
            <a:extLst>
              <a:ext uri="{FF2B5EF4-FFF2-40B4-BE49-F238E27FC236}">
                <a16:creationId xmlns:a16="http://schemas.microsoft.com/office/drawing/2014/main" id="{204F728B-68FD-4DC3-83EB-BFF420DF7C37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670343" y="1611797"/>
            <a:ext cx="4844752" cy="2617193"/>
          </a:xfrm>
          <a:solidFill>
            <a:schemeClr val="bg1">
              <a:lumMod val="85000"/>
            </a:schemeClr>
          </a:solidFill>
          <a:ln w="3175">
            <a:solidFill>
              <a:schemeClr val="bg1">
                <a:lumMod val="75000"/>
              </a:schemeClr>
            </a:solidFill>
          </a:ln>
        </p:spPr>
        <p:txBody>
          <a:bodyPr>
            <a:normAutofit/>
          </a:bodyPr>
          <a:lstStyle>
            <a:lvl1pPr>
              <a:defRPr sz="800">
                <a:latin typeface="Aller" panose="02000503030000020004" pitchFamily="2" charset="0"/>
              </a:defRPr>
            </a:lvl1pPr>
          </a:lstStyle>
          <a:p>
            <a:endParaRPr lang="id-ID"/>
          </a:p>
        </p:txBody>
      </p:sp>
      <p:sp>
        <p:nvSpPr>
          <p:cNvPr id="14" name="Text Placeholder 2"/>
          <p:cNvSpPr>
            <a:spLocks noGrp="1"/>
          </p:cNvSpPr>
          <p:nvPr>
            <p:ph type="body" sz="quarter" idx="12" hasCustomPrompt="1"/>
          </p:nvPr>
        </p:nvSpPr>
        <p:spPr>
          <a:xfrm>
            <a:off x="4951413" y="6367701"/>
            <a:ext cx="6686550" cy="222012"/>
          </a:xfrm>
        </p:spPr>
        <p:txBody>
          <a:bodyPr/>
          <a:lstStyle>
            <a:lvl1pPr algn="r">
              <a:defRPr sz="900"/>
            </a:lvl1pPr>
            <a:lvl2pPr algn="r">
              <a:defRPr sz="1100"/>
            </a:lvl2pPr>
            <a:lvl3pPr algn="r">
              <a:defRPr sz="1050"/>
            </a:lvl3pPr>
            <a:lvl4pPr algn="r">
              <a:defRPr sz="1000"/>
            </a:lvl4pPr>
            <a:lvl5pPr algn="r">
              <a:defRPr sz="1000"/>
            </a:lvl5pPr>
          </a:lstStyle>
          <a:p>
            <a:pPr lvl="0"/>
            <a:r>
              <a:rPr lang="en-US" dirty="0"/>
              <a:t>Source</a:t>
            </a:r>
          </a:p>
        </p:txBody>
      </p:sp>
      <p:pic>
        <p:nvPicPr>
          <p:cNvPr id="15" name="Picture 14" descr="GSB_H_SEAL_2C.png"/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54182" y="6347358"/>
            <a:ext cx="872696" cy="278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78744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1" grpId="0" animBg="1"/>
      <p:bldP spid="12" grpId="0" animBg="1"/>
    </p:bld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er no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Text Placeholder 10"/>
          <p:cNvSpPr>
            <a:spLocks noGrp="1"/>
          </p:cNvSpPr>
          <p:nvPr>
            <p:ph type="body" sz="quarter" idx="11" hasCustomPrompt="1"/>
          </p:nvPr>
        </p:nvSpPr>
        <p:spPr>
          <a:xfrm>
            <a:off x="554182" y="1371600"/>
            <a:ext cx="11073007" cy="304800"/>
          </a:xfrm>
          <a:prstGeom prst="rect">
            <a:avLst/>
          </a:prstGeom>
        </p:spPr>
        <p:txBody>
          <a:bodyPr lIns="0" tIns="0" rIns="0" bIns="0" anchor="ctr" anchorCtr="0">
            <a:noAutofit/>
          </a:bodyPr>
          <a:lstStyle>
            <a:lvl1pPr marL="0" indent="0" algn="l" rtl="0">
              <a:spcBef>
                <a:spcPts val="0"/>
              </a:spcBef>
              <a:buNone/>
              <a:defRPr sz="280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</a:defRPr>
            </a:lvl1pPr>
            <a:lvl2pPr algn="ctr" rtl="0">
              <a:defRPr/>
            </a:lvl2pPr>
            <a:lvl3pPr algn="ctr" rtl="0">
              <a:defRPr/>
            </a:lvl3pPr>
            <a:lvl4pPr algn="ctr" rtl="0">
              <a:defRPr/>
            </a:lvl4pPr>
            <a:lvl5pPr algn="ctr" rtl="0">
              <a:defRPr/>
            </a:lvl5pPr>
          </a:lstStyle>
          <a:p>
            <a:pPr lvl="0"/>
            <a:r>
              <a:rPr lang="en-US" dirty="0"/>
              <a:t>Subtitle if needed</a:t>
            </a:r>
          </a:p>
        </p:txBody>
      </p:sp>
      <p:sp>
        <p:nvSpPr>
          <p:cNvPr id="10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554182" y="640080"/>
            <a:ext cx="11073008" cy="558784"/>
          </a:xfrm>
          <a:prstGeom prst="rect">
            <a:avLst/>
          </a:prstGeom>
        </p:spPr>
        <p:txBody>
          <a:bodyPr lIns="0" tIns="0" rIns="0" bIns="0" anchor="ctr" anchorCtr="0">
            <a:noAutofit/>
          </a:bodyPr>
          <a:lstStyle>
            <a:lvl1pPr marL="0" indent="0" algn="l" rtl="0">
              <a:spcBef>
                <a:spcPts val="0"/>
              </a:spcBef>
              <a:buNone/>
              <a:defRPr sz="3600" b="0" cap="none" spc="0" baseline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Open Sans Light" pitchFamily="34" charset="0"/>
              </a:defRPr>
            </a:lvl1pPr>
          </a:lstStyle>
          <a:p>
            <a:pPr lvl="0"/>
            <a:r>
              <a:rPr lang="en-US" dirty="0"/>
              <a:t>Slide title</a:t>
            </a:r>
          </a:p>
        </p:txBody>
      </p:sp>
    </p:spTree>
    <p:extLst>
      <p:ext uri="{BB962C8B-B14F-4D97-AF65-F5344CB8AC3E}">
        <p14:creationId xmlns:p14="http://schemas.microsoft.com/office/powerpoint/2010/main" val="4269865662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DD9E3E4C-F6CF-49A3-8CE1-50FEDC517485}"/>
              </a:ext>
            </a:extLst>
          </p:cNvPr>
          <p:cNvCxnSpPr/>
          <p:nvPr userDrawn="1"/>
        </p:nvCxnSpPr>
        <p:spPr>
          <a:xfrm>
            <a:off x="554182" y="6320118"/>
            <a:ext cx="11083636" cy="0"/>
          </a:xfrm>
          <a:prstGeom prst="line">
            <a:avLst/>
          </a:prstGeom>
          <a:ln w="6350">
            <a:solidFill>
              <a:schemeClr val="bg1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 Placeholder 10">
            <a:extLst>
              <a:ext uri="{FF2B5EF4-FFF2-40B4-BE49-F238E27FC236}">
                <a16:creationId xmlns:a16="http://schemas.microsoft.com/office/drawing/2014/main" id="{4CD0A41D-3BB9-403A-B8FD-0C066F0E261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54182" y="1106401"/>
            <a:ext cx="11073007" cy="304800"/>
          </a:xfrm>
          <a:prstGeom prst="rect">
            <a:avLst/>
          </a:prstGeom>
        </p:spPr>
        <p:txBody>
          <a:bodyPr lIns="0" tIns="0" rIns="0" bIns="0" anchor="ctr" anchorCtr="0">
            <a:noAutofit/>
          </a:bodyPr>
          <a:lstStyle>
            <a:lvl1pPr marL="0" indent="0" algn="l" rtl="0">
              <a:spcBef>
                <a:spcPts val="0"/>
              </a:spcBef>
              <a:buNone/>
              <a:defRPr sz="2133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</a:defRPr>
            </a:lvl1pPr>
            <a:lvl2pPr algn="ctr" rtl="0">
              <a:defRPr/>
            </a:lvl2pPr>
            <a:lvl3pPr algn="ctr" rtl="0">
              <a:defRPr/>
            </a:lvl3pPr>
            <a:lvl4pPr algn="ctr" rtl="0">
              <a:defRPr/>
            </a:lvl4pPr>
            <a:lvl5pPr algn="ctr" rtl="0">
              <a:defRPr/>
            </a:lvl5pPr>
          </a:lstStyle>
          <a:p>
            <a:pPr lvl="0"/>
            <a:r>
              <a:rPr lang="en-US" dirty="0"/>
              <a:t>Subtitle if needed</a:t>
            </a:r>
          </a:p>
        </p:txBody>
      </p:sp>
      <p:sp>
        <p:nvSpPr>
          <p:cNvPr id="6" name="Text Placeholder 7">
            <a:extLst>
              <a:ext uri="{FF2B5EF4-FFF2-40B4-BE49-F238E27FC236}">
                <a16:creationId xmlns:a16="http://schemas.microsoft.com/office/drawing/2014/main" id="{592DDCB0-ED5D-4814-A158-4D0758FFBD9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54182" y="455265"/>
            <a:ext cx="11073008" cy="558784"/>
          </a:xfrm>
          <a:prstGeom prst="rect">
            <a:avLst/>
          </a:prstGeom>
        </p:spPr>
        <p:txBody>
          <a:bodyPr lIns="0" tIns="0" rIns="0" bIns="0" anchor="ctr" anchorCtr="0">
            <a:noAutofit/>
          </a:bodyPr>
          <a:lstStyle>
            <a:lvl1pPr marL="0" indent="0" algn="l" rtl="0">
              <a:spcBef>
                <a:spcPts val="0"/>
              </a:spcBef>
              <a:buNone/>
              <a:defRPr sz="4000" b="0" cap="none" spc="0" baseline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Open Sans Light" pitchFamily="34" charset="0"/>
              </a:defRPr>
            </a:lvl1pPr>
          </a:lstStyle>
          <a:p>
            <a:pPr lvl="0"/>
            <a:r>
              <a:rPr lang="en-US" dirty="0"/>
              <a:t>Slide title</a:t>
            </a:r>
          </a:p>
        </p:txBody>
      </p:sp>
      <p:sp>
        <p:nvSpPr>
          <p:cNvPr id="7" name="Picture Placeholder 3">
            <a:extLst>
              <a:ext uri="{FF2B5EF4-FFF2-40B4-BE49-F238E27FC236}">
                <a16:creationId xmlns:a16="http://schemas.microsoft.com/office/drawing/2014/main" id="{052D9994-08A7-4CC1-8553-6FC3A3EA0D1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550925" y="1832171"/>
            <a:ext cx="2010705" cy="4250905"/>
          </a:xfrm>
          <a:solidFill>
            <a:schemeClr val="bg1">
              <a:lumMod val="85000"/>
            </a:schemeClr>
          </a:solidFill>
          <a:ln w="3175">
            <a:solidFill>
              <a:schemeClr val="bg1">
                <a:lumMod val="75000"/>
              </a:schemeClr>
            </a:solidFill>
          </a:ln>
        </p:spPr>
        <p:txBody>
          <a:bodyPr>
            <a:normAutofit/>
          </a:bodyPr>
          <a:lstStyle>
            <a:lvl1pPr>
              <a:defRPr sz="800">
                <a:latin typeface="Aller" panose="02000503030000020004" pitchFamily="2" charset="0"/>
              </a:defRPr>
            </a:lvl1pPr>
          </a:lstStyle>
          <a:p>
            <a:endParaRPr lang="id-ID"/>
          </a:p>
        </p:txBody>
      </p:sp>
      <p:sp>
        <p:nvSpPr>
          <p:cNvPr id="8" name="Picture Placeholder 3">
            <a:extLst>
              <a:ext uri="{FF2B5EF4-FFF2-40B4-BE49-F238E27FC236}">
                <a16:creationId xmlns:a16="http://schemas.microsoft.com/office/drawing/2014/main" id="{2BC20DD9-40E1-4F1E-85D3-66B32435D9FA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074947" y="1832171"/>
            <a:ext cx="2032756" cy="4250905"/>
          </a:xfrm>
          <a:solidFill>
            <a:schemeClr val="bg1">
              <a:lumMod val="85000"/>
            </a:schemeClr>
          </a:solidFill>
          <a:ln w="3175">
            <a:solidFill>
              <a:schemeClr val="bg1">
                <a:lumMod val="75000"/>
              </a:schemeClr>
            </a:solidFill>
          </a:ln>
        </p:spPr>
        <p:txBody>
          <a:bodyPr>
            <a:normAutofit/>
          </a:bodyPr>
          <a:lstStyle>
            <a:lvl1pPr>
              <a:defRPr sz="800">
                <a:latin typeface="Aller" panose="02000503030000020004" pitchFamily="2" charset="0"/>
              </a:defRPr>
            </a:lvl1pPr>
          </a:lstStyle>
          <a:p>
            <a:endParaRPr lang="id-ID"/>
          </a:p>
        </p:txBody>
      </p:sp>
      <p:sp>
        <p:nvSpPr>
          <p:cNvPr id="9" name="Picture Placeholder 3">
            <a:extLst>
              <a:ext uri="{FF2B5EF4-FFF2-40B4-BE49-F238E27FC236}">
                <a16:creationId xmlns:a16="http://schemas.microsoft.com/office/drawing/2014/main" id="{464F0E2F-A6FA-4690-BBD7-798279CB46B8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7347985" y="1841732"/>
            <a:ext cx="2032756" cy="4241344"/>
          </a:xfrm>
          <a:solidFill>
            <a:schemeClr val="bg1">
              <a:lumMod val="85000"/>
            </a:schemeClr>
          </a:solidFill>
          <a:ln w="3175">
            <a:solidFill>
              <a:schemeClr val="bg1">
                <a:lumMod val="75000"/>
              </a:schemeClr>
            </a:solidFill>
          </a:ln>
        </p:spPr>
        <p:txBody>
          <a:bodyPr>
            <a:normAutofit/>
          </a:bodyPr>
          <a:lstStyle>
            <a:lvl1pPr>
              <a:defRPr sz="800">
                <a:latin typeface="Aller" panose="02000503030000020004" pitchFamily="2" charset="0"/>
              </a:defRPr>
            </a:lvl1pPr>
          </a:lstStyle>
          <a:p>
            <a:endParaRPr lang="id-ID"/>
          </a:p>
        </p:txBody>
      </p:sp>
      <p:sp>
        <p:nvSpPr>
          <p:cNvPr id="10" name="Picture Placeholder 3">
            <a:extLst>
              <a:ext uri="{FF2B5EF4-FFF2-40B4-BE49-F238E27FC236}">
                <a16:creationId xmlns:a16="http://schemas.microsoft.com/office/drawing/2014/main" id="{68591F61-13DD-40C3-9E77-21F2B76A1D3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9621024" y="1835651"/>
            <a:ext cx="2032754" cy="4247425"/>
          </a:xfrm>
          <a:solidFill>
            <a:schemeClr val="bg1">
              <a:lumMod val="85000"/>
            </a:schemeClr>
          </a:solidFill>
          <a:ln w="3175">
            <a:solidFill>
              <a:schemeClr val="bg1">
                <a:lumMod val="75000"/>
              </a:schemeClr>
            </a:solidFill>
          </a:ln>
        </p:spPr>
        <p:txBody>
          <a:bodyPr>
            <a:normAutofit/>
          </a:bodyPr>
          <a:lstStyle>
            <a:lvl1pPr>
              <a:defRPr sz="800">
                <a:latin typeface="Aller" panose="02000503030000020004" pitchFamily="2" charset="0"/>
              </a:defRPr>
            </a:lvl1pPr>
          </a:lstStyle>
          <a:p>
            <a:endParaRPr lang="id-ID"/>
          </a:p>
        </p:txBody>
      </p:sp>
      <p:sp>
        <p:nvSpPr>
          <p:cNvPr id="11" name="Picture Placeholder 3">
            <a:extLst>
              <a:ext uri="{FF2B5EF4-FFF2-40B4-BE49-F238E27FC236}">
                <a16:creationId xmlns:a16="http://schemas.microsoft.com/office/drawing/2014/main" id="{9DF33DC0-A411-427F-ADE1-79421D740B7A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2823961" y="1832171"/>
            <a:ext cx="2010705" cy="4250905"/>
          </a:xfrm>
          <a:solidFill>
            <a:schemeClr val="bg1">
              <a:lumMod val="85000"/>
            </a:schemeClr>
          </a:solidFill>
          <a:ln w="3175">
            <a:solidFill>
              <a:schemeClr val="bg1">
                <a:lumMod val="75000"/>
              </a:schemeClr>
            </a:solidFill>
          </a:ln>
        </p:spPr>
        <p:txBody>
          <a:bodyPr>
            <a:normAutofit/>
          </a:bodyPr>
          <a:lstStyle>
            <a:lvl1pPr>
              <a:defRPr sz="800">
                <a:latin typeface="Aller" panose="02000503030000020004" pitchFamily="2" charset="0"/>
              </a:defRPr>
            </a:lvl1pPr>
          </a:lstStyle>
          <a:p>
            <a:endParaRPr lang="id-ID"/>
          </a:p>
        </p:txBody>
      </p:sp>
      <p:sp>
        <p:nvSpPr>
          <p:cNvPr id="13" name="Text Placeholder 2"/>
          <p:cNvSpPr>
            <a:spLocks noGrp="1"/>
          </p:cNvSpPr>
          <p:nvPr>
            <p:ph type="body" sz="quarter" idx="12" hasCustomPrompt="1"/>
          </p:nvPr>
        </p:nvSpPr>
        <p:spPr>
          <a:xfrm>
            <a:off x="4951413" y="6367701"/>
            <a:ext cx="6686550" cy="222012"/>
          </a:xfrm>
        </p:spPr>
        <p:txBody>
          <a:bodyPr/>
          <a:lstStyle>
            <a:lvl1pPr algn="r">
              <a:defRPr sz="900"/>
            </a:lvl1pPr>
            <a:lvl2pPr algn="r">
              <a:defRPr sz="1100"/>
            </a:lvl2pPr>
            <a:lvl3pPr algn="r">
              <a:defRPr sz="1050"/>
            </a:lvl3pPr>
            <a:lvl4pPr algn="r">
              <a:defRPr sz="1000"/>
            </a:lvl4pPr>
            <a:lvl5pPr algn="r">
              <a:defRPr sz="1000"/>
            </a:lvl5pPr>
          </a:lstStyle>
          <a:p>
            <a:pPr lvl="0"/>
            <a:r>
              <a:rPr lang="en-US" dirty="0"/>
              <a:t>Source</a:t>
            </a:r>
          </a:p>
        </p:txBody>
      </p:sp>
      <p:pic>
        <p:nvPicPr>
          <p:cNvPr id="14" name="Picture 13" descr="GSB_H_SEAL_2C.png"/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54182" y="6347358"/>
            <a:ext cx="872696" cy="278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09425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1" grpId="0" animBg="1"/>
    </p:bldLst>
  </p:timing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6B4F1997-9358-42BD-AD4B-0B707FB88C8D}"/>
              </a:ext>
            </a:extLst>
          </p:cNvPr>
          <p:cNvCxnSpPr/>
          <p:nvPr userDrawn="1"/>
        </p:nvCxnSpPr>
        <p:spPr>
          <a:xfrm>
            <a:off x="554182" y="6320118"/>
            <a:ext cx="11083636" cy="0"/>
          </a:xfrm>
          <a:prstGeom prst="line">
            <a:avLst/>
          </a:prstGeom>
          <a:ln w="6350">
            <a:solidFill>
              <a:schemeClr val="bg1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 Placeholder 10">
            <a:extLst>
              <a:ext uri="{FF2B5EF4-FFF2-40B4-BE49-F238E27FC236}">
                <a16:creationId xmlns:a16="http://schemas.microsoft.com/office/drawing/2014/main" id="{94B0550B-1CC7-40D5-BB79-AE4E590811B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54182" y="1106401"/>
            <a:ext cx="11073007" cy="304800"/>
          </a:xfrm>
          <a:prstGeom prst="rect">
            <a:avLst/>
          </a:prstGeom>
        </p:spPr>
        <p:txBody>
          <a:bodyPr lIns="0" tIns="0" rIns="0" bIns="0" anchor="ctr" anchorCtr="0">
            <a:noAutofit/>
          </a:bodyPr>
          <a:lstStyle>
            <a:lvl1pPr marL="0" indent="0" algn="l" rtl="0">
              <a:spcBef>
                <a:spcPts val="0"/>
              </a:spcBef>
              <a:buNone/>
              <a:defRPr sz="2133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</a:defRPr>
            </a:lvl1pPr>
            <a:lvl2pPr algn="ctr" rtl="0">
              <a:defRPr/>
            </a:lvl2pPr>
            <a:lvl3pPr algn="ctr" rtl="0">
              <a:defRPr/>
            </a:lvl3pPr>
            <a:lvl4pPr algn="ctr" rtl="0">
              <a:defRPr/>
            </a:lvl4pPr>
            <a:lvl5pPr algn="ctr" rtl="0">
              <a:defRPr/>
            </a:lvl5pPr>
          </a:lstStyle>
          <a:p>
            <a:pPr lvl="0"/>
            <a:r>
              <a:rPr lang="en-US" dirty="0"/>
              <a:t>Subtitle if needed</a:t>
            </a:r>
          </a:p>
        </p:txBody>
      </p:sp>
      <p:sp>
        <p:nvSpPr>
          <p:cNvPr id="6" name="Text Placeholder 7">
            <a:extLst>
              <a:ext uri="{FF2B5EF4-FFF2-40B4-BE49-F238E27FC236}">
                <a16:creationId xmlns:a16="http://schemas.microsoft.com/office/drawing/2014/main" id="{D29B88E2-8B6D-4E67-BC17-45D893A5492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54182" y="455265"/>
            <a:ext cx="11073008" cy="558784"/>
          </a:xfrm>
          <a:prstGeom prst="rect">
            <a:avLst/>
          </a:prstGeom>
        </p:spPr>
        <p:txBody>
          <a:bodyPr lIns="0" tIns="0" rIns="0" bIns="0" anchor="ctr" anchorCtr="0">
            <a:noAutofit/>
          </a:bodyPr>
          <a:lstStyle>
            <a:lvl1pPr marL="0" indent="0" algn="l" rtl="0">
              <a:spcBef>
                <a:spcPts val="0"/>
              </a:spcBef>
              <a:buNone/>
              <a:defRPr sz="4000" b="0" cap="none" spc="0" baseline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Open Sans Light" pitchFamily="34" charset="0"/>
              </a:defRPr>
            </a:lvl1pPr>
          </a:lstStyle>
          <a:p>
            <a:pPr lvl="0"/>
            <a:r>
              <a:rPr lang="en-US" dirty="0"/>
              <a:t>Slide title</a:t>
            </a:r>
          </a:p>
        </p:txBody>
      </p:sp>
      <p:sp>
        <p:nvSpPr>
          <p:cNvPr id="7" name="Picture Placeholder 3">
            <a:extLst>
              <a:ext uri="{FF2B5EF4-FFF2-40B4-BE49-F238E27FC236}">
                <a16:creationId xmlns:a16="http://schemas.microsoft.com/office/drawing/2014/main" id="{3237D49C-F56B-4CAD-921C-B20FBA53C664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1071563" y="1897063"/>
            <a:ext cx="3184525" cy="1909762"/>
          </a:xfrm>
          <a:solidFill>
            <a:schemeClr val="bg1">
              <a:lumMod val="85000"/>
            </a:schemeClr>
          </a:solidFill>
          <a:ln w="3175">
            <a:solidFill>
              <a:schemeClr val="bg1">
                <a:lumMod val="75000"/>
              </a:schemeClr>
            </a:solidFill>
          </a:ln>
        </p:spPr>
        <p:txBody>
          <a:bodyPr>
            <a:normAutofit/>
          </a:bodyPr>
          <a:lstStyle>
            <a:lvl1pPr>
              <a:defRPr sz="800">
                <a:latin typeface="Aller" panose="02000503030000020004" pitchFamily="2" charset="0"/>
              </a:defRPr>
            </a:lvl1pPr>
          </a:lstStyle>
          <a:p>
            <a:endParaRPr lang="id-ID"/>
          </a:p>
        </p:txBody>
      </p:sp>
      <p:sp>
        <p:nvSpPr>
          <p:cNvPr id="8" name="Picture Placeholder 3">
            <a:extLst>
              <a:ext uri="{FF2B5EF4-FFF2-40B4-BE49-F238E27FC236}">
                <a16:creationId xmlns:a16="http://schemas.microsoft.com/office/drawing/2014/main" id="{7E3485DD-2EB3-4F71-B8DB-D299233642B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516285" y="1896905"/>
            <a:ext cx="3184525" cy="1909762"/>
          </a:xfrm>
          <a:solidFill>
            <a:schemeClr val="bg1">
              <a:lumMod val="85000"/>
            </a:schemeClr>
          </a:solidFill>
          <a:ln w="3175">
            <a:solidFill>
              <a:schemeClr val="bg1">
                <a:lumMod val="75000"/>
              </a:schemeClr>
            </a:solidFill>
          </a:ln>
        </p:spPr>
        <p:txBody>
          <a:bodyPr>
            <a:normAutofit/>
          </a:bodyPr>
          <a:lstStyle>
            <a:lvl1pPr>
              <a:defRPr sz="800">
                <a:latin typeface="Aller" panose="02000503030000020004" pitchFamily="2" charset="0"/>
              </a:defRPr>
            </a:lvl1pPr>
          </a:lstStyle>
          <a:p>
            <a:endParaRPr lang="id-ID"/>
          </a:p>
        </p:txBody>
      </p:sp>
      <p:sp>
        <p:nvSpPr>
          <p:cNvPr id="9" name="Picture Placeholder 3">
            <a:extLst>
              <a:ext uri="{FF2B5EF4-FFF2-40B4-BE49-F238E27FC236}">
                <a16:creationId xmlns:a16="http://schemas.microsoft.com/office/drawing/2014/main" id="{4CEB6244-7F50-4E03-9C5C-AD6E4192E739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1058472" y="4067362"/>
            <a:ext cx="3184525" cy="1909762"/>
          </a:xfrm>
          <a:solidFill>
            <a:schemeClr val="bg1">
              <a:lumMod val="85000"/>
            </a:schemeClr>
          </a:solidFill>
          <a:ln w="3175">
            <a:solidFill>
              <a:schemeClr val="bg1">
                <a:lumMod val="75000"/>
              </a:schemeClr>
            </a:solidFill>
          </a:ln>
        </p:spPr>
        <p:txBody>
          <a:bodyPr>
            <a:normAutofit/>
          </a:bodyPr>
          <a:lstStyle>
            <a:lvl1pPr>
              <a:defRPr sz="800">
                <a:latin typeface="Aller" panose="02000503030000020004" pitchFamily="2" charset="0"/>
              </a:defRPr>
            </a:lvl1pPr>
          </a:lstStyle>
          <a:p>
            <a:endParaRPr lang="id-ID"/>
          </a:p>
        </p:txBody>
      </p:sp>
      <p:sp>
        <p:nvSpPr>
          <p:cNvPr id="10" name="Picture Placeholder 3">
            <a:extLst>
              <a:ext uri="{FF2B5EF4-FFF2-40B4-BE49-F238E27FC236}">
                <a16:creationId xmlns:a16="http://schemas.microsoft.com/office/drawing/2014/main" id="{D262E1EE-6F41-4CBB-8E21-19804AEE184D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503194" y="4067204"/>
            <a:ext cx="3184525" cy="1909762"/>
          </a:xfrm>
          <a:solidFill>
            <a:schemeClr val="bg1">
              <a:lumMod val="85000"/>
            </a:schemeClr>
          </a:solidFill>
          <a:ln w="3175">
            <a:solidFill>
              <a:schemeClr val="bg1">
                <a:lumMod val="75000"/>
              </a:schemeClr>
            </a:solidFill>
          </a:ln>
        </p:spPr>
        <p:txBody>
          <a:bodyPr>
            <a:normAutofit/>
          </a:bodyPr>
          <a:lstStyle>
            <a:lvl1pPr>
              <a:defRPr sz="800">
                <a:latin typeface="Aller" panose="02000503030000020004" pitchFamily="2" charset="0"/>
              </a:defRPr>
            </a:lvl1pPr>
          </a:lstStyle>
          <a:p>
            <a:endParaRPr lang="id-ID"/>
          </a:p>
        </p:txBody>
      </p:sp>
      <p:sp>
        <p:nvSpPr>
          <p:cNvPr id="11" name="Picture Placeholder 3">
            <a:extLst>
              <a:ext uri="{FF2B5EF4-FFF2-40B4-BE49-F238E27FC236}">
                <a16:creationId xmlns:a16="http://schemas.microsoft.com/office/drawing/2014/main" id="{72132923-17D8-4423-95E4-DDE799EABEE4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7947916" y="4053551"/>
            <a:ext cx="3184525" cy="1909762"/>
          </a:xfrm>
          <a:solidFill>
            <a:schemeClr val="bg1">
              <a:lumMod val="85000"/>
            </a:schemeClr>
          </a:solidFill>
          <a:ln w="3175">
            <a:solidFill>
              <a:schemeClr val="bg1">
                <a:lumMod val="75000"/>
              </a:schemeClr>
            </a:solidFill>
          </a:ln>
        </p:spPr>
        <p:txBody>
          <a:bodyPr>
            <a:normAutofit/>
          </a:bodyPr>
          <a:lstStyle>
            <a:lvl1pPr>
              <a:defRPr sz="800">
                <a:latin typeface="Aller" panose="02000503030000020004" pitchFamily="2" charset="0"/>
              </a:defRPr>
            </a:lvl1pPr>
          </a:lstStyle>
          <a:p>
            <a:endParaRPr lang="id-ID"/>
          </a:p>
        </p:txBody>
      </p:sp>
      <p:sp>
        <p:nvSpPr>
          <p:cNvPr id="12" name="Picture Placeholder 3">
            <a:extLst>
              <a:ext uri="{FF2B5EF4-FFF2-40B4-BE49-F238E27FC236}">
                <a16:creationId xmlns:a16="http://schemas.microsoft.com/office/drawing/2014/main" id="{17AE988A-D5F0-459A-9852-6165AA00FE28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7961007" y="1896905"/>
            <a:ext cx="3184525" cy="1909762"/>
          </a:xfrm>
          <a:solidFill>
            <a:schemeClr val="bg1">
              <a:lumMod val="85000"/>
            </a:schemeClr>
          </a:solidFill>
          <a:ln w="3175">
            <a:solidFill>
              <a:schemeClr val="bg1">
                <a:lumMod val="75000"/>
              </a:schemeClr>
            </a:solidFill>
          </a:ln>
        </p:spPr>
        <p:txBody>
          <a:bodyPr>
            <a:normAutofit/>
          </a:bodyPr>
          <a:lstStyle>
            <a:lvl1pPr>
              <a:defRPr sz="800">
                <a:latin typeface="Aller" panose="02000503030000020004" pitchFamily="2" charset="0"/>
              </a:defRPr>
            </a:lvl1pPr>
          </a:lstStyle>
          <a:p>
            <a:endParaRPr lang="id-ID"/>
          </a:p>
        </p:txBody>
      </p:sp>
      <p:sp>
        <p:nvSpPr>
          <p:cNvPr id="14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4951413" y="6367701"/>
            <a:ext cx="6686550" cy="222012"/>
          </a:xfrm>
        </p:spPr>
        <p:txBody>
          <a:bodyPr/>
          <a:lstStyle>
            <a:lvl1pPr algn="r">
              <a:defRPr sz="900"/>
            </a:lvl1pPr>
            <a:lvl2pPr algn="r">
              <a:defRPr sz="1100"/>
            </a:lvl2pPr>
            <a:lvl3pPr algn="r">
              <a:defRPr sz="1050"/>
            </a:lvl3pPr>
            <a:lvl4pPr algn="r">
              <a:defRPr sz="1000"/>
            </a:lvl4pPr>
            <a:lvl5pPr algn="r">
              <a:defRPr sz="1000"/>
            </a:lvl5pPr>
          </a:lstStyle>
          <a:p>
            <a:pPr lvl="0"/>
            <a:r>
              <a:rPr lang="en-US" dirty="0"/>
              <a:t>Source</a:t>
            </a:r>
          </a:p>
        </p:txBody>
      </p:sp>
      <p:pic>
        <p:nvPicPr>
          <p:cNvPr id="15" name="Picture 14" descr="GSB_H_SEAL_2C.png"/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54182" y="6347358"/>
            <a:ext cx="872696" cy="278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90134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</p:bldLst>
  </p:timing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BD4C7320-2DB7-4B92-9162-D5D66488D522}"/>
              </a:ext>
            </a:extLst>
          </p:cNvPr>
          <p:cNvCxnSpPr/>
          <p:nvPr userDrawn="1"/>
        </p:nvCxnSpPr>
        <p:spPr>
          <a:xfrm>
            <a:off x="554182" y="6320118"/>
            <a:ext cx="11083636" cy="0"/>
          </a:xfrm>
          <a:prstGeom prst="line">
            <a:avLst/>
          </a:prstGeom>
          <a:ln w="6350">
            <a:solidFill>
              <a:schemeClr val="bg1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 Placeholder 10">
            <a:extLst>
              <a:ext uri="{FF2B5EF4-FFF2-40B4-BE49-F238E27FC236}">
                <a16:creationId xmlns:a16="http://schemas.microsoft.com/office/drawing/2014/main" id="{4EB50738-25E3-4E15-9B47-A92C8DA92E1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54182" y="1106401"/>
            <a:ext cx="11073007" cy="304800"/>
          </a:xfrm>
          <a:prstGeom prst="rect">
            <a:avLst/>
          </a:prstGeom>
        </p:spPr>
        <p:txBody>
          <a:bodyPr lIns="0" tIns="0" rIns="0" bIns="0" anchor="ctr" anchorCtr="0">
            <a:noAutofit/>
          </a:bodyPr>
          <a:lstStyle>
            <a:lvl1pPr marL="0" indent="0" algn="l" rtl="0">
              <a:spcBef>
                <a:spcPts val="0"/>
              </a:spcBef>
              <a:buNone/>
              <a:defRPr sz="2133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</a:defRPr>
            </a:lvl1pPr>
            <a:lvl2pPr algn="ctr" rtl="0">
              <a:defRPr/>
            </a:lvl2pPr>
            <a:lvl3pPr algn="ctr" rtl="0">
              <a:defRPr/>
            </a:lvl3pPr>
            <a:lvl4pPr algn="ctr" rtl="0">
              <a:defRPr/>
            </a:lvl4pPr>
            <a:lvl5pPr algn="ctr" rtl="0">
              <a:defRPr/>
            </a:lvl5pPr>
          </a:lstStyle>
          <a:p>
            <a:pPr lvl="0"/>
            <a:r>
              <a:rPr lang="en-US" dirty="0"/>
              <a:t>Subtitle if needed</a:t>
            </a:r>
          </a:p>
        </p:txBody>
      </p:sp>
      <p:sp>
        <p:nvSpPr>
          <p:cNvPr id="6" name="Text Placeholder 7">
            <a:extLst>
              <a:ext uri="{FF2B5EF4-FFF2-40B4-BE49-F238E27FC236}">
                <a16:creationId xmlns:a16="http://schemas.microsoft.com/office/drawing/2014/main" id="{C535EF37-3720-4C81-A990-97BE5EFBB7F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54182" y="455265"/>
            <a:ext cx="11073008" cy="558784"/>
          </a:xfrm>
          <a:prstGeom prst="rect">
            <a:avLst/>
          </a:prstGeom>
        </p:spPr>
        <p:txBody>
          <a:bodyPr lIns="0" tIns="0" rIns="0" bIns="0" anchor="ctr" anchorCtr="0">
            <a:noAutofit/>
          </a:bodyPr>
          <a:lstStyle>
            <a:lvl1pPr marL="0" indent="0" algn="l" rtl="0">
              <a:spcBef>
                <a:spcPts val="0"/>
              </a:spcBef>
              <a:buNone/>
              <a:defRPr sz="4000" b="0" cap="none" spc="0" baseline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Open Sans Light" pitchFamily="34" charset="0"/>
              </a:defRPr>
            </a:lvl1pPr>
          </a:lstStyle>
          <a:p>
            <a:pPr lvl="0"/>
            <a:r>
              <a:rPr lang="en-US" dirty="0"/>
              <a:t>Slide title</a:t>
            </a:r>
          </a:p>
        </p:txBody>
      </p:sp>
      <p:sp>
        <p:nvSpPr>
          <p:cNvPr id="7" name="Picture Placeholder 3">
            <a:extLst>
              <a:ext uri="{FF2B5EF4-FFF2-40B4-BE49-F238E27FC236}">
                <a16:creationId xmlns:a16="http://schemas.microsoft.com/office/drawing/2014/main" id="{B0A8DD1B-312F-42D1-9B84-3B126A50F61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755975" y="1635455"/>
            <a:ext cx="1351348" cy="1350446"/>
          </a:xfrm>
          <a:prstGeom prst="ellipse">
            <a:avLst/>
          </a:prstGeom>
          <a:solidFill>
            <a:schemeClr val="bg1">
              <a:lumMod val="85000"/>
            </a:schemeClr>
          </a:solidFill>
          <a:ln w="3175">
            <a:solidFill>
              <a:schemeClr val="bg1">
                <a:lumMod val="75000"/>
              </a:schemeClr>
            </a:solidFill>
          </a:ln>
        </p:spPr>
        <p:txBody>
          <a:bodyPr>
            <a:normAutofit/>
          </a:bodyPr>
          <a:lstStyle>
            <a:lvl1pPr>
              <a:defRPr sz="800">
                <a:latin typeface="Aller" panose="02000503030000020004" pitchFamily="2" charset="0"/>
              </a:defRPr>
            </a:lvl1pPr>
          </a:lstStyle>
          <a:p>
            <a:endParaRPr lang="id-ID"/>
          </a:p>
        </p:txBody>
      </p:sp>
      <p:sp>
        <p:nvSpPr>
          <p:cNvPr id="8" name="Picture Placeholder 3">
            <a:extLst>
              <a:ext uri="{FF2B5EF4-FFF2-40B4-BE49-F238E27FC236}">
                <a16:creationId xmlns:a16="http://schemas.microsoft.com/office/drawing/2014/main" id="{AE444751-2843-4A28-B22A-4FE15409D1ED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301264" y="1635455"/>
            <a:ext cx="1351348" cy="1350446"/>
          </a:xfrm>
          <a:prstGeom prst="ellipse">
            <a:avLst/>
          </a:prstGeom>
          <a:solidFill>
            <a:schemeClr val="bg1">
              <a:lumMod val="85000"/>
            </a:schemeClr>
          </a:solidFill>
          <a:ln w="3175">
            <a:solidFill>
              <a:schemeClr val="bg1">
                <a:lumMod val="75000"/>
              </a:schemeClr>
            </a:solidFill>
          </a:ln>
        </p:spPr>
        <p:txBody>
          <a:bodyPr>
            <a:normAutofit/>
          </a:bodyPr>
          <a:lstStyle>
            <a:lvl1pPr>
              <a:defRPr sz="800">
                <a:latin typeface="Aller" panose="02000503030000020004" pitchFamily="2" charset="0"/>
              </a:defRPr>
            </a:lvl1pPr>
          </a:lstStyle>
          <a:p>
            <a:endParaRPr lang="id-ID"/>
          </a:p>
        </p:txBody>
      </p:sp>
      <p:sp>
        <p:nvSpPr>
          <p:cNvPr id="9" name="Picture Placeholder 3">
            <a:extLst>
              <a:ext uri="{FF2B5EF4-FFF2-40B4-BE49-F238E27FC236}">
                <a16:creationId xmlns:a16="http://schemas.microsoft.com/office/drawing/2014/main" id="{68CF2C07-5BDB-44AA-ADD1-D3E522BA40FD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852122" y="1627679"/>
            <a:ext cx="1351348" cy="1350446"/>
          </a:xfrm>
          <a:prstGeom prst="ellipse">
            <a:avLst/>
          </a:prstGeom>
          <a:solidFill>
            <a:schemeClr val="bg1">
              <a:lumMod val="85000"/>
            </a:schemeClr>
          </a:solidFill>
          <a:ln w="3175">
            <a:solidFill>
              <a:schemeClr val="bg1">
                <a:lumMod val="75000"/>
              </a:schemeClr>
            </a:solidFill>
          </a:ln>
        </p:spPr>
        <p:txBody>
          <a:bodyPr>
            <a:normAutofit/>
          </a:bodyPr>
          <a:lstStyle>
            <a:lvl1pPr>
              <a:defRPr sz="800">
                <a:latin typeface="Aller" panose="02000503030000020004" pitchFamily="2" charset="0"/>
              </a:defRPr>
            </a:lvl1pPr>
          </a:lstStyle>
          <a:p>
            <a:endParaRPr lang="id-ID"/>
          </a:p>
        </p:txBody>
      </p:sp>
      <p:sp>
        <p:nvSpPr>
          <p:cNvPr id="10" name="Picture Placeholder 3">
            <a:extLst>
              <a:ext uri="{FF2B5EF4-FFF2-40B4-BE49-F238E27FC236}">
                <a16:creationId xmlns:a16="http://schemas.microsoft.com/office/drawing/2014/main" id="{77B5BEC5-89AD-4D02-BAEE-01935ADECC66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5397411" y="1627679"/>
            <a:ext cx="1351348" cy="1350446"/>
          </a:xfrm>
          <a:prstGeom prst="ellipse">
            <a:avLst/>
          </a:prstGeom>
          <a:solidFill>
            <a:schemeClr val="bg1">
              <a:lumMod val="85000"/>
            </a:schemeClr>
          </a:solidFill>
          <a:ln w="3175">
            <a:solidFill>
              <a:schemeClr val="bg1">
                <a:lumMod val="75000"/>
              </a:schemeClr>
            </a:solidFill>
          </a:ln>
        </p:spPr>
        <p:txBody>
          <a:bodyPr>
            <a:normAutofit/>
          </a:bodyPr>
          <a:lstStyle>
            <a:lvl1pPr>
              <a:defRPr sz="800">
                <a:latin typeface="Aller" panose="02000503030000020004" pitchFamily="2" charset="0"/>
              </a:defRPr>
            </a:lvl1pPr>
          </a:lstStyle>
          <a:p>
            <a:endParaRPr lang="id-ID"/>
          </a:p>
        </p:txBody>
      </p:sp>
      <p:sp>
        <p:nvSpPr>
          <p:cNvPr id="11" name="Picture Placeholder 3">
            <a:extLst>
              <a:ext uri="{FF2B5EF4-FFF2-40B4-BE49-F238E27FC236}">
                <a16:creationId xmlns:a16="http://schemas.microsoft.com/office/drawing/2014/main" id="{A96864FA-9545-44F9-B91B-92F9D1A68B6B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6982975" y="1627679"/>
            <a:ext cx="1351348" cy="1350446"/>
          </a:xfrm>
          <a:prstGeom prst="ellipse">
            <a:avLst/>
          </a:prstGeom>
          <a:solidFill>
            <a:schemeClr val="bg1">
              <a:lumMod val="85000"/>
            </a:schemeClr>
          </a:solidFill>
          <a:ln w="3175">
            <a:solidFill>
              <a:schemeClr val="bg1">
                <a:lumMod val="75000"/>
              </a:schemeClr>
            </a:solidFill>
          </a:ln>
        </p:spPr>
        <p:txBody>
          <a:bodyPr>
            <a:normAutofit/>
          </a:bodyPr>
          <a:lstStyle>
            <a:lvl1pPr>
              <a:defRPr sz="800">
                <a:latin typeface="Aller" panose="02000503030000020004" pitchFamily="2" charset="0"/>
              </a:defRPr>
            </a:lvl1pPr>
          </a:lstStyle>
          <a:p>
            <a:endParaRPr lang="id-ID"/>
          </a:p>
        </p:txBody>
      </p:sp>
      <p:sp>
        <p:nvSpPr>
          <p:cNvPr id="12" name="Picture Placeholder 3">
            <a:extLst>
              <a:ext uri="{FF2B5EF4-FFF2-40B4-BE49-F238E27FC236}">
                <a16:creationId xmlns:a16="http://schemas.microsoft.com/office/drawing/2014/main" id="{E9B2E475-9396-437B-A4FD-B71BC6FFA08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8528264" y="1627679"/>
            <a:ext cx="1351348" cy="1350446"/>
          </a:xfrm>
          <a:prstGeom prst="ellipse">
            <a:avLst/>
          </a:prstGeom>
          <a:solidFill>
            <a:schemeClr val="bg1">
              <a:lumMod val="85000"/>
            </a:schemeClr>
          </a:solidFill>
          <a:ln w="3175">
            <a:solidFill>
              <a:schemeClr val="bg1">
                <a:lumMod val="75000"/>
              </a:schemeClr>
            </a:solidFill>
          </a:ln>
        </p:spPr>
        <p:txBody>
          <a:bodyPr>
            <a:normAutofit/>
          </a:bodyPr>
          <a:lstStyle>
            <a:lvl1pPr>
              <a:defRPr sz="800">
                <a:latin typeface="Aller" panose="02000503030000020004" pitchFamily="2" charset="0"/>
              </a:defRPr>
            </a:lvl1pPr>
          </a:lstStyle>
          <a:p>
            <a:endParaRPr lang="id-ID"/>
          </a:p>
        </p:txBody>
      </p:sp>
      <p:sp>
        <p:nvSpPr>
          <p:cNvPr id="13" name="Picture Placeholder 3">
            <a:extLst>
              <a:ext uri="{FF2B5EF4-FFF2-40B4-BE49-F238E27FC236}">
                <a16:creationId xmlns:a16="http://schemas.microsoft.com/office/drawing/2014/main" id="{7DF1FA2B-9219-4E7F-B192-838DCC171E13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0079122" y="1619903"/>
            <a:ext cx="1351348" cy="1350446"/>
          </a:xfrm>
          <a:prstGeom prst="ellipse">
            <a:avLst/>
          </a:prstGeom>
          <a:solidFill>
            <a:schemeClr val="bg1">
              <a:lumMod val="85000"/>
            </a:schemeClr>
          </a:solidFill>
          <a:ln w="3175">
            <a:solidFill>
              <a:schemeClr val="bg1">
                <a:lumMod val="75000"/>
              </a:schemeClr>
            </a:solidFill>
          </a:ln>
        </p:spPr>
        <p:txBody>
          <a:bodyPr>
            <a:normAutofit/>
          </a:bodyPr>
          <a:lstStyle>
            <a:lvl1pPr>
              <a:defRPr sz="800">
                <a:latin typeface="Aller" panose="02000503030000020004" pitchFamily="2" charset="0"/>
              </a:defRPr>
            </a:lvl1pPr>
          </a:lstStyle>
          <a:p>
            <a:endParaRPr lang="id-ID"/>
          </a:p>
        </p:txBody>
      </p:sp>
      <p:sp>
        <p:nvSpPr>
          <p:cNvPr id="14" name="Picture Placeholder 3">
            <a:extLst>
              <a:ext uri="{FF2B5EF4-FFF2-40B4-BE49-F238E27FC236}">
                <a16:creationId xmlns:a16="http://schemas.microsoft.com/office/drawing/2014/main" id="{FB47F8FA-2642-40B2-8658-5BD26AD324B7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755975" y="3196035"/>
            <a:ext cx="1351348" cy="1350446"/>
          </a:xfrm>
          <a:prstGeom prst="ellipse">
            <a:avLst/>
          </a:prstGeom>
          <a:solidFill>
            <a:schemeClr val="bg1">
              <a:lumMod val="85000"/>
            </a:schemeClr>
          </a:solidFill>
          <a:ln w="3175">
            <a:solidFill>
              <a:schemeClr val="bg1">
                <a:lumMod val="75000"/>
              </a:schemeClr>
            </a:solidFill>
          </a:ln>
        </p:spPr>
        <p:txBody>
          <a:bodyPr>
            <a:normAutofit/>
          </a:bodyPr>
          <a:lstStyle>
            <a:lvl1pPr>
              <a:defRPr sz="800">
                <a:latin typeface="Aller" panose="02000503030000020004" pitchFamily="2" charset="0"/>
              </a:defRPr>
            </a:lvl1pPr>
          </a:lstStyle>
          <a:p>
            <a:endParaRPr lang="id-ID"/>
          </a:p>
        </p:txBody>
      </p:sp>
      <p:sp>
        <p:nvSpPr>
          <p:cNvPr id="15" name="Picture Placeholder 3">
            <a:extLst>
              <a:ext uri="{FF2B5EF4-FFF2-40B4-BE49-F238E27FC236}">
                <a16:creationId xmlns:a16="http://schemas.microsoft.com/office/drawing/2014/main" id="{F282C035-FD1F-4A8C-8AFC-990FE05867C5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2301264" y="3196035"/>
            <a:ext cx="1351348" cy="1350446"/>
          </a:xfrm>
          <a:prstGeom prst="ellipse">
            <a:avLst/>
          </a:prstGeom>
          <a:solidFill>
            <a:schemeClr val="bg1">
              <a:lumMod val="85000"/>
            </a:schemeClr>
          </a:solidFill>
          <a:ln w="3175">
            <a:solidFill>
              <a:schemeClr val="bg1">
                <a:lumMod val="75000"/>
              </a:schemeClr>
            </a:solidFill>
          </a:ln>
        </p:spPr>
        <p:txBody>
          <a:bodyPr>
            <a:normAutofit/>
          </a:bodyPr>
          <a:lstStyle>
            <a:lvl1pPr>
              <a:defRPr sz="800">
                <a:latin typeface="Aller" panose="02000503030000020004" pitchFamily="2" charset="0"/>
              </a:defRPr>
            </a:lvl1pPr>
          </a:lstStyle>
          <a:p>
            <a:endParaRPr lang="id-ID"/>
          </a:p>
        </p:txBody>
      </p:sp>
      <p:sp>
        <p:nvSpPr>
          <p:cNvPr id="16" name="Picture Placeholder 3">
            <a:extLst>
              <a:ext uri="{FF2B5EF4-FFF2-40B4-BE49-F238E27FC236}">
                <a16:creationId xmlns:a16="http://schemas.microsoft.com/office/drawing/2014/main" id="{56006B08-1086-4547-AFDE-7B11459EA4CF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3852122" y="3188259"/>
            <a:ext cx="1351348" cy="1350446"/>
          </a:xfrm>
          <a:prstGeom prst="ellipse">
            <a:avLst/>
          </a:prstGeom>
          <a:solidFill>
            <a:schemeClr val="bg1">
              <a:lumMod val="85000"/>
            </a:schemeClr>
          </a:solidFill>
          <a:ln w="3175">
            <a:solidFill>
              <a:schemeClr val="bg1">
                <a:lumMod val="75000"/>
              </a:schemeClr>
            </a:solidFill>
          </a:ln>
        </p:spPr>
        <p:txBody>
          <a:bodyPr>
            <a:normAutofit/>
          </a:bodyPr>
          <a:lstStyle>
            <a:lvl1pPr>
              <a:defRPr sz="800">
                <a:latin typeface="Aller" panose="02000503030000020004" pitchFamily="2" charset="0"/>
              </a:defRPr>
            </a:lvl1pPr>
          </a:lstStyle>
          <a:p>
            <a:endParaRPr lang="id-ID"/>
          </a:p>
        </p:txBody>
      </p:sp>
      <p:sp>
        <p:nvSpPr>
          <p:cNvPr id="17" name="Picture Placeholder 3">
            <a:extLst>
              <a:ext uri="{FF2B5EF4-FFF2-40B4-BE49-F238E27FC236}">
                <a16:creationId xmlns:a16="http://schemas.microsoft.com/office/drawing/2014/main" id="{A3900734-860E-46DE-90D3-308BAE98C119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>
          <a:xfrm>
            <a:off x="5397411" y="3188259"/>
            <a:ext cx="1351348" cy="1350446"/>
          </a:xfrm>
          <a:prstGeom prst="ellipse">
            <a:avLst/>
          </a:prstGeom>
          <a:solidFill>
            <a:schemeClr val="bg1">
              <a:lumMod val="85000"/>
            </a:schemeClr>
          </a:solidFill>
          <a:ln w="3175">
            <a:solidFill>
              <a:schemeClr val="bg1">
                <a:lumMod val="75000"/>
              </a:schemeClr>
            </a:solidFill>
          </a:ln>
        </p:spPr>
        <p:txBody>
          <a:bodyPr>
            <a:normAutofit/>
          </a:bodyPr>
          <a:lstStyle>
            <a:lvl1pPr>
              <a:defRPr sz="800">
                <a:latin typeface="Aller" panose="02000503030000020004" pitchFamily="2" charset="0"/>
              </a:defRPr>
            </a:lvl1pPr>
          </a:lstStyle>
          <a:p>
            <a:endParaRPr lang="id-ID"/>
          </a:p>
        </p:txBody>
      </p:sp>
      <p:sp>
        <p:nvSpPr>
          <p:cNvPr id="18" name="Picture Placeholder 3">
            <a:extLst>
              <a:ext uri="{FF2B5EF4-FFF2-40B4-BE49-F238E27FC236}">
                <a16:creationId xmlns:a16="http://schemas.microsoft.com/office/drawing/2014/main" id="{E6EF8E00-966E-4E2B-9121-75B788EDCF8F}"/>
              </a:ext>
            </a:extLst>
          </p:cNvPr>
          <p:cNvSpPr>
            <a:spLocks noGrp="1"/>
          </p:cNvSpPr>
          <p:nvPr>
            <p:ph type="pic" sz="quarter" idx="27"/>
          </p:nvPr>
        </p:nvSpPr>
        <p:spPr>
          <a:xfrm>
            <a:off x="746064" y="4763030"/>
            <a:ext cx="1351348" cy="1350446"/>
          </a:xfrm>
          <a:prstGeom prst="ellipse">
            <a:avLst/>
          </a:prstGeom>
          <a:solidFill>
            <a:schemeClr val="bg1">
              <a:lumMod val="85000"/>
            </a:schemeClr>
          </a:solidFill>
          <a:ln w="3175">
            <a:solidFill>
              <a:schemeClr val="bg1">
                <a:lumMod val="75000"/>
              </a:schemeClr>
            </a:solidFill>
          </a:ln>
        </p:spPr>
        <p:txBody>
          <a:bodyPr>
            <a:normAutofit/>
          </a:bodyPr>
          <a:lstStyle>
            <a:lvl1pPr>
              <a:defRPr sz="800">
                <a:latin typeface="Aller" panose="02000503030000020004" pitchFamily="2" charset="0"/>
              </a:defRPr>
            </a:lvl1pPr>
          </a:lstStyle>
          <a:p>
            <a:endParaRPr lang="id-ID"/>
          </a:p>
        </p:txBody>
      </p:sp>
      <p:sp>
        <p:nvSpPr>
          <p:cNvPr id="19" name="Picture Placeholder 3">
            <a:extLst>
              <a:ext uri="{FF2B5EF4-FFF2-40B4-BE49-F238E27FC236}">
                <a16:creationId xmlns:a16="http://schemas.microsoft.com/office/drawing/2014/main" id="{044C3863-7B1A-4B68-A353-2B0803101635}"/>
              </a:ext>
            </a:extLst>
          </p:cNvPr>
          <p:cNvSpPr>
            <a:spLocks noGrp="1"/>
          </p:cNvSpPr>
          <p:nvPr>
            <p:ph type="pic" sz="quarter" idx="28"/>
          </p:nvPr>
        </p:nvSpPr>
        <p:spPr>
          <a:xfrm>
            <a:off x="2291353" y="4763030"/>
            <a:ext cx="1351348" cy="1350446"/>
          </a:xfrm>
          <a:prstGeom prst="ellipse">
            <a:avLst/>
          </a:prstGeom>
          <a:solidFill>
            <a:schemeClr val="bg1">
              <a:lumMod val="85000"/>
            </a:schemeClr>
          </a:solidFill>
          <a:ln w="3175">
            <a:solidFill>
              <a:schemeClr val="bg1">
                <a:lumMod val="75000"/>
              </a:schemeClr>
            </a:solidFill>
          </a:ln>
        </p:spPr>
        <p:txBody>
          <a:bodyPr>
            <a:normAutofit/>
          </a:bodyPr>
          <a:lstStyle>
            <a:lvl1pPr>
              <a:defRPr sz="800">
                <a:latin typeface="Aller" panose="02000503030000020004" pitchFamily="2" charset="0"/>
              </a:defRPr>
            </a:lvl1pPr>
          </a:lstStyle>
          <a:p>
            <a:endParaRPr lang="id-ID"/>
          </a:p>
        </p:txBody>
      </p:sp>
      <p:sp>
        <p:nvSpPr>
          <p:cNvPr id="20" name="Picture Placeholder 3">
            <a:extLst>
              <a:ext uri="{FF2B5EF4-FFF2-40B4-BE49-F238E27FC236}">
                <a16:creationId xmlns:a16="http://schemas.microsoft.com/office/drawing/2014/main" id="{D3FD6D41-7877-44A5-9AB1-F171BD42407E}"/>
              </a:ext>
            </a:extLst>
          </p:cNvPr>
          <p:cNvSpPr>
            <a:spLocks noGrp="1"/>
          </p:cNvSpPr>
          <p:nvPr>
            <p:ph type="pic" sz="quarter" idx="29"/>
          </p:nvPr>
        </p:nvSpPr>
        <p:spPr>
          <a:xfrm>
            <a:off x="3842211" y="4755254"/>
            <a:ext cx="1351348" cy="1350446"/>
          </a:xfrm>
          <a:prstGeom prst="ellipse">
            <a:avLst/>
          </a:prstGeom>
          <a:solidFill>
            <a:schemeClr val="bg1">
              <a:lumMod val="85000"/>
            </a:schemeClr>
          </a:solidFill>
          <a:ln w="3175">
            <a:solidFill>
              <a:schemeClr val="bg1">
                <a:lumMod val="75000"/>
              </a:schemeClr>
            </a:solidFill>
          </a:ln>
        </p:spPr>
        <p:txBody>
          <a:bodyPr>
            <a:normAutofit/>
          </a:bodyPr>
          <a:lstStyle>
            <a:lvl1pPr>
              <a:defRPr sz="800">
                <a:latin typeface="Aller" panose="02000503030000020004" pitchFamily="2" charset="0"/>
              </a:defRPr>
            </a:lvl1pPr>
          </a:lstStyle>
          <a:p>
            <a:endParaRPr lang="id-ID"/>
          </a:p>
        </p:txBody>
      </p:sp>
      <p:sp>
        <p:nvSpPr>
          <p:cNvPr id="21" name="Picture Placeholder 3">
            <a:extLst>
              <a:ext uri="{FF2B5EF4-FFF2-40B4-BE49-F238E27FC236}">
                <a16:creationId xmlns:a16="http://schemas.microsoft.com/office/drawing/2014/main" id="{068FF16C-CF90-469F-860D-579B9E73C66D}"/>
              </a:ext>
            </a:extLst>
          </p:cNvPr>
          <p:cNvSpPr>
            <a:spLocks noGrp="1"/>
          </p:cNvSpPr>
          <p:nvPr>
            <p:ph type="pic" sz="quarter" idx="30"/>
          </p:nvPr>
        </p:nvSpPr>
        <p:spPr>
          <a:xfrm>
            <a:off x="5387500" y="4755254"/>
            <a:ext cx="1351348" cy="1350446"/>
          </a:xfrm>
          <a:prstGeom prst="ellipse">
            <a:avLst/>
          </a:prstGeom>
          <a:solidFill>
            <a:schemeClr val="bg1">
              <a:lumMod val="85000"/>
            </a:schemeClr>
          </a:solidFill>
          <a:ln w="3175">
            <a:solidFill>
              <a:schemeClr val="bg1">
                <a:lumMod val="75000"/>
              </a:schemeClr>
            </a:solidFill>
          </a:ln>
        </p:spPr>
        <p:txBody>
          <a:bodyPr>
            <a:normAutofit/>
          </a:bodyPr>
          <a:lstStyle>
            <a:lvl1pPr>
              <a:defRPr sz="800">
                <a:latin typeface="Aller" panose="02000503030000020004" pitchFamily="2" charset="0"/>
              </a:defRPr>
            </a:lvl1pPr>
          </a:lstStyle>
          <a:p>
            <a:endParaRPr lang="id-ID" dirty="0"/>
          </a:p>
        </p:txBody>
      </p:sp>
      <p:sp>
        <p:nvSpPr>
          <p:cNvPr id="22" name="Picture Placeholder 3">
            <a:extLst>
              <a:ext uri="{FF2B5EF4-FFF2-40B4-BE49-F238E27FC236}">
                <a16:creationId xmlns:a16="http://schemas.microsoft.com/office/drawing/2014/main" id="{75676743-994B-4CE4-B46A-7C9E1ABABE33}"/>
              </a:ext>
            </a:extLst>
          </p:cNvPr>
          <p:cNvSpPr>
            <a:spLocks noGrp="1"/>
          </p:cNvSpPr>
          <p:nvPr>
            <p:ph type="pic" sz="quarter" idx="31"/>
          </p:nvPr>
        </p:nvSpPr>
        <p:spPr>
          <a:xfrm>
            <a:off x="6979334" y="4750197"/>
            <a:ext cx="1351348" cy="1350446"/>
          </a:xfrm>
          <a:prstGeom prst="ellipse">
            <a:avLst/>
          </a:prstGeom>
          <a:solidFill>
            <a:schemeClr val="bg1">
              <a:lumMod val="85000"/>
            </a:schemeClr>
          </a:solidFill>
          <a:ln w="3175">
            <a:solidFill>
              <a:schemeClr val="bg1">
                <a:lumMod val="75000"/>
              </a:schemeClr>
            </a:solidFill>
          </a:ln>
        </p:spPr>
        <p:txBody>
          <a:bodyPr>
            <a:normAutofit/>
          </a:bodyPr>
          <a:lstStyle>
            <a:lvl1pPr>
              <a:defRPr sz="800">
                <a:latin typeface="Aller" panose="02000503030000020004" pitchFamily="2" charset="0"/>
              </a:defRPr>
            </a:lvl1pPr>
          </a:lstStyle>
          <a:p>
            <a:endParaRPr lang="id-ID"/>
          </a:p>
        </p:txBody>
      </p:sp>
      <p:sp>
        <p:nvSpPr>
          <p:cNvPr id="23" name="Picture Placeholder 3">
            <a:extLst>
              <a:ext uri="{FF2B5EF4-FFF2-40B4-BE49-F238E27FC236}">
                <a16:creationId xmlns:a16="http://schemas.microsoft.com/office/drawing/2014/main" id="{866E6FF5-AE3A-4290-9293-6AA101756A7F}"/>
              </a:ext>
            </a:extLst>
          </p:cNvPr>
          <p:cNvSpPr>
            <a:spLocks noGrp="1"/>
          </p:cNvSpPr>
          <p:nvPr>
            <p:ph type="pic" sz="quarter" idx="32"/>
          </p:nvPr>
        </p:nvSpPr>
        <p:spPr>
          <a:xfrm>
            <a:off x="8530192" y="4742421"/>
            <a:ext cx="1351348" cy="1350446"/>
          </a:xfrm>
          <a:prstGeom prst="ellipse">
            <a:avLst/>
          </a:prstGeom>
          <a:solidFill>
            <a:schemeClr val="bg1">
              <a:lumMod val="85000"/>
            </a:schemeClr>
          </a:solidFill>
          <a:ln w="3175">
            <a:solidFill>
              <a:schemeClr val="bg1">
                <a:lumMod val="75000"/>
              </a:schemeClr>
            </a:solidFill>
          </a:ln>
        </p:spPr>
        <p:txBody>
          <a:bodyPr>
            <a:normAutofit/>
          </a:bodyPr>
          <a:lstStyle>
            <a:lvl1pPr>
              <a:defRPr sz="800">
                <a:latin typeface="Aller" panose="02000503030000020004" pitchFamily="2" charset="0"/>
              </a:defRPr>
            </a:lvl1pPr>
          </a:lstStyle>
          <a:p>
            <a:endParaRPr lang="id-ID"/>
          </a:p>
        </p:txBody>
      </p:sp>
      <p:sp>
        <p:nvSpPr>
          <p:cNvPr id="24" name="Picture Placeholder 3">
            <a:extLst>
              <a:ext uri="{FF2B5EF4-FFF2-40B4-BE49-F238E27FC236}">
                <a16:creationId xmlns:a16="http://schemas.microsoft.com/office/drawing/2014/main" id="{D811D5DC-E593-4C33-84E8-76304C88B983}"/>
              </a:ext>
            </a:extLst>
          </p:cNvPr>
          <p:cNvSpPr>
            <a:spLocks noGrp="1"/>
          </p:cNvSpPr>
          <p:nvPr>
            <p:ph type="pic" sz="quarter" idx="33"/>
          </p:nvPr>
        </p:nvSpPr>
        <p:spPr>
          <a:xfrm>
            <a:off x="10075481" y="4742421"/>
            <a:ext cx="1351348" cy="1350446"/>
          </a:xfrm>
          <a:prstGeom prst="ellipse">
            <a:avLst/>
          </a:prstGeom>
          <a:solidFill>
            <a:schemeClr val="bg1">
              <a:lumMod val="85000"/>
            </a:schemeClr>
          </a:solidFill>
          <a:ln w="3175">
            <a:solidFill>
              <a:schemeClr val="bg1">
                <a:lumMod val="75000"/>
              </a:schemeClr>
            </a:solidFill>
          </a:ln>
        </p:spPr>
        <p:txBody>
          <a:bodyPr>
            <a:normAutofit/>
          </a:bodyPr>
          <a:lstStyle>
            <a:lvl1pPr>
              <a:defRPr sz="800">
                <a:latin typeface="Aller" panose="02000503030000020004" pitchFamily="2" charset="0"/>
              </a:defRPr>
            </a:lvl1pPr>
          </a:lstStyle>
          <a:p>
            <a:endParaRPr lang="id-ID" dirty="0"/>
          </a:p>
        </p:txBody>
      </p:sp>
      <p:sp>
        <p:nvSpPr>
          <p:cNvPr id="25" name="Picture Placeholder 3">
            <a:extLst>
              <a:ext uri="{FF2B5EF4-FFF2-40B4-BE49-F238E27FC236}">
                <a16:creationId xmlns:a16="http://schemas.microsoft.com/office/drawing/2014/main" id="{45830286-E006-4CBE-A02E-DFF9BE0BF59A}"/>
              </a:ext>
            </a:extLst>
          </p:cNvPr>
          <p:cNvSpPr>
            <a:spLocks noGrp="1"/>
          </p:cNvSpPr>
          <p:nvPr>
            <p:ph type="pic" sz="quarter" idx="34"/>
          </p:nvPr>
        </p:nvSpPr>
        <p:spPr>
          <a:xfrm>
            <a:off x="6978372" y="3196016"/>
            <a:ext cx="1351348" cy="1350446"/>
          </a:xfrm>
          <a:prstGeom prst="ellipse">
            <a:avLst/>
          </a:prstGeom>
          <a:solidFill>
            <a:schemeClr val="bg1">
              <a:lumMod val="85000"/>
            </a:schemeClr>
          </a:solidFill>
          <a:ln w="3175">
            <a:solidFill>
              <a:schemeClr val="bg1">
                <a:lumMod val="75000"/>
              </a:schemeClr>
            </a:solidFill>
          </a:ln>
        </p:spPr>
        <p:txBody>
          <a:bodyPr>
            <a:normAutofit/>
          </a:bodyPr>
          <a:lstStyle>
            <a:lvl1pPr>
              <a:defRPr sz="800">
                <a:latin typeface="Aller" panose="02000503030000020004" pitchFamily="2" charset="0"/>
              </a:defRPr>
            </a:lvl1pPr>
          </a:lstStyle>
          <a:p>
            <a:endParaRPr lang="id-ID"/>
          </a:p>
        </p:txBody>
      </p:sp>
      <p:sp>
        <p:nvSpPr>
          <p:cNvPr id="26" name="Picture Placeholder 3">
            <a:extLst>
              <a:ext uri="{FF2B5EF4-FFF2-40B4-BE49-F238E27FC236}">
                <a16:creationId xmlns:a16="http://schemas.microsoft.com/office/drawing/2014/main" id="{D74FB8AA-E339-4880-A5BB-6572910C4266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8529230" y="3188240"/>
            <a:ext cx="1351348" cy="1350446"/>
          </a:xfrm>
          <a:prstGeom prst="ellipse">
            <a:avLst/>
          </a:prstGeom>
          <a:solidFill>
            <a:schemeClr val="bg1">
              <a:lumMod val="85000"/>
            </a:schemeClr>
          </a:solidFill>
          <a:ln w="3175">
            <a:solidFill>
              <a:schemeClr val="bg1">
                <a:lumMod val="75000"/>
              </a:schemeClr>
            </a:solidFill>
          </a:ln>
        </p:spPr>
        <p:txBody>
          <a:bodyPr>
            <a:normAutofit/>
          </a:bodyPr>
          <a:lstStyle>
            <a:lvl1pPr>
              <a:defRPr sz="800">
                <a:latin typeface="Aller" panose="02000503030000020004" pitchFamily="2" charset="0"/>
              </a:defRPr>
            </a:lvl1pPr>
          </a:lstStyle>
          <a:p>
            <a:endParaRPr lang="id-ID"/>
          </a:p>
        </p:txBody>
      </p:sp>
      <p:sp>
        <p:nvSpPr>
          <p:cNvPr id="27" name="Picture Placeholder 3">
            <a:extLst>
              <a:ext uri="{FF2B5EF4-FFF2-40B4-BE49-F238E27FC236}">
                <a16:creationId xmlns:a16="http://schemas.microsoft.com/office/drawing/2014/main" id="{B52C2683-C1C6-41F9-A1E3-CCF4151528F5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10074519" y="3188240"/>
            <a:ext cx="1351348" cy="1350446"/>
          </a:xfrm>
          <a:prstGeom prst="ellipse">
            <a:avLst/>
          </a:prstGeom>
          <a:solidFill>
            <a:schemeClr val="bg1">
              <a:lumMod val="85000"/>
            </a:schemeClr>
          </a:solidFill>
          <a:ln w="3175">
            <a:solidFill>
              <a:schemeClr val="bg1">
                <a:lumMod val="75000"/>
              </a:schemeClr>
            </a:solidFill>
          </a:ln>
        </p:spPr>
        <p:txBody>
          <a:bodyPr>
            <a:normAutofit/>
          </a:bodyPr>
          <a:lstStyle>
            <a:lvl1pPr>
              <a:defRPr sz="800">
                <a:latin typeface="Aller" panose="02000503030000020004" pitchFamily="2" charset="0"/>
              </a:defRPr>
            </a:lvl1pPr>
          </a:lstStyle>
          <a:p>
            <a:endParaRPr lang="id-ID" dirty="0"/>
          </a:p>
        </p:txBody>
      </p:sp>
      <p:sp>
        <p:nvSpPr>
          <p:cNvPr id="29" name="Text Placeholder 2"/>
          <p:cNvSpPr>
            <a:spLocks noGrp="1"/>
          </p:cNvSpPr>
          <p:nvPr>
            <p:ph type="body" sz="quarter" idx="12" hasCustomPrompt="1"/>
          </p:nvPr>
        </p:nvSpPr>
        <p:spPr>
          <a:xfrm>
            <a:off x="4951413" y="6367701"/>
            <a:ext cx="6686550" cy="222012"/>
          </a:xfrm>
        </p:spPr>
        <p:txBody>
          <a:bodyPr/>
          <a:lstStyle>
            <a:lvl1pPr algn="r">
              <a:defRPr sz="900"/>
            </a:lvl1pPr>
            <a:lvl2pPr algn="r">
              <a:defRPr sz="1100"/>
            </a:lvl2pPr>
            <a:lvl3pPr algn="r">
              <a:defRPr sz="1050"/>
            </a:lvl3pPr>
            <a:lvl4pPr algn="r">
              <a:defRPr sz="1000"/>
            </a:lvl4pPr>
            <a:lvl5pPr algn="r">
              <a:defRPr sz="1000"/>
            </a:lvl5pPr>
          </a:lstStyle>
          <a:p>
            <a:pPr lvl="0"/>
            <a:r>
              <a:rPr lang="en-US" dirty="0"/>
              <a:t>Source</a:t>
            </a:r>
          </a:p>
        </p:txBody>
      </p:sp>
      <p:pic>
        <p:nvPicPr>
          <p:cNvPr id="30" name="Picture 29" descr="GSB_H_SEAL_2C.png"/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54182" y="6347358"/>
            <a:ext cx="872696" cy="278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55066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0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3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6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6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6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9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6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22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6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25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6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28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6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31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6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34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6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37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6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40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6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43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6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46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6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49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6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52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6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55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6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58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6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61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6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64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6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67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</p:bldLst>
  </p:timing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4">
            <a:extLst>
              <a:ext uri="{FF2B5EF4-FFF2-40B4-BE49-F238E27FC236}">
                <a16:creationId xmlns:a16="http://schemas.microsoft.com/office/drawing/2014/main" id="{295B0BE9-7A29-4ACB-9887-BC114AC3098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371111" y="3106956"/>
            <a:ext cx="1540544" cy="243560"/>
          </a:xfrm>
        </p:spPr>
        <p:txBody>
          <a:bodyPr lIns="0" tIns="0" rIns="0" bIns="0" anchor="ctr">
            <a:normAutofit/>
          </a:bodyPr>
          <a:lstStyle>
            <a:lvl1pPr marL="0" indent="0" algn="ctr">
              <a:buNone/>
              <a:defRPr sz="115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</a:t>
            </a:r>
            <a:endParaRPr lang="en-GB" dirty="0"/>
          </a:p>
        </p:txBody>
      </p:sp>
      <p:sp>
        <p:nvSpPr>
          <p:cNvPr id="4" name="Text Placeholder 5">
            <a:extLst>
              <a:ext uri="{FF2B5EF4-FFF2-40B4-BE49-F238E27FC236}">
                <a16:creationId xmlns:a16="http://schemas.microsoft.com/office/drawing/2014/main" id="{4054C42E-578F-4220-9663-53F0B1B7B0E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371111" y="3351499"/>
            <a:ext cx="1540544" cy="231416"/>
          </a:xfrm>
        </p:spPr>
        <p:txBody>
          <a:bodyPr lIns="0" tIns="0" rIns="0" bIns="0" anchor="ctr">
            <a:normAutofit/>
          </a:bodyPr>
          <a:lstStyle>
            <a:lvl1pPr marL="0" indent="0" algn="ctr">
              <a:lnSpc>
                <a:spcPts val="1500"/>
              </a:lnSpc>
              <a:spcBef>
                <a:spcPts val="0"/>
              </a:spcBef>
              <a:buNone/>
              <a:defRPr sz="100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D5D6F56-E8B9-4094-AA0F-D0ED382B87A5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951780" y="3106956"/>
            <a:ext cx="1540544" cy="243560"/>
          </a:xfrm>
        </p:spPr>
        <p:txBody>
          <a:bodyPr lIns="0" tIns="0" rIns="0" bIns="0" anchor="ctr">
            <a:normAutofit/>
          </a:bodyPr>
          <a:lstStyle>
            <a:lvl1pPr marL="0" indent="0" algn="ctr">
              <a:buNone/>
              <a:defRPr sz="115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</a:t>
            </a:r>
            <a:endParaRPr lang="en-GB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09B90036-8FF9-4CDC-A5A5-15011F795C39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>
            <a:off x="2951780" y="3351499"/>
            <a:ext cx="1540544" cy="231416"/>
          </a:xfrm>
        </p:spPr>
        <p:txBody>
          <a:bodyPr lIns="0" tIns="0" rIns="0" bIns="0" anchor="ctr">
            <a:normAutofit/>
          </a:bodyPr>
          <a:lstStyle>
            <a:lvl1pPr marL="0" indent="0" algn="ctr">
              <a:lnSpc>
                <a:spcPts val="1500"/>
              </a:lnSpc>
              <a:spcBef>
                <a:spcPts val="0"/>
              </a:spcBef>
              <a:buNone/>
              <a:defRPr sz="100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7" name="Text Placeholder 4">
            <a:extLst>
              <a:ext uri="{FF2B5EF4-FFF2-40B4-BE49-F238E27FC236}">
                <a16:creationId xmlns:a16="http://schemas.microsoft.com/office/drawing/2014/main" id="{017FD758-84EF-4124-811C-EFC05B7EB628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4532449" y="3106956"/>
            <a:ext cx="1540544" cy="243560"/>
          </a:xfrm>
        </p:spPr>
        <p:txBody>
          <a:bodyPr lIns="0" tIns="0" rIns="0" bIns="0" anchor="ctr">
            <a:normAutofit/>
          </a:bodyPr>
          <a:lstStyle>
            <a:lvl1pPr marL="0" indent="0" algn="ctr">
              <a:buNone/>
              <a:defRPr sz="115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</a:t>
            </a:r>
            <a:endParaRPr lang="en-GB" dirty="0"/>
          </a:p>
        </p:txBody>
      </p:sp>
      <p:sp>
        <p:nvSpPr>
          <p:cNvPr id="8" name="Text Placeholder 5">
            <a:extLst>
              <a:ext uri="{FF2B5EF4-FFF2-40B4-BE49-F238E27FC236}">
                <a16:creationId xmlns:a16="http://schemas.microsoft.com/office/drawing/2014/main" id="{3832C30A-ED77-4907-97EA-53518ED0019D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4532449" y="3351499"/>
            <a:ext cx="1540544" cy="231416"/>
          </a:xfrm>
        </p:spPr>
        <p:txBody>
          <a:bodyPr lIns="0" tIns="0" rIns="0" bIns="0" anchor="ctr">
            <a:normAutofit/>
          </a:bodyPr>
          <a:lstStyle>
            <a:lvl1pPr marL="0" indent="0" algn="ctr">
              <a:lnSpc>
                <a:spcPts val="1500"/>
              </a:lnSpc>
              <a:spcBef>
                <a:spcPts val="0"/>
              </a:spcBef>
              <a:buNone/>
              <a:defRPr sz="100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9" name="Text Placeholder 4">
            <a:extLst>
              <a:ext uri="{FF2B5EF4-FFF2-40B4-BE49-F238E27FC236}">
                <a16:creationId xmlns:a16="http://schemas.microsoft.com/office/drawing/2014/main" id="{69A7F9ED-6119-4BF7-893A-F0A2558519BC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6113118" y="3106956"/>
            <a:ext cx="1540544" cy="243560"/>
          </a:xfrm>
        </p:spPr>
        <p:txBody>
          <a:bodyPr lIns="0" tIns="0" rIns="0" bIns="0" anchor="ctr">
            <a:normAutofit/>
          </a:bodyPr>
          <a:lstStyle>
            <a:lvl1pPr marL="0" indent="0" algn="ctr">
              <a:buNone/>
              <a:defRPr sz="115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</a:t>
            </a:r>
            <a:endParaRPr lang="en-GB" dirty="0"/>
          </a:p>
        </p:txBody>
      </p:sp>
      <p:sp>
        <p:nvSpPr>
          <p:cNvPr id="10" name="Text Placeholder 5">
            <a:extLst>
              <a:ext uri="{FF2B5EF4-FFF2-40B4-BE49-F238E27FC236}">
                <a16:creationId xmlns:a16="http://schemas.microsoft.com/office/drawing/2014/main" id="{20F701A7-3038-479A-A2EF-2D65B85B1025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6113118" y="3351499"/>
            <a:ext cx="1540544" cy="231416"/>
          </a:xfrm>
        </p:spPr>
        <p:txBody>
          <a:bodyPr lIns="0" tIns="0" rIns="0" bIns="0" anchor="ctr">
            <a:normAutofit/>
          </a:bodyPr>
          <a:lstStyle>
            <a:lvl1pPr marL="0" indent="0" algn="ctr">
              <a:lnSpc>
                <a:spcPts val="1500"/>
              </a:lnSpc>
              <a:spcBef>
                <a:spcPts val="0"/>
              </a:spcBef>
              <a:buNone/>
              <a:defRPr sz="100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1" name="Text Placeholder 4">
            <a:extLst>
              <a:ext uri="{FF2B5EF4-FFF2-40B4-BE49-F238E27FC236}">
                <a16:creationId xmlns:a16="http://schemas.microsoft.com/office/drawing/2014/main" id="{A60868FE-7DEF-4F33-B247-25AEE9DB3499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7693787" y="3106956"/>
            <a:ext cx="1540544" cy="243560"/>
          </a:xfrm>
        </p:spPr>
        <p:txBody>
          <a:bodyPr lIns="0" tIns="0" rIns="0" bIns="0" anchor="ctr">
            <a:normAutofit/>
          </a:bodyPr>
          <a:lstStyle>
            <a:lvl1pPr marL="0" indent="0" algn="ctr">
              <a:buNone/>
              <a:defRPr sz="115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</a:t>
            </a:r>
            <a:endParaRPr lang="en-GB" dirty="0"/>
          </a:p>
        </p:txBody>
      </p:sp>
      <p:sp>
        <p:nvSpPr>
          <p:cNvPr id="12" name="Text Placeholder 5">
            <a:extLst>
              <a:ext uri="{FF2B5EF4-FFF2-40B4-BE49-F238E27FC236}">
                <a16:creationId xmlns:a16="http://schemas.microsoft.com/office/drawing/2014/main" id="{51EBD8A7-172C-4CCC-A014-E58682CAF440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7693787" y="3351499"/>
            <a:ext cx="1540544" cy="231416"/>
          </a:xfrm>
        </p:spPr>
        <p:txBody>
          <a:bodyPr lIns="0" tIns="0" rIns="0" bIns="0" anchor="ctr">
            <a:normAutofit/>
          </a:bodyPr>
          <a:lstStyle>
            <a:lvl1pPr marL="0" indent="0" algn="ctr">
              <a:lnSpc>
                <a:spcPts val="1500"/>
              </a:lnSpc>
              <a:spcBef>
                <a:spcPts val="0"/>
              </a:spcBef>
              <a:buNone/>
              <a:defRPr sz="100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3" name="Text Placeholder 4">
            <a:extLst>
              <a:ext uri="{FF2B5EF4-FFF2-40B4-BE49-F238E27FC236}">
                <a16:creationId xmlns:a16="http://schemas.microsoft.com/office/drawing/2014/main" id="{9DC4D594-9532-44EF-AEFB-D36F673F3EF4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9274456" y="3106956"/>
            <a:ext cx="1540544" cy="243560"/>
          </a:xfrm>
        </p:spPr>
        <p:txBody>
          <a:bodyPr lIns="0" tIns="0" rIns="0" bIns="0" anchor="ctr">
            <a:normAutofit/>
          </a:bodyPr>
          <a:lstStyle>
            <a:lvl1pPr marL="0" indent="0" algn="ctr">
              <a:buNone/>
              <a:defRPr sz="115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</a:t>
            </a:r>
            <a:endParaRPr lang="en-GB" dirty="0"/>
          </a:p>
        </p:txBody>
      </p:sp>
      <p:sp>
        <p:nvSpPr>
          <p:cNvPr id="14" name="Text Placeholder 5">
            <a:extLst>
              <a:ext uri="{FF2B5EF4-FFF2-40B4-BE49-F238E27FC236}">
                <a16:creationId xmlns:a16="http://schemas.microsoft.com/office/drawing/2014/main" id="{1BF9FD3A-B97D-48B6-8020-523364291242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9274456" y="3351499"/>
            <a:ext cx="1540544" cy="231416"/>
          </a:xfrm>
        </p:spPr>
        <p:txBody>
          <a:bodyPr lIns="0" tIns="0" rIns="0" bIns="0" anchor="ctr">
            <a:normAutofit/>
          </a:bodyPr>
          <a:lstStyle>
            <a:lvl1pPr marL="0" indent="0" algn="ctr">
              <a:lnSpc>
                <a:spcPts val="1500"/>
              </a:lnSpc>
              <a:spcBef>
                <a:spcPts val="0"/>
              </a:spcBef>
              <a:buNone/>
              <a:defRPr sz="100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5" name="Text Placeholder 4">
            <a:extLst>
              <a:ext uri="{FF2B5EF4-FFF2-40B4-BE49-F238E27FC236}">
                <a16:creationId xmlns:a16="http://schemas.microsoft.com/office/drawing/2014/main" id="{12844ECB-AB98-4FB2-BE58-60D403EE9A91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>
            <a:off x="1371111" y="5388295"/>
            <a:ext cx="1540544" cy="243560"/>
          </a:xfrm>
        </p:spPr>
        <p:txBody>
          <a:bodyPr lIns="0" tIns="0" rIns="0" bIns="0" anchor="ctr">
            <a:normAutofit/>
          </a:bodyPr>
          <a:lstStyle>
            <a:lvl1pPr marL="0" indent="0" algn="ctr">
              <a:buNone/>
              <a:defRPr sz="115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</a:t>
            </a:r>
            <a:endParaRPr lang="en-GB" dirty="0"/>
          </a:p>
        </p:txBody>
      </p:sp>
      <p:sp>
        <p:nvSpPr>
          <p:cNvPr id="16" name="Text Placeholder 5">
            <a:extLst>
              <a:ext uri="{FF2B5EF4-FFF2-40B4-BE49-F238E27FC236}">
                <a16:creationId xmlns:a16="http://schemas.microsoft.com/office/drawing/2014/main" id="{1DF6BDD1-E6D9-4F2E-A23D-61C8ECAEE3B8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1371111" y="5632838"/>
            <a:ext cx="1540544" cy="231416"/>
          </a:xfrm>
        </p:spPr>
        <p:txBody>
          <a:bodyPr lIns="0" tIns="0" rIns="0" bIns="0" anchor="ctr">
            <a:normAutofit/>
          </a:bodyPr>
          <a:lstStyle>
            <a:lvl1pPr marL="0" indent="0" algn="ctr">
              <a:lnSpc>
                <a:spcPts val="1500"/>
              </a:lnSpc>
              <a:spcBef>
                <a:spcPts val="0"/>
              </a:spcBef>
              <a:buNone/>
              <a:defRPr sz="100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7" name="Text Placeholder 4">
            <a:extLst>
              <a:ext uri="{FF2B5EF4-FFF2-40B4-BE49-F238E27FC236}">
                <a16:creationId xmlns:a16="http://schemas.microsoft.com/office/drawing/2014/main" id="{0A024D3A-7E29-4CD8-953E-BE5D9DC769F7}"/>
              </a:ext>
            </a:extLst>
          </p:cNvPr>
          <p:cNvSpPr>
            <a:spLocks noGrp="1"/>
          </p:cNvSpPr>
          <p:nvPr>
            <p:ph type="body" sz="quarter" idx="39"/>
          </p:nvPr>
        </p:nvSpPr>
        <p:spPr>
          <a:xfrm>
            <a:off x="2951780" y="5388295"/>
            <a:ext cx="1540544" cy="243560"/>
          </a:xfrm>
        </p:spPr>
        <p:txBody>
          <a:bodyPr lIns="0" tIns="0" rIns="0" bIns="0" anchor="ctr">
            <a:normAutofit/>
          </a:bodyPr>
          <a:lstStyle>
            <a:lvl1pPr marL="0" indent="0" algn="ctr">
              <a:buNone/>
              <a:defRPr sz="115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</a:t>
            </a:r>
            <a:endParaRPr lang="en-GB" dirty="0"/>
          </a:p>
        </p:txBody>
      </p:sp>
      <p:sp>
        <p:nvSpPr>
          <p:cNvPr id="18" name="Text Placeholder 5">
            <a:extLst>
              <a:ext uri="{FF2B5EF4-FFF2-40B4-BE49-F238E27FC236}">
                <a16:creationId xmlns:a16="http://schemas.microsoft.com/office/drawing/2014/main" id="{92B0026C-DA56-40E9-9963-E3397EA54344}"/>
              </a:ext>
            </a:extLst>
          </p:cNvPr>
          <p:cNvSpPr>
            <a:spLocks noGrp="1"/>
          </p:cNvSpPr>
          <p:nvPr>
            <p:ph type="body" sz="quarter" idx="40"/>
          </p:nvPr>
        </p:nvSpPr>
        <p:spPr>
          <a:xfrm>
            <a:off x="2951780" y="5632838"/>
            <a:ext cx="1540544" cy="231416"/>
          </a:xfrm>
        </p:spPr>
        <p:txBody>
          <a:bodyPr lIns="0" tIns="0" rIns="0" bIns="0" anchor="ctr">
            <a:normAutofit/>
          </a:bodyPr>
          <a:lstStyle>
            <a:lvl1pPr marL="0" indent="0" algn="ctr">
              <a:lnSpc>
                <a:spcPts val="1500"/>
              </a:lnSpc>
              <a:spcBef>
                <a:spcPts val="0"/>
              </a:spcBef>
              <a:buNone/>
              <a:defRPr sz="100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038C0540-E096-4D98-99E8-72F06950EDA6}"/>
              </a:ext>
            </a:extLst>
          </p:cNvPr>
          <p:cNvSpPr>
            <a:spLocks noGrp="1"/>
          </p:cNvSpPr>
          <p:nvPr>
            <p:ph type="body" sz="quarter" idx="41"/>
          </p:nvPr>
        </p:nvSpPr>
        <p:spPr>
          <a:xfrm>
            <a:off x="4532449" y="5388295"/>
            <a:ext cx="1540544" cy="243560"/>
          </a:xfrm>
        </p:spPr>
        <p:txBody>
          <a:bodyPr lIns="0" tIns="0" rIns="0" bIns="0" anchor="ctr">
            <a:normAutofit/>
          </a:bodyPr>
          <a:lstStyle>
            <a:lvl1pPr marL="0" indent="0" algn="ctr">
              <a:buNone/>
              <a:defRPr sz="115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</a:t>
            </a:r>
            <a:endParaRPr lang="en-GB" dirty="0"/>
          </a:p>
        </p:txBody>
      </p:sp>
      <p:sp>
        <p:nvSpPr>
          <p:cNvPr id="20" name="Text Placeholder 5">
            <a:extLst>
              <a:ext uri="{FF2B5EF4-FFF2-40B4-BE49-F238E27FC236}">
                <a16:creationId xmlns:a16="http://schemas.microsoft.com/office/drawing/2014/main" id="{9C449808-E813-4846-8298-99844D6185D4}"/>
              </a:ext>
            </a:extLst>
          </p:cNvPr>
          <p:cNvSpPr>
            <a:spLocks noGrp="1"/>
          </p:cNvSpPr>
          <p:nvPr>
            <p:ph type="body" sz="quarter" idx="42"/>
          </p:nvPr>
        </p:nvSpPr>
        <p:spPr>
          <a:xfrm>
            <a:off x="4532449" y="5632838"/>
            <a:ext cx="1540544" cy="231416"/>
          </a:xfrm>
        </p:spPr>
        <p:txBody>
          <a:bodyPr lIns="0" tIns="0" rIns="0" bIns="0" anchor="ctr">
            <a:normAutofit/>
          </a:bodyPr>
          <a:lstStyle>
            <a:lvl1pPr marL="0" indent="0" algn="ctr">
              <a:lnSpc>
                <a:spcPts val="1500"/>
              </a:lnSpc>
              <a:spcBef>
                <a:spcPts val="0"/>
              </a:spcBef>
              <a:buNone/>
              <a:defRPr sz="100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1" name="Text Placeholder 4">
            <a:extLst>
              <a:ext uri="{FF2B5EF4-FFF2-40B4-BE49-F238E27FC236}">
                <a16:creationId xmlns:a16="http://schemas.microsoft.com/office/drawing/2014/main" id="{F1A42107-0128-4CE3-8896-01DC580ECB30}"/>
              </a:ext>
            </a:extLst>
          </p:cNvPr>
          <p:cNvSpPr>
            <a:spLocks noGrp="1"/>
          </p:cNvSpPr>
          <p:nvPr>
            <p:ph type="body" sz="quarter" idx="43"/>
          </p:nvPr>
        </p:nvSpPr>
        <p:spPr>
          <a:xfrm>
            <a:off x="6113118" y="5388295"/>
            <a:ext cx="1540544" cy="243560"/>
          </a:xfrm>
        </p:spPr>
        <p:txBody>
          <a:bodyPr lIns="0" tIns="0" rIns="0" bIns="0" anchor="ctr">
            <a:normAutofit/>
          </a:bodyPr>
          <a:lstStyle>
            <a:lvl1pPr marL="0" indent="0" algn="ctr">
              <a:buNone/>
              <a:defRPr sz="115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</a:t>
            </a:r>
            <a:endParaRPr lang="en-GB" dirty="0"/>
          </a:p>
        </p:txBody>
      </p:sp>
      <p:sp>
        <p:nvSpPr>
          <p:cNvPr id="22" name="Text Placeholder 5">
            <a:extLst>
              <a:ext uri="{FF2B5EF4-FFF2-40B4-BE49-F238E27FC236}">
                <a16:creationId xmlns:a16="http://schemas.microsoft.com/office/drawing/2014/main" id="{551C70CC-E497-46F3-8B19-5F942B9836EC}"/>
              </a:ext>
            </a:extLst>
          </p:cNvPr>
          <p:cNvSpPr>
            <a:spLocks noGrp="1"/>
          </p:cNvSpPr>
          <p:nvPr>
            <p:ph type="body" sz="quarter" idx="44"/>
          </p:nvPr>
        </p:nvSpPr>
        <p:spPr>
          <a:xfrm>
            <a:off x="6113118" y="5632838"/>
            <a:ext cx="1540544" cy="231416"/>
          </a:xfrm>
        </p:spPr>
        <p:txBody>
          <a:bodyPr lIns="0" tIns="0" rIns="0" bIns="0" anchor="ctr">
            <a:normAutofit/>
          </a:bodyPr>
          <a:lstStyle>
            <a:lvl1pPr marL="0" indent="0" algn="ctr">
              <a:lnSpc>
                <a:spcPts val="1500"/>
              </a:lnSpc>
              <a:spcBef>
                <a:spcPts val="0"/>
              </a:spcBef>
              <a:buNone/>
              <a:defRPr sz="100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3" name="Text Placeholder 4">
            <a:extLst>
              <a:ext uri="{FF2B5EF4-FFF2-40B4-BE49-F238E27FC236}">
                <a16:creationId xmlns:a16="http://schemas.microsoft.com/office/drawing/2014/main" id="{B3AE4269-D1A0-40ED-A6AD-1503A00ECEB3}"/>
              </a:ext>
            </a:extLst>
          </p:cNvPr>
          <p:cNvSpPr>
            <a:spLocks noGrp="1"/>
          </p:cNvSpPr>
          <p:nvPr>
            <p:ph type="body" sz="quarter" idx="45"/>
          </p:nvPr>
        </p:nvSpPr>
        <p:spPr>
          <a:xfrm>
            <a:off x="7693787" y="5388295"/>
            <a:ext cx="1540544" cy="243560"/>
          </a:xfrm>
        </p:spPr>
        <p:txBody>
          <a:bodyPr lIns="0" tIns="0" rIns="0" bIns="0" anchor="ctr">
            <a:normAutofit/>
          </a:bodyPr>
          <a:lstStyle>
            <a:lvl1pPr marL="0" indent="0" algn="ctr">
              <a:buNone/>
              <a:defRPr sz="115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</a:t>
            </a:r>
            <a:endParaRPr lang="en-GB" dirty="0"/>
          </a:p>
        </p:txBody>
      </p:sp>
      <p:sp>
        <p:nvSpPr>
          <p:cNvPr id="24" name="Text Placeholder 5">
            <a:extLst>
              <a:ext uri="{FF2B5EF4-FFF2-40B4-BE49-F238E27FC236}">
                <a16:creationId xmlns:a16="http://schemas.microsoft.com/office/drawing/2014/main" id="{C0F8FCE2-CDFD-4A89-9648-3BB1AFBA67F9}"/>
              </a:ext>
            </a:extLst>
          </p:cNvPr>
          <p:cNvSpPr>
            <a:spLocks noGrp="1"/>
          </p:cNvSpPr>
          <p:nvPr>
            <p:ph type="body" sz="quarter" idx="46"/>
          </p:nvPr>
        </p:nvSpPr>
        <p:spPr>
          <a:xfrm>
            <a:off x="7693787" y="5632838"/>
            <a:ext cx="1540544" cy="231416"/>
          </a:xfrm>
        </p:spPr>
        <p:txBody>
          <a:bodyPr lIns="0" tIns="0" rIns="0" bIns="0" anchor="ctr">
            <a:normAutofit/>
          </a:bodyPr>
          <a:lstStyle>
            <a:lvl1pPr marL="0" indent="0" algn="ctr">
              <a:lnSpc>
                <a:spcPts val="1500"/>
              </a:lnSpc>
              <a:spcBef>
                <a:spcPts val="0"/>
              </a:spcBef>
              <a:buNone/>
              <a:defRPr sz="100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5" name="Text Placeholder 4">
            <a:extLst>
              <a:ext uri="{FF2B5EF4-FFF2-40B4-BE49-F238E27FC236}">
                <a16:creationId xmlns:a16="http://schemas.microsoft.com/office/drawing/2014/main" id="{8CF14380-7A78-4DED-9F07-5CBF90CA1AC6}"/>
              </a:ext>
            </a:extLst>
          </p:cNvPr>
          <p:cNvSpPr>
            <a:spLocks noGrp="1"/>
          </p:cNvSpPr>
          <p:nvPr>
            <p:ph type="body" sz="quarter" idx="47"/>
          </p:nvPr>
        </p:nvSpPr>
        <p:spPr>
          <a:xfrm>
            <a:off x="9274456" y="5388295"/>
            <a:ext cx="1540544" cy="243560"/>
          </a:xfrm>
        </p:spPr>
        <p:txBody>
          <a:bodyPr lIns="0" tIns="0" rIns="0" bIns="0" anchor="ctr">
            <a:normAutofit/>
          </a:bodyPr>
          <a:lstStyle>
            <a:lvl1pPr marL="0" indent="0" algn="ctr">
              <a:buNone/>
              <a:defRPr sz="115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</a:t>
            </a:r>
            <a:endParaRPr lang="en-GB" dirty="0"/>
          </a:p>
        </p:txBody>
      </p:sp>
      <p:sp>
        <p:nvSpPr>
          <p:cNvPr id="26" name="Text Placeholder 5">
            <a:extLst>
              <a:ext uri="{FF2B5EF4-FFF2-40B4-BE49-F238E27FC236}">
                <a16:creationId xmlns:a16="http://schemas.microsoft.com/office/drawing/2014/main" id="{9042FEA7-B9FB-4102-91D8-0CD34569A2B4}"/>
              </a:ext>
            </a:extLst>
          </p:cNvPr>
          <p:cNvSpPr>
            <a:spLocks noGrp="1"/>
          </p:cNvSpPr>
          <p:nvPr>
            <p:ph type="body" sz="quarter" idx="48"/>
          </p:nvPr>
        </p:nvSpPr>
        <p:spPr>
          <a:xfrm>
            <a:off x="9274456" y="5632838"/>
            <a:ext cx="1540544" cy="231416"/>
          </a:xfrm>
        </p:spPr>
        <p:txBody>
          <a:bodyPr lIns="0" tIns="0" rIns="0" bIns="0" anchor="ctr">
            <a:normAutofit/>
          </a:bodyPr>
          <a:lstStyle>
            <a:lvl1pPr marL="0" indent="0" algn="ctr">
              <a:lnSpc>
                <a:spcPts val="1500"/>
              </a:lnSpc>
              <a:spcBef>
                <a:spcPts val="0"/>
              </a:spcBef>
              <a:buNone/>
              <a:defRPr sz="100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7" name="Picture Placeholder 3">
            <a:extLst>
              <a:ext uri="{FF2B5EF4-FFF2-40B4-BE49-F238E27FC236}">
                <a16:creationId xmlns:a16="http://schemas.microsoft.com/office/drawing/2014/main" id="{F222A4A1-D835-48C5-AFAD-DD8CB810F0EA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2583" y="1593049"/>
            <a:ext cx="1317600" cy="1317600"/>
          </a:xfrm>
          <a:prstGeom prst="ellipse">
            <a:avLst/>
          </a:prstGeom>
          <a:solidFill>
            <a:schemeClr val="bg1">
              <a:lumMod val="85000"/>
            </a:schemeClr>
          </a:solidFill>
          <a:ln w="3175">
            <a:solidFill>
              <a:schemeClr val="bg1">
                <a:lumMod val="75000"/>
              </a:schemeClr>
            </a:solidFill>
          </a:ln>
        </p:spPr>
        <p:txBody>
          <a:bodyPr>
            <a:normAutofit/>
          </a:bodyPr>
          <a:lstStyle>
            <a:lvl1pPr>
              <a:defRPr sz="800"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id-ID" dirty="0"/>
          </a:p>
        </p:txBody>
      </p:sp>
      <p:sp>
        <p:nvSpPr>
          <p:cNvPr id="28" name="Picture Placeholder 3">
            <a:extLst>
              <a:ext uri="{FF2B5EF4-FFF2-40B4-BE49-F238E27FC236}">
                <a16:creationId xmlns:a16="http://schemas.microsoft.com/office/drawing/2014/main" id="{95E5C8CD-27BD-4729-AFEC-EFDA4D0203D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063252" y="1592545"/>
            <a:ext cx="1317600" cy="1317600"/>
          </a:xfrm>
          <a:prstGeom prst="ellipse">
            <a:avLst/>
          </a:prstGeom>
          <a:solidFill>
            <a:schemeClr val="bg1">
              <a:lumMod val="85000"/>
            </a:schemeClr>
          </a:solidFill>
          <a:ln w="3175">
            <a:solidFill>
              <a:schemeClr val="bg1">
                <a:lumMod val="75000"/>
              </a:schemeClr>
            </a:solidFill>
          </a:ln>
        </p:spPr>
        <p:txBody>
          <a:bodyPr>
            <a:normAutofit/>
          </a:bodyPr>
          <a:lstStyle>
            <a:lvl1pPr>
              <a:defRPr sz="800"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id-ID" dirty="0"/>
          </a:p>
        </p:txBody>
      </p:sp>
      <p:sp>
        <p:nvSpPr>
          <p:cNvPr id="29" name="Picture Placeholder 3">
            <a:extLst>
              <a:ext uri="{FF2B5EF4-FFF2-40B4-BE49-F238E27FC236}">
                <a16:creationId xmlns:a16="http://schemas.microsoft.com/office/drawing/2014/main" id="{4C8446DF-91A0-471B-A3AA-4B5228F7CA9E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4655092" y="1592825"/>
            <a:ext cx="1317600" cy="1317600"/>
          </a:xfrm>
          <a:prstGeom prst="ellipse">
            <a:avLst/>
          </a:prstGeom>
          <a:solidFill>
            <a:schemeClr val="bg1">
              <a:lumMod val="85000"/>
            </a:schemeClr>
          </a:solidFill>
          <a:ln w="3175">
            <a:solidFill>
              <a:schemeClr val="bg1">
                <a:lumMod val="75000"/>
              </a:schemeClr>
            </a:solidFill>
          </a:ln>
        </p:spPr>
        <p:txBody>
          <a:bodyPr>
            <a:normAutofit/>
          </a:bodyPr>
          <a:lstStyle>
            <a:lvl1pPr>
              <a:defRPr sz="800"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id-ID" dirty="0"/>
          </a:p>
        </p:txBody>
      </p:sp>
      <p:sp>
        <p:nvSpPr>
          <p:cNvPr id="30" name="Picture Placeholder 3">
            <a:extLst>
              <a:ext uri="{FF2B5EF4-FFF2-40B4-BE49-F238E27FC236}">
                <a16:creationId xmlns:a16="http://schemas.microsoft.com/office/drawing/2014/main" id="{F1B172C5-4702-49F8-BFB1-FCDB68890498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6235761" y="1592321"/>
            <a:ext cx="1317600" cy="1317600"/>
          </a:xfrm>
          <a:prstGeom prst="ellipse">
            <a:avLst/>
          </a:prstGeom>
          <a:solidFill>
            <a:schemeClr val="bg1">
              <a:lumMod val="85000"/>
            </a:schemeClr>
          </a:solidFill>
          <a:ln w="3175">
            <a:solidFill>
              <a:schemeClr val="bg1">
                <a:lumMod val="75000"/>
              </a:schemeClr>
            </a:solidFill>
          </a:ln>
        </p:spPr>
        <p:txBody>
          <a:bodyPr>
            <a:normAutofit/>
          </a:bodyPr>
          <a:lstStyle>
            <a:lvl1pPr>
              <a:defRPr sz="800"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id-ID" dirty="0"/>
          </a:p>
        </p:txBody>
      </p:sp>
      <p:sp>
        <p:nvSpPr>
          <p:cNvPr id="31" name="Picture Placeholder 3">
            <a:extLst>
              <a:ext uri="{FF2B5EF4-FFF2-40B4-BE49-F238E27FC236}">
                <a16:creationId xmlns:a16="http://schemas.microsoft.com/office/drawing/2014/main" id="{76D25342-90F1-4A04-B76A-1CA9F3A39903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7804841" y="1592825"/>
            <a:ext cx="1317600" cy="1317600"/>
          </a:xfrm>
          <a:prstGeom prst="ellipse">
            <a:avLst/>
          </a:prstGeom>
          <a:solidFill>
            <a:schemeClr val="bg1">
              <a:lumMod val="85000"/>
            </a:schemeClr>
          </a:solidFill>
          <a:ln w="3175">
            <a:solidFill>
              <a:schemeClr val="bg1">
                <a:lumMod val="75000"/>
              </a:schemeClr>
            </a:solidFill>
          </a:ln>
        </p:spPr>
        <p:txBody>
          <a:bodyPr>
            <a:normAutofit/>
          </a:bodyPr>
          <a:lstStyle>
            <a:lvl1pPr>
              <a:defRPr sz="800"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id-ID" dirty="0"/>
          </a:p>
        </p:txBody>
      </p:sp>
      <p:sp>
        <p:nvSpPr>
          <p:cNvPr id="32" name="Picture Placeholder 3">
            <a:extLst>
              <a:ext uri="{FF2B5EF4-FFF2-40B4-BE49-F238E27FC236}">
                <a16:creationId xmlns:a16="http://schemas.microsoft.com/office/drawing/2014/main" id="{DC1EA130-1D37-47B3-B1A4-2FA401FCF285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9385510" y="1592321"/>
            <a:ext cx="1317600" cy="1317600"/>
          </a:xfrm>
          <a:prstGeom prst="ellipse">
            <a:avLst/>
          </a:prstGeom>
          <a:solidFill>
            <a:schemeClr val="bg1">
              <a:lumMod val="85000"/>
            </a:schemeClr>
          </a:solidFill>
          <a:ln w="3175">
            <a:solidFill>
              <a:schemeClr val="bg1">
                <a:lumMod val="75000"/>
              </a:schemeClr>
            </a:solidFill>
          </a:ln>
        </p:spPr>
        <p:txBody>
          <a:bodyPr>
            <a:normAutofit/>
          </a:bodyPr>
          <a:lstStyle>
            <a:lvl1pPr>
              <a:defRPr sz="800"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id-ID" dirty="0"/>
          </a:p>
        </p:txBody>
      </p:sp>
      <p:sp>
        <p:nvSpPr>
          <p:cNvPr id="33" name="Picture Placeholder 3">
            <a:extLst>
              <a:ext uri="{FF2B5EF4-FFF2-40B4-BE49-F238E27FC236}">
                <a16:creationId xmlns:a16="http://schemas.microsoft.com/office/drawing/2014/main" id="{4E57528C-618C-4A8B-B439-7C05FDBB982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482583" y="3887597"/>
            <a:ext cx="1317600" cy="1317600"/>
          </a:xfrm>
          <a:prstGeom prst="ellipse">
            <a:avLst/>
          </a:prstGeom>
          <a:solidFill>
            <a:schemeClr val="bg1">
              <a:lumMod val="85000"/>
            </a:schemeClr>
          </a:solidFill>
          <a:ln w="3175">
            <a:solidFill>
              <a:schemeClr val="bg1">
                <a:lumMod val="75000"/>
              </a:schemeClr>
            </a:solidFill>
          </a:ln>
        </p:spPr>
        <p:txBody>
          <a:bodyPr>
            <a:normAutofit/>
          </a:bodyPr>
          <a:lstStyle>
            <a:lvl1pPr>
              <a:defRPr sz="800"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id-ID" dirty="0"/>
          </a:p>
        </p:txBody>
      </p:sp>
      <p:sp>
        <p:nvSpPr>
          <p:cNvPr id="34" name="Picture Placeholder 3">
            <a:extLst>
              <a:ext uri="{FF2B5EF4-FFF2-40B4-BE49-F238E27FC236}">
                <a16:creationId xmlns:a16="http://schemas.microsoft.com/office/drawing/2014/main" id="{80668276-E7DC-4405-8243-3FE1ABD520C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3063252" y="3887093"/>
            <a:ext cx="1317600" cy="1317600"/>
          </a:xfrm>
          <a:prstGeom prst="ellipse">
            <a:avLst/>
          </a:prstGeom>
          <a:solidFill>
            <a:schemeClr val="bg1">
              <a:lumMod val="85000"/>
            </a:schemeClr>
          </a:solidFill>
          <a:ln w="3175">
            <a:solidFill>
              <a:schemeClr val="bg1">
                <a:lumMod val="75000"/>
              </a:schemeClr>
            </a:solidFill>
          </a:ln>
        </p:spPr>
        <p:txBody>
          <a:bodyPr>
            <a:normAutofit/>
          </a:bodyPr>
          <a:lstStyle>
            <a:lvl1pPr>
              <a:defRPr sz="800"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id-ID" dirty="0"/>
          </a:p>
        </p:txBody>
      </p:sp>
      <p:sp>
        <p:nvSpPr>
          <p:cNvPr id="35" name="Picture Placeholder 3">
            <a:extLst>
              <a:ext uri="{FF2B5EF4-FFF2-40B4-BE49-F238E27FC236}">
                <a16:creationId xmlns:a16="http://schemas.microsoft.com/office/drawing/2014/main" id="{49E3B199-D93E-4876-BF36-3BD7397713E7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4655092" y="3887373"/>
            <a:ext cx="1317600" cy="1317600"/>
          </a:xfrm>
          <a:prstGeom prst="ellipse">
            <a:avLst/>
          </a:prstGeom>
          <a:solidFill>
            <a:schemeClr val="bg1">
              <a:lumMod val="85000"/>
            </a:schemeClr>
          </a:solidFill>
          <a:ln w="3175">
            <a:solidFill>
              <a:schemeClr val="bg1">
                <a:lumMod val="75000"/>
              </a:schemeClr>
            </a:solidFill>
          </a:ln>
        </p:spPr>
        <p:txBody>
          <a:bodyPr>
            <a:normAutofit/>
          </a:bodyPr>
          <a:lstStyle>
            <a:lvl1pPr>
              <a:defRPr sz="800"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id-ID" dirty="0"/>
          </a:p>
        </p:txBody>
      </p:sp>
      <p:sp>
        <p:nvSpPr>
          <p:cNvPr id="36" name="Picture Placeholder 3">
            <a:extLst>
              <a:ext uri="{FF2B5EF4-FFF2-40B4-BE49-F238E27FC236}">
                <a16:creationId xmlns:a16="http://schemas.microsoft.com/office/drawing/2014/main" id="{3DD29EA8-BAA6-462E-B8DF-FF7758C8DB9D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6235761" y="3886869"/>
            <a:ext cx="1317600" cy="1317600"/>
          </a:xfrm>
          <a:prstGeom prst="ellipse">
            <a:avLst/>
          </a:prstGeom>
          <a:solidFill>
            <a:schemeClr val="bg1">
              <a:lumMod val="85000"/>
            </a:schemeClr>
          </a:solidFill>
          <a:ln w="3175">
            <a:solidFill>
              <a:schemeClr val="bg1">
                <a:lumMod val="75000"/>
              </a:schemeClr>
            </a:solidFill>
          </a:ln>
        </p:spPr>
        <p:txBody>
          <a:bodyPr>
            <a:normAutofit/>
          </a:bodyPr>
          <a:lstStyle>
            <a:lvl1pPr>
              <a:defRPr sz="800"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id-ID" dirty="0"/>
          </a:p>
        </p:txBody>
      </p:sp>
      <p:sp>
        <p:nvSpPr>
          <p:cNvPr id="37" name="Picture Placeholder 3">
            <a:extLst>
              <a:ext uri="{FF2B5EF4-FFF2-40B4-BE49-F238E27FC236}">
                <a16:creationId xmlns:a16="http://schemas.microsoft.com/office/drawing/2014/main" id="{B4356B43-3804-4136-A48F-4386B881CEEB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7804841" y="3887373"/>
            <a:ext cx="1317600" cy="1317600"/>
          </a:xfrm>
          <a:prstGeom prst="ellipse">
            <a:avLst/>
          </a:prstGeom>
          <a:solidFill>
            <a:schemeClr val="bg1">
              <a:lumMod val="85000"/>
            </a:schemeClr>
          </a:solidFill>
          <a:ln w="3175">
            <a:solidFill>
              <a:schemeClr val="bg1">
                <a:lumMod val="75000"/>
              </a:schemeClr>
            </a:solidFill>
          </a:ln>
        </p:spPr>
        <p:txBody>
          <a:bodyPr>
            <a:normAutofit/>
          </a:bodyPr>
          <a:lstStyle>
            <a:lvl1pPr>
              <a:defRPr sz="800"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id-ID" dirty="0"/>
          </a:p>
        </p:txBody>
      </p:sp>
      <p:sp>
        <p:nvSpPr>
          <p:cNvPr id="38" name="Picture Placeholder 3">
            <a:extLst>
              <a:ext uri="{FF2B5EF4-FFF2-40B4-BE49-F238E27FC236}">
                <a16:creationId xmlns:a16="http://schemas.microsoft.com/office/drawing/2014/main" id="{70224DA4-EF86-42C0-B93A-9F090F3BC203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>
          <a:xfrm>
            <a:off x="9385510" y="3886869"/>
            <a:ext cx="1317600" cy="1317600"/>
          </a:xfrm>
          <a:prstGeom prst="ellipse">
            <a:avLst/>
          </a:prstGeom>
          <a:solidFill>
            <a:schemeClr val="bg1">
              <a:lumMod val="85000"/>
            </a:schemeClr>
          </a:solidFill>
          <a:ln w="3175">
            <a:solidFill>
              <a:schemeClr val="bg1">
                <a:lumMod val="75000"/>
              </a:schemeClr>
            </a:solidFill>
          </a:ln>
        </p:spPr>
        <p:txBody>
          <a:bodyPr>
            <a:normAutofit/>
          </a:bodyPr>
          <a:lstStyle>
            <a:lvl1pPr>
              <a:defRPr sz="800"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id-ID" dirty="0"/>
          </a:p>
        </p:txBody>
      </p: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6F63E6C0-EB57-410C-A75A-2192A5334E90}"/>
              </a:ext>
            </a:extLst>
          </p:cNvPr>
          <p:cNvCxnSpPr/>
          <p:nvPr userDrawn="1"/>
        </p:nvCxnSpPr>
        <p:spPr>
          <a:xfrm>
            <a:off x="554182" y="6320118"/>
            <a:ext cx="11083636" cy="0"/>
          </a:xfrm>
          <a:prstGeom prst="line">
            <a:avLst/>
          </a:prstGeom>
          <a:ln w="6350">
            <a:solidFill>
              <a:schemeClr val="bg1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2" name="Text Placeholder 10">
            <a:extLst>
              <a:ext uri="{FF2B5EF4-FFF2-40B4-BE49-F238E27FC236}">
                <a16:creationId xmlns:a16="http://schemas.microsoft.com/office/drawing/2014/main" id="{E600676D-6CF5-4E50-82AC-7FFA9B1A658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54182" y="1106401"/>
            <a:ext cx="11073007" cy="304800"/>
          </a:xfrm>
          <a:prstGeom prst="rect">
            <a:avLst/>
          </a:prstGeom>
        </p:spPr>
        <p:txBody>
          <a:bodyPr lIns="0" tIns="0" rIns="0" bIns="0" anchor="ctr" anchorCtr="0">
            <a:noAutofit/>
          </a:bodyPr>
          <a:lstStyle>
            <a:lvl1pPr marL="0" indent="0" algn="l" rtl="0">
              <a:spcBef>
                <a:spcPts val="0"/>
              </a:spcBef>
              <a:buNone/>
              <a:defRPr sz="2133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</a:defRPr>
            </a:lvl1pPr>
            <a:lvl2pPr algn="ctr" rtl="0">
              <a:defRPr/>
            </a:lvl2pPr>
            <a:lvl3pPr algn="ctr" rtl="0">
              <a:defRPr/>
            </a:lvl3pPr>
            <a:lvl4pPr algn="ctr" rtl="0">
              <a:defRPr/>
            </a:lvl4pPr>
            <a:lvl5pPr algn="ctr" rtl="0">
              <a:defRPr/>
            </a:lvl5pPr>
          </a:lstStyle>
          <a:p>
            <a:pPr lvl="0"/>
            <a:r>
              <a:rPr lang="en-US" dirty="0"/>
              <a:t>Subtitle if needed</a:t>
            </a:r>
          </a:p>
        </p:txBody>
      </p:sp>
      <p:sp>
        <p:nvSpPr>
          <p:cNvPr id="43" name="Text Placeholder 7">
            <a:extLst>
              <a:ext uri="{FF2B5EF4-FFF2-40B4-BE49-F238E27FC236}">
                <a16:creationId xmlns:a16="http://schemas.microsoft.com/office/drawing/2014/main" id="{B4EC3513-3446-462F-995D-1B4F1700840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54182" y="455265"/>
            <a:ext cx="11073008" cy="558784"/>
          </a:xfrm>
          <a:prstGeom prst="rect">
            <a:avLst/>
          </a:prstGeom>
        </p:spPr>
        <p:txBody>
          <a:bodyPr lIns="0" tIns="0" rIns="0" bIns="0" anchor="ctr" anchorCtr="0">
            <a:noAutofit/>
          </a:bodyPr>
          <a:lstStyle>
            <a:lvl1pPr marL="0" indent="0" algn="l" rtl="0">
              <a:spcBef>
                <a:spcPts val="0"/>
              </a:spcBef>
              <a:buNone/>
              <a:defRPr sz="4000" b="0" cap="none" spc="0" baseline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Open Sans Light" pitchFamily="34" charset="0"/>
              </a:defRPr>
            </a:lvl1pPr>
          </a:lstStyle>
          <a:p>
            <a:pPr lvl="0"/>
            <a:r>
              <a:rPr lang="en-US" dirty="0"/>
              <a:t>Slide title</a:t>
            </a:r>
          </a:p>
        </p:txBody>
      </p:sp>
      <p:sp>
        <p:nvSpPr>
          <p:cNvPr id="45" name="Text Placeholder 2"/>
          <p:cNvSpPr>
            <a:spLocks noGrp="1"/>
          </p:cNvSpPr>
          <p:nvPr>
            <p:ph type="body" sz="quarter" idx="12" hasCustomPrompt="1"/>
          </p:nvPr>
        </p:nvSpPr>
        <p:spPr>
          <a:xfrm>
            <a:off x="4951413" y="6367701"/>
            <a:ext cx="6686550" cy="222012"/>
          </a:xfrm>
        </p:spPr>
        <p:txBody>
          <a:bodyPr/>
          <a:lstStyle>
            <a:lvl1pPr algn="r">
              <a:defRPr sz="900"/>
            </a:lvl1pPr>
            <a:lvl2pPr algn="r">
              <a:defRPr sz="1100"/>
            </a:lvl2pPr>
            <a:lvl3pPr algn="r">
              <a:defRPr sz="1050"/>
            </a:lvl3pPr>
            <a:lvl4pPr algn="r">
              <a:defRPr sz="1000"/>
            </a:lvl4pPr>
            <a:lvl5pPr algn="r">
              <a:defRPr sz="1000"/>
            </a:lvl5pPr>
          </a:lstStyle>
          <a:p>
            <a:pPr lvl="0"/>
            <a:r>
              <a:rPr lang="en-US" dirty="0"/>
              <a:t>Source</a:t>
            </a:r>
          </a:p>
        </p:txBody>
      </p:sp>
      <p:pic>
        <p:nvPicPr>
          <p:cNvPr id="46" name="Picture 45" descr="GSB_H_SEAL_2C.png"/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54182" y="6347358"/>
            <a:ext cx="872696" cy="278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73652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10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10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10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10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10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3" dur="10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10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8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10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3" dur="10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10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10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8" dur="10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10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2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3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7" dur="10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8" dur="10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10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2" dur="10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3" dur="10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10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7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8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2" dur="10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3" dur="100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100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7" dur="100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8" dur="10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10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2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3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4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7" dur="10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8" dur="10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9" dur="10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2" dur="1000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3" dur="1000" fill="hold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4" dur="1000" fill="hold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>
        <p:tmplLst>
          <p:tmpl lvl="1">
            <p:tnLst>
              <p:par>
                <p:cTn presetID="42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3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4" grpId="0" build="p">
        <p:tmplLst>
          <p:tmpl lvl="1">
            <p:tnLst>
              <p:par>
                <p:cTn presetID="42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4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4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4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5" grpId="0" build="p">
        <p:tmplLst>
          <p:tmpl lvl="1">
            <p:tnLst>
              <p:par>
                <p:cTn presetID="42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5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5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5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6" grpId="0" build="p">
        <p:tmplLst>
          <p:tmpl lvl="1">
            <p:tnLst>
              <p:par>
                <p:cTn presetID="42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6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6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6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7" grpId="0" build="p">
        <p:tmplLst>
          <p:tmpl lvl="1">
            <p:tnLst>
              <p:par>
                <p:cTn presetID="42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7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8" grpId="0" build="p">
        <p:tmplLst>
          <p:tmpl lvl="1">
            <p:tnLst>
              <p:par>
                <p:cTn presetID="42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8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9" grpId="0" build="p">
        <p:tmplLst>
          <p:tmpl lvl="1">
            <p:tnLst>
              <p:par>
                <p:cTn presetID="42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9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9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9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0" grpId="0" build="p">
        <p:tmplLst>
          <p:tmpl lvl="1">
            <p:tnLst>
              <p:par>
                <p:cTn presetID="42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10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10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10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1" grpId="0" build="p">
        <p:tmplLst>
          <p:tmpl lvl="1">
            <p:tnLst>
              <p:par>
                <p:cTn presetID="42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11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11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1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2" grpId="0" build="p">
        <p:tmplLst>
          <p:tmpl lvl="1">
            <p:tnLst>
              <p:par>
                <p:cTn presetID="42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12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12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12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3" grpId="0" build="p">
        <p:tmplLst>
          <p:tmpl lvl="1">
            <p:tnLst>
              <p:par>
                <p:cTn presetID="42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13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1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1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4" grpId="0" build="p">
        <p:tmplLst>
          <p:tmpl lvl="1">
            <p:tnLst>
              <p:par>
                <p:cTn presetID="42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14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14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14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5" grpId="0" build="p">
        <p:tmplLst>
          <p:tmpl lvl="1">
            <p:tnLst>
              <p:par>
                <p:cTn presetID="42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15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15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15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6" grpId="0" build="p">
        <p:tmplLst>
          <p:tmpl lvl="1">
            <p:tnLst>
              <p:par>
                <p:cTn presetID="42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16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16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16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7" grpId="0" build="p">
        <p:tmplLst>
          <p:tmpl lvl="1">
            <p:tnLst>
              <p:par>
                <p:cTn presetID="42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17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1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1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8" grpId="0" build="p">
        <p:tmplLst>
          <p:tmpl lvl="1">
            <p:tnLst>
              <p:par>
                <p:cTn presetID="42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18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1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1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9" grpId="0" build="p">
        <p:tmplLst>
          <p:tmpl lvl="1">
            <p:tnLst>
              <p:par>
                <p:cTn presetID="42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19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19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19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0" grpId="0" build="p">
        <p:tmplLst>
          <p:tmpl lvl="1">
            <p:tnLst>
              <p:par>
                <p:cTn presetID="42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20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20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20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1" grpId="0" build="p">
        <p:tmplLst>
          <p:tmpl lvl="1">
            <p:tnLst>
              <p:par>
                <p:cTn presetID="42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21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21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2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2" grpId="0" build="p">
        <p:tmplLst>
          <p:tmpl lvl="1">
            <p:tnLst>
              <p:par>
                <p:cTn presetID="42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22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22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22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3" grpId="0" build="p">
        <p:tmplLst>
          <p:tmpl lvl="1">
            <p:tnLst>
              <p:par>
                <p:cTn presetID="42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23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2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2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4" grpId="0" build="p">
        <p:tmplLst>
          <p:tmpl lvl="1">
            <p:tnLst>
              <p:par>
                <p:cTn presetID="42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24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24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24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5" grpId="0" build="p">
        <p:tmplLst>
          <p:tmpl lvl="1">
            <p:tnLst>
              <p:par>
                <p:cTn presetID="42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25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25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25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6" grpId="0" build="p">
        <p:tmplLst>
          <p:tmpl lvl="1">
            <p:tnLst>
              <p:par>
                <p:cTn presetID="42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26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26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26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</p:bldLst>
  </p:timing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43F651BA-8C6C-46BE-8811-2C0B8A6CEB1C}"/>
              </a:ext>
            </a:extLst>
          </p:cNvPr>
          <p:cNvCxnSpPr/>
          <p:nvPr userDrawn="1"/>
        </p:nvCxnSpPr>
        <p:spPr>
          <a:xfrm>
            <a:off x="554182" y="6320118"/>
            <a:ext cx="11083636" cy="0"/>
          </a:xfrm>
          <a:prstGeom prst="line">
            <a:avLst/>
          </a:prstGeom>
          <a:ln w="6350">
            <a:solidFill>
              <a:schemeClr val="bg1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 Placeholder 10">
            <a:extLst>
              <a:ext uri="{FF2B5EF4-FFF2-40B4-BE49-F238E27FC236}">
                <a16:creationId xmlns:a16="http://schemas.microsoft.com/office/drawing/2014/main" id="{3291F85B-5F8E-462B-9F6B-9AD86B5215A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54182" y="1106401"/>
            <a:ext cx="11073007" cy="304800"/>
          </a:xfrm>
          <a:prstGeom prst="rect">
            <a:avLst/>
          </a:prstGeom>
        </p:spPr>
        <p:txBody>
          <a:bodyPr lIns="0" tIns="0" rIns="0" bIns="0" anchor="ctr" anchorCtr="0">
            <a:noAutofit/>
          </a:bodyPr>
          <a:lstStyle>
            <a:lvl1pPr marL="0" indent="0" algn="l" rtl="0">
              <a:spcBef>
                <a:spcPts val="0"/>
              </a:spcBef>
              <a:buNone/>
              <a:defRPr sz="2133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</a:defRPr>
            </a:lvl1pPr>
            <a:lvl2pPr algn="ctr" rtl="0">
              <a:defRPr/>
            </a:lvl2pPr>
            <a:lvl3pPr algn="ctr" rtl="0">
              <a:defRPr/>
            </a:lvl3pPr>
            <a:lvl4pPr algn="ctr" rtl="0">
              <a:defRPr/>
            </a:lvl4pPr>
            <a:lvl5pPr algn="ctr" rtl="0">
              <a:defRPr/>
            </a:lvl5pPr>
          </a:lstStyle>
          <a:p>
            <a:pPr lvl="0"/>
            <a:r>
              <a:rPr lang="en-US" dirty="0"/>
              <a:t>Subtitle if needed</a:t>
            </a:r>
          </a:p>
        </p:txBody>
      </p:sp>
      <p:sp>
        <p:nvSpPr>
          <p:cNvPr id="6" name="Text Placeholder 7">
            <a:extLst>
              <a:ext uri="{FF2B5EF4-FFF2-40B4-BE49-F238E27FC236}">
                <a16:creationId xmlns:a16="http://schemas.microsoft.com/office/drawing/2014/main" id="{FF3F43B1-CE3C-46F6-B08A-84E1F5CA8105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54182" y="455265"/>
            <a:ext cx="11073008" cy="558784"/>
          </a:xfrm>
          <a:prstGeom prst="rect">
            <a:avLst/>
          </a:prstGeom>
        </p:spPr>
        <p:txBody>
          <a:bodyPr lIns="0" tIns="0" rIns="0" bIns="0" anchor="ctr" anchorCtr="0">
            <a:noAutofit/>
          </a:bodyPr>
          <a:lstStyle>
            <a:lvl1pPr marL="0" indent="0" algn="l" rtl="0">
              <a:spcBef>
                <a:spcPts val="0"/>
              </a:spcBef>
              <a:buNone/>
              <a:defRPr sz="4000" b="0" cap="none" spc="0" baseline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Open Sans Light" pitchFamily="34" charset="0"/>
              </a:defRPr>
            </a:lvl1pPr>
          </a:lstStyle>
          <a:p>
            <a:pPr lvl="0"/>
            <a:r>
              <a:rPr lang="en-US" dirty="0"/>
              <a:t>Slide title</a:t>
            </a:r>
          </a:p>
        </p:txBody>
      </p:sp>
      <p:sp>
        <p:nvSpPr>
          <p:cNvPr id="7" name="Picture Placeholder 3">
            <a:extLst>
              <a:ext uri="{FF2B5EF4-FFF2-40B4-BE49-F238E27FC236}">
                <a16:creationId xmlns:a16="http://schemas.microsoft.com/office/drawing/2014/main" id="{737B8640-4E86-49EA-934D-073EE514BBD0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9476739" y="1757040"/>
            <a:ext cx="1380462" cy="1295424"/>
          </a:xfrm>
          <a:prstGeom prst="rect">
            <a:avLst/>
          </a:prstGeom>
          <a:solidFill>
            <a:schemeClr val="bg1">
              <a:lumMod val="85000"/>
            </a:schemeClr>
          </a:solidFill>
          <a:ln w="3175">
            <a:solidFill>
              <a:schemeClr val="bg1">
                <a:lumMod val="75000"/>
              </a:schemeClr>
            </a:solidFill>
          </a:ln>
        </p:spPr>
        <p:txBody>
          <a:bodyPr>
            <a:normAutofit/>
          </a:bodyPr>
          <a:lstStyle>
            <a:lvl1pPr>
              <a:defRPr sz="800">
                <a:latin typeface="Aller" panose="02000503030000020004" pitchFamily="2" charset="0"/>
              </a:defRPr>
            </a:lvl1pPr>
          </a:lstStyle>
          <a:p>
            <a:endParaRPr lang="id-ID"/>
          </a:p>
        </p:txBody>
      </p:sp>
      <p:sp>
        <p:nvSpPr>
          <p:cNvPr id="8" name="Picture Placeholder 3">
            <a:extLst>
              <a:ext uri="{FF2B5EF4-FFF2-40B4-BE49-F238E27FC236}">
                <a16:creationId xmlns:a16="http://schemas.microsoft.com/office/drawing/2014/main" id="{01A7861C-6298-4A98-867A-6A9C254C0339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7834846" y="1757040"/>
            <a:ext cx="1380462" cy="1295424"/>
          </a:xfrm>
          <a:prstGeom prst="rect">
            <a:avLst/>
          </a:prstGeom>
          <a:solidFill>
            <a:schemeClr val="bg1">
              <a:lumMod val="85000"/>
            </a:schemeClr>
          </a:solidFill>
          <a:ln w="3175">
            <a:solidFill>
              <a:schemeClr val="bg1">
                <a:lumMod val="75000"/>
              </a:schemeClr>
            </a:solidFill>
          </a:ln>
        </p:spPr>
        <p:txBody>
          <a:bodyPr>
            <a:normAutofit/>
          </a:bodyPr>
          <a:lstStyle>
            <a:lvl1pPr>
              <a:defRPr sz="800">
                <a:latin typeface="Aller" panose="02000503030000020004" pitchFamily="2" charset="0"/>
              </a:defRPr>
            </a:lvl1pPr>
          </a:lstStyle>
          <a:p>
            <a:endParaRPr lang="id-ID"/>
          </a:p>
        </p:txBody>
      </p:sp>
      <p:sp>
        <p:nvSpPr>
          <p:cNvPr id="9" name="Picture Placeholder 3">
            <a:extLst>
              <a:ext uri="{FF2B5EF4-FFF2-40B4-BE49-F238E27FC236}">
                <a16:creationId xmlns:a16="http://schemas.microsoft.com/office/drawing/2014/main" id="{8A2104B2-B331-480F-A0C2-DCE2436B5DA0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199725" y="1757040"/>
            <a:ext cx="1380462" cy="1295424"/>
          </a:xfrm>
          <a:prstGeom prst="rect">
            <a:avLst/>
          </a:prstGeom>
          <a:solidFill>
            <a:schemeClr val="bg1">
              <a:lumMod val="85000"/>
            </a:schemeClr>
          </a:solidFill>
          <a:ln w="3175">
            <a:solidFill>
              <a:schemeClr val="bg1">
                <a:lumMod val="75000"/>
              </a:schemeClr>
            </a:solidFill>
          </a:ln>
        </p:spPr>
        <p:txBody>
          <a:bodyPr>
            <a:normAutofit/>
          </a:bodyPr>
          <a:lstStyle>
            <a:lvl1pPr>
              <a:defRPr sz="800">
                <a:latin typeface="Aller" panose="02000503030000020004" pitchFamily="2" charset="0"/>
              </a:defRPr>
            </a:lvl1pPr>
          </a:lstStyle>
          <a:p>
            <a:endParaRPr lang="id-ID"/>
          </a:p>
        </p:txBody>
      </p:sp>
      <p:sp>
        <p:nvSpPr>
          <p:cNvPr id="10" name="Picture Placeholder 3">
            <a:extLst>
              <a:ext uri="{FF2B5EF4-FFF2-40B4-BE49-F238E27FC236}">
                <a16:creationId xmlns:a16="http://schemas.microsoft.com/office/drawing/2014/main" id="{E4309CFB-8DB2-4993-BD23-E7AAE781238E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4564604" y="1768069"/>
            <a:ext cx="1380462" cy="1295424"/>
          </a:xfrm>
          <a:prstGeom prst="rect">
            <a:avLst/>
          </a:prstGeom>
          <a:solidFill>
            <a:schemeClr val="bg1">
              <a:lumMod val="85000"/>
            </a:schemeClr>
          </a:solidFill>
          <a:ln w="3175">
            <a:solidFill>
              <a:schemeClr val="bg1">
                <a:lumMod val="75000"/>
              </a:schemeClr>
            </a:solidFill>
          </a:ln>
        </p:spPr>
        <p:txBody>
          <a:bodyPr>
            <a:normAutofit/>
          </a:bodyPr>
          <a:lstStyle>
            <a:lvl1pPr>
              <a:defRPr sz="800">
                <a:latin typeface="Aller" panose="02000503030000020004" pitchFamily="2" charset="0"/>
              </a:defRPr>
            </a:lvl1pPr>
          </a:lstStyle>
          <a:p>
            <a:endParaRPr lang="id-ID"/>
          </a:p>
        </p:txBody>
      </p:sp>
      <p:sp>
        <p:nvSpPr>
          <p:cNvPr id="11" name="Picture Placeholder 3">
            <a:extLst>
              <a:ext uri="{FF2B5EF4-FFF2-40B4-BE49-F238E27FC236}">
                <a16:creationId xmlns:a16="http://schemas.microsoft.com/office/drawing/2014/main" id="{296CD028-1EB9-4082-BF12-33F11FBE0ECC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2926097" y="1768069"/>
            <a:ext cx="1380462" cy="1295424"/>
          </a:xfrm>
          <a:prstGeom prst="rect">
            <a:avLst/>
          </a:prstGeom>
          <a:solidFill>
            <a:schemeClr val="bg1">
              <a:lumMod val="85000"/>
            </a:schemeClr>
          </a:solidFill>
          <a:ln w="3175">
            <a:solidFill>
              <a:schemeClr val="bg1">
                <a:lumMod val="75000"/>
              </a:schemeClr>
            </a:solidFill>
          </a:ln>
        </p:spPr>
        <p:txBody>
          <a:bodyPr>
            <a:normAutofit/>
          </a:bodyPr>
          <a:lstStyle>
            <a:lvl1pPr>
              <a:defRPr sz="800">
                <a:latin typeface="Aller" panose="02000503030000020004" pitchFamily="2" charset="0"/>
              </a:defRPr>
            </a:lvl1pPr>
          </a:lstStyle>
          <a:p>
            <a:endParaRPr lang="id-ID"/>
          </a:p>
        </p:txBody>
      </p:sp>
      <p:sp>
        <p:nvSpPr>
          <p:cNvPr id="12" name="Picture Placeholder 3">
            <a:extLst>
              <a:ext uri="{FF2B5EF4-FFF2-40B4-BE49-F238E27FC236}">
                <a16:creationId xmlns:a16="http://schemas.microsoft.com/office/drawing/2014/main" id="{6EBC68E7-8065-479A-9CC0-AD3A7C065DC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288860" y="1768069"/>
            <a:ext cx="1380462" cy="1295424"/>
          </a:xfrm>
          <a:prstGeom prst="rect">
            <a:avLst/>
          </a:prstGeom>
          <a:solidFill>
            <a:schemeClr val="bg1">
              <a:lumMod val="85000"/>
            </a:schemeClr>
          </a:solidFill>
          <a:ln w="3175">
            <a:solidFill>
              <a:schemeClr val="bg1">
                <a:lumMod val="75000"/>
              </a:schemeClr>
            </a:solidFill>
          </a:ln>
        </p:spPr>
        <p:txBody>
          <a:bodyPr>
            <a:normAutofit/>
          </a:bodyPr>
          <a:lstStyle>
            <a:lvl1pPr>
              <a:defRPr sz="800">
                <a:latin typeface="Aller" panose="02000503030000020004" pitchFamily="2" charset="0"/>
              </a:defRPr>
            </a:lvl1pPr>
          </a:lstStyle>
          <a:p>
            <a:endParaRPr lang="id-ID"/>
          </a:p>
        </p:txBody>
      </p:sp>
      <p:sp>
        <p:nvSpPr>
          <p:cNvPr id="13" name="Picture Placeholder 3">
            <a:extLst>
              <a:ext uri="{FF2B5EF4-FFF2-40B4-BE49-F238E27FC236}">
                <a16:creationId xmlns:a16="http://schemas.microsoft.com/office/drawing/2014/main" id="{5D3FE151-EDC0-4EEA-B45E-467ABA3BD588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9475469" y="3212433"/>
            <a:ext cx="1380462" cy="1295424"/>
          </a:xfrm>
          <a:prstGeom prst="rect">
            <a:avLst/>
          </a:prstGeom>
          <a:solidFill>
            <a:schemeClr val="bg1">
              <a:lumMod val="85000"/>
            </a:schemeClr>
          </a:solidFill>
          <a:ln w="3175">
            <a:solidFill>
              <a:schemeClr val="bg1">
                <a:lumMod val="75000"/>
              </a:schemeClr>
            </a:solidFill>
          </a:ln>
        </p:spPr>
        <p:txBody>
          <a:bodyPr>
            <a:normAutofit/>
          </a:bodyPr>
          <a:lstStyle>
            <a:lvl1pPr>
              <a:defRPr sz="800">
                <a:latin typeface="Aller" panose="02000503030000020004" pitchFamily="2" charset="0"/>
              </a:defRPr>
            </a:lvl1pPr>
          </a:lstStyle>
          <a:p>
            <a:endParaRPr lang="id-ID"/>
          </a:p>
        </p:txBody>
      </p:sp>
      <p:sp>
        <p:nvSpPr>
          <p:cNvPr id="14" name="Picture Placeholder 3">
            <a:extLst>
              <a:ext uri="{FF2B5EF4-FFF2-40B4-BE49-F238E27FC236}">
                <a16:creationId xmlns:a16="http://schemas.microsoft.com/office/drawing/2014/main" id="{62C1FA47-F7EC-458F-BD77-393C7EA15C7E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7833576" y="3212433"/>
            <a:ext cx="1380462" cy="1295424"/>
          </a:xfrm>
          <a:prstGeom prst="rect">
            <a:avLst/>
          </a:prstGeom>
          <a:solidFill>
            <a:schemeClr val="bg1">
              <a:lumMod val="85000"/>
            </a:schemeClr>
          </a:solidFill>
          <a:ln w="3175">
            <a:solidFill>
              <a:schemeClr val="bg1">
                <a:lumMod val="75000"/>
              </a:schemeClr>
            </a:solidFill>
          </a:ln>
        </p:spPr>
        <p:txBody>
          <a:bodyPr>
            <a:normAutofit/>
          </a:bodyPr>
          <a:lstStyle>
            <a:lvl1pPr>
              <a:defRPr sz="800">
                <a:latin typeface="Aller" panose="02000503030000020004" pitchFamily="2" charset="0"/>
              </a:defRPr>
            </a:lvl1pPr>
          </a:lstStyle>
          <a:p>
            <a:endParaRPr lang="id-ID"/>
          </a:p>
        </p:txBody>
      </p:sp>
      <p:sp>
        <p:nvSpPr>
          <p:cNvPr id="15" name="Picture Placeholder 3">
            <a:extLst>
              <a:ext uri="{FF2B5EF4-FFF2-40B4-BE49-F238E27FC236}">
                <a16:creationId xmlns:a16="http://schemas.microsoft.com/office/drawing/2014/main" id="{8FF23B05-9DF2-4E8C-ABF8-F5261F949999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6198455" y="3212433"/>
            <a:ext cx="1380462" cy="1295424"/>
          </a:xfrm>
          <a:prstGeom prst="rect">
            <a:avLst/>
          </a:prstGeom>
          <a:solidFill>
            <a:schemeClr val="bg1">
              <a:lumMod val="85000"/>
            </a:schemeClr>
          </a:solidFill>
          <a:ln w="3175">
            <a:solidFill>
              <a:schemeClr val="bg1">
                <a:lumMod val="75000"/>
              </a:schemeClr>
            </a:solidFill>
          </a:ln>
        </p:spPr>
        <p:txBody>
          <a:bodyPr>
            <a:normAutofit/>
          </a:bodyPr>
          <a:lstStyle>
            <a:lvl1pPr>
              <a:defRPr sz="800">
                <a:latin typeface="Aller" panose="02000503030000020004" pitchFamily="2" charset="0"/>
              </a:defRPr>
            </a:lvl1pPr>
          </a:lstStyle>
          <a:p>
            <a:endParaRPr lang="id-ID"/>
          </a:p>
        </p:txBody>
      </p:sp>
      <p:sp>
        <p:nvSpPr>
          <p:cNvPr id="16" name="Picture Placeholder 3">
            <a:extLst>
              <a:ext uri="{FF2B5EF4-FFF2-40B4-BE49-F238E27FC236}">
                <a16:creationId xmlns:a16="http://schemas.microsoft.com/office/drawing/2014/main" id="{FBF73DC4-CD79-43EF-A740-28BC9959DECC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4563334" y="3223462"/>
            <a:ext cx="1380462" cy="1295424"/>
          </a:xfrm>
          <a:prstGeom prst="rect">
            <a:avLst/>
          </a:prstGeom>
          <a:solidFill>
            <a:schemeClr val="bg1">
              <a:lumMod val="85000"/>
            </a:schemeClr>
          </a:solidFill>
          <a:ln w="3175">
            <a:solidFill>
              <a:schemeClr val="bg1">
                <a:lumMod val="75000"/>
              </a:schemeClr>
            </a:solidFill>
          </a:ln>
        </p:spPr>
        <p:txBody>
          <a:bodyPr>
            <a:normAutofit/>
          </a:bodyPr>
          <a:lstStyle>
            <a:lvl1pPr>
              <a:defRPr sz="800">
                <a:latin typeface="Aller" panose="02000503030000020004" pitchFamily="2" charset="0"/>
              </a:defRPr>
            </a:lvl1pPr>
          </a:lstStyle>
          <a:p>
            <a:endParaRPr lang="id-ID"/>
          </a:p>
        </p:txBody>
      </p:sp>
      <p:sp>
        <p:nvSpPr>
          <p:cNvPr id="17" name="Picture Placeholder 3">
            <a:extLst>
              <a:ext uri="{FF2B5EF4-FFF2-40B4-BE49-F238E27FC236}">
                <a16:creationId xmlns:a16="http://schemas.microsoft.com/office/drawing/2014/main" id="{3C1C01B6-42B6-4939-8725-813144123413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2928213" y="3212433"/>
            <a:ext cx="1380462" cy="1295424"/>
          </a:xfrm>
          <a:prstGeom prst="rect">
            <a:avLst/>
          </a:prstGeom>
          <a:solidFill>
            <a:schemeClr val="bg1">
              <a:lumMod val="85000"/>
            </a:schemeClr>
          </a:solidFill>
          <a:ln w="3175">
            <a:solidFill>
              <a:schemeClr val="bg1">
                <a:lumMod val="75000"/>
              </a:schemeClr>
            </a:solidFill>
          </a:ln>
        </p:spPr>
        <p:txBody>
          <a:bodyPr>
            <a:normAutofit/>
          </a:bodyPr>
          <a:lstStyle>
            <a:lvl1pPr>
              <a:defRPr sz="800">
                <a:latin typeface="Aller" panose="02000503030000020004" pitchFamily="2" charset="0"/>
              </a:defRPr>
            </a:lvl1pPr>
          </a:lstStyle>
          <a:p>
            <a:endParaRPr lang="id-ID"/>
          </a:p>
        </p:txBody>
      </p:sp>
      <p:sp>
        <p:nvSpPr>
          <p:cNvPr id="18" name="Picture Placeholder 3">
            <a:extLst>
              <a:ext uri="{FF2B5EF4-FFF2-40B4-BE49-F238E27FC236}">
                <a16:creationId xmlns:a16="http://schemas.microsoft.com/office/drawing/2014/main" id="{1D42FDF7-CDF6-4244-AD94-E9106715206F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>
          <a:xfrm>
            <a:off x="1287590" y="3223462"/>
            <a:ext cx="1380462" cy="1295424"/>
          </a:xfrm>
          <a:prstGeom prst="rect">
            <a:avLst/>
          </a:prstGeom>
          <a:solidFill>
            <a:schemeClr val="bg1">
              <a:lumMod val="85000"/>
            </a:schemeClr>
          </a:solidFill>
          <a:ln w="3175">
            <a:solidFill>
              <a:schemeClr val="bg1">
                <a:lumMod val="75000"/>
              </a:schemeClr>
            </a:solidFill>
          </a:ln>
        </p:spPr>
        <p:txBody>
          <a:bodyPr>
            <a:normAutofit/>
          </a:bodyPr>
          <a:lstStyle>
            <a:lvl1pPr>
              <a:defRPr sz="800">
                <a:latin typeface="Aller" panose="02000503030000020004" pitchFamily="2" charset="0"/>
              </a:defRPr>
            </a:lvl1pPr>
          </a:lstStyle>
          <a:p>
            <a:endParaRPr lang="id-ID"/>
          </a:p>
        </p:txBody>
      </p:sp>
      <p:sp>
        <p:nvSpPr>
          <p:cNvPr id="19" name="Picture Placeholder 3">
            <a:extLst>
              <a:ext uri="{FF2B5EF4-FFF2-40B4-BE49-F238E27FC236}">
                <a16:creationId xmlns:a16="http://schemas.microsoft.com/office/drawing/2014/main" id="{66FF50EB-7F5B-4A50-9219-EDB53F0E2D1A}"/>
              </a:ext>
            </a:extLst>
          </p:cNvPr>
          <p:cNvSpPr>
            <a:spLocks noGrp="1"/>
          </p:cNvSpPr>
          <p:nvPr>
            <p:ph type="pic" sz="quarter" idx="27"/>
          </p:nvPr>
        </p:nvSpPr>
        <p:spPr>
          <a:xfrm>
            <a:off x="9475469" y="4667826"/>
            <a:ext cx="1380462" cy="1295424"/>
          </a:xfrm>
          <a:prstGeom prst="rect">
            <a:avLst/>
          </a:prstGeom>
          <a:solidFill>
            <a:schemeClr val="bg1">
              <a:lumMod val="85000"/>
            </a:schemeClr>
          </a:solidFill>
          <a:ln w="3175">
            <a:solidFill>
              <a:schemeClr val="bg1">
                <a:lumMod val="75000"/>
              </a:schemeClr>
            </a:solidFill>
          </a:ln>
        </p:spPr>
        <p:txBody>
          <a:bodyPr>
            <a:normAutofit/>
          </a:bodyPr>
          <a:lstStyle>
            <a:lvl1pPr>
              <a:defRPr sz="800">
                <a:latin typeface="Aller" panose="02000503030000020004" pitchFamily="2" charset="0"/>
              </a:defRPr>
            </a:lvl1pPr>
          </a:lstStyle>
          <a:p>
            <a:endParaRPr lang="id-ID"/>
          </a:p>
        </p:txBody>
      </p:sp>
      <p:sp>
        <p:nvSpPr>
          <p:cNvPr id="20" name="Picture Placeholder 3">
            <a:extLst>
              <a:ext uri="{FF2B5EF4-FFF2-40B4-BE49-F238E27FC236}">
                <a16:creationId xmlns:a16="http://schemas.microsoft.com/office/drawing/2014/main" id="{7F2B7996-10BE-4A24-93DD-1A7E0EEF7607}"/>
              </a:ext>
            </a:extLst>
          </p:cNvPr>
          <p:cNvSpPr>
            <a:spLocks noGrp="1"/>
          </p:cNvSpPr>
          <p:nvPr>
            <p:ph type="pic" sz="quarter" idx="28"/>
          </p:nvPr>
        </p:nvSpPr>
        <p:spPr>
          <a:xfrm>
            <a:off x="7833576" y="4667826"/>
            <a:ext cx="1380462" cy="1295424"/>
          </a:xfrm>
          <a:prstGeom prst="rect">
            <a:avLst/>
          </a:prstGeom>
          <a:solidFill>
            <a:schemeClr val="bg1">
              <a:lumMod val="85000"/>
            </a:schemeClr>
          </a:solidFill>
          <a:ln w="3175">
            <a:solidFill>
              <a:schemeClr val="bg1">
                <a:lumMod val="75000"/>
              </a:schemeClr>
            </a:solidFill>
          </a:ln>
        </p:spPr>
        <p:txBody>
          <a:bodyPr>
            <a:normAutofit/>
          </a:bodyPr>
          <a:lstStyle>
            <a:lvl1pPr>
              <a:defRPr sz="800">
                <a:latin typeface="Aller" panose="02000503030000020004" pitchFamily="2" charset="0"/>
              </a:defRPr>
            </a:lvl1pPr>
          </a:lstStyle>
          <a:p>
            <a:endParaRPr lang="id-ID"/>
          </a:p>
        </p:txBody>
      </p:sp>
      <p:sp>
        <p:nvSpPr>
          <p:cNvPr id="21" name="Picture Placeholder 3">
            <a:extLst>
              <a:ext uri="{FF2B5EF4-FFF2-40B4-BE49-F238E27FC236}">
                <a16:creationId xmlns:a16="http://schemas.microsoft.com/office/drawing/2014/main" id="{603366B3-6D20-482C-849D-EA0E4B0E0F66}"/>
              </a:ext>
            </a:extLst>
          </p:cNvPr>
          <p:cNvSpPr>
            <a:spLocks noGrp="1"/>
          </p:cNvSpPr>
          <p:nvPr>
            <p:ph type="pic" sz="quarter" idx="29"/>
          </p:nvPr>
        </p:nvSpPr>
        <p:spPr>
          <a:xfrm>
            <a:off x="6198455" y="4667826"/>
            <a:ext cx="1380462" cy="1295424"/>
          </a:xfrm>
          <a:prstGeom prst="rect">
            <a:avLst/>
          </a:prstGeom>
          <a:solidFill>
            <a:schemeClr val="bg1">
              <a:lumMod val="85000"/>
            </a:schemeClr>
          </a:solidFill>
          <a:ln w="3175">
            <a:solidFill>
              <a:schemeClr val="bg1">
                <a:lumMod val="75000"/>
              </a:schemeClr>
            </a:solidFill>
          </a:ln>
        </p:spPr>
        <p:txBody>
          <a:bodyPr>
            <a:normAutofit/>
          </a:bodyPr>
          <a:lstStyle>
            <a:lvl1pPr>
              <a:defRPr sz="800">
                <a:latin typeface="Aller" panose="02000503030000020004" pitchFamily="2" charset="0"/>
              </a:defRPr>
            </a:lvl1pPr>
          </a:lstStyle>
          <a:p>
            <a:endParaRPr lang="id-ID"/>
          </a:p>
        </p:txBody>
      </p:sp>
      <p:sp>
        <p:nvSpPr>
          <p:cNvPr id="22" name="Picture Placeholder 3">
            <a:extLst>
              <a:ext uri="{FF2B5EF4-FFF2-40B4-BE49-F238E27FC236}">
                <a16:creationId xmlns:a16="http://schemas.microsoft.com/office/drawing/2014/main" id="{3342A7DE-5C96-4C1B-9CD4-71848861FB5B}"/>
              </a:ext>
            </a:extLst>
          </p:cNvPr>
          <p:cNvSpPr>
            <a:spLocks noGrp="1"/>
          </p:cNvSpPr>
          <p:nvPr>
            <p:ph type="pic" sz="quarter" idx="30"/>
          </p:nvPr>
        </p:nvSpPr>
        <p:spPr>
          <a:xfrm>
            <a:off x="4563334" y="4678855"/>
            <a:ext cx="1380462" cy="1295424"/>
          </a:xfrm>
          <a:prstGeom prst="rect">
            <a:avLst/>
          </a:prstGeom>
          <a:solidFill>
            <a:schemeClr val="bg1">
              <a:lumMod val="85000"/>
            </a:schemeClr>
          </a:solidFill>
          <a:ln w="3175">
            <a:solidFill>
              <a:schemeClr val="bg1">
                <a:lumMod val="75000"/>
              </a:schemeClr>
            </a:solidFill>
          </a:ln>
        </p:spPr>
        <p:txBody>
          <a:bodyPr>
            <a:normAutofit/>
          </a:bodyPr>
          <a:lstStyle>
            <a:lvl1pPr>
              <a:defRPr sz="800">
                <a:latin typeface="Aller" panose="02000503030000020004" pitchFamily="2" charset="0"/>
              </a:defRPr>
            </a:lvl1pPr>
          </a:lstStyle>
          <a:p>
            <a:endParaRPr lang="id-ID"/>
          </a:p>
        </p:txBody>
      </p:sp>
      <p:sp>
        <p:nvSpPr>
          <p:cNvPr id="23" name="Picture Placeholder 3">
            <a:extLst>
              <a:ext uri="{FF2B5EF4-FFF2-40B4-BE49-F238E27FC236}">
                <a16:creationId xmlns:a16="http://schemas.microsoft.com/office/drawing/2014/main" id="{FDC3E6CB-C926-4A6A-9C17-633FEE8EA393}"/>
              </a:ext>
            </a:extLst>
          </p:cNvPr>
          <p:cNvSpPr>
            <a:spLocks noGrp="1"/>
          </p:cNvSpPr>
          <p:nvPr>
            <p:ph type="pic" sz="quarter" idx="31"/>
          </p:nvPr>
        </p:nvSpPr>
        <p:spPr>
          <a:xfrm>
            <a:off x="2928213" y="4667826"/>
            <a:ext cx="1380462" cy="1295424"/>
          </a:xfrm>
          <a:prstGeom prst="rect">
            <a:avLst/>
          </a:prstGeom>
          <a:solidFill>
            <a:schemeClr val="bg1">
              <a:lumMod val="85000"/>
            </a:schemeClr>
          </a:solidFill>
          <a:ln w="3175">
            <a:solidFill>
              <a:schemeClr val="bg1">
                <a:lumMod val="75000"/>
              </a:schemeClr>
            </a:solidFill>
          </a:ln>
        </p:spPr>
        <p:txBody>
          <a:bodyPr>
            <a:normAutofit/>
          </a:bodyPr>
          <a:lstStyle>
            <a:lvl1pPr>
              <a:defRPr sz="800">
                <a:latin typeface="Aller" panose="02000503030000020004" pitchFamily="2" charset="0"/>
              </a:defRPr>
            </a:lvl1pPr>
          </a:lstStyle>
          <a:p>
            <a:endParaRPr lang="id-ID"/>
          </a:p>
        </p:txBody>
      </p:sp>
      <p:sp>
        <p:nvSpPr>
          <p:cNvPr id="24" name="Picture Placeholder 3">
            <a:extLst>
              <a:ext uri="{FF2B5EF4-FFF2-40B4-BE49-F238E27FC236}">
                <a16:creationId xmlns:a16="http://schemas.microsoft.com/office/drawing/2014/main" id="{876B5A5F-9F62-4669-9A3D-D67C5234CD6B}"/>
              </a:ext>
            </a:extLst>
          </p:cNvPr>
          <p:cNvSpPr>
            <a:spLocks noGrp="1"/>
          </p:cNvSpPr>
          <p:nvPr>
            <p:ph type="pic" sz="quarter" idx="32"/>
          </p:nvPr>
        </p:nvSpPr>
        <p:spPr>
          <a:xfrm>
            <a:off x="1287590" y="4678855"/>
            <a:ext cx="1380462" cy="1295424"/>
          </a:xfrm>
          <a:prstGeom prst="rect">
            <a:avLst/>
          </a:prstGeom>
          <a:solidFill>
            <a:schemeClr val="bg1">
              <a:lumMod val="85000"/>
            </a:schemeClr>
          </a:solidFill>
          <a:ln w="3175">
            <a:solidFill>
              <a:schemeClr val="bg1">
                <a:lumMod val="75000"/>
              </a:schemeClr>
            </a:solidFill>
          </a:ln>
        </p:spPr>
        <p:txBody>
          <a:bodyPr>
            <a:normAutofit/>
          </a:bodyPr>
          <a:lstStyle>
            <a:lvl1pPr>
              <a:defRPr sz="800">
                <a:latin typeface="Aller" panose="02000503030000020004" pitchFamily="2" charset="0"/>
              </a:defRPr>
            </a:lvl1pPr>
          </a:lstStyle>
          <a:p>
            <a:endParaRPr lang="id-ID"/>
          </a:p>
        </p:txBody>
      </p:sp>
      <p:sp>
        <p:nvSpPr>
          <p:cNvPr id="26" name="Text Placeholder 2"/>
          <p:cNvSpPr>
            <a:spLocks noGrp="1"/>
          </p:cNvSpPr>
          <p:nvPr>
            <p:ph type="body" sz="quarter" idx="12" hasCustomPrompt="1"/>
          </p:nvPr>
        </p:nvSpPr>
        <p:spPr>
          <a:xfrm>
            <a:off x="4951413" y="6367701"/>
            <a:ext cx="6686550" cy="222012"/>
          </a:xfrm>
        </p:spPr>
        <p:txBody>
          <a:bodyPr/>
          <a:lstStyle>
            <a:lvl1pPr algn="r">
              <a:defRPr sz="900"/>
            </a:lvl1pPr>
            <a:lvl2pPr algn="r">
              <a:defRPr sz="1100"/>
            </a:lvl2pPr>
            <a:lvl3pPr algn="r">
              <a:defRPr sz="1050"/>
            </a:lvl3pPr>
            <a:lvl4pPr algn="r">
              <a:defRPr sz="1000"/>
            </a:lvl4pPr>
            <a:lvl5pPr algn="r">
              <a:defRPr sz="1000"/>
            </a:lvl5pPr>
          </a:lstStyle>
          <a:p>
            <a:pPr lvl="0"/>
            <a:r>
              <a:rPr lang="en-US" dirty="0"/>
              <a:t>Source</a:t>
            </a:r>
          </a:p>
        </p:txBody>
      </p:sp>
      <p:pic>
        <p:nvPicPr>
          <p:cNvPr id="27" name="Picture 26" descr="GSB_H_SEAL_2C.png"/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54182" y="6347358"/>
            <a:ext cx="872696" cy="278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17235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</p:bldLst>
  </p:timing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_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B9D6207F-22FF-4921-9256-2A22F3ED0892}"/>
              </a:ext>
            </a:extLst>
          </p:cNvPr>
          <p:cNvCxnSpPr/>
          <p:nvPr userDrawn="1"/>
        </p:nvCxnSpPr>
        <p:spPr>
          <a:xfrm>
            <a:off x="554182" y="6320118"/>
            <a:ext cx="11083636" cy="0"/>
          </a:xfrm>
          <a:prstGeom prst="line">
            <a:avLst/>
          </a:prstGeom>
          <a:ln w="6350">
            <a:solidFill>
              <a:schemeClr val="bg1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 Placeholder 10">
            <a:extLst>
              <a:ext uri="{FF2B5EF4-FFF2-40B4-BE49-F238E27FC236}">
                <a16:creationId xmlns:a16="http://schemas.microsoft.com/office/drawing/2014/main" id="{63C071FE-5E09-4901-B967-0DFC684B1FD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54182" y="1106401"/>
            <a:ext cx="11073007" cy="304800"/>
          </a:xfrm>
          <a:prstGeom prst="rect">
            <a:avLst/>
          </a:prstGeom>
        </p:spPr>
        <p:txBody>
          <a:bodyPr lIns="0" tIns="0" rIns="0" bIns="0" anchor="ctr" anchorCtr="0">
            <a:noAutofit/>
          </a:bodyPr>
          <a:lstStyle>
            <a:lvl1pPr marL="0" indent="0" algn="l" rtl="0">
              <a:spcBef>
                <a:spcPts val="0"/>
              </a:spcBef>
              <a:buNone/>
              <a:defRPr sz="2133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</a:defRPr>
            </a:lvl1pPr>
            <a:lvl2pPr algn="ctr" rtl="0">
              <a:defRPr/>
            </a:lvl2pPr>
            <a:lvl3pPr algn="ctr" rtl="0">
              <a:defRPr/>
            </a:lvl3pPr>
            <a:lvl4pPr algn="ctr" rtl="0">
              <a:defRPr/>
            </a:lvl4pPr>
            <a:lvl5pPr algn="ctr" rtl="0">
              <a:defRPr/>
            </a:lvl5pPr>
          </a:lstStyle>
          <a:p>
            <a:pPr lvl="0"/>
            <a:r>
              <a:rPr lang="en-US" dirty="0"/>
              <a:t>Subtitle if needed</a:t>
            </a:r>
          </a:p>
        </p:txBody>
      </p:sp>
      <p:sp>
        <p:nvSpPr>
          <p:cNvPr id="6" name="Text Placeholder 7">
            <a:extLst>
              <a:ext uri="{FF2B5EF4-FFF2-40B4-BE49-F238E27FC236}">
                <a16:creationId xmlns:a16="http://schemas.microsoft.com/office/drawing/2014/main" id="{E7EBE372-FB97-4E0A-8C40-328D601C1D4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54182" y="455265"/>
            <a:ext cx="11073008" cy="558784"/>
          </a:xfrm>
          <a:prstGeom prst="rect">
            <a:avLst/>
          </a:prstGeom>
        </p:spPr>
        <p:txBody>
          <a:bodyPr lIns="0" tIns="0" rIns="0" bIns="0" anchor="ctr" anchorCtr="0">
            <a:noAutofit/>
          </a:bodyPr>
          <a:lstStyle>
            <a:lvl1pPr marL="0" indent="0" algn="l" rtl="0">
              <a:spcBef>
                <a:spcPts val="0"/>
              </a:spcBef>
              <a:buNone/>
              <a:defRPr sz="4000" b="0" cap="none" spc="0" baseline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Open Sans Light" pitchFamily="34" charset="0"/>
              </a:defRPr>
            </a:lvl1pPr>
          </a:lstStyle>
          <a:p>
            <a:pPr lvl="0"/>
            <a:r>
              <a:rPr lang="en-US" dirty="0"/>
              <a:t>Slide title</a:t>
            </a:r>
          </a:p>
        </p:txBody>
      </p:sp>
      <p:sp>
        <p:nvSpPr>
          <p:cNvPr id="7" name="Picture Placeholder 3">
            <a:extLst>
              <a:ext uri="{FF2B5EF4-FFF2-40B4-BE49-F238E27FC236}">
                <a16:creationId xmlns:a16="http://schemas.microsoft.com/office/drawing/2014/main" id="{A38B1DE2-D3B0-4019-8156-3C03C28EB9E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176588" y="1963738"/>
            <a:ext cx="2860675" cy="1695450"/>
          </a:xfrm>
          <a:solidFill>
            <a:schemeClr val="bg1">
              <a:lumMod val="85000"/>
            </a:schemeClr>
          </a:solidFill>
          <a:ln w="3175">
            <a:solidFill>
              <a:schemeClr val="bg1">
                <a:lumMod val="75000"/>
              </a:schemeClr>
            </a:solidFill>
          </a:ln>
        </p:spPr>
        <p:txBody>
          <a:bodyPr>
            <a:normAutofit/>
          </a:bodyPr>
          <a:lstStyle>
            <a:lvl1pPr>
              <a:defRPr sz="800">
                <a:latin typeface="Aller" panose="02000503030000020004" pitchFamily="2" charset="0"/>
              </a:defRPr>
            </a:lvl1pPr>
          </a:lstStyle>
          <a:p>
            <a:endParaRPr lang="id-ID"/>
          </a:p>
        </p:txBody>
      </p:sp>
      <p:sp>
        <p:nvSpPr>
          <p:cNvPr id="8" name="Picture Placeholder 3">
            <a:extLst>
              <a:ext uri="{FF2B5EF4-FFF2-40B4-BE49-F238E27FC236}">
                <a16:creationId xmlns:a16="http://schemas.microsoft.com/office/drawing/2014/main" id="{EA39166E-7E3F-45EE-9889-4F4FBA35D71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50358" y="1962956"/>
            <a:ext cx="2860675" cy="1695450"/>
          </a:xfrm>
          <a:solidFill>
            <a:schemeClr val="bg1">
              <a:lumMod val="85000"/>
            </a:schemeClr>
          </a:solidFill>
          <a:ln w="3175">
            <a:solidFill>
              <a:schemeClr val="bg1">
                <a:lumMod val="75000"/>
              </a:schemeClr>
            </a:solidFill>
          </a:ln>
        </p:spPr>
        <p:txBody>
          <a:bodyPr>
            <a:normAutofit/>
          </a:bodyPr>
          <a:lstStyle>
            <a:lvl1pPr>
              <a:defRPr sz="800">
                <a:latin typeface="Aller" panose="02000503030000020004" pitchFamily="2" charset="0"/>
              </a:defRPr>
            </a:lvl1pPr>
          </a:lstStyle>
          <a:p>
            <a:endParaRPr lang="id-ID"/>
          </a:p>
        </p:txBody>
      </p:sp>
      <p:sp>
        <p:nvSpPr>
          <p:cNvPr id="9" name="Picture Placeholder 3">
            <a:extLst>
              <a:ext uri="{FF2B5EF4-FFF2-40B4-BE49-F238E27FC236}">
                <a16:creationId xmlns:a16="http://schemas.microsoft.com/office/drawing/2014/main" id="{A9FBDBCC-FE21-4CC5-B05E-7F875AFC8B95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175977" y="3747406"/>
            <a:ext cx="2860675" cy="1695450"/>
          </a:xfrm>
          <a:solidFill>
            <a:schemeClr val="bg1">
              <a:lumMod val="85000"/>
            </a:schemeClr>
          </a:solidFill>
          <a:ln w="3175">
            <a:solidFill>
              <a:schemeClr val="bg1">
                <a:lumMod val="75000"/>
              </a:schemeClr>
            </a:solidFill>
          </a:ln>
        </p:spPr>
        <p:txBody>
          <a:bodyPr>
            <a:normAutofit/>
          </a:bodyPr>
          <a:lstStyle>
            <a:lvl1pPr>
              <a:defRPr sz="800">
                <a:latin typeface="Aller" panose="02000503030000020004" pitchFamily="2" charset="0"/>
              </a:defRPr>
            </a:lvl1pPr>
          </a:lstStyle>
          <a:p>
            <a:endParaRPr lang="id-ID"/>
          </a:p>
        </p:txBody>
      </p:sp>
      <p:sp>
        <p:nvSpPr>
          <p:cNvPr id="10" name="Picture Placeholder 3">
            <a:extLst>
              <a:ext uri="{FF2B5EF4-FFF2-40B4-BE49-F238E27FC236}">
                <a16:creationId xmlns:a16="http://schemas.microsoft.com/office/drawing/2014/main" id="{042C587A-8BD1-411C-86F4-C03BDFB777FA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6149747" y="3746624"/>
            <a:ext cx="2860675" cy="1695450"/>
          </a:xfrm>
          <a:solidFill>
            <a:schemeClr val="bg1">
              <a:lumMod val="85000"/>
            </a:schemeClr>
          </a:solidFill>
          <a:ln w="3175">
            <a:solidFill>
              <a:schemeClr val="bg1">
                <a:lumMod val="75000"/>
              </a:schemeClr>
            </a:solidFill>
          </a:ln>
        </p:spPr>
        <p:txBody>
          <a:bodyPr>
            <a:normAutofit/>
          </a:bodyPr>
          <a:lstStyle>
            <a:lvl1pPr>
              <a:defRPr sz="800">
                <a:latin typeface="Aller" panose="02000503030000020004" pitchFamily="2" charset="0"/>
              </a:defRPr>
            </a:lvl1pPr>
          </a:lstStyle>
          <a:p>
            <a:endParaRPr lang="id-ID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B0AE5C71-C288-4C6C-BB43-3AD5E7EEEAD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124128" y="1962956"/>
            <a:ext cx="2503061" cy="777136"/>
          </a:xfrm>
        </p:spPr>
        <p:txBody>
          <a:bodyPr>
            <a:sp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defRPr lang="en-US" sz="2400" kern="1200" dirty="0" smtClean="0">
                <a:solidFill>
                  <a:schemeClr val="accent4"/>
                </a:solidFill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defRPr lang="en-US" sz="1800" kern="1200" dirty="0" smtClean="0">
                <a:solidFill>
                  <a:schemeClr val="tx2"/>
                </a:solidFill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defRPr lang="en-US" sz="1800" kern="1200" dirty="0" smtClean="0">
                <a:solidFill>
                  <a:schemeClr val="tx2"/>
                </a:solidFill>
                <a:latin typeface="HelveticaNeueLT Std Lt" panose="020B0403020202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Header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2" name="Text Placeholder 10">
            <a:extLst>
              <a:ext uri="{FF2B5EF4-FFF2-40B4-BE49-F238E27FC236}">
                <a16:creationId xmlns:a16="http://schemas.microsoft.com/office/drawing/2014/main" id="{A78D6DE4-F60C-426C-B1B3-64593F212124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9123517" y="3746624"/>
            <a:ext cx="2503061" cy="777136"/>
          </a:xfrm>
        </p:spPr>
        <p:txBody>
          <a:bodyPr>
            <a:sp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defRPr lang="en-US" sz="2400" kern="1200" dirty="0" smtClean="0">
                <a:solidFill>
                  <a:schemeClr val="accent4"/>
                </a:solidFill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defRPr lang="en-US" sz="1800" kern="1200" dirty="0" smtClean="0">
                <a:solidFill>
                  <a:schemeClr val="tx2"/>
                </a:solidFill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defRPr lang="en-US" sz="1800" kern="1200" dirty="0" smtClean="0">
                <a:solidFill>
                  <a:schemeClr val="tx2"/>
                </a:solidFill>
                <a:latin typeface="HelveticaNeueLT Std Lt" panose="020B0403020202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Header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10">
            <a:extLst>
              <a:ext uri="{FF2B5EF4-FFF2-40B4-BE49-F238E27FC236}">
                <a16:creationId xmlns:a16="http://schemas.microsoft.com/office/drawing/2014/main" id="{8A3ABA1C-7453-4BC7-97F0-D2761871DAB9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554793" y="1962956"/>
            <a:ext cx="2503061" cy="777136"/>
          </a:xfrm>
        </p:spPr>
        <p:txBody>
          <a:bodyPr>
            <a:spAutoFit/>
          </a:bodyPr>
          <a:lstStyle>
            <a:lvl1pPr algn="r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defRPr lang="en-US" sz="2400" kern="1200" dirty="0" smtClean="0">
                <a:solidFill>
                  <a:schemeClr val="accent4"/>
                </a:solidFill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algn="r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defRPr lang="en-US" sz="1800" kern="1200" dirty="0" smtClean="0">
                <a:solidFill>
                  <a:schemeClr val="tx2"/>
                </a:solidFill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defRPr lang="en-US" sz="1800" kern="1200" dirty="0" smtClean="0">
                <a:solidFill>
                  <a:schemeClr val="tx2"/>
                </a:solidFill>
                <a:latin typeface="HelveticaNeueLT Std Lt" panose="020B0403020202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Header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10">
            <a:extLst>
              <a:ext uri="{FF2B5EF4-FFF2-40B4-BE49-F238E27FC236}">
                <a16:creationId xmlns:a16="http://schemas.microsoft.com/office/drawing/2014/main" id="{F6642A5D-383A-4FB5-81CD-1B8A2FAD3CF7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554182" y="3746624"/>
            <a:ext cx="2503061" cy="777136"/>
          </a:xfrm>
        </p:spPr>
        <p:txBody>
          <a:bodyPr>
            <a:spAutoFit/>
          </a:bodyPr>
          <a:lstStyle>
            <a:lvl1pPr algn="r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defRPr lang="en-US" sz="2400" kern="1200" dirty="0" smtClean="0">
                <a:solidFill>
                  <a:schemeClr val="accent4"/>
                </a:solidFill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algn="r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defRPr lang="en-US" sz="1800" kern="1200" dirty="0" smtClean="0">
                <a:solidFill>
                  <a:schemeClr val="tx2"/>
                </a:solidFill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defRPr lang="en-US" sz="1800" kern="1200" dirty="0" smtClean="0">
                <a:solidFill>
                  <a:schemeClr val="tx2"/>
                </a:solidFill>
                <a:latin typeface="HelveticaNeueLT Std Lt" panose="020B0403020202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Header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2"/>
          <p:cNvSpPr>
            <a:spLocks noGrp="1"/>
          </p:cNvSpPr>
          <p:nvPr>
            <p:ph type="body" sz="quarter" idx="12" hasCustomPrompt="1"/>
          </p:nvPr>
        </p:nvSpPr>
        <p:spPr>
          <a:xfrm>
            <a:off x="4951413" y="6367701"/>
            <a:ext cx="6686550" cy="222012"/>
          </a:xfrm>
        </p:spPr>
        <p:txBody>
          <a:bodyPr/>
          <a:lstStyle>
            <a:lvl1pPr algn="r">
              <a:defRPr sz="900"/>
            </a:lvl1pPr>
            <a:lvl2pPr algn="r">
              <a:defRPr sz="1100"/>
            </a:lvl2pPr>
            <a:lvl3pPr algn="r">
              <a:defRPr sz="1050"/>
            </a:lvl3pPr>
            <a:lvl4pPr algn="r">
              <a:defRPr sz="1000"/>
            </a:lvl4pPr>
            <a:lvl5pPr algn="r">
              <a:defRPr sz="1000"/>
            </a:lvl5pPr>
          </a:lstStyle>
          <a:p>
            <a:pPr lvl="0"/>
            <a:r>
              <a:rPr lang="en-US" dirty="0"/>
              <a:t>Source</a:t>
            </a:r>
          </a:p>
        </p:txBody>
      </p:sp>
      <p:pic>
        <p:nvPicPr>
          <p:cNvPr id="17" name="Picture 16" descr="GSB_H_SEAL_2C.png"/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54182" y="6347358"/>
            <a:ext cx="872696" cy="278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12081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</p:bldLst>
  </p:timing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_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1283202A-EB4F-4312-BD6B-911F94EBBF98}"/>
              </a:ext>
            </a:extLst>
          </p:cNvPr>
          <p:cNvCxnSpPr/>
          <p:nvPr userDrawn="1"/>
        </p:nvCxnSpPr>
        <p:spPr>
          <a:xfrm>
            <a:off x="554182" y="6320118"/>
            <a:ext cx="11083636" cy="0"/>
          </a:xfrm>
          <a:prstGeom prst="line">
            <a:avLst/>
          </a:prstGeom>
          <a:ln w="6350">
            <a:solidFill>
              <a:schemeClr val="bg1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 Placeholder 10">
            <a:extLst>
              <a:ext uri="{FF2B5EF4-FFF2-40B4-BE49-F238E27FC236}">
                <a16:creationId xmlns:a16="http://schemas.microsoft.com/office/drawing/2014/main" id="{99C2000C-53EE-4B17-B018-7D4E7347096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54182" y="1106401"/>
            <a:ext cx="11073007" cy="304800"/>
          </a:xfrm>
          <a:prstGeom prst="rect">
            <a:avLst/>
          </a:prstGeom>
        </p:spPr>
        <p:txBody>
          <a:bodyPr lIns="0" tIns="0" rIns="0" bIns="0" anchor="ctr" anchorCtr="0">
            <a:noAutofit/>
          </a:bodyPr>
          <a:lstStyle>
            <a:lvl1pPr marL="0" indent="0" algn="l" rtl="0">
              <a:spcBef>
                <a:spcPts val="0"/>
              </a:spcBef>
              <a:buNone/>
              <a:defRPr sz="2133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</a:defRPr>
            </a:lvl1pPr>
            <a:lvl2pPr algn="ctr" rtl="0">
              <a:defRPr/>
            </a:lvl2pPr>
            <a:lvl3pPr algn="ctr" rtl="0">
              <a:defRPr/>
            </a:lvl3pPr>
            <a:lvl4pPr algn="ctr" rtl="0">
              <a:defRPr/>
            </a:lvl4pPr>
            <a:lvl5pPr algn="ctr" rtl="0">
              <a:defRPr/>
            </a:lvl5pPr>
          </a:lstStyle>
          <a:p>
            <a:pPr lvl="0"/>
            <a:r>
              <a:rPr lang="en-US" dirty="0"/>
              <a:t>Subtitle if needed</a:t>
            </a:r>
          </a:p>
        </p:txBody>
      </p:sp>
      <p:sp>
        <p:nvSpPr>
          <p:cNvPr id="6" name="Text Placeholder 7">
            <a:extLst>
              <a:ext uri="{FF2B5EF4-FFF2-40B4-BE49-F238E27FC236}">
                <a16:creationId xmlns:a16="http://schemas.microsoft.com/office/drawing/2014/main" id="{7E9F61FD-3902-41A9-A46E-29522DFC6F0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54182" y="455265"/>
            <a:ext cx="11073008" cy="558784"/>
          </a:xfrm>
          <a:prstGeom prst="rect">
            <a:avLst/>
          </a:prstGeom>
        </p:spPr>
        <p:txBody>
          <a:bodyPr lIns="0" tIns="0" rIns="0" bIns="0" anchor="ctr" anchorCtr="0">
            <a:noAutofit/>
          </a:bodyPr>
          <a:lstStyle>
            <a:lvl1pPr marL="0" indent="0" algn="l" rtl="0">
              <a:spcBef>
                <a:spcPts val="0"/>
              </a:spcBef>
              <a:buNone/>
              <a:defRPr sz="4000" b="0" cap="none" spc="0" baseline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Open Sans Light" pitchFamily="34" charset="0"/>
              </a:defRPr>
            </a:lvl1pPr>
          </a:lstStyle>
          <a:p>
            <a:pPr lvl="0"/>
            <a:r>
              <a:rPr lang="en-US" dirty="0"/>
              <a:t>Slide title</a:t>
            </a:r>
          </a:p>
        </p:txBody>
      </p:sp>
      <p:sp>
        <p:nvSpPr>
          <p:cNvPr id="7" name="Picture Placeholder 3">
            <a:extLst>
              <a:ext uri="{FF2B5EF4-FFF2-40B4-BE49-F238E27FC236}">
                <a16:creationId xmlns:a16="http://schemas.microsoft.com/office/drawing/2014/main" id="{DCC9ABF4-F8AF-4B9D-B20F-F900A25F5FB9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012576" y="1774477"/>
            <a:ext cx="1695600" cy="1695600"/>
          </a:xfrm>
          <a:prstGeom prst="ellipse">
            <a:avLst/>
          </a:prstGeo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>
            <a:lvl1pPr>
              <a:defRPr sz="800">
                <a:latin typeface="+mj-lt"/>
              </a:defRPr>
            </a:lvl1pPr>
          </a:lstStyle>
          <a:p>
            <a:endParaRPr lang="id-ID" dirty="0"/>
          </a:p>
        </p:txBody>
      </p:sp>
      <p:sp>
        <p:nvSpPr>
          <p:cNvPr id="8" name="Picture Placeholder 3">
            <a:extLst>
              <a:ext uri="{FF2B5EF4-FFF2-40B4-BE49-F238E27FC236}">
                <a16:creationId xmlns:a16="http://schemas.microsoft.com/office/drawing/2014/main" id="{532EDB11-0777-447D-9549-B992D9F0A37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127361" y="1774477"/>
            <a:ext cx="1695600" cy="1695600"/>
          </a:xfrm>
          <a:prstGeom prst="ellipse">
            <a:avLst/>
          </a:prstGeo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>
            <a:lvl1pPr>
              <a:defRPr sz="800">
                <a:latin typeface="+mj-lt"/>
              </a:defRPr>
            </a:lvl1pPr>
          </a:lstStyle>
          <a:p>
            <a:endParaRPr lang="id-ID"/>
          </a:p>
        </p:txBody>
      </p:sp>
      <p:sp>
        <p:nvSpPr>
          <p:cNvPr id="9" name="Picture Placeholder 3">
            <a:extLst>
              <a:ext uri="{FF2B5EF4-FFF2-40B4-BE49-F238E27FC236}">
                <a16:creationId xmlns:a16="http://schemas.microsoft.com/office/drawing/2014/main" id="{39FBC78A-5CC1-4B68-A10F-CC7D9AA14BCF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235936" y="1794167"/>
            <a:ext cx="1695600" cy="1695600"/>
          </a:xfrm>
          <a:prstGeom prst="ellipse">
            <a:avLst/>
          </a:prstGeo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>
            <a:lvl1pPr>
              <a:defRPr sz="800">
                <a:latin typeface="+mj-lt"/>
              </a:defRPr>
            </a:lvl1pPr>
          </a:lstStyle>
          <a:p>
            <a:endParaRPr lang="id-ID"/>
          </a:p>
        </p:txBody>
      </p:sp>
      <p:sp>
        <p:nvSpPr>
          <p:cNvPr id="10" name="Picture Placeholder 3">
            <a:extLst>
              <a:ext uri="{FF2B5EF4-FFF2-40B4-BE49-F238E27FC236}">
                <a16:creationId xmlns:a16="http://schemas.microsoft.com/office/drawing/2014/main" id="{38F82EA8-B469-40A4-8921-AC2965251BF7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7350721" y="1794167"/>
            <a:ext cx="1695600" cy="1695600"/>
          </a:xfrm>
          <a:prstGeom prst="ellipse">
            <a:avLst/>
          </a:prstGeo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>
            <a:lvl1pPr>
              <a:defRPr sz="800">
                <a:latin typeface="+mj-lt"/>
              </a:defRPr>
            </a:lvl1pPr>
          </a:lstStyle>
          <a:p>
            <a:endParaRPr lang="id-ID"/>
          </a:p>
        </p:txBody>
      </p:sp>
      <p:sp>
        <p:nvSpPr>
          <p:cNvPr id="11" name="Picture Placeholder 3">
            <a:extLst>
              <a:ext uri="{FF2B5EF4-FFF2-40B4-BE49-F238E27FC236}">
                <a16:creationId xmlns:a16="http://schemas.microsoft.com/office/drawing/2014/main" id="{278BFBFC-3A5D-4E57-84FD-4EC62822B90D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2074089" y="3927134"/>
            <a:ext cx="1695600" cy="1695600"/>
          </a:xfrm>
          <a:prstGeom prst="ellipse">
            <a:avLst/>
          </a:prstGeo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>
            <a:lvl1pPr>
              <a:defRPr sz="800">
                <a:latin typeface="+mj-lt"/>
              </a:defRPr>
            </a:lvl1pPr>
          </a:lstStyle>
          <a:p>
            <a:endParaRPr lang="id-ID"/>
          </a:p>
        </p:txBody>
      </p:sp>
      <p:sp>
        <p:nvSpPr>
          <p:cNvPr id="12" name="Picture Placeholder 3">
            <a:extLst>
              <a:ext uri="{FF2B5EF4-FFF2-40B4-BE49-F238E27FC236}">
                <a16:creationId xmlns:a16="http://schemas.microsoft.com/office/drawing/2014/main" id="{F2C3D25E-838A-4FE5-8E6A-FDA90F9F77C4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4188874" y="3927134"/>
            <a:ext cx="1695600" cy="1695600"/>
          </a:xfrm>
          <a:prstGeom prst="ellipse">
            <a:avLst/>
          </a:prstGeo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>
            <a:lvl1pPr>
              <a:defRPr sz="800">
                <a:latin typeface="+mj-lt"/>
              </a:defRPr>
            </a:lvl1pPr>
          </a:lstStyle>
          <a:p>
            <a:endParaRPr lang="id-ID"/>
          </a:p>
        </p:txBody>
      </p:sp>
      <p:sp>
        <p:nvSpPr>
          <p:cNvPr id="13" name="Picture Placeholder 3">
            <a:extLst>
              <a:ext uri="{FF2B5EF4-FFF2-40B4-BE49-F238E27FC236}">
                <a16:creationId xmlns:a16="http://schemas.microsoft.com/office/drawing/2014/main" id="{EA7CEA5A-2C94-47F5-AA1C-A60F49EFFCE3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302815" y="3923617"/>
            <a:ext cx="1695600" cy="1695600"/>
          </a:xfrm>
          <a:prstGeom prst="ellipse">
            <a:avLst/>
          </a:prstGeo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>
            <a:lvl1pPr>
              <a:defRPr sz="800">
                <a:latin typeface="+mj-lt"/>
              </a:defRPr>
            </a:lvl1pPr>
          </a:lstStyle>
          <a:p>
            <a:endParaRPr lang="id-ID"/>
          </a:p>
        </p:txBody>
      </p:sp>
      <p:sp>
        <p:nvSpPr>
          <p:cNvPr id="14" name="Picture Placeholder 3">
            <a:extLst>
              <a:ext uri="{FF2B5EF4-FFF2-40B4-BE49-F238E27FC236}">
                <a16:creationId xmlns:a16="http://schemas.microsoft.com/office/drawing/2014/main" id="{4C9DF205-868C-40EC-B66B-4C58493BFBFA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417600" y="3923617"/>
            <a:ext cx="1695600" cy="1695600"/>
          </a:xfrm>
          <a:prstGeom prst="ellipse">
            <a:avLst/>
          </a:prstGeo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>
            <a:lvl1pPr>
              <a:defRPr sz="800">
                <a:latin typeface="+mj-lt"/>
              </a:defRPr>
            </a:lvl1pPr>
          </a:lstStyle>
          <a:p>
            <a:endParaRPr lang="id-ID"/>
          </a:p>
        </p:txBody>
      </p:sp>
      <p:sp>
        <p:nvSpPr>
          <p:cNvPr id="15" name="Picture Placeholder 3">
            <a:extLst>
              <a:ext uri="{FF2B5EF4-FFF2-40B4-BE49-F238E27FC236}">
                <a16:creationId xmlns:a16="http://schemas.microsoft.com/office/drawing/2014/main" id="{269A58EC-4FB3-45D7-BA7D-0CFD565E4FD5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9471711" y="1794167"/>
            <a:ext cx="1695600" cy="1695600"/>
          </a:xfrm>
          <a:prstGeom prst="ellipse">
            <a:avLst/>
          </a:prstGeo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>
            <a:lvl1pPr>
              <a:defRPr sz="800">
                <a:latin typeface="+mj-lt"/>
              </a:defRPr>
            </a:lvl1pPr>
          </a:lstStyle>
          <a:p>
            <a:endParaRPr lang="id-ID"/>
          </a:p>
        </p:txBody>
      </p:sp>
      <p:sp>
        <p:nvSpPr>
          <p:cNvPr id="16" name="Text Placeholder 5">
            <a:extLst>
              <a:ext uri="{FF2B5EF4-FFF2-40B4-BE49-F238E27FC236}">
                <a16:creationId xmlns:a16="http://schemas.microsoft.com/office/drawing/2014/main" id="{407E0DA4-8A98-430B-9C5D-E3FC3E240B93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196068" y="3257551"/>
            <a:ext cx="1328616" cy="277902"/>
          </a:xfrm>
        </p:spPr>
        <p:txBody>
          <a:bodyPr lIns="0" tIns="0" rIns="0" bIns="0" anchor="ctr">
            <a:normAutofit/>
          </a:bodyPr>
          <a:lstStyle>
            <a:lvl1pPr marL="0" indent="0" algn="ctr">
              <a:lnSpc>
                <a:spcPts val="1500"/>
              </a:lnSpc>
              <a:spcBef>
                <a:spcPts val="0"/>
              </a:spcBef>
              <a:buNone/>
              <a:defRPr sz="1000">
                <a:solidFill>
                  <a:schemeClr val="bg1"/>
                </a:solidFill>
                <a:latin typeface="+mj-lt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7" name="Text Placeholder 5">
            <a:extLst>
              <a:ext uri="{FF2B5EF4-FFF2-40B4-BE49-F238E27FC236}">
                <a16:creationId xmlns:a16="http://schemas.microsoft.com/office/drawing/2014/main" id="{6ABDFB1D-C7FB-4D18-8349-65CC6823FBDD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3310853" y="3257551"/>
            <a:ext cx="1328616" cy="277902"/>
          </a:xfrm>
        </p:spPr>
        <p:txBody>
          <a:bodyPr lIns="0" tIns="0" rIns="0" bIns="0" anchor="ctr">
            <a:normAutofit/>
          </a:bodyPr>
          <a:lstStyle>
            <a:lvl1pPr marL="0" indent="0" algn="ctr">
              <a:lnSpc>
                <a:spcPts val="1500"/>
              </a:lnSpc>
              <a:spcBef>
                <a:spcPts val="0"/>
              </a:spcBef>
              <a:buNone/>
              <a:defRPr sz="1000">
                <a:solidFill>
                  <a:schemeClr val="bg1"/>
                </a:solidFill>
                <a:latin typeface="+mj-lt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8" name="Text Placeholder 5">
            <a:extLst>
              <a:ext uri="{FF2B5EF4-FFF2-40B4-BE49-F238E27FC236}">
                <a16:creationId xmlns:a16="http://schemas.microsoft.com/office/drawing/2014/main" id="{C74A4EAD-394B-42E6-B94F-73C5D6F4B306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5431553" y="3257551"/>
            <a:ext cx="1328616" cy="277902"/>
          </a:xfrm>
        </p:spPr>
        <p:txBody>
          <a:bodyPr lIns="0" tIns="0" rIns="0" bIns="0" anchor="ctr">
            <a:normAutofit/>
          </a:bodyPr>
          <a:lstStyle>
            <a:lvl1pPr marL="0" indent="0" algn="ctr">
              <a:lnSpc>
                <a:spcPts val="1500"/>
              </a:lnSpc>
              <a:spcBef>
                <a:spcPts val="0"/>
              </a:spcBef>
              <a:buNone/>
              <a:defRPr sz="1000">
                <a:solidFill>
                  <a:schemeClr val="bg1"/>
                </a:solidFill>
                <a:latin typeface="+mj-lt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9" name="Text Placeholder 5">
            <a:extLst>
              <a:ext uri="{FF2B5EF4-FFF2-40B4-BE49-F238E27FC236}">
                <a16:creationId xmlns:a16="http://schemas.microsoft.com/office/drawing/2014/main" id="{54A93D6E-BC56-4139-981D-B2AF6A19D188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7546338" y="3257551"/>
            <a:ext cx="1328616" cy="277902"/>
          </a:xfrm>
        </p:spPr>
        <p:txBody>
          <a:bodyPr lIns="0" tIns="0" rIns="0" bIns="0" anchor="ctr">
            <a:normAutofit/>
          </a:bodyPr>
          <a:lstStyle>
            <a:lvl1pPr marL="0" indent="0" algn="ctr">
              <a:lnSpc>
                <a:spcPts val="1500"/>
              </a:lnSpc>
              <a:spcBef>
                <a:spcPts val="0"/>
              </a:spcBef>
              <a:buNone/>
              <a:defRPr sz="1000">
                <a:solidFill>
                  <a:schemeClr val="bg1"/>
                </a:solidFill>
                <a:latin typeface="+mj-lt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0" name="Text Placeholder 5">
            <a:extLst>
              <a:ext uri="{FF2B5EF4-FFF2-40B4-BE49-F238E27FC236}">
                <a16:creationId xmlns:a16="http://schemas.microsoft.com/office/drawing/2014/main" id="{6EE299F0-15F0-4834-8004-5F50FA3098B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253780" y="5406691"/>
            <a:ext cx="1328616" cy="277902"/>
          </a:xfrm>
        </p:spPr>
        <p:txBody>
          <a:bodyPr lIns="0" tIns="0" rIns="0" bIns="0" anchor="ctr">
            <a:normAutofit/>
          </a:bodyPr>
          <a:lstStyle>
            <a:lvl1pPr marL="0" indent="0" algn="ctr">
              <a:lnSpc>
                <a:spcPts val="1500"/>
              </a:lnSpc>
              <a:spcBef>
                <a:spcPts val="0"/>
              </a:spcBef>
              <a:buNone/>
              <a:defRPr sz="1000">
                <a:solidFill>
                  <a:schemeClr val="bg1"/>
                </a:solidFill>
                <a:latin typeface="+mj-lt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1" name="Text Placeholder 5">
            <a:extLst>
              <a:ext uri="{FF2B5EF4-FFF2-40B4-BE49-F238E27FC236}">
                <a16:creationId xmlns:a16="http://schemas.microsoft.com/office/drawing/2014/main" id="{5A76D43A-F1C2-412C-8F19-77D8996A63BF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>
            <a:off x="4368565" y="5406691"/>
            <a:ext cx="1328616" cy="277902"/>
          </a:xfrm>
        </p:spPr>
        <p:txBody>
          <a:bodyPr lIns="0" tIns="0" rIns="0" bIns="0" anchor="ctr">
            <a:normAutofit/>
          </a:bodyPr>
          <a:lstStyle>
            <a:lvl1pPr marL="0" indent="0" algn="ctr">
              <a:lnSpc>
                <a:spcPts val="1500"/>
              </a:lnSpc>
              <a:spcBef>
                <a:spcPts val="0"/>
              </a:spcBef>
              <a:buNone/>
              <a:defRPr sz="1000">
                <a:solidFill>
                  <a:schemeClr val="bg1"/>
                </a:solidFill>
                <a:latin typeface="+mj-lt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2" name="Text Placeholder 5">
            <a:extLst>
              <a:ext uri="{FF2B5EF4-FFF2-40B4-BE49-F238E27FC236}">
                <a16:creationId xmlns:a16="http://schemas.microsoft.com/office/drawing/2014/main" id="{738D537A-95B1-4382-8A2D-60CF0F210AE1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6489265" y="5406691"/>
            <a:ext cx="1328616" cy="277902"/>
          </a:xfrm>
        </p:spPr>
        <p:txBody>
          <a:bodyPr lIns="0" tIns="0" rIns="0" bIns="0" anchor="ctr">
            <a:normAutofit/>
          </a:bodyPr>
          <a:lstStyle>
            <a:lvl1pPr marL="0" indent="0" algn="ctr">
              <a:lnSpc>
                <a:spcPts val="1500"/>
              </a:lnSpc>
              <a:spcBef>
                <a:spcPts val="0"/>
              </a:spcBef>
              <a:buNone/>
              <a:defRPr sz="1000">
                <a:solidFill>
                  <a:schemeClr val="bg1"/>
                </a:solidFill>
                <a:latin typeface="+mj-lt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3" name="Text Placeholder 5">
            <a:extLst>
              <a:ext uri="{FF2B5EF4-FFF2-40B4-BE49-F238E27FC236}">
                <a16:creationId xmlns:a16="http://schemas.microsoft.com/office/drawing/2014/main" id="{35517FC7-03D4-4A1D-AFB3-A18FD1F30695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8604050" y="5406691"/>
            <a:ext cx="1328616" cy="277902"/>
          </a:xfrm>
        </p:spPr>
        <p:txBody>
          <a:bodyPr lIns="0" tIns="0" rIns="0" bIns="0" anchor="ctr">
            <a:normAutofit/>
          </a:bodyPr>
          <a:lstStyle>
            <a:lvl1pPr marL="0" indent="0" algn="ctr">
              <a:lnSpc>
                <a:spcPts val="1500"/>
              </a:lnSpc>
              <a:spcBef>
                <a:spcPts val="0"/>
              </a:spcBef>
              <a:buNone/>
              <a:defRPr sz="1000">
                <a:solidFill>
                  <a:schemeClr val="bg1"/>
                </a:solidFill>
                <a:latin typeface="+mj-lt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4" name="Text Placeholder 5">
            <a:extLst>
              <a:ext uri="{FF2B5EF4-FFF2-40B4-BE49-F238E27FC236}">
                <a16:creationId xmlns:a16="http://schemas.microsoft.com/office/drawing/2014/main" id="{AA4D85D8-8073-4E69-8485-317BDD1188E4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9663084" y="3257551"/>
            <a:ext cx="1328616" cy="277902"/>
          </a:xfrm>
        </p:spPr>
        <p:txBody>
          <a:bodyPr lIns="0" tIns="0" rIns="0" bIns="0" anchor="ctr">
            <a:normAutofit/>
          </a:bodyPr>
          <a:lstStyle>
            <a:lvl1pPr marL="0" indent="0" algn="ctr">
              <a:lnSpc>
                <a:spcPts val="1500"/>
              </a:lnSpc>
              <a:spcBef>
                <a:spcPts val="0"/>
              </a:spcBef>
              <a:buNone/>
              <a:defRPr sz="1000">
                <a:solidFill>
                  <a:schemeClr val="bg1"/>
                </a:solidFill>
                <a:latin typeface="+mj-lt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6" name="Text Placeholder 2"/>
          <p:cNvSpPr>
            <a:spLocks noGrp="1"/>
          </p:cNvSpPr>
          <p:nvPr>
            <p:ph type="body" sz="quarter" idx="12" hasCustomPrompt="1"/>
          </p:nvPr>
        </p:nvSpPr>
        <p:spPr>
          <a:xfrm>
            <a:off x="4951413" y="6367701"/>
            <a:ext cx="6686550" cy="222012"/>
          </a:xfrm>
        </p:spPr>
        <p:txBody>
          <a:bodyPr/>
          <a:lstStyle>
            <a:lvl1pPr algn="r">
              <a:defRPr sz="900"/>
            </a:lvl1pPr>
            <a:lvl2pPr algn="r">
              <a:defRPr sz="1100"/>
            </a:lvl2pPr>
            <a:lvl3pPr algn="r">
              <a:defRPr sz="1050"/>
            </a:lvl3pPr>
            <a:lvl4pPr algn="r">
              <a:defRPr sz="1000"/>
            </a:lvl4pPr>
            <a:lvl5pPr algn="r">
              <a:defRPr sz="1000"/>
            </a:lvl5pPr>
          </a:lstStyle>
          <a:p>
            <a:pPr lvl="0"/>
            <a:r>
              <a:rPr lang="en-US" dirty="0"/>
              <a:t>Source</a:t>
            </a:r>
          </a:p>
        </p:txBody>
      </p:sp>
      <p:pic>
        <p:nvPicPr>
          <p:cNvPr id="27" name="Picture 26" descr="GSB_H_SEAL_2C.png"/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54182" y="6347358"/>
            <a:ext cx="872696" cy="278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25803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</p:bldLst>
  </p:timing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9_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B9D6207F-22FF-4921-9256-2A22F3ED0892}"/>
              </a:ext>
            </a:extLst>
          </p:cNvPr>
          <p:cNvCxnSpPr/>
          <p:nvPr userDrawn="1"/>
        </p:nvCxnSpPr>
        <p:spPr>
          <a:xfrm>
            <a:off x="554182" y="6320118"/>
            <a:ext cx="11083636" cy="0"/>
          </a:xfrm>
          <a:prstGeom prst="line">
            <a:avLst/>
          </a:prstGeom>
          <a:ln w="6350">
            <a:solidFill>
              <a:schemeClr val="bg1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 Placeholder 10">
            <a:extLst>
              <a:ext uri="{FF2B5EF4-FFF2-40B4-BE49-F238E27FC236}">
                <a16:creationId xmlns:a16="http://schemas.microsoft.com/office/drawing/2014/main" id="{63C071FE-5E09-4901-B967-0DFC684B1FD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54182" y="1106401"/>
            <a:ext cx="11073007" cy="304800"/>
          </a:xfrm>
          <a:prstGeom prst="rect">
            <a:avLst/>
          </a:prstGeom>
        </p:spPr>
        <p:txBody>
          <a:bodyPr lIns="0" tIns="0" rIns="0" bIns="0" anchor="ctr" anchorCtr="0">
            <a:noAutofit/>
          </a:bodyPr>
          <a:lstStyle>
            <a:lvl1pPr marL="0" indent="0" algn="l" rtl="0">
              <a:spcBef>
                <a:spcPts val="0"/>
              </a:spcBef>
              <a:buNone/>
              <a:defRPr sz="2133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</a:defRPr>
            </a:lvl1pPr>
            <a:lvl2pPr algn="ctr" rtl="0">
              <a:defRPr/>
            </a:lvl2pPr>
            <a:lvl3pPr algn="ctr" rtl="0">
              <a:defRPr/>
            </a:lvl3pPr>
            <a:lvl4pPr algn="ctr" rtl="0">
              <a:defRPr/>
            </a:lvl4pPr>
            <a:lvl5pPr algn="ctr" rtl="0">
              <a:defRPr/>
            </a:lvl5pPr>
          </a:lstStyle>
          <a:p>
            <a:pPr lvl="0"/>
            <a:r>
              <a:rPr lang="en-US" dirty="0"/>
              <a:t>Subtitle if needed</a:t>
            </a:r>
          </a:p>
        </p:txBody>
      </p:sp>
      <p:sp>
        <p:nvSpPr>
          <p:cNvPr id="6" name="Text Placeholder 7">
            <a:extLst>
              <a:ext uri="{FF2B5EF4-FFF2-40B4-BE49-F238E27FC236}">
                <a16:creationId xmlns:a16="http://schemas.microsoft.com/office/drawing/2014/main" id="{E7EBE372-FB97-4E0A-8C40-328D601C1D4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54182" y="455265"/>
            <a:ext cx="11073008" cy="558784"/>
          </a:xfrm>
          <a:prstGeom prst="rect">
            <a:avLst/>
          </a:prstGeom>
        </p:spPr>
        <p:txBody>
          <a:bodyPr lIns="0" tIns="0" rIns="0" bIns="0" anchor="ctr" anchorCtr="0">
            <a:noAutofit/>
          </a:bodyPr>
          <a:lstStyle>
            <a:lvl1pPr marL="0" indent="0" algn="l" rtl="0">
              <a:spcBef>
                <a:spcPts val="0"/>
              </a:spcBef>
              <a:buNone/>
              <a:defRPr sz="4000" b="0" cap="none" spc="0" baseline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Open Sans Light" pitchFamily="34" charset="0"/>
              </a:defRPr>
            </a:lvl1pPr>
          </a:lstStyle>
          <a:p>
            <a:pPr lvl="0"/>
            <a:r>
              <a:rPr lang="en-US" dirty="0"/>
              <a:t>Slide title</a:t>
            </a:r>
          </a:p>
        </p:txBody>
      </p:sp>
      <p:sp>
        <p:nvSpPr>
          <p:cNvPr id="7" name="Shape 1245">
            <a:extLst>
              <a:ext uri="{FF2B5EF4-FFF2-40B4-BE49-F238E27FC236}">
                <a16:creationId xmlns:a16="http://schemas.microsoft.com/office/drawing/2014/main" id="{886E9B22-338D-4B17-A213-87F5E0548E3C}"/>
              </a:ext>
            </a:extLst>
          </p:cNvPr>
          <p:cNvSpPr/>
          <p:nvPr userDrawn="1"/>
        </p:nvSpPr>
        <p:spPr>
          <a:xfrm rot="16200000" flipH="1">
            <a:off x="6774756" y="1649059"/>
            <a:ext cx="1465064" cy="176124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369" h="21296" extrusionOk="0">
                <a:moveTo>
                  <a:pt x="21369" y="12439"/>
                </a:moveTo>
                <a:cubicBezTo>
                  <a:pt x="21369" y="10441"/>
                  <a:pt x="20571" y="8598"/>
                  <a:pt x="19226" y="7117"/>
                </a:cubicBezTo>
                <a:cubicBezTo>
                  <a:pt x="18349" y="6151"/>
                  <a:pt x="21600" y="619"/>
                  <a:pt x="20326" y="17"/>
                </a:cubicBezTo>
                <a:cubicBezTo>
                  <a:pt x="19646" y="-304"/>
                  <a:pt x="14558" y="4155"/>
                  <a:pt x="13795" y="3963"/>
                </a:cubicBezTo>
                <a:cubicBezTo>
                  <a:pt x="12811" y="3715"/>
                  <a:pt x="11766" y="3582"/>
                  <a:pt x="10684" y="3582"/>
                </a:cubicBezTo>
                <a:cubicBezTo>
                  <a:pt x="4784" y="3582"/>
                  <a:pt x="0" y="7547"/>
                  <a:pt x="0" y="12439"/>
                </a:cubicBezTo>
                <a:cubicBezTo>
                  <a:pt x="0" y="17330"/>
                  <a:pt x="4784" y="21296"/>
                  <a:pt x="10684" y="21296"/>
                </a:cubicBezTo>
                <a:cubicBezTo>
                  <a:pt x="16585" y="21296"/>
                  <a:pt x="21369" y="17330"/>
                  <a:pt x="21369" y="12439"/>
                </a:cubicBez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19050" tIns="19050" rIns="19050" bIns="19050" anchor="ctr"/>
          <a:lstStyle/>
          <a:p>
            <a:endParaRPr sz="2000"/>
          </a:p>
        </p:txBody>
      </p:sp>
      <p:sp>
        <p:nvSpPr>
          <p:cNvPr id="8" name="Shape 1246">
            <a:extLst>
              <a:ext uri="{FF2B5EF4-FFF2-40B4-BE49-F238E27FC236}">
                <a16:creationId xmlns:a16="http://schemas.microsoft.com/office/drawing/2014/main" id="{260953F5-AF82-4AE6-90E9-FF6515B0AC0B}"/>
              </a:ext>
            </a:extLst>
          </p:cNvPr>
          <p:cNvSpPr/>
          <p:nvPr userDrawn="1"/>
        </p:nvSpPr>
        <p:spPr>
          <a:xfrm rot="16200000" flipH="1">
            <a:off x="6777972" y="3896999"/>
            <a:ext cx="1465384" cy="176799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8965" h="19865" extrusionOk="0">
                <a:moveTo>
                  <a:pt x="13438" y="4151"/>
                </a:moveTo>
                <a:cubicBezTo>
                  <a:pt x="11494" y="3377"/>
                  <a:pt x="9407" y="3221"/>
                  <a:pt x="7467" y="3589"/>
                </a:cubicBezTo>
                <a:cubicBezTo>
                  <a:pt x="6203" y="3829"/>
                  <a:pt x="2024" y="-592"/>
                  <a:pt x="968" y="67"/>
                </a:cubicBezTo>
                <a:cubicBezTo>
                  <a:pt x="403" y="419"/>
                  <a:pt x="2858" y="5709"/>
                  <a:pt x="2389" y="6169"/>
                </a:cubicBezTo>
                <a:cubicBezTo>
                  <a:pt x="1783" y="6762"/>
                  <a:pt x="1267" y="7441"/>
                  <a:pt x="866" y="8199"/>
                </a:cubicBezTo>
                <a:cubicBezTo>
                  <a:pt x="-1317" y="12330"/>
                  <a:pt x="770" y="17216"/>
                  <a:pt x="5528" y="19112"/>
                </a:cubicBezTo>
                <a:cubicBezTo>
                  <a:pt x="10287" y="21008"/>
                  <a:pt x="15916" y="19196"/>
                  <a:pt x="18099" y="15065"/>
                </a:cubicBezTo>
                <a:cubicBezTo>
                  <a:pt x="20283" y="10933"/>
                  <a:pt x="18196" y="6047"/>
                  <a:pt x="13438" y="4151"/>
                </a:cubicBezTo>
                <a:close/>
              </a:path>
            </a:pathLst>
          </a:custGeom>
          <a:solidFill>
            <a:schemeClr val="accent3"/>
          </a:solidFill>
          <a:ln w="12700">
            <a:miter lim="400000"/>
          </a:ln>
        </p:spPr>
        <p:txBody>
          <a:bodyPr lIns="19050" tIns="19050" rIns="19050" bIns="19050" anchor="ctr"/>
          <a:lstStyle/>
          <a:p>
            <a:endParaRPr sz="2000"/>
          </a:p>
        </p:txBody>
      </p:sp>
      <p:sp>
        <p:nvSpPr>
          <p:cNvPr id="9" name="Shape 1251">
            <a:extLst>
              <a:ext uri="{FF2B5EF4-FFF2-40B4-BE49-F238E27FC236}">
                <a16:creationId xmlns:a16="http://schemas.microsoft.com/office/drawing/2014/main" id="{E0DB695D-AD9F-42EF-A0B3-C8B18156FA9F}"/>
              </a:ext>
            </a:extLst>
          </p:cNvPr>
          <p:cNvSpPr/>
          <p:nvPr userDrawn="1"/>
        </p:nvSpPr>
        <p:spPr>
          <a:xfrm rot="5400000">
            <a:off x="3986469" y="1649059"/>
            <a:ext cx="1465064" cy="176124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369" h="21296" extrusionOk="0">
                <a:moveTo>
                  <a:pt x="21369" y="12439"/>
                </a:moveTo>
                <a:cubicBezTo>
                  <a:pt x="21369" y="10441"/>
                  <a:pt x="20571" y="8598"/>
                  <a:pt x="19226" y="7117"/>
                </a:cubicBezTo>
                <a:cubicBezTo>
                  <a:pt x="18349" y="6151"/>
                  <a:pt x="21600" y="619"/>
                  <a:pt x="20326" y="17"/>
                </a:cubicBezTo>
                <a:cubicBezTo>
                  <a:pt x="19646" y="-304"/>
                  <a:pt x="14558" y="4155"/>
                  <a:pt x="13795" y="3963"/>
                </a:cubicBezTo>
                <a:cubicBezTo>
                  <a:pt x="12811" y="3715"/>
                  <a:pt x="11766" y="3582"/>
                  <a:pt x="10684" y="3582"/>
                </a:cubicBezTo>
                <a:cubicBezTo>
                  <a:pt x="4784" y="3582"/>
                  <a:pt x="0" y="7547"/>
                  <a:pt x="0" y="12439"/>
                </a:cubicBezTo>
                <a:cubicBezTo>
                  <a:pt x="0" y="17330"/>
                  <a:pt x="4784" y="21296"/>
                  <a:pt x="10684" y="21296"/>
                </a:cubicBezTo>
                <a:cubicBezTo>
                  <a:pt x="16585" y="21296"/>
                  <a:pt x="21369" y="17330"/>
                  <a:pt x="21369" y="12439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19050" tIns="19050" rIns="19050" bIns="19050" anchor="ctr"/>
          <a:lstStyle/>
          <a:p>
            <a:endParaRPr sz="2000"/>
          </a:p>
        </p:txBody>
      </p:sp>
      <p:sp>
        <p:nvSpPr>
          <p:cNvPr id="10" name="Shape 1252">
            <a:extLst>
              <a:ext uri="{FF2B5EF4-FFF2-40B4-BE49-F238E27FC236}">
                <a16:creationId xmlns:a16="http://schemas.microsoft.com/office/drawing/2014/main" id="{7AA08412-46FF-44CE-BABA-204BA3968A08}"/>
              </a:ext>
            </a:extLst>
          </p:cNvPr>
          <p:cNvSpPr/>
          <p:nvPr userDrawn="1"/>
        </p:nvSpPr>
        <p:spPr>
          <a:xfrm rot="5400000">
            <a:off x="3982933" y="3896999"/>
            <a:ext cx="1465384" cy="176799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8965" h="19865" extrusionOk="0">
                <a:moveTo>
                  <a:pt x="13438" y="4151"/>
                </a:moveTo>
                <a:cubicBezTo>
                  <a:pt x="11494" y="3377"/>
                  <a:pt x="9407" y="3221"/>
                  <a:pt x="7467" y="3589"/>
                </a:cubicBezTo>
                <a:cubicBezTo>
                  <a:pt x="6203" y="3829"/>
                  <a:pt x="2024" y="-592"/>
                  <a:pt x="968" y="67"/>
                </a:cubicBezTo>
                <a:cubicBezTo>
                  <a:pt x="403" y="419"/>
                  <a:pt x="2858" y="5709"/>
                  <a:pt x="2389" y="6169"/>
                </a:cubicBezTo>
                <a:cubicBezTo>
                  <a:pt x="1783" y="6762"/>
                  <a:pt x="1267" y="7441"/>
                  <a:pt x="866" y="8199"/>
                </a:cubicBezTo>
                <a:cubicBezTo>
                  <a:pt x="-1317" y="12330"/>
                  <a:pt x="770" y="17216"/>
                  <a:pt x="5528" y="19112"/>
                </a:cubicBezTo>
                <a:cubicBezTo>
                  <a:pt x="10287" y="21008"/>
                  <a:pt x="15916" y="19196"/>
                  <a:pt x="18099" y="15065"/>
                </a:cubicBezTo>
                <a:cubicBezTo>
                  <a:pt x="20283" y="10933"/>
                  <a:pt x="18196" y="6047"/>
                  <a:pt x="13438" y="4151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19050" tIns="19050" rIns="19050" bIns="19050" anchor="ctr"/>
          <a:lstStyle/>
          <a:p>
            <a:endParaRPr sz="2000"/>
          </a:p>
        </p:txBody>
      </p:sp>
      <p:sp>
        <p:nvSpPr>
          <p:cNvPr id="11" name="Shape 1261">
            <a:extLst>
              <a:ext uri="{FF2B5EF4-FFF2-40B4-BE49-F238E27FC236}">
                <a16:creationId xmlns:a16="http://schemas.microsoft.com/office/drawing/2014/main" id="{AE35DC7C-5E33-4B45-8880-5144CFB93A83}"/>
              </a:ext>
            </a:extLst>
          </p:cNvPr>
          <p:cNvSpPr/>
          <p:nvPr userDrawn="1"/>
        </p:nvSpPr>
        <p:spPr>
          <a:xfrm>
            <a:off x="5264403" y="2822745"/>
            <a:ext cx="1688908" cy="1688908"/>
          </a:xfrm>
          <a:prstGeom prst="ellipse">
            <a:avLst/>
          </a:prstGeom>
          <a:solidFill>
            <a:schemeClr val="accent3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endParaRPr sz="2000"/>
          </a:p>
        </p:txBody>
      </p:sp>
      <p:sp>
        <p:nvSpPr>
          <p:cNvPr id="12" name="Picture Placeholder 3">
            <a:extLst>
              <a:ext uri="{FF2B5EF4-FFF2-40B4-BE49-F238E27FC236}">
                <a16:creationId xmlns:a16="http://schemas.microsoft.com/office/drawing/2014/main" id="{19B3053A-6814-4DFB-9AB6-4E08F031D3B0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887286" y="1856334"/>
            <a:ext cx="1346400" cy="1346400"/>
          </a:xfrm>
          <a:prstGeom prst="ellipse">
            <a:avLst/>
          </a:prstGeo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>
            <a:lvl1pPr>
              <a:defRPr sz="800">
                <a:latin typeface="Aller" panose="02000503030000020004" pitchFamily="2" charset="0"/>
              </a:defRPr>
            </a:lvl1pPr>
          </a:lstStyle>
          <a:p>
            <a:endParaRPr lang="id-ID" dirty="0"/>
          </a:p>
        </p:txBody>
      </p:sp>
      <p:sp>
        <p:nvSpPr>
          <p:cNvPr id="13" name="Picture Placeholder 3">
            <a:extLst>
              <a:ext uri="{FF2B5EF4-FFF2-40B4-BE49-F238E27FC236}">
                <a16:creationId xmlns:a16="http://schemas.microsoft.com/office/drawing/2014/main" id="{E89E8C74-767D-4A14-B1BB-6E83B5BD2CE0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979396" y="1856333"/>
            <a:ext cx="1346400" cy="1346400"/>
          </a:xfrm>
          <a:prstGeom prst="ellipse">
            <a:avLst/>
          </a:prstGeo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>
            <a:lvl1pPr>
              <a:defRPr sz="800">
                <a:latin typeface="Aller" panose="02000503030000020004" pitchFamily="2" charset="0"/>
              </a:defRPr>
            </a:lvl1pPr>
          </a:lstStyle>
          <a:p>
            <a:endParaRPr lang="id-ID"/>
          </a:p>
        </p:txBody>
      </p:sp>
      <p:sp>
        <p:nvSpPr>
          <p:cNvPr id="14" name="Picture Placeholder 3">
            <a:extLst>
              <a:ext uri="{FF2B5EF4-FFF2-40B4-BE49-F238E27FC236}">
                <a16:creationId xmlns:a16="http://schemas.microsoft.com/office/drawing/2014/main" id="{736E5230-DD83-4423-9F9E-C0E99B126DFA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893890" y="4117480"/>
            <a:ext cx="1346400" cy="1346400"/>
          </a:xfrm>
          <a:prstGeom prst="ellipse">
            <a:avLst/>
          </a:prstGeo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>
            <a:lvl1pPr>
              <a:defRPr sz="800">
                <a:latin typeface="Aller" panose="02000503030000020004" pitchFamily="2" charset="0"/>
              </a:defRPr>
            </a:lvl1pPr>
          </a:lstStyle>
          <a:p>
            <a:endParaRPr lang="id-ID" dirty="0"/>
          </a:p>
        </p:txBody>
      </p:sp>
      <p:sp>
        <p:nvSpPr>
          <p:cNvPr id="15" name="Picture Placeholder 3">
            <a:extLst>
              <a:ext uri="{FF2B5EF4-FFF2-40B4-BE49-F238E27FC236}">
                <a16:creationId xmlns:a16="http://schemas.microsoft.com/office/drawing/2014/main" id="{F688FCD9-DF71-4F7A-9575-1DEF76F5B3BC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6986000" y="4117479"/>
            <a:ext cx="1346400" cy="1346400"/>
          </a:xfrm>
          <a:prstGeom prst="ellipse">
            <a:avLst/>
          </a:prstGeo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>
            <a:lvl1pPr>
              <a:defRPr sz="800">
                <a:latin typeface="Aller" panose="02000503030000020004" pitchFamily="2" charset="0"/>
              </a:defRPr>
            </a:lvl1pPr>
          </a:lstStyle>
          <a:p>
            <a:endParaRPr lang="id-ID"/>
          </a:p>
        </p:txBody>
      </p:sp>
      <p:sp>
        <p:nvSpPr>
          <p:cNvPr id="16" name="Text Placeholder 10">
            <a:extLst>
              <a:ext uri="{FF2B5EF4-FFF2-40B4-BE49-F238E27FC236}">
                <a16:creationId xmlns:a16="http://schemas.microsoft.com/office/drawing/2014/main" id="{5CC01AE9-DE82-4277-8E7B-8CF7748504AA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8511382" y="1873895"/>
            <a:ext cx="3115808" cy="1311275"/>
          </a:xfrm>
        </p:spPr>
        <p:txBody>
          <a:bodyPr/>
          <a:lstStyle>
            <a:lvl1pPr>
              <a:defRPr lang="en-US" sz="2400" kern="1200" dirty="0" smtClean="0">
                <a:solidFill>
                  <a:schemeClr val="accent4"/>
                </a:solidFill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defRPr lang="en-US" sz="1800" kern="1200" dirty="0" smtClean="0">
                <a:solidFill>
                  <a:schemeClr val="tx2"/>
                </a:solidFill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defRPr lang="en-US" sz="1800" kern="1200" dirty="0" smtClean="0">
                <a:solidFill>
                  <a:schemeClr val="tx2"/>
                </a:solidFill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7" name="Text Placeholder 10">
            <a:extLst>
              <a:ext uri="{FF2B5EF4-FFF2-40B4-BE49-F238E27FC236}">
                <a16:creationId xmlns:a16="http://schemas.microsoft.com/office/drawing/2014/main" id="{EA06B253-5AAE-4210-B417-A4645D700288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8522010" y="4125357"/>
            <a:ext cx="3115808" cy="1311275"/>
          </a:xfrm>
        </p:spPr>
        <p:txBody>
          <a:bodyPr/>
          <a:lstStyle>
            <a:lvl1pPr>
              <a:defRPr lang="en-US" sz="2400" kern="1200" dirty="0" smtClean="0">
                <a:solidFill>
                  <a:schemeClr val="accent3"/>
                </a:solidFill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defRPr lang="en-US" sz="1800" kern="1200" dirty="0" smtClean="0">
                <a:solidFill>
                  <a:schemeClr val="tx2"/>
                </a:solidFill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defRPr lang="en-US" sz="1800" kern="1200" dirty="0" smtClean="0">
                <a:solidFill>
                  <a:schemeClr val="tx2"/>
                </a:solidFill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Text Placeholder 10">
            <a:extLst>
              <a:ext uri="{FF2B5EF4-FFF2-40B4-BE49-F238E27FC236}">
                <a16:creationId xmlns:a16="http://schemas.microsoft.com/office/drawing/2014/main" id="{9C9E3CA8-720F-4B42-9594-486C5D7C0E40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93102" y="1873895"/>
            <a:ext cx="3115808" cy="1311275"/>
          </a:xfrm>
        </p:spPr>
        <p:txBody>
          <a:bodyPr/>
          <a:lstStyle>
            <a:lvl1pPr algn="r">
              <a:defRPr lang="en-US" sz="2400" kern="1200" dirty="0" smtClean="0">
                <a:solidFill>
                  <a:schemeClr val="accent1"/>
                </a:solidFill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algn="r">
              <a:defRPr lang="en-US" sz="1800" kern="1200" dirty="0" smtClean="0">
                <a:solidFill>
                  <a:schemeClr val="tx2"/>
                </a:solidFill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algn="r">
              <a:defRPr lang="en-US" sz="1800" kern="1200" dirty="0" smtClean="0">
                <a:solidFill>
                  <a:schemeClr val="tx2"/>
                </a:solidFill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algn="r">
              <a:defRPr sz="1400"/>
            </a:lvl4pPr>
            <a:lvl5pPr algn="r">
              <a:defRPr sz="14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Text Placeholder 10">
            <a:extLst>
              <a:ext uri="{FF2B5EF4-FFF2-40B4-BE49-F238E27FC236}">
                <a16:creationId xmlns:a16="http://schemas.microsoft.com/office/drawing/2014/main" id="{B9F45BA7-A3B3-44B9-AB0F-53FCFEE6150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603730" y="4125357"/>
            <a:ext cx="3115808" cy="1311275"/>
          </a:xfrm>
        </p:spPr>
        <p:txBody>
          <a:bodyPr/>
          <a:lstStyle>
            <a:lvl1pPr algn="r">
              <a:defRPr lang="en-US" sz="2400" kern="1200" dirty="0" smtClean="0">
                <a:solidFill>
                  <a:schemeClr val="tx2"/>
                </a:solidFill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algn="r">
              <a:defRPr lang="en-US" sz="1800" kern="1200" dirty="0" smtClean="0">
                <a:solidFill>
                  <a:schemeClr val="tx2"/>
                </a:solidFill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algn="r">
              <a:defRPr lang="en-US" sz="1800" kern="1200" dirty="0" smtClean="0">
                <a:solidFill>
                  <a:schemeClr val="tx2"/>
                </a:solidFill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algn="r">
              <a:defRPr sz="1400"/>
            </a:lvl4pPr>
            <a:lvl5pPr algn="r">
              <a:defRPr sz="14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Text Placeholder 2"/>
          <p:cNvSpPr>
            <a:spLocks noGrp="1"/>
          </p:cNvSpPr>
          <p:nvPr>
            <p:ph type="body" sz="quarter" idx="12" hasCustomPrompt="1"/>
          </p:nvPr>
        </p:nvSpPr>
        <p:spPr>
          <a:xfrm>
            <a:off x="4951413" y="6367701"/>
            <a:ext cx="6686550" cy="222012"/>
          </a:xfrm>
        </p:spPr>
        <p:txBody>
          <a:bodyPr/>
          <a:lstStyle>
            <a:lvl1pPr algn="r">
              <a:defRPr sz="900"/>
            </a:lvl1pPr>
            <a:lvl2pPr algn="r">
              <a:defRPr sz="1100"/>
            </a:lvl2pPr>
            <a:lvl3pPr algn="r">
              <a:defRPr sz="1050"/>
            </a:lvl3pPr>
            <a:lvl4pPr algn="r">
              <a:defRPr sz="1000"/>
            </a:lvl4pPr>
            <a:lvl5pPr algn="r">
              <a:defRPr sz="1000"/>
            </a:lvl5pPr>
          </a:lstStyle>
          <a:p>
            <a:pPr lvl="0"/>
            <a:r>
              <a:rPr lang="en-US" dirty="0"/>
              <a:t>Source</a:t>
            </a:r>
          </a:p>
        </p:txBody>
      </p:sp>
      <p:pic>
        <p:nvPicPr>
          <p:cNvPr id="22" name="Picture 21" descr="GSB_H_SEAL_2C.png"/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54182" y="6347358"/>
            <a:ext cx="872696" cy="278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10772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500"/>
                            </p:stCondLst>
                            <p:childTnLst>
                              <p:par>
                                <p:cTn id="3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2" grpId="0" animBg="1"/>
      <p:bldP spid="13" grpId="0" animBg="1"/>
      <p:bldP spid="14" grpId="0" animBg="1"/>
      <p:bldP spid="15" grpId="0" animBg="1"/>
    </p:bldLst>
  </p:timing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0_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1283202A-EB4F-4312-BD6B-911F94EBBF98}"/>
              </a:ext>
            </a:extLst>
          </p:cNvPr>
          <p:cNvCxnSpPr/>
          <p:nvPr userDrawn="1"/>
        </p:nvCxnSpPr>
        <p:spPr>
          <a:xfrm>
            <a:off x="554182" y="6320118"/>
            <a:ext cx="11083636" cy="0"/>
          </a:xfrm>
          <a:prstGeom prst="line">
            <a:avLst/>
          </a:prstGeom>
          <a:ln w="6350">
            <a:solidFill>
              <a:schemeClr val="bg1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 Placeholder 10">
            <a:extLst>
              <a:ext uri="{FF2B5EF4-FFF2-40B4-BE49-F238E27FC236}">
                <a16:creationId xmlns:a16="http://schemas.microsoft.com/office/drawing/2014/main" id="{99C2000C-53EE-4B17-B018-7D4E7347096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54182" y="1106401"/>
            <a:ext cx="11073007" cy="304800"/>
          </a:xfrm>
          <a:prstGeom prst="rect">
            <a:avLst/>
          </a:prstGeom>
        </p:spPr>
        <p:txBody>
          <a:bodyPr lIns="0" tIns="0" rIns="0" bIns="0" anchor="ctr" anchorCtr="0">
            <a:noAutofit/>
          </a:bodyPr>
          <a:lstStyle>
            <a:lvl1pPr marL="0" indent="0" algn="l" rtl="0">
              <a:spcBef>
                <a:spcPts val="0"/>
              </a:spcBef>
              <a:buNone/>
              <a:defRPr sz="2133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</a:defRPr>
            </a:lvl1pPr>
            <a:lvl2pPr algn="ctr" rtl="0">
              <a:defRPr/>
            </a:lvl2pPr>
            <a:lvl3pPr algn="ctr" rtl="0">
              <a:defRPr/>
            </a:lvl3pPr>
            <a:lvl4pPr algn="ctr" rtl="0">
              <a:defRPr/>
            </a:lvl4pPr>
            <a:lvl5pPr algn="ctr" rtl="0">
              <a:defRPr/>
            </a:lvl5pPr>
          </a:lstStyle>
          <a:p>
            <a:pPr lvl="0"/>
            <a:r>
              <a:rPr lang="en-US" dirty="0"/>
              <a:t>Subtitle if needed</a:t>
            </a:r>
          </a:p>
        </p:txBody>
      </p:sp>
      <p:sp>
        <p:nvSpPr>
          <p:cNvPr id="6" name="Text Placeholder 7">
            <a:extLst>
              <a:ext uri="{FF2B5EF4-FFF2-40B4-BE49-F238E27FC236}">
                <a16:creationId xmlns:a16="http://schemas.microsoft.com/office/drawing/2014/main" id="{7E9F61FD-3902-41A9-A46E-29522DFC6F0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54182" y="455265"/>
            <a:ext cx="11073008" cy="558784"/>
          </a:xfrm>
          <a:prstGeom prst="rect">
            <a:avLst/>
          </a:prstGeom>
        </p:spPr>
        <p:txBody>
          <a:bodyPr lIns="0" tIns="0" rIns="0" bIns="0" anchor="ctr" anchorCtr="0">
            <a:noAutofit/>
          </a:bodyPr>
          <a:lstStyle>
            <a:lvl1pPr marL="0" indent="0" algn="l" rtl="0">
              <a:spcBef>
                <a:spcPts val="0"/>
              </a:spcBef>
              <a:buNone/>
              <a:defRPr sz="4000" b="0" cap="none" spc="0" baseline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Open Sans Light" pitchFamily="34" charset="0"/>
              </a:defRPr>
            </a:lvl1pPr>
          </a:lstStyle>
          <a:p>
            <a:pPr lvl="0"/>
            <a:r>
              <a:rPr lang="en-US" dirty="0"/>
              <a:t>Slide title</a:t>
            </a:r>
          </a:p>
        </p:txBody>
      </p:sp>
      <p:sp>
        <p:nvSpPr>
          <p:cNvPr id="7" name="Shape 365">
            <a:extLst>
              <a:ext uri="{FF2B5EF4-FFF2-40B4-BE49-F238E27FC236}">
                <a16:creationId xmlns:a16="http://schemas.microsoft.com/office/drawing/2014/main" id="{117E3629-2EEA-4A5B-9C7C-FC43F4E94679}"/>
              </a:ext>
            </a:extLst>
          </p:cNvPr>
          <p:cNvSpPr/>
          <p:nvPr userDrawn="1"/>
        </p:nvSpPr>
        <p:spPr>
          <a:xfrm>
            <a:off x="7250181" y="3489517"/>
            <a:ext cx="3850658" cy="71136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17" y="0"/>
                </a:moveTo>
                <a:lnTo>
                  <a:pt x="2117" y="95"/>
                </a:lnTo>
                <a:lnTo>
                  <a:pt x="0" y="9338"/>
                </a:lnTo>
                <a:lnTo>
                  <a:pt x="0" y="13487"/>
                </a:lnTo>
                <a:lnTo>
                  <a:pt x="2117" y="21518"/>
                </a:lnTo>
                <a:lnTo>
                  <a:pt x="2117" y="21600"/>
                </a:lnTo>
                <a:lnTo>
                  <a:pt x="2138" y="21600"/>
                </a:lnTo>
                <a:lnTo>
                  <a:pt x="21600" y="21600"/>
                </a:lnTo>
                <a:lnTo>
                  <a:pt x="21600" y="0"/>
                </a:lnTo>
                <a:cubicBezTo>
                  <a:pt x="21600" y="0"/>
                  <a:pt x="2180" y="0"/>
                  <a:pt x="2138" y="0"/>
                </a:cubicBezTo>
                <a:cubicBezTo>
                  <a:pt x="2138" y="0"/>
                  <a:pt x="2117" y="0"/>
                  <a:pt x="2117" y="0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19050" tIns="19050" rIns="19050" bIns="19050" anchor="ctr"/>
          <a:lstStyle/>
          <a:p>
            <a:endParaRPr sz="2000">
              <a:latin typeface="+mn-lt"/>
            </a:endParaRPr>
          </a:p>
        </p:txBody>
      </p:sp>
      <p:sp>
        <p:nvSpPr>
          <p:cNvPr id="8" name="Shape 366">
            <a:extLst>
              <a:ext uri="{FF2B5EF4-FFF2-40B4-BE49-F238E27FC236}">
                <a16:creationId xmlns:a16="http://schemas.microsoft.com/office/drawing/2014/main" id="{7AC06CA4-9A6D-4554-BB35-20B6D4BA71F3}"/>
              </a:ext>
            </a:extLst>
          </p:cNvPr>
          <p:cNvSpPr/>
          <p:nvPr userDrawn="1"/>
        </p:nvSpPr>
        <p:spPr>
          <a:xfrm>
            <a:off x="1091582" y="3489517"/>
            <a:ext cx="3857312" cy="71136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lnTo>
                  <a:pt x="0" y="21600"/>
                </a:lnTo>
                <a:lnTo>
                  <a:pt x="19466" y="21600"/>
                </a:lnTo>
                <a:lnTo>
                  <a:pt x="19484" y="21600"/>
                </a:lnTo>
                <a:lnTo>
                  <a:pt x="19484" y="21531"/>
                </a:lnTo>
                <a:lnTo>
                  <a:pt x="21600" y="13487"/>
                </a:lnTo>
                <a:lnTo>
                  <a:pt x="21600" y="9338"/>
                </a:lnTo>
                <a:lnTo>
                  <a:pt x="19484" y="82"/>
                </a:lnTo>
                <a:lnTo>
                  <a:pt x="19484" y="0"/>
                </a:lnTo>
                <a:cubicBezTo>
                  <a:pt x="19484" y="0"/>
                  <a:pt x="19466" y="0"/>
                  <a:pt x="19466" y="0"/>
                </a:cubicBezTo>
                <a:cubicBezTo>
                  <a:pt x="19428" y="0"/>
                  <a:pt x="0" y="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19050" tIns="19050" rIns="19050" bIns="19050" anchor="ctr"/>
          <a:lstStyle/>
          <a:p>
            <a:endParaRPr sz="2000">
              <a:latin typeface="+mn-lt"/>
            </a:endParaRPr>
          </a:p>
        </p:txBody>
      </p:sp>
      <p:sp>
        <p:nvSpPr>
          <p:cNvPr id="9" name="Shape 367">
            <a:extLst>
              <a:ext uri="{FF2B5EF4-FFF2-40B4-BE49-F238E27FC236}">
                <a16:creationId xmlns:a16="http://schemas.microsoft.com/office/drawing/2014/main" id="{B503B106-FDAB-4B0F-9B0B-8DBDD082E552}"/>
              </a:ext>
            </a:extLst>
          </p:cNvPr>
          <p:cNvSpPr/>
          <p:nvPr userDrawn="1"/>
        </p:nvSpPr>
        <p:spPr>
          <a:xfrm>
            <a:off x="6864657" y="2135819"/>
            <a:ext cx="4236182" cy="94966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886" y="0"/>
                </a:moveTo>
                <a:lnTo>
                  <a:pt x="2886" y="137"/>
                </a:lnTo>
                <a:lnTo>
                  <a:pt x="0" y="20001"/>
                </a:lnTo>
                <a:lnTo>
                  <a:pt x="375" y="21600"/>
                </a:lnTo>
                <a:lnTo>
                  <a:pt x="2906" y="16185"/>
                </a:lnTo>
                <a:lnTo>
                  <a:pt x="21600" y="16185"/>
                </a:lnTo>
                <a:lnTo>
                  <a:pt x="21600" y="0"/>
                </a:lnTo>
                <a:cubicBezTo>
                  <a:pt x="21600" y="0"/>
                  <a:pt x="2946" y="0"/>
                  <a:pt x="2906" y="0"/>
                </a:cubicBezTo>
                <a:cubicBezTo>
                  <a:pt x="2906" y="0"/>
                  <a:pt x="2886" y="0"/>
                  <a:pt x="2886" y="0"/>
                </a:cubicBez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19050" tIns="19050" rIns="19050" bIns="19050" anchor="ctr"/>
          <a:lstStyle/>
          <a:p>
            <a:endParaRPr sz="2000">
              <a:latin typeface="+mn-lt"/>
            </a:endParaRPr>
          </a:p>
        </p:txBody>
      </p:sp>
      <p:sp>
        <p:nvSpPr>
          <p:cNvPr id="10" name="Shape 368">
            <a:extLst>
              <a:ext uri="{FF2B5EF4-FFF2-40B4-BE49-F238E27FC236}">
                <a16:creationId xmlns:a16="http://schemas.microsoft.com/office/drawing/2014/main" id="{3A8178B0-318B-4071-9796-0EAA396E58CD}"/>
              </a:ext>
            </a:extLst>
          </p:cNvPr>
          <p:cNvSpPr/>
          <p:nvPr userDrawn="1"/>
        </p:nvSpPr>
        <p:spPr>
          <a:xfrm>
            <a:off x="1091582" y="2135819"/>
            <a:ext cx="4259263" cy="94966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lnTo>
                  <a:pt x="0" y="16185"/>
                </a:lnTo>
                <a:lnTo>
                  <a:pt x="18710" y="16185"/>
                </a:lnTo>
                <a:lnTo>
                  <a:pt x="21227" y="21600"/>
                </a:lnTo>
                <a:lnTo>
                  <a:pt x="21600" y="20001"/>
                </a:lnTo>
                <a:lnTo>
                  <a:pt x="18727" y="123"/>
                </a:lnTo>
                <a:lnTo>
                  <a:pt x="18727" y="0"/>
                </a:lnTo>
                <a:cubicBezTo>
                  <a:pt x="18727" y="0"/>
                  <a:pt x="18710" y="0"/>
                  <a:pt x="18710" y="0"/>
                </a:cubicBezTo>
                <a:cubicBezTo>
                  <a:pt x="18674" y="0"/>
                  <a:pt x="0" y="0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19050" tIns="19050" rIns="19050" bIns="19050" anchor="ctr"/>
          <a:lstStyle/>
          <a:p>
            <a:endParaRPr sz="2000">
              <a:latin typeface="+mn-lt"/>
            </a:endParaRPr>
          </a:p>
        </p:txBody>
      </p:sp>
      <p:sp>
        <p:nvSpPr>
          <p:cNvPr id="11" name="Shape 369">
            <a:extLst>
              <a:ext uri="{FF2B5EF4-FFF2-40B4-BE49-F238E27FC236}">
                <a16:creationId xmlns:a16="http://schemas.microsoft.com/office/drawing/2014/main" id="{C3C407D6-2E73-406D-9342-681F779FB96F}"/>
              </a:ext>
            </a:extLst>
          </p:cNvPr>
          <p:cNvSpPr/>
          <p:nvPr userDrawn="1"/>
        </p:nvSpPr>
        <p:spPr>
          <a:xfrm>
            <a:off x="6848230" y="4670832"/>
            <a:ext cx="4269036" cy="94966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372" y="0"/>
                </a:moveTo>
                <a:lnTo>
                  <a:pt x="0" y="1599"/>
                </a:lnTo>
                <a:lnTo>
                  <a:pt x="2864" y="21463"/>
                </a:lnTo>
                <a:lnTo>
                  <a:pt x="2864" y="21591"/>
                </a:lnTo>
                <a:cubicBezTo>
                  <a:pt x="2864" y="21591"/>
                  <a:pt x="2883" y="21591"/>
                  <a:pt x="2883" y="21591"/>
                </a:cubicBezTo>
                <a:lnTo>
                  <a:pt x="2884" y="21600"/>
                </a:lnTo>
                <a:cubicBezTo>
                  <a:pt x="2884" y="21600"/>
                  <a:pt x="2884" y="21591"/>
                  <a:pt x="2884" y="21591"/>
                </a:cubicBezTo>
                <a:cubicBezTo>
                  <a:pt x="2924" y="21591"/>
                  <a:pt x="21600" y="21591"/>
                  <a:pt x="21600" y="21591"/>
                </a:cubicBezTo>
                <a:lnTo>
                  <a:pt x="21600" y="5411"/>
                </a:lnTo>
                <a:lnTo>
                  <a:pt x="2882" y="5411"/>
                </a:lnTo>
                <a:lnTo>
                  <a:pt x="372" y="0"/>
                </a:ln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19050" tIns="19050" rIns="19050" bIns="19050" anchor="ctr"/>
          <a:lstStyle/>
          <a:p>
            <a:endParaRPr sz="2000">
              <a:latin typeface="+mn-lt"/>
            </a:endParaRPr>
          </a:p>
        </p:txBody>
      </p:sp>
      <p:sp>
        <p:nvSpPr>
          <p:cNvPr id="12" name="Shape 370">
            <a:extLst>
              <a:ext uri="{FF2B5EF4-FFF2-40B4-BE49-F238E27FC236}">
                <a16:creationId xmlns:a16="http://schemas.microsoft.com/office/drawing/2014/main" id="{E2C95548-FF43-47F4-84EE-F421381634A3}"/>
              </a:ext>
            </a:extLst>
          </p:cNvPr>
          <p:cNvSpPr/>
          <p:nvPr userDrawn="1"/>
        </p:nvSpPr>
        <p:spPr>
          <a:xfrm>
            <a:off x="1092206" y="4670832"/>
            <a:ext cx="4250530" cy="94966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226" y="0"/>
                </a:moveTo>
                <a:lnTo>
                  <a:pt x="18706" y="5411"/>
                </a:lnTo>
                <a:lnTo>
                  <a:pt x="0" y="5411"/>
                </a:lnTo>
                <a:lnTo>
                  <a:pt x="0" y="21591"/>
                </a:lnTo>
                <a:cubicBezTo>
                  <a:pt x="0" y="21591"/>
                  <a:pt x="18668" y="21591"/>
                  <a:pt x="18704" y="21591"/>
                </a:cubicBezTo>
                <a:cubicBezTo>
                  <a:pt x="18704" y="21591"/>
                  <a:pt x="18704" y="21600"/>
                  <a:pt x="18704" y="21600"/>
                </a:cubicBezTo>
                <a:lnTo>
                  <a:pt x="18705" y="21591"/>
                </a:lnTo>
                <a:cubicBezTo>
                  <a:pt x="18705" y="21591"/>
                  <a:pt x="18722" y="21591"/>
                  <a:pt x="18722" y="21591"/>
                </a:cubicBezTo>
                <a:lnTo>
                  <a:pt x="18722" y="21477"/>
                </a:lnTo>
                <a:lnTo>
                  <a:pt x="21600" y="1599"/>
                </a:lnTo>
                <a:lnTo>
                  <a:pt x="21226" y="0"/>
                </a:lnTo>
                <a:close/>
              </a:path>
            </a:pathLst>
          </a:custGeom>
          <a:solidFill>
            <a:schemeClr val="accent3"/>
          </a:solidFill>
          <a:ln w="12700">
            <a:miter lim="400000"/>
          </a:ln>
        </p:spPr>
        <p:txBody>
          <a:bodyPr lIns="19050" tIns="19050" rIns="19050" bIns="19050" anchor="ctr"/>
          <a:lstStyle/>
          <a:p>
            <a:endParaRPr sz="2000">
              <a:latin typeface="+mn-lt"/>
            </a:endParaRPr>
          </a:p>
        </p:txBody>
      </p:sp>
      <p:sp>
        <p:nvSpPr>
          <p:cNvPr id="14" name="Shape 372">
            <a:extLst>
              <a:ext uri="{FF2B5EF4-FFF2-40B4-BE49-F238E27FC236}">
                <a16:creationId xmlns:a16="http://schemas.microsoft.com/office/drawing/2014/main" id="{17A1700E-67E8-4EB5-83C6-C727F3B43D17}"/>
              </a:ext>
            </a:extLst>
          </p:cNvPr>
          <p:cNvSpPr/>
          <p:nvPr userDrawn="1"/>
        </p:nvSpPr>
        <p:spPr>
          <a:xfrm>
            <a:off x="938490" y="1983186"/>
            <a:ext cx="1016915" cy="1016915"/>
          </a:xfrm>
          <a:prstGeom prst="ellipse">
            <a:avLst/>
          </a:prstGeom>
          <a:solidFill>
            <a:srgbClr val="FFFFFF"/>
          </a:solidFill>
          <a:ln w="12700">
            <a:solidFill>
              <a:srgbClr val="DCDEE0"/>
            </a:solidFill>
          </a:ln>
        </p:spPr>
        <p:txBody>
          <a:bodyPr lIns="25400" tIns="25400" rIns="25400" bIns="25400" anchor="ctr"/>
          <a:lstStyle/>
          <a:p>
            <a:endParaRPr sz="2000">
              <a:latin typeface="+mn-lt"/>
            </a:endParaRPr>
          </a:p>
        </p:txBody>
      </p:sp>
      <p:sp>
        <p:nvSpPr>
          <p:cNvPr id="17" name="Shape 374">
            <a:extLst>
              <a:ext uri="{FF2B5EF4-FFF2-40B4-BE49-F238E27FC236}">
                <a16:creationId xmlns:a16="http://schemas.microsoft.com/office/drawing/2014/main" id="{2C9F7C1A-E04E-4E2D-930C-ECC352EC3EC9}"/>
              </a:ext>
            </a:extLst>
          </p:cNvPr>
          <p:cNvSpPr/>
          <p:nvPr userDrawn="1"/>
        </p:nvSpPr>
        <p:spPr>
          <a:xfrm>
            <a:off x="938490" y="3336760"/>
            <a:ext cx="1016915" cy="1016915"/>
          </a:xfrm>
          <a:prstGeom prst="ellipse">
            <a:avLst/>
          </a:prstGeom>
          <a:solidFill>
            <a:srgbClr val="FFFFFF"/>
          </a:solidFill>
          <a:ln w="12700">
            <a:solidFill>
              <a:srgbClr val="DCDEE0"/>
            </a:solidFill>
          </a:ln>
        </p:spPr>
        <p:txBody>
          <a:bodyPr lIns="25400" tIns="25400" rIns="25400" bIns="25400" anchor="ctr"/>
          <a:lstStyle/>
          <a:p>
            <a:endParaRPr sz="2000">
              <a:latin typeface="+mn-lt"/>
            </a:endParaRPr>
          </a:p>
        </p:txBody>
      </p:sp>
      <p:sp>
        <p:nvSpPr>
          <p:cNvPr id="20" name="Shape 376">
            <a:extLst>
              <a:ext uri="{FF2B5EF4-FFF2-40B4-BE49-F238E27FC236}">
                <a16:creationId xmlns:a16="http://schemas.microsoft.com/office/drawing/2014/main" id="{B50D938B-20DE-4872-9E8F-C65B8DDBD50F}"/>
              </a:ext>
            </a:extLst>
          </p:cNvPr>
          <p:cNvSpPr/>
          <p:nvPr userDrawn="1"/>
        </p:nvSpPr>
        <p:spPr>
          <a:xfrm>
            <a:off x="938490" y="4755960"/>
            <a:ext cx="1016915" cy="1016915"/>
          </a:xfrm>
          <a:prstGeom prst="ellipse">
            <a:avLst/>
          </a:prstGeom>
          <a:solidFill>
            <a:srgbClr val="FFFFFF"/>
          </a:solidFill>
          <a:ln w="12700">
            <a:solidFill>
              <a:srgbClr val="DCDEE0"/>
            </a:solidFill>
          </a:ln>
        </p:spPr>
        <p:txBody>
          <a:bodyPr lIns="25400" tIns="25400" rIns="25400" bIns="25400" anchor="ctr"/>
          <a:lstStyle/>
          <a:p>
            <a:endParaRPr sz="2000">
              <a:latin typeface="+mn-lt"/>
            </a:endParaRPr>
          </a:p>
        </p:txBody>
      </p:sp>
      <p:sp>
        <p:nvSpPr>
          <p:cNvPr id="23" name="Shape 378">
            <a:extLst>
              <a:ext uri="{FF2B5EF4-FFF2-40B4-BE49-F238E27FC236}">
                <a16:creationId xmlns:a16="http://schemas.microsoft.com/office/drawing/2014/main" id="{A84C352A-AE72-4D38-965B-E36BCC1B6D79}"/>
              </a:ext>
            </a:extLst>
          </p:cNvPr>
          <p:cNvSpPr/>
          <p:nvPr userDrawn="1"/>
        </p:nvSpPr>
        <p:spPr>
          <a:xfrm>
            <a:off x="10236595" y="1983186"/>
            <a:ext cx="1016915" cy="1016915"/>
          </a:xfrm>
          <a:prstGeom prst="ellipse">
            <a:avLst/>
          </a:prstGeom>
          <a:solidFill>
            <a:srgbClr val="FFFFFF"/>
          </a:solidFill>
          <a:ln w="12700">
            <a:solidFill>
              <a:srgbClr val="DCDEE0"/>
            </a:solidFill>
          </a:ln>
        </p:spPr>
        <p:txBody>
          <a:bodyPr lIns="25400" tIns="25400" rIns="25400" bIns="25400" anchor="ctr"/>
          <a:lstStyle/>
          <a:p>
            <a:endParaRPr sz="2000">
              <a:latin typeface="+mn-lt"/>
            </a:endParaRPr>
          </a:p>
        </p:txBody>
      </p:sp>
      <p:sp>
        <p:nvSpPr>
          <p:cNvPr id="26" name="Shape 380">
            <a:extLst>
              <a:ext uri="{FF2B5EF4-FFF2-40B4-BE49-F238E27FC236}">
                <a16:creationId xmlns:a16="http://schemas.microsoft.com/office/drawing/2014/main" id="{7DA2FFDD-4F49-4457-A5C2-15FCF9E5B6A7}"/>
              </a:ext>
            </a:extLst>
          </p:cNvPr>
          <p:cNvSpPr/>
          <p:nvPr userDrawn="1"/>
        </p:nvSpPr>
        <p:spPr>
          <a:xfrm>
            <a:off x="10236595" y="3336759"/>
            <a:ext cx="1016915" cy="1016915"/>
          </a:xfrm>
          <a:prstGeom prst="ellipse">
            <a:avLst/>
          </a:prstGeom>
          <a:solidFill>
            <a:srgbClr val="FFFFFF"/>
          </a:solidFill>
          <a:ln w="12700">
            <a:solidFill>
              <a:srgbClr val="DCDEE0"/>
            </a:solidFill>
          </a:ln>
        </p:spPr>
        <p:txBody>
          <a:bodyPr lIns="25400" tIns="25400" rIns="25400" bIns="25400" anchor="ctr"/>
          <a:lstStyle/>
          <a:p>
            <a:endParaRPr sz="2000">
              <a:latin typeface="+mn-lt"/>
            </a:endParaRPr>
          </a:p>
        </p:txBody>
      </p:sp>
      <p:sp>
        <p:nvSpPr>
          <p:cNvPr id="29" name="Shape 382">
            <a:extLst>
              <a:ext uri="{FF2B5EF4-FFF2-40B4-BE49-F238E27FC236}">
                <a16:creationId xmlns:a16="http://schemas.microsoft.com/office/drawing/2014/main" id="{EF21739F-4CBB-4730-9AF1-602A1413275E}"/>
              </a:ext>
            </a:extLst>
          </p:cNvPr>
          <p:cNvSpPr/>
          <p:nvPr userDrawn="1"/>
        </p:nvSpPr>
        <p:spPr>
          <a:xfrm>
            <a:off x="10236595" y="4755960"/>
            <a:ext cx="1016915" cy="1016915"/>
          </a:xfrm>
          <a:prstGeom prst="ellipse">
            <a:avLst/>
          </a:prstGeom>
          <a:solidFill>
            <a:srgbClr val="FFFFFF"/>
          </a:solidFill>
          <a:ln w="12700">
            <a:solidFill>
              <a:srgbClr val="DCDEE0"/>
            </a:solidFill>
          </a:ln>
        </p:spPr>
        <p:txBody>
          <a:bodyPr lIns="25400" tIns="25400" rIns="25400" bIns="25400" anchor="ctr"/>
          <a:lstStyle/>
          <a:p>
            <a:endParaRPr sz="2000">
              <a:latin typeface="+mn-lt"/>
            </a:endParaRPr>
          </a:p>
        </p:txBody>
      </p:sp>
      <p:sp>
        <p:nvSpPr>
          <p:cNvPr id="31" name="Picture Placeholder 3">
            <a:extLst>
              <a:ext uri="{FF2B5EF4-FFF2-40B4-BE49-F238E27FC236}">
                <a16:creationId xmlns:a16="http://schemas.microsoft.com/office/drawing/2014/main" id="{BD13CC84-35D4-470D-A59D-99978FBA7EE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547411" y="2324801"/>
            <a:ext cx="3086100" cy="3086100"/>
          </a:xfrm>
          <a:prstGeom prst="ellipse">
            <a:avLst/>
          </a:prstGeom>
          <a:solidFill>
            <a:schemeClr val="bg1">
              <a:lumMod val="85000"/>
            </a:schemeClr>
          </a:solidFill>
          <a:ln w="3175">
            <a:solidFill>
              <a:schemeClr val="bg1">
                <a:lumMod val="75000"/>
              </a:schemeClr>
            </a:solidFill>
          </a:ln>
        </p:spPr>
        <p:txBody>
          <a:bodyPr>
            <a:normAutofit/>
          </a:bodyPr>
          <a:lstStyle>
            <a:lvl1pPr>
              <a:defRPr sz="800">
                <a:latin typeface="+mn-lt"/>
              </a:defRPr>
            </a:lvl1pPr>
          </a:lstStyle>
          <a:p>
            <a:endParaRPr lang="id-ID"/>
          </a:p>
        </p:txBody>
      </p:sp>
      <p:sp>
        <p:nvSpPr>
          <p:cNvPr id="32" name="Text Placeholder 4">
            <a:extLst>
              <a:ext uri="{FF2B5EF4-FFF2-40B4-BE49-F238E27FC236}">
                <a16:creationId xmlns:a16="http://schemas.microsoft.com/office/drawing/2014/main" id="{B07846CF-8F95-4EA0-8C04-EFFAECA8C84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126412" y="2324801"/>
            <a:ext cx="2698001" cy="408745"/>
          </a:xfrm>
        </p:spPr>
        <p:txBody>
          <a:bodyPr lIns="0" tIns="0" rIns="0" bIns="0" anchor="ctr">
            <a:normAutofit/>
          </a:bodyPr>
          <a:lstStyle>
            <a:lvl1pPr marL="0" indent="0">
              <a:buNone/>
              <a:defRPr sz="1500">
                <a:solidFill>
                  <a:schemeClr val="bg1"/>
                </a:solidFill>
                <a:latin typeface="+mn-lt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Content Heading</a:t>
            </a:r>
            <a:endParaRPr lang="en-GB" dirty="0"/>
          </a:p>
        </p:txBody>
      </p:sp>
      <p:sp>
        <p:nvSpPr>
          <p:cNvPr id="33" name="Text Placeholder 4">
            <a:extLst>
              <a:ext uri="{FF2B5EF4-FFF2-40B4-BE49-F238E27FC236}">
                <a16:creationId xmlns:a16="http://schemas.microsoft.com/office/drawing/2014/main" id="{60D6B639-0FD7-437F-A6AA-2D454D1DD8F5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2126412" y="3635077"/>
            <a:ext cx="2698001" cy="408745"/>
          </a:xfrm>
        </p:spPr>
        <p:txBody>
          <a:bodyPr lIns="0" tIns="0" rIns="0" bIns="0" anchor="ctr">
            <a:normAutofit/>
          </a:bodyPr>
          <a:lstStyle>
            <a:lvl1pPr marL="0" indent="0">
              <a:buNone/>
              <a:defRPr sz="1500">
                <a:solidFill>
                  <a:schemeClr val="bg1"/>
                </a:solidFill>
                <a:latin typeface="+mn-lt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Content Heading</a:t>
            </a:r>
            <a:endParaRPr lang="en-GB" dirty="0"/>
          </a:p>
        </p:txBody>
      </p:sp>
      <p:sp>
        <p:nvSpPr>
          <p:cNvPr id="34" name="Text Placeholder 4">
            <a:extLst>
              <a:ext uri="{FF2B5EF4-FFF2-40B4-BE49-F238E27FC236}">
                <a16:creationId xmlns:a16="http://schemas.microsoft.com/office/drawing/2014/main" id="{E2BBF98D-BC4C-4989-A5A1-98AC3E52937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2126412" y="5071757"/>
            <a:ext cx="2698001" cy="408745"/>
          </a:xfrm>
        </p:spPr>
        <p:txBody>
          <a:bodyPr lIns="0" tIns="0" rIns="0" bIns="0" anchor="ctr">
            <a:normAutofit/>
          </a:bodyPr>
          <a:lstStyle>
            <a:lvl1pPr marL="0" indent="0">
              <a:buNone/>
              <a:defRPr sz="1500">
                <a:solidFill>
                  <a:schemeClr val="bg1"/>
                </a:solidFill>
                <a:latin typeface="+mn-lt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Content Heading</a:t>
            </a:r>
            <a:endParaRPr lang="en-GB" dirty="0"/>
          </a:p>
        </p:txBody>
      </p:sp>
      <p:sp>
        <p:nvSpPr>
          <p:cNvPr id="35" name="Text Placeholder 4">
            <a:extLst>
              <a:ext uri="{FF2B5EF4-FFF2-40B4-BE49-F238E27FC236}">
                <a16:creationId xmlns:a16="http://schemas.microsoft.com/office/drawing/2014/main" id="{83371A33-AE15-4705-94E0-B04FDCB3CF17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7373782" y="2308909"/>
            <a:ext cx="2698001" cy="408745"/>
          </a:xfrm>
        </p:spPr>
        <p:txBody>
          <a:bodyPr lIns="0" tIns="0" rIns="0" bIns="0" anchor="ctr">
            <a:normAutofit/>
          </a:bodyPr>
          <a:lstStyle>
            <a:lvl1pPr marL="0" indent="0" algn="r">
              <a:buNone/>
              <a:defRPr sz="1500">
                <a:solidFill>
                  <a:schemeClr val="bg1"/>
                </a:solidFill>
                <a:latin typeface="+mn-lt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Content Heading</a:t>
            </a:r>
            <a:endParaRPr lang="en-GB" dirty="0"/>
          </a:p>
        </p:txBody>
      </p:sp>
      <p:sp>
        <p:nvSpPr>
          <p:cNvPr id="36" name="Text Placeholder 4">
            <a:extLst>
              <a:ext uri="{FF2B5EF4-FFF2-40B4-BE49-F238E27FC236}">
                <a16:creationId xmlns:a16="http://schemas.microsoft.com/office/drawing/2014/main" id="{0EEDAD2F-C4FC-49A1-B9BD-BCE5480DF31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7373782" y="3619185"/>
            <a:ext cx="2698001" cy="408745"/>
          </a:xfrm>
        </p:spPr>
        <p:txBody>
          <a:bodyPr lIns="0" tIns="0" rIns="0" bIns="0" anchor="ctr">
            <a:normAutofit/>
          </a:bodyPr>
          <a:lstStyle>
            <a:lvl1pPr marL="0" indent="0" algn="r">
              <a:buNone/>
              <a:defRPr sz="1500">
                <a:solidFill>
                  <a:schemeClr val="bg1"/>
                </a:solidFill>
                <a:latin typeface="+mn-lt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Content Heading</a:t>
            </a:r>
            <a:endParaRPr lang="en-GB" dirty="0"/>
          </a:p>
        </p:txBody>
      </p:sp>
      <p:sp>
        <p:nvSpPr>
          <p:cNvPr id="37" name="Text Placeholder 4">
            <a:extLst>
              <a:ext uri="{FF2B5EF4-FFF2-40B4-BE49-F238E27FC236}">
                <a16:creationId xmlns:a16="http://schemas.microsoft.com/office/drawing/2014/main" id="{04909B58-9098-4A22-A2CA-85889D604103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7373782" y="5055865"/>
            <a:ext cx="2698001" cy="408745"/>
          </a:xfrm>
        </p:spPr>
        <p:txBody>
          <a:bodyPr lIns="0" tIns="0" rIns="0" bIns="0" anchor="ctr">
            <a:normAutofit/>
          </a:bodyPr>
          <a:lstStyle>
            <a:lvl1pPr marL="0" indent="0" algn="r">
              <a:buNone/>
              <a:defRPr sz="1500">
                <a:solidFill>
                  <a:schemeClr val="bg1"/>
                </a:solidFill>
                <a:latin typeface="+mn-lt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Content Heading</a:t>
            </a:r>
            <a:endParaRPr lang="en-GB" dirty="0"/>
          </a:p>
        </p:txBody>
      </p:sp>
      <p:sp>
        <p:nvSpPr>
          <p:cNvPr id="28" name="Text Placeholder 2"/>
          <p:cNvSpPr>
            <a:spLocks noGrp="1"/>
          </p:cNvSpPr>
          <p:nvPr>
            <p:ph type="body" sz="quarter" idx="12" hasCustomPrompt="1"/>
          </p:nvPr>
        </p:nvSpPr>
        <p:spPr>
          <a:xfrm>
            <a:off x="4951413" y="6367701"/>
            <a:ext cx="6686550" cy="222012"/>
          </a:xfrm>
        </p:spPr>
        <p:txBody>
          <a:bodyPr/>
          <a:lstStyle>
            <a:lvl1pPr algn="r">
              <a:defRPr sz="900"/>
            </a:lvl1pPr>
            <a:lvl2pPr algn="r">
              <a:defRPr sz="1100"/>
            </a:lvl2pPr>
            <a:lvl3pPr algn="r">
              <a:defRPr sz="1050"/>
            </a:lvl3pPr>
            <a:lvl4pPr algn="r">
              <a:defRPr sz="1000"/>
            </a:lvl4pPr>
            <a:lvl5pPr algn="r">
              <a:defRPr sz="1000"/>
            </a:lvl5pPr>
          </a:lstStyle>
          <a:p>
            <a:pPr lvl="0"/>
            <a:r>
              <a:rPr lang="en-US" dirty="0"/>
              <a:t>Source</a:t>
            </a:r>
          </a:p>
        </p:txBody>
      </p:sp>
      <p:pic>
        <p:nvPicPr>
          <p:cNvPr id="30" name="Picture 29" descr="GSB_H_SEAL_2C.png"/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54182" y="6347358"/>
            <a:ext cx="872696" cy="278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47690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4" dur="500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0" dur="500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6" dur="500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31" grpId="0" animBg="1"/>
      <p:bldP spid="32" grpId="0" build="p">
        <p:tmplLst>
          <p:tmpl lvl="1">
            <p:tnLst>
              <p:par>
                <p:cTn presetID="22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2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33" grpId="0" build="p">
        <p:tmplLst>
          <p:tmpl lvl="1">
            <p:tnLst>
              <p:par>
                <p:cTn presetID="22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3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34" grpId="0" build="p">
        <p:tmplLst>
          <p:tmpl lvl="1">
            <p:tnLst>
              <p:par>
                <p:cTn presetID="22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4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35" grpId="0" build="p">
        <p:tmplLst>
          <p:tmpl lvl="1">
            <p:tnLst>
              <p:par>
                <p:cTn presetID="22" presetClass="entr" presetSubtype="2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right)">
                      <p:cBhvr>
                        <p:cTn dur="500"/>
                        <p:tgtEl>
                          <p:spTgt spid="35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36" grpId="0" build="p">
        <p:tmplLst>
          <p:tmpl lvl="1">
            <p:tnLst>
              <p:par>
                <p:cTn presetID="22" presetClass="entr" presetSubtype="2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right)">
                      <p:cBhvr>
                        <p:cTn dur="500"/>
                        <p:tgtEl>
                          <p:spTgt spid="36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37" grpId="0" build="p">
        <p:tmplLst>
          <p:tmpl lvl="1">
            <p:tnLst>
              <p:par>
                <p:cTn presetID="22" presetClass="entr" presetSubtype="2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right)">
                      <p:cBhvr>
                        <p:cTn dur="500"/>
                        <p:tgtEl>
                          <p:spTgt spid="37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828">
            <a:extLst>
              <a:ext uri="{FF2B5EF4-FFF2-40B4-BE49-F238E27FC236}">
                <a16:creationId xmlns:a16="http://schemas.microsoft.com/office/drawing/2014/main" id="{53BDC9A1-3D44-4640-AFC6-6B95EEA7F724}"/>
              </a:ext>
            </a:extLst>
          </p:cNvPr>
          <p:cNvSpPr/>
          <p:nvPr userDrawn="1"/>
        </p:nvSpPr>
        <p:spPr>
          <a:xfrm>
            <a:off x="7499730" y="3056209"/>
            <a:ext cx="602288" cy="120559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7" h="21600" extrusionOk="0">
                <a:moveTo>
                  <a:pt x="19677" y="0"/>
                </a:moveTo>
                <a:cubicBezTo>
                  <a:pt x="14642" y="2"/>
                  <a:pt x="9609" y="1057"/>
                  <a:pt x="5768" y="3164"/>
                </a:cubicBezTo>
                <a:cubicBezTo>
                  <a:pt x="-1923" y="7381"/>
                  <a:pt x="-1923" y="14219"/>
                  <a:pt x="5768" y="18436"/>
                </a:cubicBezTo>
                <a:cubicBezTo>
                  <a:pt x="9609" y="20543"/>
                  <a:pt x="14642" y="21598"/>
                  <a:pt x="19677" y="21600"/>
                </a:cubicBezTo>
                <a:lnTo>
                  <a:pt x="19677" y="0"/>
                </a:ln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19050" tIns="19050" rIns="19050" bIns="19050" anchor="ctr"/>
          <a:lstStyle/>
          <a:p>
            <a:pPr lvl="0"/>
            <a:endParaRPr sz="2000"/>
          </a:p>
        </p:txBody>
      </p:sp>
      <p:sp>
        <p:nvSpPr>
          <p:cNvPr id="6" name="Shape 829">
            <a:extLst>
              <a:ext uri="{FF2B5EF4-FFF2-40B4-BE49-F238E27FC236}">
                <a16:creationId xmlns:a16="http://schemas.microsoft.com/office/drawing/2014/main" id="{E1B31866-A7F8-4164-90AD-F89E1D472CF6}"/>
              </a:ext>
            </a:extLst>
          </p:cNvPr>
          <p:cNvSpPr/>
          <p:nvPr userDrawn="1"/>
        </p:nvSpPr>
        <p:spPr>
          <a:xfrm>
            <a:off x="5497566" y="4541424"/>
            <a:ext cx="602288" cy="120559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7" h="21600" extrusionOk="0">
                <a:moveTo>
                  <a:pt x="19677" y="0"/>
                </a:moveTo>
                <a:cubicBezTo>
                  <a:pt x="14642" y="2"/>
                  <a:pt x="9609" y="1057"/>
                  <a:pt x="5768" y="3164"/>
                </a:cubicBezTo>
                <a:cubicBezTo>
                  <a:pt x="-1923" y="7381"/>
                  <a:pt x="-1923" y="14219"/>
                  <a:pt x="5768" y="18436"/>
                </a:cubicBezTo>
                <a:cubicBezTo>
                  <a:pt x="9609" y="20543"/>
                  <a:pt x="14642" y="21598"/>
                  <a:pt x="19677" y="21600"/>
                </a:cubicBezTo>
                <a:lnTo>
                  <a:pt x="19677" y="0"/>
                </a:ln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19050" tIns="19050" rIns="19050" bIns="19050" anchor="ctr"/>
          <a:lstStyle/>
          <a:p>
            <a:pPr lvl="0"/>
            <a:endParaRPr sz="2000"/>
          </a:p>
        </p:txBody>
      </p:sp>
      <p:sp>
        <p:nvSpPr>
          <p:cNvPr id="7" name="Shape 830">
            <a:extLst>
              <a:ext uri="{FF2B5EF4-FFF2-40B4-BE49-F238E27FC236}">
                <a16:creationId xmlns:a16="http://schemas.microsoft.com/office/drawing/2014/main" id="{9BD83307-EF98-49C2-9B82-925DB4E79279}"/>
              </a:ext>
            </a:extLst>
          </p:cNvPr>
          <p:cNvSpPr/>
          <p:nvPr userDrawn="1"/>
        </p:nvSpPr>
        <p:spPr>
          <a:xfrm>
            <a:off x="1467350" y="4541424"/>
            <a:ext cx="602287" cy="120559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7" h="21600" extrusionOk="0">
                <a:moveTo>
                  <a:pt x="19677" y="0"/>
                </a:moveTo>
                <a:cubicBezTo>
                  <a:pt x="14642" y="2"/>
                  <a:pt x="9609" y="1057"/>
                  <a:pt x="5768" y="3164"/>
                </a:cubicBezTo>
                <a:cubicBezTo>
                  <a:pt x="-1923" y="7381"/>
                  <a:pt x="-1923" y="14219"/>
                  <a:pt x="5768" y="18436"/>
                </a:cubicBezTo>
                <a:cubicBezTo>
                  <a:pt x="9609" y="20543"/>
                  <a:pt x="14642" y="21598"/>
                  <a:pt x="19677" y="21600"/>
                </a:cubicBezTo>
                <a:lnTo>
                  <a:pt x="19677" y="0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19050" tIns="19050" rIns="19050" bIns="19050" anchor="ctr"/>
          <a:lstStyle/>
          <a:p>
            <a:pPr lvl="0"/>
            <a:endParaRPr sz="2000"/>
          </a:p>
        </p:txBody>
      </p:sp>
      <p:sp>
        <p:nvSpPr>
          <p:cNvPr id="8" name="Shape 831">
            <a:extLst>
              <a:ext uri="{FF2B5EF4-FFF2-40B4-BE49-F238E27FC236}">
                <a16:creationId xmlns:a16="http://schemas.microsoft.com/office/drawing/2014/main" id="{857AA7F6-F180-4079-8818-5017AB204914}"/>
              </a:ext>
            </a:extLst>
          </p:cNvPr>
          <p:cNvSpPr/>
          <p:nvPr userDrawn="1"/>
        </p:nvSpPr>
        <p:spPr>
          <a:xfrm>
            <a:off x="3479835" y="3056209"/>
            <a:ext cx="602287" cy="120559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7" h="21600" extrusionOk="0">
                <a:moveTo>
                  <a:pt x="19677" y="0"/>
                </a:moveTo>
                <a:cubicBezTo>
                  <a:pt x="14642" y="2"/>
                  <a:pt x="9609" y="1057"/>
                  <a:pt x="5768" y="3164"/>
                </a:cubicBezTo>
                <a:cubicBezTo>
                  <a:pt x="-1923" y="7381"/>
                  <a:pt x="-1923" y="14219"/>
                  <a:pt x="5768" y="18436"/>
                </a:cubicBezTo>
                <a:cubicBezTo>
                  <a:pt x="9609" y="20543"/>
                  <a:pt x="14642" y="21598"/>
                  <a:pt x="19677" y="21600"/>
                </a:cubicBezTo>
                <a:lnTo>
                  <a:pt x="19677" y="0"/>
                </a:lnTo>
                <a:close/>
              </a:path>
            </a:pathLst>
          </a:custGeom>
          <a:solidFill>
            <a:schemeClr val="accent3"/>
          </a:solidFill>
          <a:ln w="12700">
            <a:miter lim="400000"/>
          </a:ln>
        </p:spPr>
        <p:txBody>
          <a:bodyPr lIns="19050" tIns="19050" rIns="19050" bIns="19050" anchor="ctr"/>
          <a:lstStyle/>
          <a:p>
            <a:pPr lvl="0"/>
            <a:endParaRPr sz="2000"/>
          </a:p>
        </p:txBody>
      </p:sp>
      <p:sp>
        <p:nvSpPr>
          <p:cNvPr id="9" name="Shape 832">
            <a:extLst>
              <a:ext uri="{FF2B5EF4-FFF2-40B4-BE49-F238E27FC236}">
                <a16:creationId xmlns:a16="http://schemas.microsoft.com/office/drawing/2014/main" id="{8779B849-3479-44D7-82F1-90DD719A046D}"/>
              </a:ext>
            </a:extLst>
          </p:cNvPr>
          <p:cNvSpPr/>
          <p:nvPr userDrawn="1"/>
        </p:nvSpPr>
        <p:spPr>
          <a:xfrm>
            <a:off x="5491216" y="1557785"/>
            <a:ext cx="602288" cy="120559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7" h="21600" extrusionOk="0">
                <a:moveTo>
                  <a:pt x="19677" y="0"/>
                </a:moveTo>
                <a:cubicBezTo>
                  <a:pt x="14642" y="2"/>
                  <a:pt x="9609" y="1057"/>
                  <a:pt x="5768" y="3164"/>
                </a:cubicBezTo>
                <a:cubicBezTo>
                  <a:pt x="-1923" y="7381"/>
                  <a:pt x="-1923" y="14219"/>
                  <a:pt x="5768" y="18436"/>
                </a:cubicBezTo>
                <a:cubicBezTo>
                  <a:pt x="9609" y="20543"/>
                  <a:pt x="14642" y="21598"/>
                  <a:pt x="19677" y="21600"/>
                </a:cubicBezTo>
                <a:lnTo>
                  <a:pt x="19677" y="0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19050" tIns="19050" rIns="19050" bIns="19050" anchor="ctr"/>
          <a:lstStyle/>
          <a:p>
            <a:pPr lvl="0"/>
            <a:endParaRPr sz="2000"/>
          </a:p>
        </p:txBody>
      </p:sp>
      <p:sp>
        <p:nvSpPr>
          <p:cNvPr id="10" name="Shape 833">
            <a:extLst>
              <a:ext uri="{FF2B5EF4-FFF2-40B4-BE49-F238E27FC236}">
                <a16:creationId xmlns:a16="http://schemas.microsoft.com/office/drawing/2014/main" id="{E0388C6A-05AE-422F-AD24-399D5051F29F}"/>
              </a:ext>
            </a:extLst>
          </p:cNvPr>
          <p:cNvSpPr/>
          <p:nvPr userDrawn="1"/>
        </p:nvSpPr>
        <p:spPr>
          <a:xfrm flipV="1">
            <a:off x="2067648" y="4404118"/>
            <a:ext cx="1" cy="246020"/>
          </a:xfrm>
          <a:prstGeom prst="line">
            <a:avLst/>
          </a:prstGeom>
          <a:ln w="3175">
            <a:solidFill>
              <a:srgbClr val="A6AAA9"/>
            </a:solidFill>
            <a:miter lim="400000"/>
          </a:ln>
        </p:spPr>
        <p:txBody>
          <a:bodyPr lIns="25400" tIns="25400" rIns="25400" bIns="25400" anchor="ctr"/>
          <a:lstStyle/>
          <a:p>
            <a:pPr lvl="0"/>
            <a:endParaRPr sz="2000"/>
          </a:p>
        </p:txBody>
      </p:sp>
      <p:sp>
        <p:nvSpPr>
          <p:cNvPr id="11" name="Shape 834">
            <a:extLst>
              <a:ext uri="{FF2B5EF4-FFF2-40B4-BE49-F238E27FC236}">
                <a16:creationId xmlns:a16="http://schemas.microsoft.com/office/drawing/2014/main" id="{25ADD9DA-5AC4-4CC7-A1AD-8055DA97DD7A}"/>
              </a:ext>
            </a:extLst>
          </p:cNvPr>
          <p:cNvSpPr/>
          <p:nvPr userDrawn="1"/>
        </p:nvSpPr>
        <p:spPr>
          <a:xfrm flipV="1">
            <a:off x="6102350" y="4404118"/>
            <a:ext cx="1" cy="246020"/>
          </a:xfrm>
          <a:prstGeom prst="line">
            <a:avLst/>
          </a:prstGeom>
          <a:ln w="3175">
            <a:solidFill>
              <a:srgbClr val="A6AAA9"/>
            </a:solidFill>
            <a:miter lim="400000"/>
          </a:ln>
        </p:spPr>
        <p:txBody>
          <a:bodyPr lIns="25400" tIns="25400" rIns="25400" bIns="25400" anchor="ctr"/>
          <a:lstStyle/>
          <a:p>
            <a:pPr lvl="0"/>
            <a:endParaRPr sz="2000"/>
          </a:p>
        </p:txBody>
      </p:sp>
      <p:sp>
        <p:nvSpPr>
          <p:cNvPr id="12" name="Shape 835">
            <a:extLst>
              <a:ext uri="{FF2B5EF4-FFF2-40B4-BE49-F238E27FC236}">
                <a16:creationId xmlns:a16="http://schemas.microsoft.com/office/drawing/2014/main" id="{A0749FC7-6334-4564-9BA4-0FE6794697D0}"/>
              </a:ext>
            </a:extLst>
          </p:cNvPr>
          <p:cNvSpPr/>
          <p:nvPr userDrawn="1"/>
        </p:nvSpPr>
        <p:spPr>
          <a:xfrm flipH="1" flipV="1">
            <a:off x="8101391" y="2911399"/>
            <a:ext cx="6609" cy="238125"/>
          </a:xfrm>
          <a:prstGeom prst="line">
            <a:avLst/>
          </a:prstGeom>
          <a:ln w="3175">
            <a:solidFill>
              <a:srgbClr val="A6AAA9"/>
            </a:solidFill>
            <a:miter lim="400000"/>
          </a:ln>
        </p:spPr>
        <p:txBody>
          <a:bodyPr lIns="25400" tIns="25400" rIns="25400" bIns="25400" anchor="ctr"/>
          <a:lstStyle/>
          <a:p>
            <a:pPr lvl="0"/>
            <a:endParaRPr sz="2000"/>
          </a:p>
        </p:txBody>
      </p:sp>
      <p:sp>
        <p:nvSpPr>
          <p:cNvPr id="13" name="Shape 836">
            <a:extLst>
              <a:ext uri="{FF2B5EF4-FFF2-40B4-BE49-F238E27FC236}">
                <a16:creationId xmlns:a16="http://schemas.microsoft.com/office/drawing/2014/main" id="{B3B9856F-A788-4194-BD89-70A16195B30B}"/>
              </a:ext>
            </a:extLst>
          </p:cNvPr>
          <p:cNvSpPr/>
          <p:nvPr userDrawn="1"/>
        </p:nvSpPr>
        <p:spPr>
          <a:xfrm flipV="1">
            <a:off x="4083999" y="4154626"/>
            <a:ext cx="1" cy="246020"/>
          </a:xfrm>
          <a:prstGeom prst="line">
            <a:avLst/>
          </a:prstGeom>
          <a:ln w="3175">
            <a:solidFill>
              <a:srgbClr val="A6AAA9"/>
            </a:solidFill>
            <a:miter lim="400000"/>
          </a:ln>
        </p:spPr>
        <p:txBody>
          <a:bodyPr lIns="25400" tIns="25400" rIns="25400" bIns="25400" anchor="ctr"/>
          <a:lstStyle/>
          <a:p>
            <a:pPr lvl="0"/>
            <a:endParaRPr sz="2000"/>
          </a:p>
        </p:txBody>
      </p:sp>
      <p:sp>
        <p:nvSpPr>
          <p:cNvPr id="14" name="Shape 837">
            <a:extLst>
              <a:ext uri="{FF2B5EF4-FFF2-40B4-BE49-F238E27FC236}">
                <a16:creationId xmlns:a16="http://schemas.microsoft.com/office/drawing/2014/main" id="{589F5505-9C68-4354-A4FC-711AA903EBCC}"/>
              </a:ext>
            </a:extLst>
          </p:cNvPr>
          <p:cNvSpPr/>
          <p:nvPr userDrawn="1"/>
        </p:nvSpPr>
        <p:spPr>
          <a:xfrm flipV="1">
            <a:off x="4083999" y="2905269"/>
            <a:ext cx="619" cy="244255"/>
          </a:xfrm>
          <a:prstGeom prst="line">
            <a:avLst/>
          </a:prstGeom>
          <a:ln w="3175">
            <a:solidFill>
              <a:srgbClr val="A6AAA9"/>
            </a:solidFill>
            <a:miter lim="400000"/>
          </a:ln>
        </p:spPr>
        <p:txBody>
          <a:bodyPr lIns="25400" tIns="25400" rIns="25400" bIns="25400" anchor="ctr"/>
          <a:lstStyle/>
          <a:p>
            <a:pPr lvl="0"/>
            <a:endParaRPr sz="2000"/>
          </a:p>
        </p:txBody>
      </p:sp>
      <p:sp>
        <p:nvSpPr>
          <p:cNvPr id="15" name="Shape 838">
            <a:extLst>
              <a:ext uri="{FF2B5EF4-FFF2-40B4-BE49-F238E27FC236}">
                <a16:creationId xmlns:a16="http://schemas.microsoft.com/office/drawing/2014/main" id="{60B6CFD4-DD55-4775-B41C-612007437509}"/>
              </a:ext>
            </a:extLst>
          </p:cNvPr>
          <p:cNvSpPr/>
          <p:nvPr userDrawn="1"/>
        </p:nvSpPr>
        <p:spPr>
          <a:xfrm flipV="1">
            <a:off x="6096000" y="2665380"/>
            <a:ext cx="1" cy="246020"/>
          </a:xfrm>
          <a:prstGeom prst="line">
            <a:avLst/>
          </a:prstGeom>
          <a:ln w="3175">
            <a:solidFill>
              <a:srgbClr val="A6AAA9"/>
            </a:solidFill>
            <a:miter lim="400000"/>
          </a:ln>
        </p:spPr>
        <p:txBody>
          <a:bodyPr lIns="25400" tIns="25400" rIns="25400" bIns="25400" anchor="ctr"/>
          <a:lstStyle/>
          <a:p>
            <a:pPr lvl="0"/>
            <a:endParaRPr sz="2000"/>
          </a:p>
        </p:txBody>
      </p:sp>
      <p:sp>
        <p:nvSpPr>
          <p:cNvPr id="20" name="Picture Placeholder 3">
            <a:extLst>
              <a:ext uri="{FF2B5EF4-FFF2-40B4-BE49-F238E27FC236}">
                <a16:creationId xmlns:a16="http://schemas.microsoft.com/office/drawing/2014/main" id="{4378AE8E-1F97-46B0-B5A5-F8C95286784B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563890" y="3135207"/>
            <a:ext cx="1047600" cy="1047600"/>
          </a:xfrm>
          <a:prstGeom prst="ellipse">
            <a:avLst/>
          </a:prstGeom>
          <a:solidFill>
            <a:schemeClr val="bg1">
              <a:lumMod val="85000"/>
            </a:schemeClr>
          </a:solidFill>
          <a:ln w="3175">
            <a:solidFill>
              <a:schemeClr val="bg1">
                <a:lumMod val="75000"/>
              </a:schemeClr>
            </a:solidFill>
          </a:ln>
        </p:spPr>
        <p:txBody>
          <a:bodyPr>
            <a:normAutofit/>
          </a:bodyPr>
          <a:lstStyle>
            <a:lvl1pPr>
              <a:defRPr sz="800"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id-ID" dirty="0"/>
          </a:p>
        </p:txBody>
      </p:sp>
      <p:sp>
        <p:nvSpPr>
          <p:cNvPr id="21" name="Picture Placeholder 3">
            <a:extLst>
              <a:ext uri="{FF2B5EF4-FFF2-40B4-BE49-F238E27FC236}">
                <a16:creationId xmlns:a16="http://schemas.microsoft.com/office/drawing/2014/main" id="{2BA453A0-A3B3-41F5-8B37-17D15B1D03B8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5578550" y="1624672"/>
            <a:ext cx="1047600" cy="1047600"/>
          </a:xfrm>
          <a:prstGeom prst="ellipse">
            <a:avLst/>
          </a:prstGeom>
          <a:solidFill>
            <a:schemeClr val="bg1">
              <a:lumMod val="85000"/>
            </a:schemeClr>
          </a:solidFill>
          <a:ln w="3175">
            <a:solidFill>
              <a:schemeClr val="bg1">
                <a:lumMod val="75000"/>
              </a:schemeClr>
            </a:solidFill>
          </a:ln>
        </p:spPr>
        <p:txBody>
          <a:bodyPr>
            <a:normAutofit/>
          </a:bodyPr>
          <a:lstStyle>
            <a:lvl1pPr>
              <a:defRPr sz="800"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id-ID" dirty="0"/>
          </a:p>
        </p:txBody>
      </p:sp>
      <p:sp>
        <p:nvSpPr>
          <p:cNvPr id="22" name="Picture Placeholder 3">
            <a:extLst>
              <a:ext uri="{FF2B5EF4-FFF2-40B4-BE49-F238E27FC236}">
                <a16:creationId xmlns:a16="http://schemas.microsoft.com/office/drawing/2014/main" id="{D43BADCC-4A29-4649-9BB8-3C46B486DE3D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7602043" y="3135207"/>
            <a:ext cx="1047600" cy="1047600"/>
          </a:xfrm>
          <a:prstGeom prst="ellipse">
            <a:avLst/>
          </a:prstGeom>
          <a:solidFill>
            <a:schemeClr val="bg1">
              <a:lumMod val="85000"/>
            </a:schemeClr>
          </a:solidFill>
          <a:ln w="3175">
            <a:solidFill>
              <a:schemeClr val="bg1">
                <a:lumMod val="75000"/>
              </a:schemeClr>
            </a:solidFill>
          </a:ln>
        </p:spPr>
        <p:txBody>
          <a:bodyPr>
            <a:normAutofit/>
          </a:bodyPr>
          <a:lstStyle>
            <a:lvl1pPr>
              <a:defRPr sz="800"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id-ID" dirty="0"/>
          </a:p>
        </p:txBody>
      </p:sp>
      <p:sp>
        <p:nvSpPr>
          <p:cNvPr id="23" name="Picture Placeholder 3">
            <a:extLst>
              <a:ext uri="{FF2B5EF4-FFF2-40B4-BE49-F238E27FC236}">
                <a16:creationId xmlns:a16="http://schemas.microsoft.com/office/drawing/2014/main" id="{5229967C-798E-475F-8CA9-3E0FC57D0F58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5585580" y="4618106"/>
            <a:ext cx="1047600" cy="1047600"/>
          </a:xfrm>
          <a:prstGeom prst="ellipse">
            <a:avLst/>
          </a:prstGeom>
          <a:solidFill>
            <a:schemeClr val="bg1">
              <a:lumMod val="85000"/>
            </a:schemeClr>
          </a:solidFill>
          <a:ln w="3175">
            <a:solidFill>
              <a:schemeClr val="bg1">
                <a:lumMod val="75000"/>
              </a:schemeClr>
            </a:solidFill>
          </a:ln>
        </p:spPr>
        <p:txBody>
          <a:bodyPr>
            <a:normAutofit/>
          </a:bodyPr>
          <a:lstStyle>
            <a:lvl1pPr>
              <a:defRPr sz="800"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id-ID" dirty="0"/>
          </a:p>
        </p:txBody>
      </p:sp>
      <p:sp>
        <p:nvSpPr>
          <p:cNvPr id="24" name="Picture Placeholder 3">
            <a:extLst>
              <a:ext uri="{FF2B5EF4-FFF2-40B4-BE49-F238E27FC236}">
                <a16:creationId xmlns:a16="http://schemas.microsoft.com/office/drawing/2014/main" id="{CE7CF7AF-4BE7-47D3-8696-65C63C541335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555345" y="4618106"/>
            <a:ext cx="1047600" cy="1047600"/>
          </a:xfrm>
          <a:prstGeom prst="ellipse">
            <a:avLst/>
          </a:prstGeom>
          <a:solidFill>
            <a:schemeClr val="bg1">
              <a:lumMod val="85000"/>
            </a:schemeClr>
          </a:solidFill>
          <a:ln w="3175">
            <a:solidFill>
              <a:schemeClr val="bg1">
                <a:lumMod val="75000"/>
              </a:schemeClr>
            </a:solidFill>
          </a:ln>
        </p:spPr>
        <p:txBody>
          <a:bodyPr>
            <a:normAutofit/>
          </a:bodyPr>
          <a:lstStyle>
            <a:lvl1pPr>
              <a:defRPr sz="800"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id-ID" dirty="0"/>
          </a:p>
        </p:txBody>
      </p: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F8500B80-8565-4491-AE66-FA775750E899}"/>
              </a:ext>
            </a:extLst>
          </p:cNvPr>
          <p:cNvCxnSpPr/>
          <p:nvPr userDrawn="1"/>
        </p:nvCxnSpPr>
        <p:spPr>
          <a:xfrm>
            <a:off x="554182" y="6320118"/>
            <a:ext cx="11083636" cy="0"/>
          </a:xfrm>
          <a:prstGeom prst="line">
            <a:avLst/>
          </a:prstGeom>
          <a:ln w="6350">
            <a:solidFill>
              <a:schemeClr val="bg1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10">
            <a:extLst>
              <a:ext uri="{FF2B5EF4-FFF2-40B4-BE49-F238E27FC236}">
                <a16:creationId xmlns:a16="http://schemas.microsoft.com/office/drawing/2014/main" id="{99C1372F-FF43-482A-9249-8801DAC7884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54182" y="1106401"/>
            <a:ext cx="11073007" cy="304800"/>
          </a:xfrm>
          <a:prstGeom prst="rect">
            <a:avLst/>
          </a:prstGeom>
        </p:spPr>
        <p:txBody>
          <a:bodyPr lIns="0" tIns="0" rIns="0" bIns="0" anchor="ctr" anchorCtr="0">
            <a:noAutofit/>
          </a:bodyPr>
          <a:lstStyle>
            <a:lvl1pPr marL="0" indent="0" algn="l" rtl="0">
              <a:spcBef>
                <a:spcPts val="0"/>
              </a:spcBef>
              <a:buNone/>
              <a:defRPr sz="2133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</a:defRPr>
            </a:lvl1pPr>
            <a:lvl2pPr algn="ctr" rtl="0">
              <a:defRPr/>
            </a:lvl2pPr>
            <a:lvl3pPr algn="ctr" rtl="0">
              <a:defRPr/>
            </a:lvl3pPr>
            <a:lvl4pPr algn="ctr" rtl="0">
              <a:defRPr/>
            </a:lvl4pPr>
            <a:lvl5pPr algn="ctr" rtl="0">
              <a:defRPr/>
            </a:lvl5pPr>
          </a:lstStyle>
          <a:p>
            <a:pPr lvl="0"/>
            <a:r>
              <a:rPr lang="en-US" dirty="0"/>
              <a:t>Subtitle if needed</a:t>
            </a:r>
          </a:p>
        </p:txBody>
      </p:sp>
      <p:sp>
        <p:nvSpPr>
          <p:cNvPr id="37" name="Text Placeholder 7">
            <a:extLst>
              <a:ext uri="{FF2B5EF4-FFF2-40B4-BE49-F238E27FC236}">
                <a16:creationId xmlns:a16="http://schemas.microsoft.com/office/drawing/2014/main" id="{4BB23B9C-982C-4F3B-8CF9-E7E6FF9AE51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54182" y="455265"/>
            <a:ext cx="11073008" cy="558784"/>
          </a:xfrm>
          <a:prstGeom prst="rect">
            <a:avLst/>
          </a:prstGeom>
        </p:spPr>
        <p:txBody>
          <a:bodyPr lIns="0" tIns="0" rIns="0" bIns="0" anchor="ctr" anchorCtr="0">
            <a:noAutofit/>
          </a:bodyPr>
          <a:lstStyle>
            <a:lvl1pPr marL="0" indent="0" algn="l" rtl="0">
              <a:spcBef>
                <a:spcPts val="0"/>
              </a:spcBef>
              <a:buNone/>
              <a:defRPr sz="4000" b="0" cap="none" spc="0" baseline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Open Sans Light" pitchFamily="34" charset="0"/>
              </a:defRPr>
            </a:lvl1pPr>
          </a:lstStyle>
          <a:p>
            <a:pPr lvl="0"/>
            <a:r>
              <a:rPr lang="en-US" dirty="0"/>
              <a:t>Slide title</a:t>
            </a:r>
          </a:p>
        </p:txBody>
      </p:sp>
      <p:sp>
        <p:nvSpPr>
          <p:cNvPr id="38" name="Text Placeholder 10">
            <a:extLst>
              <a:ext uri="{FF2B5EF4-FFF2-40B4-BE49-F238E27FC236}">
                <a16:creationId xmlns:a16="http://schemas.microsoft.com/office/drawing/2014/main" id="{C1516025-B347-4ADE-B9C9-6C8A66A68BA1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6854085" y="1884801"/>
            <a:ext cx="3115808" cy="646331"/>
          </a:xfrm>
        </p:spPr>
        <p:txBody>
          <a:bodyPr>
            <a:sp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lang="en-US" sz="2000" kern="1200" dirty="0" smtClean="0">
                <a:solidFill>
                  <a:schemeClr val="accent3"/>
                </a:solidFill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lnSpc>
                <a:spcPct val="100000"/>
              </a:lnSpc>
              <a:spcBef>
                <a:spcPts val="0"/>
              </a:spcBef>
              <a:defRPr lang="en-US" sz="1600" kern="1200" dirty="0" smtClean="0">
                <a:solidFill>
                  <a:schemeClr val="accent3"/>
                </a:solidFill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0" indent="0">
              <a:buNone/>
              <a:defRPr lang="en-US" sz="1800" kern="1200" dirty="0" smtClean="0">
                <a:solidFill>
                  <a:schemeClr val="tx2"/>
                </a:solidFill>
                <a:latin typeface="HelveticaNeueLT Std Lt" panose="020B0403020202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39" name="Text Placeholder 10">
            <a:extLst>
              <a:ext uri="{FF2B5EF4-FFF2-40B4-BE49-F238E27FC236}">
                <a16:creationId xmlns:a16="http://schemas.microsoft.com/office/drawing/2014/main" id="{B943DD35-3D57-4307-A42F-50FDD51C5E61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4713803" y="3281861"/>
            <a:ext cx="2779945" cy="646331"/>
          </a:xfrm>
        </p:spPr>
        <p:txBody>
          <a:bodyPr wrap="square">
            <a:sp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lang="en-US" sz="2000" kern="1200" dirty="0" smtClean="0">
                <a:solidFill>
                  <a:schemeClr val="accent3"/>
                </a:solidFill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lnSpc>
                <a:spcPct val="100000"/>
              </a:lnSpc>
              <a:spcBef>
                <a:spcPts val="0"/>
              </a:spcBef>
              <a:defRPr lang="en-US" sz="1600" kern="1200" dirty="0" smtClean="0">
                <a:solidFill>
                  <a:schemeClr val="accent3"/>
                </a:solidFill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0" indent="0">
              <a:buNone/>
              <a:defRPr lang="en-US" sz="1800" kern="1200" dirty="0" smtClean="0">
                <a:solidFill>
                  <a:schemeClr val="tx2"/>
                </a:solidFill>
                <a:latin typeface="HelveticaNeueLT Std Lt" panose="020B0403020202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40" name="Text Placeholder 10">
            <a:extLst>
              <a:ext uri="{FF2B5EF4-FFF2-40B4-BE49-F238E27FC236}">
                <a16:creationId xmlns:a16="http://schemas.microsoft.com/office/drawing/2014/main" id="{17E5AA52-5096-4B25-A3FC-C924A84618F6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8737803" y="3281860"/>
            <a:ext cx="2779945" cy="646331"/>
          </a:xfrm>
        </p:spPr>
        <p:txBody>
          <a:bodyPr wrap="square">
            <a:sp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lang="en-US" sz="2000" kern="1200" dirty="0" smtClean="0">
                <a:solidFill>
                  <a:schemeClr val="accent3"/>
                </a:solidFill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lnSpc>
                <a:spcPct val="100000"/>
              </a:lnSpc>
              <a:spcBef>
                <a:spcPts val="0"/>
              </a:spcBef>
              <a:defRPr lang="en-US" sz="1600" kern="1200" dirty="0" smtClean="0">
                <a:solidFill>
                  <a:schemeClr val="accent3"/>
                </a:solidFill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0" indent="0">
              <a:buNone/>
              <a:defRPr lang="en-US" sz="1800" kern="1200" dirty="0" smtClean="0">
                <a:solidFill>
                  <a:schemeClr val="tx2"/>
                </a:solidFill>
                <a:latin typeface="HelveticaNeueLT Std Lt" panose="020B0403020202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41" name="Text Placeholder 10">
            <a:extLst>
              <a:ext uri="{FF2B5EF4-FFF2-40B4-BE49-F238E27FC236}">
                <a16:creationId xmlns:a16="http://schemas.microsoft.com/office/drawing/2014/main" id="{76059F73-E267-427D-AD0B-3B9EFBC6F706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2690916" y="4836569"/>
            <a:ext cx="2779945" cy="646331"/>
          </a:xfrm>
        </p:spPr>
        <p:txBody>
          <a:bodyPr wrap="square">
            <a:sp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lang="en-US" sz="2000" kern="1200" dirty="0" smtClean="0">
                <a:solidFill>
                  <a:schemeClr val="accent3"/>
                </a:solidFill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lnSpc>
                <a:spcPct val="100000"/>
              </a:lnSpc>
              <a:spcBef>
                <a:spcPts val="0"/>
              </a:spcBef>
              <a:defRPr lang="en-US" sz="1600" kern="1200" dirty="0" smtClean="0">
                <a:solidFill>
                  <a:schemeClr val="accent3"/>
                </a:solidFill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0" indent="0">
              <a:buNone/>
              <a:defRPr lang="en-US" sz="1800" kern="1200" dirty="0" smtClean="0">
                <a:solidFill>
                  <a:schemeClr val="tx2"/>
                </a:solidFill>
                <a:latin typeface="HelveticaNeueLT Std Lt" panose="020B0403020202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42" name="Text Placeholder 10">
            <a:extLst>
              <a:ext uri="{FF2B5EF4-FFF2-40B4-BE49-F238E27FC236}">
                <a16:creationId xmlns:a16="http://schemas.microsoft.com/office/drawing/2014/main" id="{5FAEA9B9-FD3E-4897-A61D-D448FC648E43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6714916" y="4836568"/>
            <a:ext cx="2779945" cy="646331"/>
          </a:xfrm>
        </p:spPr>
        <p:txBody>
          <a:bodyPr wrap="square">
            <a:sp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lang="en-US" sz="2000" kern="1200" dirty="0" smtClean="0">
                <a:solidFill>
                  <a:schemeClr val="accent3"/>
                </a:solidFill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lnSpc>
                <a:spcPct val="100000"/>
              </a:lnSpc>
              <a:spcBef>
                <a:spcPts val="0"/>
              </a:spcBef>
              <a:defRPr lang="en-US" sz="1600" kern="1200" dirty="0" smtClean="0">
                <a:solidFill>
                  <a:schemeClr val="accent3"/>
                </a:solidFill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0" indent="0">
              <a:buNone/>
              <a:defRPr lang="en-US" sz="1800" kern="1200" dirty="0" smtClean="0">
                <a:solidFill>
                  <a:schemeClr val="tx2"/>
                </a:solidFill>
                <a:latin typeface="HelveticaNeueLT Std Lt" panose="020B0403020202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C8FFD77C-6B6A-4A5B-87A8-6A1272FD1F25}"/>
              </a:ext>
            </a:extLst>
          </p:cNvPr>
          <p:cNvCxnSpPr>
            <a:stCxn id="14" idx="1"/>
            <a:endCxn id="12" idx="1"/>
          </p:cNvCxnSpPr>
          <p:nvPr userDrawn="1"/>
        </p:nvCxnSpPr>
        <p:spPr>
          <a:xfrm>
            <a:off x="4084618" y="2905269"/>
            <a:ext cx="4016773" cy="0"/>
          </a:xfrm>
          <a:prstGeom prst="line">
            <a:avLst/>
          </a:prstGeom>
          <a:ln w="3175">
            <a:solidFill>
              <a:srgbClr val="A6AAA9"/>
            </a:solidFill>
            <a:miter lim="400000"/>
          </a:ln>
        </p:spPr>
      </p:cxn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A18D743F-CC19-4176-8144-28814150DEDB}"/>
              </a:ext>
            </a:extLst>
          </p:cNvPr>
          <p:cNvCxnSpPr>
            <a:cxnSpLocks/>
          </p:cNvCxnSpPr>
          <p:nvPr userDrawn="1"/>
        </p:nvCxnSpPr>
        <p:spPr>
          <a:xfrm>
            <a:off x="2083081" y="4400646"/>
            <a:ext cx="4016773" cy="0"/>
          </a:xfrm>
          <a:prstGeom prst="line">
            <a:avLst/>
          </a:prstGeom>
          <a:ln w="3175">
            <a:solidFill>
              <a:srgbClr val="A6AAA9"/>
            </a:solidFill>
            <a:miter lim="400000"/>
          </a:ln>
        </p:spPr>
      </p:cxnSp>
      <p:sp>
        <p:nvSpPr>
          <p:cNvPr id="31" name="Text Placeholder 2"/>
          <p:cNvSpPr>
            <a:spLocks noGrp="1"/>
          </p:cNvSpPr>
          <p:nvPr>
            <p:ph type="body" sz="quarter" idx="12" hasCustomPrompt="1"/>
          </p:nvPr>
        </p:nvSpPr>
        <p:spPr>
          <a:xfrm>
            <a:off x="4951413" y="6367701"/>
            <a:ext cx="6686550" cy="222012"/>
          </a:xfrm>
        </p:spPr>
        <p:txBody>
          <a:bodyPr/>
          <a:lstStyle>
            <a:lvl1pPr algn="r">
              <a:defRPr sz="900"/>
            </a:lvl1pPr>
            <a:lvl2pPr algn="r">
              <a:defRPr sz="1100"/>
            </a:lvl2pPr>
            <a:lvl3pPr algn="r">
              <a:defRPr sz="1050"/>
            </a:lvl3pPr>
            <a:lvl4pPr algn="r">
              <a:defRPr sz="1000"/>
            </a:lvl4pPr>
            <a:lvl5pPr algn="r">
              <a:defRPr sz="1000"/>
            </a:lvl5pPr>
          </a:lstStyle>
          <a:p>
            <a:pPr lvl="0"/>
            <a:r>
              <a:rPr lang="en-US" dirty="0"/>
              <a:t>Source</a:t>
            </a:r>
          </a:p>
        </p:txBody>
      </p:sp>
      <p:pic>
        <p:nvPicPr>
          <p:cNvPr id="32" name="Picture 31" descr="GSB_H_SEAL_2C.png"/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54182" y="6347358"/>
            <a:ext cx="872696" cy="278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99953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500"/>
                            </p:stCondLst>
                            <p:childTnLst>
                              <p:par>
                                <p:cTn id="3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3000"/>
                            </p:stCondLst>
                            <p:childTnLst>
                              <p:par>
                                <p:cTn id="3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3500"/>
                            </p:stCondLst>
                            <p:childTnLst>
                              <p:par>
                                <p:cTn id="4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4000"/>
                            </p:stCondLst>
                            <p:childTnLst>
                              <p:par>
                                <p:cTn id="4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4500"/>
                            </p:stCondLst>
                            <p:childTnLst>
                              <p:par>
                                <p:cTn id="5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5000"/>
                            </p:stCondLst>
                            <p:childTnLst>
                              <p:par>
                                <p:cTn id="6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20" grpId="0" animBg="1"/>
      <p:bldP spid="21" grpId="0" animBg="1"/>
      <p:bldP spid="22" grpId="0" animBg="1"/>
      <p:bldP spid="23" grpId="0" animBg="1"/>
      <p:bldP spid="24" grpId="0" animBg="1"/>
    </p:bld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7"/>
          <p:cNvSpPr>
            <a:spLocks noGrp="1"/>
          </p:cNvSpPr>
          <p:nvPr>
            <p:ph type="body" sz="quarter" idx="12" hasCustomPrompt="1"/>
          </p:nvPr>
        </p:nvSpPr>
        <p:spPr>
          <a:xfrm>
            <a:off x="554182" y="2156792"/>
            <a:ext cx="11073008" cy="1172817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 algn="ctr" rtl="0">
              <a:lnSpc>
                <a:spcPct val="100000"/>
              </a:lnSpc>
              <a:spcBef>
                <a:spcPts val="0"/>
              </a:spcBef>
              <a:buNone/>
              <a:defRPr sz="4800" b="0" cap="none" spc="0" baseline="0">
                <a:solidFill>
                  <a:schemeClr val="accent1"/>
                </a:solidFill>
                <a:latin typeface="Arial" panose="020B0604020202020204" pitchFamily="34" charset="0"/>
                <a:ea typeface="Open Sans Light" pitchFamily="34" charset="0"/>
              </a:defRPr>
            </a:lvl1pPr>
          </a:lstStyle>
          <a:p>
            <a:pPr lvl="0"/>
            <a:r>
              <a:rPr lang="en-US" dirty="0"/>
              <a:t>Section title / Break Slide</a:t>
            </a:r>
          </a:p>
        </p:txBody>
      </p:sp>
      <p:sp>
        <p:nvSpPr>
          <p:cNvPr id="4" name="Text Placeholder 10"/>
          <p:cNvSpPr>
            <a:spLocks noGrp="1"/>
          </p:cNvSpPr>
          <p:nvPr>
            <p:ph type="body" sz="quarter" idx="11" hasCustomPrompt="1"/>
          </p:nvPr>
        </p:nvSpPr>
        <p:spPr>
          <a:xfrm>
            <a:off x="554182" y="3471910"/>
            <a:ext cx="11073007" cy="304800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marL="0" indent="0" algn="ctr" rtl="0">
              <a:spcBef>
                <a:spcPts val="0"/>
              </a:spcBef>
              <a:buNone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algn="ctr" rtl="0">
              <a:defRPr/>
            </a:lvl2pPr>
            <a:lvl3pPr algn="ctr" rtl="0">
              <a:defRPr/>
            </a:lvl3pPr>
            <a:lvl4pPr algn="ctr" rtl="0">
              <a:defRPr/>
            </a:lvl4pPr>
            <a:lvl5pPr algn="ctr" rtl="0">
              <a:defRPr/>
            </a:lvl5pPr>
          </a:lstStyle>
          <a:p>
            <a:pPr lvl="0"/>
            <a:r>
              <a:rPr lang="en-US" dirty="0"/>
              <a:t>Subtitle if needed</a:t>
            </a:r>
          </a:p>
        </p:txBody>
      </p:sp>
    </p:spTree>
    <p:extLst>
      <p:ext uri="{BB962C8B-B14F-4D97-AF65-F5344CB8AC3E}">
        <p14:creationId xmlns:p14="http://schemas.microsoft.com/office/powerpoint/2010/main" val="1112001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3000"/>
    </mc:Choice>
    <mc:Fallback xmlns="">
      <p:transition advClick="0" advTm="3000"/>
    </mc:Fallback>
  </mc:AlternateContent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F8500B80-8565-4491-AE66-FA775750E899}"/>
              </a:ext>
            </a:extLst>
          </p:cNvPr>
          <p:cNvCxnSpPr/>
          <p:nvPr userDrawn="1"/>
        </p:nvCxnSpPr>
        <p:spPr>
          <a:xfrm>
            <a:off x="554182" y="6320118"/>
            <a:ext cx="11083636" cy="0"/>
          </a:xfrm>
          <a:prstGeom prst="line">
            <a:avLst/>
          </a:prstGeom>
          <a:ln w="6350">
            <a:solidFill>
              <a:schemeClr val="bg1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10">
            <a:extLst>
              <a:ext uri="{FF2B5EF4-FFF2-40B4-BE49-F238E27FC236}">
                <a16:creationId xmlns:a16="http://schemas.microsoft.com/office/drawing/2014/main" id="{99C1372F-FF43-482A-9249-8801DAC7884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54182" y="1106401"/>
            <a:ext cx="11073007" cy="304800"/>
          </a:xfrm>
          <a:prstGeom prst="rect">
            <a:avLst/>
          </a:prstGeom>
        </p:spPr>
        <p:txBody>
          <a:bodyPr lIns="0" tIns="0" rIns="0" bIns="0" anchor="ctr" anchorCtr="0">
            <a:noAutofit/>
          </a:bodyPr>
          <a:lstStyle>
            <a:lvl1pPr marL="0" indent="0" algn="l" rtl="0">
              <a:spcBef>
                <a:spcPts val="0"/>
              </a:spcBef>
              <a:buNone/>
              <a:defRPr sz="2133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</a:defRPr>
            </a:lvl1pPr>
            <a:lvl2pPr algn="ctr" rtl="0">
              <a:defRPr/>
            </a:lvl2pPr>
            <a:lvl3pPr algn="ctr" rtl="0">
              <a:defRPr/>
            </a:lvl3pPr>
            <a:lvl4pPr algn="ctr" rtl="0">
              <a:defRPr/>
            </a:lvl4pPr>
            <a:lvl5pPr algn="ctr" rtl="0">
              <a:defRPr/>
            </a:lvl5pPr>
          </a:lstStyle>
          <a:p>
            <a:pPr lvl="0"/>
            <a:r>
              <a:rPr lang="en-US" dirty="0"/>
              <a:t>Subtitle if needed</a:t>
            </a:r>
          </a:p>
        </p:txBody>
      </p:sp>
      <p:sp>
        <p:nvSpPr>
          <p:cNvPr id="37" name="Text Placeholder 7">
            <a:extLst>
              <a:ext uri="{FF2B5EF4-FFF2-40B4-BE49-F238E27FC236}">
                <a16:creationId xmlns:a16="http://schemas.microsoft.com/office/drawing/2014/main" id="{4BB23B9C-982C-4F3B-8CF9-E7E6FF9AE51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54182" y="455265"/>
            <a:ext cx="11073008" cy="558784"/>
          </a:xfrm>
          <a:prstGeom prst="rect">
            <a:avLst/>
          </a:prstGeom>
        </p:spPr>
        <p:txBody>
          <a:bodyPr lIns="0" tIns="0" rIns="0" bIns="0" anchor="ctr" anchorCtr="0">
            <a:noAutofit/>
          </a:bodyPr>
          <a:lstStyle>
            <a:lvl1pPr marL="0" indent="0" algn="l" rtl="0">
              <a:spcBef>
                <a:spcPts val="0"/>
              </a:spcBef>
              <a:buNone/>
              <a:defRPr sz="4000" b="0" cap="none" spc="0" baseline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Open Sans Light" pitchFamily="34" charset="0"/>
              </a:defRPr>
            </a:lvl1pPr>
          </a:lstStyle>
          <a:p>
            <a:pPr lvl="0"/>
            <a:r>
              <a:rPr lang="en-US" dirty="0"/>
              <a:t>Slide title</a:t>
            </a:r>
          </a:p>
        </p:txBody>
      </p:sp>
      <p:sp>
        <p:nvSpPr>
          <p:cNvPr id="38" name="Text Placeholder 4">
            <a:extLst>
              <a:ext uri="{FF2B5EF4-FFF2-40B4-BE49-F238E27FC236}">
                <a16:creationId xmlns:a16="http://schemas.microsoft.com/office/drawing/2014/main" id="{AB690142-25D4-4E24-B16C-888C7F527BC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20076" y="2175423"/>
            <a:ext cx="3374142" cy="408745"/>
          </a:xfrm>
        </p:spPr>
        <p:txBody>
          <a:bodyPr lIns="0" tIns="0" rIns="0" bIns="0" anchor="ctr">
            <a:normAutofit/>
          </a:bodyPr>
          <a:lstStyle>
            <a:lvl1pPr marL="0" indent="0">
              <a:buNone/>
              <a:defRPr sz="175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Content</a:t>
            </a:r>
            <a:endParaRPr lang="en-GB" dirty="0"/>
          </a:p>
        </p:txBody>
      </p:sp>
      <p:sp>
        <p:nvSpPr>
          <p:cNvPr id="39" name="Text Placeholder 5">
            <a:extLst>
              <a:ext uri="{FF2B5EF4-FFF2-40B4-BE49-F238E27FC236}">
                <a16:creationId xmlns:a16="http://schemas.microsoft.com/office/drawing/2014/main" id="{0F3F1F2F-054D-4DF1-A1AD-626DC88ADB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320076" y="2967308"/>
            <a:ext cx="3524006" cy="649706"/>
          </a:xfrm>
        </p:spPr>
        <p:txBody>
          <a:bodyPr lIns="0" tIns="0" rIns="0" bIns="0">
            <a:norm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buNone/>
              <a:defRPr sz="100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 styles </a:t>
            </a:r>
            <a:r>
              <a:rPr lang="en-US" dirty="0" err="1"/>
              <a:t>lorem</a:t>
            </a:r>
            <a:r>
              <a:rPr lang="en-US" dirty="0"/>
              <a:t> </a:t>
            </a:r>
            <a:r>
              <a:rPr lang="en-US" dirty="0" err="1"/>
              <a:t>ipsum</a:t>
            </a:r>
            <a:r>
              <a:rPr lang="en-US" dirty="0"/>
              <a:t> dolor sit </a:t>
            </a:r>
            <a:r>
              <a:rPr lang="en-US" dirty="0" err="1"/>
              <a:t>amet</a:t>
            </a:r>
            <a:r>
              <a:rPr lang="en-US" dirty="0"/>
              <a:t> </a:t>
            </a:r>
            <a:r>
              <a:rPr lang="en-US" dirty="0" err="1"/>
              <a:t>aleh</a:t>
            </a:r>
            <a:r>
              <a:rPr lang="en-US" dirty="0"/>
              <a:t> </a:t>
            </a:r>
            <a:r>
              <a:rPr lang="en-US" dirty="0" err="1"/>
              <a:t>pue</a:t>
            </a:r>
            <a:r>
              <a:rPr lang="en-US" dirty="0"/>
              <a:t> h </a:t>
            </a:r>
            <a:r>
              <a:rPr lang="en-US" dirty="0" err="1"/>
              <a:t>om</a:t>
            </a:r>
            <a:r>
              <a:rPr lang="en-US" dirty="0"/>
              <a:t> </a:t>
            </a:r>
            <a:r>
              <a:rPr lang="en-US" dirty="0" err="1"/>
              <a:t>alah</a:t>
            </a:r>
            <a:r>
              <a:rPr lang="en-US" dirty="0"/>
              <a:t> </a:t>
            </a:r>
            <a:r>
              <a:rPr lang="en-US" dirty="0" err="1"/>
              <a:t>hai</a:t>
            </a:r>
            <a:r>
              <a:rPr lang="en-US" dirty="0"/>
              <a:t> </a:t>
            </a:r>
            <a:r>
              <a:rPr lang="en-US" dirty="0" err="1"/>
              <a:t>meutuwah</a:t>
            </a:r>
            <a:r>
              <a:rPr lang="en-US" dirty="0"/>
              <a:t> </a:t>
            </a:r>
            <a:r>
              <a:rPr lang="en-US" dirty="0" err="1"/>
              <a:t>ka</a:t>
            </a:r>
            <a:r>
              <a:rPr lang="en-US" dirty="0"/>
              <a:t> </a:t>
            </a:r>
            <a:r>
              <a:rPr lang="en-US" dirty="0" err="1"/>
              <a:t>abeh</a:t>
            </a:r>
            <a:r>
              <a:rPr lang="en-US" dirty="0"/>
              <a:t> </a:t>
            </a:r>
            <a:r>
              <a:rPr lang="en-US" dirty="0" err="1"/>
              <a:t>cara</a:t>
            </a:r>
            <a:r>
              <a:rPr lang="en-US" dirty="0"/>
              <a:t> </a:t>
            </a:r>
            <a:r>
              <a:rPr lang="en-US" dirty="0" err="1"/>
              <a:t>mita</a:t>
            </a:r>
            <a:r>
              <a:rPr lang="en-US" dirty="0"/>
              <a:t> </a:t>
            </a:r>
            <a:r>
              <a:rPr lang="en-US" dirty="0" err="1"/>
              <a:t>peng</a:t>
            </a:r>
            <a:endParaRPr lang="en-US" dirty="0"/>
          </a:p>
        </p:txBody>
      </p:sp>
      <p:sp>
        <p:nvSpPr>
          <p:cNvPr id="40" name="Shape 718">
            <a:extLst>
              <a:ext uri="{FF2B5EF4-FFF2-40B4-BE49-F238E27FC236}">
                <a16:creationId xmlns:a16="http://schemas.microsoft.com/office/drawing/2014/main" id="{6DD0C0AD-C6A8-4618-AA27-D4ED8D7D2E54}"/>
              </a:ext>
            </a:extLst>
          </p:cNvPr>
          <p:cNvSpPr/>
          <p:nvPr userDrawn="1"/>
        </p:nvSpPr>
        <p:spPr>
          <a:xfrm>
            <a:off x="1138868" y="1951083"/>
            <a:ext cx="509454" cy="101977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7" h="21600" extrusionOk="0">
                <a:moveTo>
                  <a:pt x="19677" y="0"/>
                </a:moveTo>
                <a:cubicBezTo>
                  <a:pt x="14642" y="2"/>
                  <a:pt x="9609" y="1057"/>
                  <a:pt x="5768" y="3164"/>
                </a:cubicBezTo>
                <a:cubicBezTo>
                  <a:pt x="-1923" y="7381"/>
                  <a:pt x="-1923" y="14219"/>
                  <a:pt x="5768" y="18436"/>
                </a:cubicBezTo>
                <a:cubicBezTo>
                  <a:pt x="9609" y="20543"/>
                  <a:pt x="14642" y="21598"/>
                  <a:pt x="19677" y="21600"/>
                </a:cubicBezTo>
                <a:lnTo>
                  <a:pt x="19677" y="0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19050" tIns="19050" rIns="19050" bIns="19050" anchor="ctr"/>
          <a:lstStyle/>
          <a:p>
            <a:pPr lvl="0"/>
            <a:endParaRPr sz="2000"/>
          </a:p>
        </p:txBody>
      </p:sp>
      <p:sp>
        <p:nvSpPr>
          <p:cNvPr id="41" name="Shape 722">
            <a:extLst>
              <a:ext uri="{FF2B5EF4-FFF2-40B4-BE49-F238E27FC236}">
                <a16:creationId xmlns:a16="http://schemas.microsoft.com/office/drawing/2014/main" id="{93175B92-8F5E-44FA-9CC3-C703D40F1494}"/>
              </a:ext>
            </a:extLst>
          </p:cNvPr>
          <p:cNvSpPr/>
          <p:nvPr userDrawn="1"/>
        </p:nvSpPr>
        <p:spPr>
          <a:xfrm>
            <a:off x="6294073" y="1951083"/>
            <a:ext cx="509453" cy="101977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7" h="21600" extrusionOk="0">
                <a:moveTo>
                  <a:pt x="19677" y="0"/>
                </a:moveTo>
                <a:cubicBezTo>
                  <a:pt x="14642" y="2"/>
                  <a:pt x="9609" y="1057"/>
                  <a:pt x="5768" y="3164"/>
                </a:cubicBezTo>
                <a:cubicBezTo>
                  <a:pt x="-1923" y="7381"/>
                  <a:pt x="-1923" y="14219"/>
                  <a:pt x="5768" y="18436"/>
                </a:cubicBezTo>
                <a:cubicBezTo>
                  <a:pt x="9609" y="20543"/>
                  <a:pt x="14642" y="21598"/>
                  <a:pt x="19677" y="21600"/>
                </a:cubicBezTo>
                <a:lnTo>
                  <a:pt x="19677" y="0"/>
                </a:lnTo>
                <a:close/>
              </a:path>
            </a:pathLst>
          </a:custGeom>
          <a:solidFill>
            <a:schemeClr val="accent3"/>
          </a:solidFill>
          <a:ln w="12700">
            <a:miter lim="400000"/>
          </a:ln>
        </p:spPr>
        <p:txBody>
          <a:bodyPr lIns="19050" tIns="19050" rIns="19050" bIns="19050" anchor="ctr"/>
          <a:lstStyle/>
          <a:p>
            <a:pPr lvl="0"/>
            <a:endParaRPr sz="2000"/>
          </a:p>
        </p:txBody>
      </p:sp>
      <p:sp>
        <p:nvSpPr>
          <p:cNvPr id="42" name="Shape 726">
            <a:extLst>
              <a:ext uri="{FF2B5EF4-FFF2-40B4-BE49-F238E27FC236}">
                <a16:creationId xmlns:a16="http://schemas.microsoft.com/office/drawing/2014/main" id="{72423AF8-C22F-4227-AA86-1E439EEF4273}"/>
              </a:ext>
            </a:extLst>
          </p:cNvPr>
          <p:cNvSpPr/>
          <p:nvPr userDrawn="1"/>
        </p:nvSpPr>
        <p:spPr>
          <a:xfrm>
            <a:off x="1142606" y="4047919"/>
            <a:ext cx="509454" cy="101977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7" h="21600" extrusionOk="0">
                <a:moveTo>
                  <a:pt x="19677" y="0"/>
                </a:moveTo>
                <a:cubicBezTo>
                  <a:pt x="14642" y="2"/>
                  <a:pt x="9609" y="1057"/>
                  <a:pt x="5768" y="3164"/>
                </a:cubicBezTo>
                <a:cubicBezTo>
                  <a:pt x="-1923" y="7381"/>
                  <a:pt x="-1923" y="14219"/>
                  <a:pt x="5768" y="18436"/>
                </a:cubicBezTo>
                <a:cubicBezTo>
                  <a:pt x="9609" y="20543"/>
                  <a:pt x="14642" y="21598"/>
                  <a:pt x="19677" y="21600"/>
                </a:cubicBezTo>
                <a:lnTo>
                  <a:pt x="19677" y="0"/>
                </a:ln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19050" tIns="19050" rIns="19050" bIns="19050" anchor="ctr"/>
          <a:lstStyle/>
          <a:p>
            <a:pPr lvl="0"/>
            <a:endParaRPr sz="2000"/>
          </a:p>
        </p:txBody>
      </p:sp>
      <p:sp>
        <p:nvSpPr>
          <p:cNvPr id="43" name="Shape 730">
            <a:extLst>
              <a:ext uri="{FF2B5EF4-FFF2-40B4-BE49-F238E27FC236}">
                <a16:creationId xmlns:a16="http://schemas.microsoft.com/office/drawing/2014/main" id="{7AD07BA0-4AC7-4ED8-941B-9487B846CEE7}"/>
              </a:ext>
            </a:extLst>
          </p:cNvPr>
          <p:cNvSpPr/>
          <p:nvPr userDrawn="1"/>
        </p:nvSpPr>
        <p:spPr>
          <a:xfrm>
            <a:off x="6297306" y="4047919"/>
            <a:ext cx="509453" cy="101977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7" h="21600" extrusionOk="0">
                <a:moveTo>
                  <a:pt x="19677" y="0"/>
                </a:moveTo>
                <a:cubicBezTo>
                  <a:pt x="14642" y="2"/>
                  <a:pt x="9609" y="1057"/>
                  <a:pt x="5768" y="3164"/>
                </a:cubicBezTo>
                <a:cubicBezTo>
                  <a:pt x="-1923" y="7381"/>
                  <a:pt x="-1923" y="14219"/>
                  <a:pt x="5768" y="18436"/>
                </a:cubicBezTo>
                <a:cubicBezTo>
                  <a:pt x="9609" y="20543"/>
                  <a:pt x="14642" y="21598"/>
                  <a:pt x="19677" y="21600"/>
                </a:cubicBezTo>
                <a:lnTo>
                  <a:pt x="19677" y="0"/>
                </a:ln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19050" tIns="19050" rIns="19050" bIns="19050" anchor="ctr"/>
          <a:lstStyle/>
          <a:p>
            <a:pPr lvl="0"/>
            <a:endParaRPr sz="2000"/>
          </a:p>
        </p:txBody>
      </p:sp>
      <p:sp>
        <p:nvSpPr>
          <p:cNvPr id="44" name="Text Placeholder 5">
            <a:extLst>
              <a:ext uri="{FF2B5EF4-FFF2-40B4-BE49-F238E27FC236}">
                <a16:creationId xmlns:a16="http://schemas.microsoft.com/office/drawing/2014/main" id="{A45E84A6-03F8-4847-AB92-D82F7320E2CD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2327219" y="2558562"/>
            <a:ext cx="3335338" cy="281597"/>
          </a:xfrm>
        </p:spPr>
        <p:txBody>
          <a:bodyPr lIns="0" tIns="0" rIns="0" bIns="0">
            <a:norm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buNone/>
              <a:defRPr sz="100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Open Sans Light" panose="020B0306030504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 Master text  styles</a:t>
            </a:r>
          </a:p>
        </p:txBody>
      </p:sp>
      <p:sp>
        <p:nvSpPr>
          <p:cNvPr id="45" name="Text Placeholder 4">
            <a:extLst>
              <a:ext uri="{FF2B5EF4-FFF2-40B4-BE49-F238E27FC236}">
                <a16:creationId xmlns:a16="http://schemas.microsoft.com/office/drawing/2014/main" id="{5FC5304A-4EE2-4864-B3EF-373198E9A1AA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7510764" y="2175423"/>
            <a:ext cx="3374142" cy="408745"/>
          </a:xfrm>
        </p:spPr>
        <p:txBody>
          <a:bodyPr lIns="0" tIns="0" rIns="0" bIns="0" anchor="ctr">
            <a:normAutofit/>
          </a:bodyPr>
          <a:lstStyle>
            <a:lvl1pPr marL="0" indent="0">
              <a:buNone/>
              <a:defRPr sz="175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Content</a:t>
            </a:r>
            <a:endParaRPr lang="en-GB" dirty="0"/>
          </a:p>
        </p:txBody>
      </p:sp>
      <p:sp>
        <p:nvSpPr>
          <p:cNvPr id="46" name="Text Placeholder 5">
            <a:extLst>
              <a:ext uri="{FF2B5EF4-FFF2-40B4-BE49-F238E27FC236}">
                <a16:creationId xmlns:a16="http://schemas.microsoft.com/office/drawing/2014/main" id="{8E3A761C-A9C2-4784-9CFC-E183F797BA24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510764" y="2967308"/>
            <a:ext cx="3524006" cy="649706"/>
          </a:xfrm>
        </p:spPr>
        <p:txBody>
          <a:bodyPr lIns="0" tIns="0" rIns="0" bIns="0">
            <a:norm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buNone/>
              <a:defRPr sz="100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 styles </a:t>
            </a:r>
            <a:r>
              <a:rPr lang="en-US" dirty="0" err="1"/>
              <a:t>lorem</a:t>
            </a:r>
            <a:r>
              <a:rPr lang="en-US" dirty="0"/>
              <a:t> </a:t>
            </a:r>
            <a:r>
              <a:rPr lang="en-US" dirty="0" err="1"/>
              <a:t>ipsum</a:t>
            </a:r>
            <a:r>
              <a:rPr lang="en-US" dirty="0"/>
              <a:t> dolor sit </a:t>
            </a:r>
            <a:r>
              <a:rPr lang="en-US" dirty="0" err="1"/>
              <a:t>amet</a:t>
            </a:r>
            <a:r>
              <a:rPr lang="en-US" dirty="0"/>
              <a:t> </a:t>
            </a:r>
            <a:r>
              <a:rPr lang="en-US" dirty="0" err="1"/>
              <a:t>aleh</a:t>
            </a:r>
            <a:r>
              <a:rPr lang="en-US" dirty="0"/>
              <a:t> </a:t>
            </a:r>
            <a:r>
              <a:rPr lang="en-US" dirty="0" err="1"/>
              <a:t>pue</a:t>
            </a:r>
            <a:r>
              <a:rPr lang="en-US" dirty="0"/>
              <a:t> h </a:t>
            </a:r>
            <a:r>
              <a:rPr lang="en-US" dirty="0" err="1"/>
              <a:t>om</a:t>
            </a:r>
            <a:r>
              <a:rPr lang="en-US" dirty="0"/>
              <a:t> </a:t>
            </a:r>
            <a:r>
              <a:rPr lang="en-US" dirty="0" err="1"/>
              <a:t>alah</a:t>
            </a:r>
            <a:r>
              <a:rPr lang="en-US" dirty="0"/>
              <a:t> </a:t>
            </a:r>
            <a:r>
              <a:rPr lang="en-US" dirty="0" err="1"/>
              <a:t>hai</a:t>
            </a:r>
            <a:r>
              <a:rPr lang="en-US" dirty="0"/>
              <a:t> </a:t>
            </a:r>
            <a:r>
              <a:rPr lang="en-US" dirty="0" err="1"/>
              <a:t>meutuwah</a:t>
            </a:r>
            <a:r>
              <a:rPr lang="en-US" dirty="0"/>
              <a:t> </a:t>
            </a:r>
            <a:r>
              <a:rPr lang="en-US" dirty="0" err="1"/>
              <a:t>ka</a:t>
            </a:r>
            <a:r>
              <a:rPr lang="en-US" dirty="0"/>
              <a:t> </a:t>
            </a:r>
            <a:r>
              <a:rPr lang="en-US" dirty="0" err="1"/>
              <a:t>abeh</a:t>
            </a:r>
            <a:r>
              <a:rPr lang="en-US" dirty="0"/>
              <a:t> </a:t>
            </a:r>
            <a:r>
              <a:rPr lang="en-US" dirty="0" err="1"/>
              <a:t>cara</a:t>
            </a:r>
            <a:r>
              <a:rPr lang="en-US" dirty="0"/>
              <a:t> </a:t>
            </a:r>
            <a:r>
              <a:rPr lang="en-US" dirty="0" err="1"/>
              <a:t>mita</a:t>
            </a:r>
            <a:r>
              <a:rPr lang="en-US" dirty="0"/>
              <a:t> </a:t>
            </a:r>
            <a:r>
              <a:rPr lang="en-US" dirty="0" err="1"/>
              <a:t>peng</a:t>
            </a:r>
            <a:endParaRPr lang="en-US" dirty="0"/>
          </a:p>
        </p:txBody>
      </p:sp>
      <p:sp>
        <p:nvSpPr>
          <p:cNvPr id="47" name="Text Placeholder 5">
            <a:extLst>
              <a:ext uri="{FF2B5EF4-FFF2-40B4-BE49-F238E27FC236}">
                <a16:creationId xmlns:a16="http://schemas.microsoft.com/office/drawing/2014/main" id="{1A19A1F7-01E6-4BAF-AC02-6C66628157B6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7517907" y="2558562"/>
            <a:ext cx="3335338" cy="281597"/>
          </a:xfrm>
        </p:spPr>
        <p:txBody>
          <a:bodyPr lIns="0" tIns="0" rIns="0" bIns="0">
            <a:norm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buNone/>
              <a:defRPr sz="100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Open Sans Light" panose="020B0306030504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 Master text  styles</a:t>
            </a:r>
          </a:p>
        </p:txBody>
      </p:sp>
      <p:sp>
        <p:nvSpPr>
          <p:cNvPr id="48" name="Text Placeholder 4">
            <a:extLst>
              <a:ext uri="{FF2B5EF4-FFF2-40B4-BE49-F238E27FC236}">
                <a16:creationId xmlns:a16="http://schemas.microsoft.com/office/drawing/2014/main" id="{CD696AF8-AE15-4A42-A8F3-D29ED3E9E68C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2327219" y="4308680"/>
            <a:ext cx="3374142" cy="408745"/>
          </a:xfrm>
        </p:spPr>
        <p:txBody>
          <a:bodyPr lIns="0" tIns="0" rIns="0" bIns="0" anchor="ctr">
            <a:normAutofit/>
          </a:bodyPr>
          <a:lstStyle>
            <a:lvl1pPr marL="0" indent="0">
              <a:buNone/>
              <a:defRPr sz="175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Content</a:t>
            </a:r>
            <a:endParaRPr lang="en-GB" dirty="0"/>
          </a:p>
        </p:txBody>
      </p:sp>
      <p:sp>
        <p:nvSpPr>
          <p:cNvPr id="49" name="Text Placeholder 5">
            <a:extLst>
              <a:ext uri="{FF2B5EF4-FFF2-40B4-BE49-F238E27FC236}">
                <a16:creationId xmlns:a16="http://schemas.microsoft.com/office/drawing/2014/main" id="{350BF492-24D2-44A4-B8AF-9975AD372680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2327219" y="5100565"/>
            <a:ext cx="3524006" cy="649706"/>
          </a:xfrm>
        </p:spPr>
        <p:txBody>
          <a:bodyPr lIns="0" tIns="0" rIns="0" bIns="0">
            <a:norm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buNone/>
              <a:defRPr sz="100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 styles </a:t>
            </a:r>
            <a:r>
              <a:rPr lang="en-US" dirty="0" err="1"/>
              <a:t>lorem</a:t>
            </a:r>
            <a:r>
              <a:rPr lang="en-US" dirty="0"/>
              <a:t> </a:t>
            </a:r>
            <a:r>
              <a:rPr lang="en-US" dirty="0" err="1"/>
              <a:t>ipsum</a:t>
            </a:r>
            <a:r>
              <a:rPr lang="en-US" dirty="0"/>
              <a:t> dolor sit </a:t>
            </a:r>
            <a:r>
              <a:rPr lang="en-US" dirty="0" err="1"/>
              <a:t>amet</a:t>
            </a:r>
            <a:r>
              <a:rPr lang="en-US" dirty="0"/>
              <a:t> </a:t>
            </a:r>
            <a:r>
              <a:rPr lang="en-US" dirty="0" err="1"/>
              <a:t>aleh</a:t>
            </a:r>
            <a:r>
              <a:rPr lang="en-US" dirty="0"/>
              <a:t> </a:t>
            </a:r>
            <a:r>
              <a:rPr lang="en-US" dirty="0" err="1"/>
              <a:t>pue</a:t>
            </a:r>
            <a:r>
              <a:rPr lang="en-US" dirty="0"/>
              <a:t> h </a:t>
            </a:r>
            <a:r>
              <a:rPr lang="en-US" dirty="0" err="1"/>
              <a:t>om</a:t>
            </a:r>
            <a:r>
              <a:rPr lang="en-US" dirty="0"/>
              <a:t> </a:t>
            </a:r>
            <a:r>
              <a:rPr lang="en-US" dirty="0" err="1"/>
              <a:t>alah</a:t>
            </a:r>
            <a:r>
              <a:rPr lang="en-US" dirty="0"/>
              <a:t> </a:t>
            </a:r>
            <a:r>
              <a:rPr lang="en-US" dirty="0" err="1"/>
              <a:t>hai</a:t>
            </a:r>
            <a:r>
              <a:rPr lang="en-US" dirty="0"/>
              <a:t> </a:t>
            </a:r>
            <a:r>
              <a:rPr lang="en-US" dirty="0" err="1"/>
              <a:t>meutuwah</a:t>
            </a:r>
            <a:r>
              <a:rPr lang="en-US" dirty="0"/>
              <a:t> </a:t>
            </a:r>
            <a:r>
              <a:rPr lang="en-US" dirty="0" err="1"/>
              <a:t>ka</a:t>
            </a:r>
            <a:r>
              <a:rPr lang="en-US" dirty="0"/>
              <a:t> </a:t>
            </a:r>
            <a:r>
              <a:rPr lang="en-US" dirty="0" err="1"/>
              <a:t>abeh</a:t>
            </a:r>
            <a:r>
              <a:rPr lang="en-US" dirty="0"/>
              <a:t> </a:t>
            </a:r>
            <a:r>
              <a:rPr lang="en-US" dirty="0" err="1"/>
              <a:t>cara</a:t>
            </a:r>
            <a:r>
              <a:rPr lang="en-US" dirty="0"/>
              <a:t> </a:t>
            </a:r>
            <a:r>
              <a:rPr lang="en-US" dirty="0" err="1"/>
              <a:t>mita</a:t>
            </a:r>
            <a:r>
              <a:rPr lang="en-US" dirty="0"/>
              <a:t> </a:t>
            </a:r>
            <a:r>
              <a:rPr lang="en-US" dirty="0" err="1"/>
              <a:t>peng</a:t>
            </a:r>
            <a:endParaRPr lang="en-US" dirty="0"/>
          </a:p>
        </p:txBody>
      </p:sp>
      <p:sp>
        <p:nvSpPr>
          <p:cNvPr id="50" name="Text Placeholder 5">
            <a:extLst>
              <a:ext uri="{FF2B5EF4-FFF2-40B4-BE49-F238E27FC236}">
                <a16:creationId xmlns:a16="http://schemas.microsoft.com/office/drawing/2014/main" id="{6E86505C-8121-405B-9452-90FF04CB0441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2334362" y="4691819"/>
            <a:ext cx="3335338" cy="281597"/>
          </a:xfrm>
        </p:spPr>
        <p:txBody>
          <a:bodyPr lIns="0" tIns="0" rIns="0" bIns="0">
            <a:norm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buNone/>
              <a:defRPr sz="100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Open Sans Light" panose="020B0306030504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 Master text  styles</a:t>
            </a:r>
          </a:p>
        </p:txBody>
      </p:sp>
      <p:sp>
        <p:nvSpPr>
          <p:cNvPr id="51" name="Text Placeholder 4">
            <a:extLst>
              <a:ext uri="{FF2B5EF4-FFF2-40B4-BE49-F238E27FC236}">
                <a16:creationId xmlns:a16="http://schemas.microsoft.com/office/drawing/2014/main" id="{D0E8CFEB-7E29-4107-B093-9DEF3C2FD892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7517907" y="4308680"/>
            <a:ext cx="3374142" cy="408745"/>
          </a:xfrm>
        </p:spPr>
        <p:txBody>
          <a:bodyPr lIns="0" tIns="0" rIns="0" bIns="0" anchor="ctr">
            <a:normAutofit/>
          </a:bodyPr>
          <a:lstStyle>
            <a:lvl1pPr marL="0" indent="0">
              <a:buNone/>
              <a:defRPr sz="175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Content</a:t>
            </a:r>
            <a:endParaRPr lang="en-GB" dirty="0"/>
          </a:p>
        </p:txBody>
      </p:sp>
      <p:sp>
        <p:nvSpPr>
          <p:cNvPr id="52" name="Text Placeholder 5">
            <a:extLst>
              <a:ext uri="{FF2B5EF4-FFF2-40B4-BE49-F238E27FC236}">
                <a16:creationId xmlns:a16="http://schemas.microsoft.com/office/drawing/2014/main" id="{577F3AB1-841C-4801-B508-459329E4C4FD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7517907" y="5100565"/>
            <a:ext cx="3524006" cy="649706"/>
          </a:xfrm>
        </p:spPr>
        <p:txBody>
          <a:bodyPr lIns="0" tIns="0" rIns="0" bIns="0">
            <a:norm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buNone/>
              <a:defRPr sz="100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 styles </a:t>
            </a:r>
            <a:r>
              <a:rPr lang="en-US" dirty="0" err="1"/>
              <a:t>lorem</a:t>
            </a:r>
            <a:r>
              <a:rPr lang="en-US" dirty="0"/>
              <a:t> </a:t>
            </a:r>
            <a:r>
              <a:rPr lang="en-US" dirty="0" err="1"/>
              <a:t>ipsum</a:t>
            </a:r>
            <a:r>
              <a:rPr lang="en-US" dirty="0"/>
              <a:t> dolor sit </a:t>
            </a:r>
            <a:r>
              <a:rPr lang="en-US" dirty="0" err="1"/>
              <a:t>amet</a:t>
            </a:r>
            <a:r>
              <a:rPr lang="en-US" dirty="0"/>
              <a:t> </a:t>
            </a:r>
            <a:r>
              <a:rPr lang="en-US" dirty="0" err="1"/>
              <a:t>aleh</a:t>
            </a:r>
            <a:r>
              <a:rPr lang="en-US" dirty="0"/>
              <a:t> </a:t>
            </a:r>
            <a:r>
              <a:rPr lang="en-US" dirty="0" err="1"/>
              <a:t>pue</a:t>
            </a:r>
            <a:r>
              <a:rPr lang="en-US" dirty="0"/>
              <a:t> h </a:t>
            </a:r>
            <a:r>
              <a:rPr lang="en-US" dirty="0" err="1"/>
              <a:t>om</a:t>
            </a:r>
            <a:r>
              <a:rPr lang="en-US" dirty="0"/>
              <a:t> </a:t>
            </a:r>
            <a:r>
              <a:rPr lang="en-US" dirty="0" err="1"/>
              <a:t>alah</a:t>
            </a:r>
            <a:r>
              <a:rPr lang="en-US" dirty="0"/>
              <a:t> </a:t>
            </a:r>
            <a:r>
              <a:rPr lang="en-US" dirty="0" err="1"/>
              <a:t>hai</a:t>
            </a:r>
            <a:r>
              <a:rPr lang="en-US" dirty="0"/>
              <a:t> </a:t>
            </a:r>
            <a:r>
              <a:rPr lang="en-US" dirty="0" err="1"/>
              <a:t>meutuwah</a:t>
            </a:r>
            <a:r>
              <a:rPr lang="en-US" dirty="0"/>
              <a:t> </a:t>
            </a:r>
            <a:r>
              <a:rPr lang="en-US" dirty="0" err="1"/>
              <a:t>ka</a:t>
            </a:r>
            <a:r>
              <a:rPr lang="en-US" dirty="0"/>
              <a:t> </a:t>
            </a:r>
            <a:r>
              <a:rPr lang="en-US" dirty="0" err="1"/>
              <a:t>abeh</a:t>
            </a:r>
            <a:r>
              <a:rPr lang="en-US" dirty="0"/>
              <a:t> </a:t>
            </a:r>
            <a:r>
              <a:rPr lang="en-US" dirty="0" err="1"/>
              <a:t>cara</a:t>
            </a:r>
            <a:r>
              <a:rPr lang="en-US" dirty="0"/>
              <a:t> </a:t>
            </a:r>
            <a:r>
              <a:rPr lang="en-US" dirty="0" err="1"/>
              <a:t>mita</a:t>
            </a:r>
            <a:r>
              <a:rPr lang="en-US" dirty="0"/>
              <a:t> </a:t>
            </a:r>
            <a:r>
              <a:rPr lang="en-US" dirty="0" err="1"/>
              <a:t>peng</a:t>
            </a:r>
            <a:endParaRPr lang="en-US" dirty="0"/>
          </a:p>
        </p:txBody>
      </p:sp>
      <p:sp>
        <p:nvSpPr>
          <p:cNvPr id="53" name="Text Placeholder 5">
            <a:extLst>
              <a:ext uri="{FF2B5EF4-FFF2-40B4-BE49-F238E27FC236}">
                <a16:creationId xmlns:a16="http://schemas.microsoft.com/office/drawing/2014/main" id="{A1EB91E6-EFCD-4EDA-B62F-54355642AC2C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7525050" y="4691819"/>
            <a:ext cx="3335338" cy="281597"/>
          </a:xfrm>
        </p:spPr>
        <p:txBody>
          <a:bodyPr lIns="0" tIns="0" rIns="0" bIns="0">
            <a:norm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buNone/>
              <a:defRPr sz="100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Open Sans Light" panose="020B0306030504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 Master text  styles</a:t>
            </a:r>
          </a:p>
        </p:txBody>
      </p:sp>
      <p:sp>
        <p:nvSpPr>
          <p:cNvPr id="54" name="Picture Placeholder 3">
            <a:extLst>
              <a:ext uri="{FF2B5EF4-FFF2-40B4-BE49-F238E27FC236}">
                <a16:creationId xmlns:a16="http://schemas.microsoft.com/office/drawing/2014/main" id="{14B54229-7DC7-49AF-8ADB-789C98C5E224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6354625" y="2017356"/>
            <a:ext cx="890588" cy="889000"/>
          </a:xfrm>
          <a:prstGeom prst="ellipse">
            <a:avLst/>
          </a:prstGeom>
          <a:solidFill>
            <a:schemeClr val="bg1">
              <a:lumMod val="85000"/>
            </a:schemeClr>
          </a:solidFill>
          <a:ln w="3175">
            <a:solidFill>
              <a:schemeClr val="bg1">
                <a:lumMod val="75000"/>
              </a:schemeClr>
            </a:solidFill>
          </a:ln>
        </p:spPr>
        <p:txBody>
          <a:bodyPr>
            <a:normAutofit/>
          </a:bodyPr>
          <a:lstStyle>
            <a:lvl1pPr>
              <a:defRPr sz="800"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id-ID" dirty="0"/>
          </a:p>
        </p:txBody>
      </p:sp>
      <p:sp>
        <p:nvSpPr>
          <p:cNvPr id="55" name="Picture Placeholder 3">
            <a:extLst>
              <a:ext uri="{FF2B5EF4-FFF2-40B4-BE49-F238E27FC236}">
                <a16:creationId xmlns:a16="http://schemas.microsoft.com/office/drawing/2014/main" id="{C6017202-02D5-4325-9E21-4511AEF57CD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358232" y="4115488"/>
            <a:ext cx="890588" cy="889000"/>
          </a:xfrm>
          <a:prstGeom prst="ellipse">
            <a:avLst/>
          </a:prstGeom>
          <a:solidFill>
            <a:schemeClr val="bg1">
              <a:lumMod val="85000"/>
            </a:schemeClr>
          </a:solidFill>
          <a:ln w="3175">
            <a:solidFill>
              <a:schemeClr val="bg1">
                <a:lumMod val="75000"/>
              </a:schemeClr>
            </a:solidFill>
          </a:ln>
        </p:spPr>
        <p:txBody>
          <a:bodyPr>
            <a:normAutofit/>
          </a:bodyPr>
          <a:lstStyle>
            <a:lvl1pPr>
              <a:defRPr sz="800"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id-ID" dirty="0"/>
          </a:p>
        </p:txBody>
      </p:sp>
      <p:sp>
        <p:nvSpPr>
          <p:cNvPr id="56" name="Picture Placeholder 3">
            <a:extLst>
              <a:ext uri="{FF2B5EF4-FFF2-40B4-BE49-F238E27FC236}">
                <a16:creationId xmlns:a16="http://schemas.microsoft.com/office/drawing/2014/main" id="{CCEA90DC-B05F-4967-928B-E807F0EC2C94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206500" y="4115488"/>
            <a:ext cx="890588" cy="889000"/>
          </a:xfrm>
          <a:prstGeom prst="ellipse">
            <a:avLst/>
          </a:prstGeom>
          <a:solidFill>
            <a:schemeClr val="bg1">
              <a:lumMod val="85000"/>
            </a:schemeClr>
          </a:solidFill>
          <a:ln w="3175">
            <a:solidFill>
              <a:schemeClr val="bg1">
                <a:lumMod val="75000"/>
              </a:schemeClr>
            </a:solidFill>
          </a:ln>
        </p:spPr>
        <p:txBody>
          <a:bodyPr>
            <a:normAutofit/>
          </a:bodyPr>
          <a:lstStyle>
            <a:lvl1pPr>
              <a:defRPr sz="800"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id-ID" dirty="0"/>
          </a:p>
        </p:txBody>
      </p:sp>
      <p:sp>
        <p:nvSpPr>
          <p:cNvPr id="57" name="Picture Placeholder 3">
            <a:extLst>
              <a:ext uri="{FF2B5EF4-FFF2-40B4-BE49-F238E27FC236}">
                <a16:creationId xmlns:a16="http://schemas.microsoft.com/office/drawing/2014/main" id="{40C23ED2-70FE-4DE4-AC9A-E5704E5231FB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1202893" y="2017356"/>
            <a:ext cx="890588" cy="889000"/>
          </a:xfrm>
          <a:prstGeom prst="ellipse">
            <a:avLst/>
          </a:prstGeom>
          <a:solidFill>
            <a:schemeClr val="bg1">
              <a:lumMod val="85000"/>
            </a:schemeClr>
          </a:solidFill>
          <a:ln w="3175">
            <a:solidFill>
              <a:schemeClr val="bg1">
                <a:lumMod val="75000"/>
              </a:schemeClr>
            </a:solidFill>
          </a:ln>
        </p:spPr>
        <p:txBody>
          <a:bodyPr>
            <a:normAutofit/>
          </a:bodyPr>
          <a:lstStyle>
            <a:lvl1pPr>
              <a:defRPr sz="800"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id-ID" dirty="0"/>
          </a:p>
        </p:txBody>
      </p:sp>
      <p:sp>
        <p:nvSpPr>
          <p:cNvPr id="28" name="Text Placeholder 2"/>
          <p:cNvSpPr>
            <a:spLocks noGrp="1"/>
          </p:cNvSpPr>
          <p:nvPr>
            <p:ph type="body" sz="quarter" idx="12" hasCustomPrompt="1"/>
          </p:nvPr>
        </p:nvSpPr>
        <p:spPr>
          <a:xfrm>
            <a:off x="4951413" y="6367701"/>
            <a:ext cx="6686550" cy="222012"/>
          </a:xfrm>
        </p:spPr>
        <p:txBody>
          <a:bodyPr/>
          <a:lstStyle>
            <a:lvl1pPr algn="r">
              <a:defRPr sz="900"/>
            </a:lvl1pPr>
            <a:lvl2pPr algn="r">
              <a:defRPr sz="1100"/>
            </a:lvl2pPr>
            <a:lvl3pPr algn="r">
              <a:defRPr sz="1050"/>
            </a:lvl3pPr>
            <a:lvl4pPr algn="r">
              <a:defRPr sz="1000"/>
            </a:lvl4pPr>
            <a:lvl5pPr algn="r">
              <a:defRPr sz="1000"/>
            </a:lvl5pPr>
          </a:lstStyle>
          <a:p>
            <a:pPr lvl="0"/>
            <a:r>
              <a:rPr lang="en-US" dirty="0"/>
              <a:t>Source</a:t>
            </a:r>
          </a:p>
        </p:txBody>
      </p:sp>
      <p:pic>
        <p:nvPicPr>
          <p:cNvPr id="29" name="Picture 28" descr="GSB_H_SEAL_2C.png"/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54182" y="6347358"/>
            <a:ext cx="872696" cy="278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13688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5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000"/>
                            </p:stCondLst>
                            <p:childTnLst>
                              <p:par>
                                <p:cTn id="3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500"/>
                            </p:stCondLst>
                            <p:childTnLst>
                              <p:par>
                                <p:cTn id="5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2000"/>
                            </p:stCondLst>
                            <p:childTnLst>
                              <p:par>
                                <p:cTn id="6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500"/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8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39" grpId="0" build="p">
        <p:tmplLst>
          <p:tmpl lvl="1">
            <p:tnLst>
              <p:par>
                <p:cTn presetID="22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9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40" grpId="0" animBg="1"/>
      <p:bldP spid="41" grpId="0" animBg="1"/>
      <p:bldP spid="42" grpId="0" animBg="1"/>
      <p:bldP spid="43" grpId="0" animBg="1"/>
      <p:bldP spid="44" grpId="0" build="p">
        <p:tmplLst>
          <p:tmpl lvl="1">
            <p:tnLst>
              <p:par>
                <p:cTn presetID="22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44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45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45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46" grpId="0" build="p">
        <p:tmplLst>
          <p:tmpl lvl="1">
            <p:tnLst>
              <p:par>
                <p:cTn presetID="22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46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47" grpId="0" build="p">
        <p:tmplLst>
          <p:tmpl lvl="1">
            <p:tnLst>
              <p:par>
                <p:cTn presetID="22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47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48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48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49" grpId="0" build="p">
        <p:tmplLst>
          <p:tmpl lvl="1">
            <p:tnLst>
              <p:par>
                <p:cTn presetID="22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49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50" grpId="0" build="p">
        <p:tmplLst>
          <p:tmpl lvl="1">
            <p:tnLst>
              <p:par>
                <p:cTn presetID="22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50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51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51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52" grpId="0" build="p">
        <p:tmplLst>
          <p:tmpl lvl="1">
            <p:tnLst>
              <p:par>
                <p:cTn presetID="22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52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53" grpId="0" build="p">
        <p:tmplLst>
          <p:tmpl lvl="1">
            <p:tnLst>
              <p:par>
                <p:cTn presetID="22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53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54" grpId="0" animBg="1"/>
      <p:bldP spid="55" grpId="0" animBg="1"/>
      <p:bldP spid="56" grpId="0" animBg="1"/>
      <p:bldP spid="57" grpId="0" animBg="1"/>
    </p:bldLst>
  </p:timing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1_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B9D6207F-22FF-4921-9256-2A22F3ED0892}"/>
              </a:ext>
            </a:extLst>
          </p:cNvPr>
          <p:cNvCxnSpPr/>
          <p:nvPr userDrawn="1"/>
        </p:nvCxnSpPr>
        <p:spPr>
          <a:xfrm>
            <a:off x="554182" y="6320118"/>
            <a:ext cx="11083636" cy="0"/>
          </a:xfrm>
          <a:prstGeom prst="line">
            <a:avLst/>
          </a:prstGeom>
          <a:ln w="6350">
            <a:solidFill>
              <a:schemeClr val="bg1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 Placeholder 10">
            <a:extLst>
              <a:ext uri="{FF2B5EF4-FFF2-40B4-BE49-F238E27FC236}">
                <a16:creationId xmlns:a16="http://schemas.microsoft.com/office/drawing/2014/main" id="{63C071FE-5E09-4901-B967-0DFC684B1FD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54182" y="1106401"/>
            <a:ext cx="11073007" cy="304800"/>
          </a:xfrm>
          <a:prstGeom prst="rect">
            <a:avLst/>
          </a:prstGeom>
        </p:spPr>
        <p:txBody>
          <a:bodyPr lIns="0" tIns="0" rIns="0" bIns="0" anchor="ctr" anchorCtr="0">
            <a:noAutofit/>
          </a:bodyPr>
          <a:lstStyle>
            <a:lvl1pPr marL="0" indent="0" algn="l" rtl="0">
              <a:spcBef>
                <a:spcPts val="0"/>
              </a:spcBef>
              <a:buNone/>
              <a:defRPr sz="2133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</a:defRPr>
            </a:lvl1pPr>
            <a:lvl2pPr algn="ctr" rtl="0">
              <a:defRPr/>
            </a:lvl2pPr>
            <a:lvl3pPr algn="ctr" rtl="0">
              <a:defRPr/>
            </a:lvl3pPr>
            <a:lvl4pPr algn="ctr" rtl="0">
              <a:defRPr/>
            </a:lvl4pPr>
            <a:lvl5pPr algn="ctr" rtl="0">
              <a:defRPr/>
            </a:lvl5pPr>
          </a:lstStyle>
          <a:p>
            <a:pPr lvl="0"/>
            <a:r>
              <a:rPr lang="en-US" dirty="0"/>
              <a:t>Subtitle if needed</a:t>
            </a:r>
          </a:p>
        </p:txBody>
      </p:sp>
      <p:sp>
        <p:nvSpPr>
          <p:cNvPr id="6" name="Text Placeholder 7">
            <a:extLst>
              <a:ext uri="{FF2B5EF4-FFF2-40B4-BE49-F238E27FC236}">
                <a16:creationId xmlns:a16="http://schemas.microsoft.com/office/drawing/2014/main" id="{E7EBE372-FB97-4E0A-8C40-328D601C1D4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54182" y="455265"/>
            <a:ext cx="11073008" cy="558784"/>
          </a:xfrm>
          <a:prstGeom prst="rect">
            <a:avLst/>
          </a:prstGeom>
        </p:spPr>
        <p:txBody>
          <a:bodyPr lIns="0" tIns="0" rIns="0" bIns="0" anchor="ctr" anchorCtr="0">
            <a:noAutofit/>
          </a:bodyPr>
          <a:lstStyle>
            <a:lvl1pPr marL="0" indent="0" algn="l" rtl="0">
              <a:spcBef>
                <a:spcPts val="0"/>
              </a:spcBef>
              <a:buNone/>
              <a:defRPr sz="4000" b="0" cap="none" spc="0" baseline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Open Sans Light" pitchFamily="34" charset="0"/>
              </a:defRPr>
            </a:lvl1pPr>
          </a:lstStyle>
          <a:p>
            <a:pPr lvl="0"/>
            <a:r>
              <a:rPr lang="en-US" dirty="0"/>
              <a:t>Slide title</a:t>
            </a:r>
          </a:p>
        </p:txBody>
      </p:sp>
      <p:sp>
        <p:nvSpPr>
          <p:cNvPr id="7" name="Text Placeholder 5">
            <a:extLst>
              <a:ext uri="{FF2B5EF4-FFF2-40B4-BE49-F238E27FC236}">
                <a16:creationId xmlns:a16="http://schemas.microsoft.com/office/drawing/2014/main" id="{72BCC149-2791-4E80-AF85-F662BE2B2363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71574" y="4614846"/>
            <a:ext cx="2200727" cy="1109679"/>
          </a:xfrm>
        </p:spPr>
        <p:txBody>
          <a:bodyPr lIns="0" tIns="0" rIns="0" bIns="0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400">
                <a:solidFill>
                  <a:schemeClr val="tx2"/>
                </a:solidFill>
                <a:latin typeface="+mj-lt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 styles </a:t>
            </a:r>
            <a:r>
              <a:rPr lang="en-US" dirty="0" err="1"/>
              <a:t>lorem</a:t>
            </a:r>
            <a:r>
              <a:rPr lang="en-US" dirty="0"/>
              <a:t> </a:t>
            </a:r>
            <a:r>
              <a:rPr lang="en-US" dirty="0" err="1"/>
              <a:t>ipsum</a:t>
            </a:r>
            <a:r>
              <a:rPr lang="en-US" dirty="0"/>
              <a:t> dolor sit </a:t>
            </a:r>
            <a:r>
              <a:rPr lang="en-US" dirty="0" err="1"/>
              <a:t>amet</a:t>
            </a:r>
            <a:r>
              <a:rPr lang="en-US" dirty="0"/>
              <a:t> </a:t>
            </a:r>
            <a:r>
              <a:rPr lang="en-US" dirty="0" err="1"/>
              <a:t>aleh</a:t>
            </a:r>
            <a:r>
              <a:rPr lang="en-US" dirty="0"/>
              <a:t> </a:t>
            </a:r>
            <a:r>
              <a:rPr lang="en-US" dirty="0" err="1"/>
              <a:t>pue</a:t>
            </a:r>
            <a:r>
              <a:rPr lang="en-US" dirty="0"/>
              <a:t> h </a:t>
            </a:r>
            <a:r>
              <a:rPr lang="en-US" dirty="0" err="1"/>
              <a:t>om</a:t>
            </a:r>
            <a:r>
              <a:rPr lang="en-US" dirty="0"/>
              <a:t> </a:t>
            </a:r>
            <a:r>
              <a:rPr lang="en-US" dirty="0" err="1"/>
              <a:t>alah</a:t>
            </a:r>
            <a:r>
              <a:rPr lang="en-US" dirty="0"/>
              <a:t> </a:t>
            </a:r>
            <a:r>
              <a:rPr lang="en-US" dirty="0" err="1"/>
              <a:t>hai</a:t>
            </a:r>
            <a:r>
              <a:rPr lang="en-US" dirty="0"/>
              <a:t> </a:t>
            </a:r>
            <a:r>
              <a:rPr lang="en-US" dirty="0" err="1"/>
              <a:t>meutuwah</a:t>
            </a:r>
            <a:r>
              <a:rPr lang="en-US" dirty="0"/>
              <a:t> </a:t>
            </a:r>
            <a:r>
              <a:rPr lang="en-US" dirty="0" err="1"/>
              <a:t>ka</a:t>
            </a:r>
            <a:r>
              <a:rPr lang="en-US" dirty="0"/>
              <a:t> </a:t>
            </a:r>
            <a:r>
              <a:rPr lang="en-US" dirty="0" err="1"/>
              <a:t>abeh</a:t>
            </a:r>
            <a:r>
              <a:rPr lang="en-US" dirty="0"/>
              <a:t> </a:t>
            </a:r>
            <a:r>
              <a:rPr lang="en-US" dirty="0" err="1"/>
              <a:t>cara</a:t>
            </a:r>
            <a:r>
              <a:rPr lang="en-US" dirty="0"/>
              <a:t> </a:t>
            </a:r>
            <a:r>
              <a:rPr lang="en-US" dirty="0" err="1"/>
              <a:t>mita</a:t>
            </a:r>
            <a:r>
              <a:rPr lang="en-US" dirty="0"/>
              <a:t> </a:t>
            </a:r>
            <a:r>
              <a:rPr lang="en-US" dirty="0" err="1"/>
              <a:t>peng</a:t>
            </a:r>
            <a:endParaRPr lang="en-US" dirty="0"/>
          </a:p>
        </p:txBody>
      </p:sp>
      <p:sp>
        <p:nvSpPr>
          <p:cNvPr id="12" name="Picture Placeholder 3">
            <a:extLst>
              <a:ext uri="{FF2B5EF4-FFF2-40B4-BE49-F238E27FC236}">
                <a16:creationId xmlns:a16="http://schemas.microsoft.com/office/drawing/2014/main" id="{C9B6769D-DA96-4DA0-AE59-5F36EF2FBA0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200150" y="2019300"/>
            <a:ext cx="2133600" cy="1743075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>
            <a:lvl1pPr>
              <a:defRPr sz="800">
                <a:latin typeface="+mj-lt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id-ID" dirty="0"/>
          </a:p>
        </p:txBody>
      </p:sp>
      <p:sp>
        <p:nvSpPr>
          <p:cNvPr id="13" name="Picture Placeholder 3">
            <a:extLst>
              <a:ext uri="{FF2B5EF4-FFF2-40B4-BE49-F238E27FC236}">
                <a16:creationId xmlns:a16="http://schemas.microsoft.com/office/drawing/2014/main" id="{58581E1A-6C7E-41B1-BFE9-FC85DCF5D5F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741767" y="2019300"/>
            <a:ext cx="2133600" cy="1743075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>
            <a:lvl1pPr>
              <a:defRPr sz="800">
                <a:latin typeface="+mj-lt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id-ID" dirty="0"/>
          </a:p>
        </p:txBody>
      </p:sp>
      <p:sp>
        <p:nvSpPr>
          <p:cNvPr id="14" name="Picture Placeholder 3">
            <a:extLst>
              <a:ext uri="{FF2B5EF4-FFF2-40B4-BE49-F238E27FC236}">
                <a16:creationId xmlns:a16="http://schemas.microsoft.com/office/drawing/2014/main" id="{B10486F2-5A91-455C-B349-2BC186AD275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259988" y="2019300"/>
            <a:ext cx="2133600" cy="1743075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>
            <a:lvl1pPr>
              <a:defRPr sz="800">
                <a:latin typeface="+mj-lt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id-ID" dirty="0"/>
          </a:p>
        </p:txBody>
      </p:sp>
      <p:sp>
        <p:nvSpPr>
          <p:cNvPr id="15" name="Picture Placeholder 3">
            <a:extLst>
              <a:ext uri="{FF2B5EF4-FFF2-40B4-BE49-F238E27FC236}">
                <a16:creationId xmlns:a16="http://schemas.microsoft.com/office/drawing/2014/main" id="{292C274B-1E33-4FA4-B5C8-335776D91E1C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819616" y="2019300"/>
            <a:ext cx="2133600" cy="1743075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>
            <a:lvl1pPr>
              <a:defRPr sz="800">
                <a:latin typeface="+mj-lt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id-ID" dirty="0"/>
          </a:p>
        </p:txBody>
      </p:sp>
      <p:sp>
        <p:nvSpPr>
          <p:cNvPr id="20" name="Text Placeholder 5">
            <a:extLst>
              <a:ext uri="{FF2B5EF4-FFF2-40B4-BE49-F238E27FC236}">
                <a16:creationId xmlns:a16="http://schemas.microsoft.com/office/drawing/2014/main" id="{D916BCA6-3B2A-4C57-A6D2-A748ED20415A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3707967" y="4614846"/>
            <a:ext cx="2200727" cy="1109679"/>
          </a:xfrm>
        </p:spPr>
        <p:txBody>
          <a:bodyPr lIns="0" tIns="0" rIns="0" bIns="0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400">
                <a:solidFill>
                  <a:schemeClr val="tx2"/>
                </a:solidFill>
                <a:latin typeface="+mj-lt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 styles </a:t>
            </a:r>
            <a:r>
              <a:rPr lang="en-US" dirty="0" err="1"/>
              <a:t>lorem</a:t>
            </a:r>
            <a:r>
              <a:rPr lang="en-US" dirty="0"/>
              <a:t> </a:t>
            </a:r>
            <a:r>
              <a:rPr lang="en-US" dirty="0" err="1"/>
              <a:t>ipsum</a:t>
            </a:r>
            <a:r>
              <a:rPr lang="en-US" dirty="0"/>
              <a:t> dolor sit </a:t>
            </a:r>
            <a:r>
              <a:rPr lang="en-US" dirty="0" err="1"/>
              <a:t>amet</a:t>
            </a:r>
            <a:r>
              <a:rPr lang="en-US" dirty="0"/>
              <a:t> </a:t>
            </a:r>
            <a:r>
              <a:rPr lang="en-US" dirty="0" err="1"/>
              <a:t>aleh</a:t>
            </a:r>
            <a:r>
              <a:rPr lang="en-US" dirty="0"/>
              <a:t> </a:t>
            </a:r>
            <a:r>
              <a:rPr lang="en-US" dirty="0" err="1"/>
              <a:t>pue</a:t>
            </a:r>
            <a:r>
              <a:rPr lang="en-US" dirty="0"/>
              <a:t> h </a:t>
            </a:r>
            <a:r>
              <a:rPr lang="en-US" dirty="0" err="1"/>
              <a:t>om</a:t>
            </a:r>
            <a:r>
              <a:rPr lang="en-US" dirty="0"/>
              <a:t> </a:t>
            </a:r>
            <a:r>
              <a:rPr lang="en-US" dirty="0" err="1"/>
              <a:t>alah</a:t>
            </a:r>
            <a:r>
              <a:rPr lang="en-US" dirty="0"/>
              <a:t> </a:t>
            </a:r>
            <a:r>
              <a:rPr lang="en-US" dirty="0" err="1"/>
              <a:t>hai</a:t>
            </a:r>
            <a:r>
              <a:rPr lang="en-US" dirty="0"/>
              <a:t> </a:t>
            </a:r>
            <a:r>
              <a:rPr lang="en-US" dirty="0" err="1"/>
              <a:t>meutuwah</a:t>
            </a:r>
            <a:r>
              <a:rPr lang="en-US" dirty="0"/>
              <a:t> </a:t>
            </a:r>
            <a:r>
              <a:rPr lang="en-US" dirty="0" err="1"/>
              <a:t>ka</a:t>
            </a:r>
            <a:r>
              <a:rPr lang="en-US" dirty="0"/>
              <a:t> </a:t>
            </a:r>
            <a:r>
              <a:rPr lang="en-US" dirty="0" err="1"/>
              <a:t>abeh</a:t>
            </a:r>
            <a:r>
              <a:rPr lang="en-US" dirty="0"/>
              <a:t> </a:t>
            </a:r>
            <a:r>
              <a:rPr lang="en-US" dirty="0" err="1"/>
              <a:t>cara</a:t>
            </a:r>
            <a:r>
              <a:rPr lang="en-US" dirty="0"/>
              <a:t> </a:t>
            </a:r>
            <a:r>
              <a:rPr lang="en-US" dirty="0" err="1"/>
              <a:t>mita</a:t>
            </a:r>
            <a:r>
              <a:rPr lang="en-US" dirty="0"/>
              <a:t> </a:t>
            </a:r>
            <a:r>
              <a:rPr lang="en-US" dirty="0" err="1"/>
              <a:t>peng</a:t>
            </a:r>
            <a:endParaRPr lang="en-US" dirty="0"/>
          </a:p>
        </p:txBody>
      </p:sp>
      <p:sp>
        <p:nvSpPr>
          <p:cNvPr id="21" name="Text Placeholder 5">
            <a:extLst>
              <a:ext uri="{FF2B5EF4-FFF2-40B4-BE49-F238E27FC236}">
                <a16:creationId xmlns:a16="http://schemas.microsoft.com/office/drawing/2014/main" id="{24568814-EA0C-4564-9FC2-3F01E663731D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238865" y="4614846"/>
            <a:ext cx="2200727" cy="1109679"/>
          </a:xfrm>
        </p:spPr>
        <p:txBody>
          <a:bodyPr lIns="0" tIns="0" rIns="0" bIns="0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400">
                <a:solidFill>
                  <a:schemeClr val="tx2"/>
                </a:solidFill>
                <a:latin typeface="+mj-lt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 styles </a:t>
            </a:r>
            <a:r>
              <a:rPr lang="en-US" dirty="0" err="1"/>
              <a:t>lorem</a:t>
            </a:r>
            <a:r>
              <a:rPr lang="en-US" dirty="0"/>
              <a:t> </a:t>
            </a:r>
            <a:r>
              <a:rPr lang="en-US" dirty="0" err="1"/>
              <a:t>ipsum</a:t>
            </a:r>
            <a:r>
              <a:rPr lang="en-US" dirty="0"/>
              <a:t> dolor sit </a:t>
            </a:r>
            <a:r>
              <a:rPr lang="en-US" dirty="0" err="1"/>
              <a:t>amet</a:t>
            </a:r>
            <a:r>
              <a:rPr lang="en-US" dirty="0"/>
              <a:t> </a:t>
            </a:r>
            <a:r>
              <a:rPr lang="en-US" dirty="0" err="1"/>
              <a:t>aleh</a:t>
            </a:r>
            <a:r>
              <a:rPr lang="en-US" dirty="0"/>
              <a:t> </a:t>
            </a:r>
            <a:r>
              <a:rPr lang="en-US" dirty="0" err="1"/>
              <a:t>pue</a:t>
            </a:r>
            <a:r>
              <a:rPr lang="en-US" dirty="0"/>
              <a:t> h </a:t>
            </a:r>
            <a:r>
              <a:rPr lang="en-US" dirty="0" err="1"/>
              <a:t>om</a:t>
            </a:r>
            <a:r>
              <a:rPr lang="en-US" dirty="0"/>
              <a:t> </a:t>
            </a:r>
            <a:r>
              <a:rPr lang="en-US" dirty="0" err="1"/>
              <a:t>alah</a:t>
            </a:r>
            <a:r>
              <a:rPr lang="en-US" dirty="0"/>
              <a:t> </a:t>
            </a:r>
            <a:r>
              <a:rPr lang="en-US" dirty="0" err="1"/>
              <a:t>hai</a:t>
            </a:r>
            <a:r>
              <a:rPr lang="en-US" dirty="0"/>
              <a:t> </a:t>
            </a:r>
            <a:r>
              <a:rPr lang="en-US" dirty="0" err="1"/>
              <a:t>meutuwah</a:t>
            </a:r>
            <a:r>
              <a:rPr lang="en-US" dirty="0"/>
              <a:t> </a:t>
            </a:r>
            <a:r>
              <a:rPr lang="en-US" dirty="0" err="1"/>
              <a:t>ka</a:t>
            </a:r>
            <a:r>
              <a:rPr lang="en-US" dirty="0"/>
              <a:t> </a:t>
            </a:r>
            <a:r>
              <a:rPr lang="en-US" dirty="0" err="1"/>
              <a:t>abeh</a:t>
            </a:r>
            <a:r>
              <a:rPr lang="en-US" dirty="0"/>
              <a:t> </a:t>
            </a:r>
            <a:r>
              <a:rPr lang="en-US" dirty="0" err="1"/>
              <a:t>cara</a:t>
            </a:r>
            <a:r>
              <a:rPr lang="en-US" dirty="0"/>
              <a:t> </a:t>
            </a:r>
            <a:r>
              <a:rPr lang="en-US" dirty="0" err="1"/>
              <a:t>mita</a:t>
            </a:r>
            <a:r>
              <a:rPr lang="en-US" dirty="0"/>
              <a:t> </a:t>
            </a:r>
            <a:r>
              <a:rPr lang="en-US" dirty="0" err="1"/>
              <a:t>peng</a:t>
            </a:r>
            <a:endParaRPr lang="en-US" dirty="0"/>
          </a:p>
        </p:txBody>
      </p:sp>
      <p:sp>
        <p:nvSpPr>
          <p:cNvPr id="22" name="Text Placeholder 5">
            <a:extLst>
              <a:ext uri="{FF2B5EF4-FFF2-40B4-BE49-F238E27FC236}">
                <a16:creationId xmlns:a16="http://schemas.microsoft.com/office/drawing/2014/main" id="{ECAA5D0B-F021-472A-88BF-B85DFB4BF1CF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775258" y="4614846"/>
            <a:ext cx="2200727" cy="1109679"/>
          </a:xfrm>
        </p:spPr>
        <p:txBody>
          <a:bodyPr lIns="0" tIns="0" rIns="0" bIns="0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400">
                <a:solidFill>
                  <a:schemeClr val="tx2"/>
                </a:solidFill>
                <a:latin typeface="+mj-lt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 styles </a:t>
            </a:r>
            <a:r>
              <a:rPr lang="en-US" dirty="0" err="1"/>
              <a:t>lorem</a:t>
            </a:r>
            <a:r>
              <a:rPr lang="en-US" dirty="0"/>
              <a:t> </a:t>
            </a:r>
            <a:r>
              <a:rPr lang="en-US" dirty="0" err="1"/>
              <a:t>ipsum</a:t>
            </a:r>
            <a:r>
              <a:rPr lang="en-US" dirty="0"/>
              <a:t> dolor sit </a:t>
            </a:r>
            <a:r>
              <a:rPr lang="en-US" dirty="0" err="1"/>
              <a:t>amet</a:t>
            </a:r>
            <a:r>
              <a:rPr lang="en-US" dirty="0"/>
              <a:t> </a:t>
            </a:r>
            <a:r>
              <a:rPr lang="en-US" dirty="0" err="1"/>
              <a:t>aleh</a:t>
            </a:r>
            <a:r>
              <a:rPr lang="en-US" dirty="0"/>
              <a:t> </a:t>
            </a:r>
            <a:r>
              <a:rPr lang="en-US" dirty="0" err="1"/>
              <a:t>pue</a:t>
            </a:r>
            <a:r>
              <a:rPr lang="en-US" dirty="0"/>
              <a:t> h </a:t>
            </a:r>
            <a:r>
              <a:rPr lang="en-US" dirty="0" err="1"/>
              <a:t>om</a:t>
            </a:r>
            <a:r>
              <a:rPr lang="en-US" dirty="0"/>
              <a:t> </a:t>
            </a:r>
            <a:r>
              <a:rPr lang="en-US" dirty="0" err="1"/>
              <a:t>alah</a:t>
            </a:r>
            <a:r>
              <a:rPr lang="en-US" dirty="0"/>
              <a:t> </a:t>
            </a:r>
            <a:r>
              <a:rPr lang="en-US" dirty="0" err="1"/>
              <a:t>hai</a:t>
            </a:r>
            <a:r>
              <a:rPr lang="en-US" dirty="0"/>
              <a:t> </a:t>
            </a:r>
            <a:r>
              <a:rPr lang="en-US" dirty="0" err="1"/>
              <a:t>meutuwah</a:t>
            </a:r>
            <a:r>
              <a:rPr lang="en-US" dirty="0"/>
              <a:t> </a:t>
            </a:r>
            <a:r>
              <a:rPr lang="en-US" dirty="0" err="1"/>
              <a:t>ka</a:t>
            </a:r>
            <a:r>
              <a:rPr lang="en-US" dirty="0"/>
              <a:t> </a:t>
            </a:r>
            <a:r>
              <a:rPr lang="en-US" dirty="0" err="1"/>
              <a:t>abeh</a:t>
            </a:r>
            <a:r>
              <a:rPr lang="en-US" dirty="0"/>
              <a:t> </a:t>
            </a:r>
            <a:r>
              <a:rPr lang="en-US" dirty="0" err="1"/>
              <a:t>cara</a:t>
            </a:r>
            <a:r>
              <a:rPr lang="en-US" dirty="0"/>
              <a:t> </a:t>
            </a:r>
            <a:r>
              <a:rPr lang="en-US" dirty="0" err="1"/>
              <a:t>mita</a:t>
            </a:r>
            <a:r>
              <a:rPr lang="en-US" dirty="0"/>
              <a:t> </a:t>
            </a:r>
            <a:r>
              <a:rPr lang="en-US" dirty="0" err="1"/>
              <a:t>peng</a:t>
            </a:r>
            <a:endParaRPr lang="en-US" dirty="0"/>
          </a:p>
        </p:txBody>
      </p:sp>
      <p:sp>
        <p:nvSpPr>
          <p:cNvPr id="16" name="Text Placeholder 4">
            <a:extLst>
              <a:ext uri="{FF2B5EF4-FFF2-40B4-BE49-F238E27FC236}">
                <a16:creationId xmlns:a16="http://schemas.microsoft.com/office/drawing/2014/main" id="{11B8F0E0-7389-4F7C-A3D1-B9EB008D79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200150" y="3751555"/>
            <a:ext cx="2133600" cy="711115"/>
          </a:xfrm>
          <a:solidFill>
            <a:schemeClr val="accent1"/>
          </a:solidFill>
        </p:spPr>
        <p:txBody>
          <a:bodyPr lIns="0" tIns="0" rIns="0" bIns="0" anchor="ctr">
            <a:noAutofit/>
          </a:bodyPr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+mj-lt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</a:t>
            </a:r>
            <a:endParaRPr lang="en-GB" dirty="0"/>
          </a:p>
        </p:txBody>
      </p:sp>
      <p:sp>
        <p:nvSpPr>
          <p:cNvPr id="23" name="Text Placeholder 4">
            <a:extLst>
              <a:ext uri="{FF2B5EF4-FFF2-40B4-BE49-F238E27FC236}">
                <a16:creationId xmlns:a16="http://schemas.microsoft.com/office/drawing/2014/main" id="{A9F707F0-7E55-475E-BF0A-B7381DD7964C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3741767" y="3751555"/>
            <a:ext cx="2133600" cy="711115"/>
          </a:xfrm>
          <a:solidFill>
            <a:schemeClr val="tx2"/>
          </a:solidFill>
        </p:spPr>
        <p:txBody>
          <a:bodyPr lIns="0" tIns="0" rIns="0" bIns="0" anchor="ctr">
            <a:noAutofit/>
          </a:bodyPr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+mj-lt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</a:t>
            </a:r>
            <a:endParaRPr lang="en-GB" dirty="0"/>
          </a:p>
        </p:txBody>
      </p:sp>
      <p:sp>
        <p:nvSpPr>
          <p:cNvPr id="24" name="Text Placeholder 4">
            <a:extLst>
              <a:ext uri="{FF2B5EF4-FFF2-40B4-BE49-F238E27FC236}">
                <a16:creationId xmlns:a16="http://schemas.microsoft.com/office/drawing/2014/main" id="{EAF9498C-0A44-487F-8E45-2488CE7AF0E2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6259988" y="3751555"/>
            <a:ext cx="2133600" cy="711115"/>
          </a:xfrm>
          <a:solidFill>
            <a:schemeClr val="accent3"/>
          </a:solidFill>
        </p:spPr>
        <p:txBody>
          <a:bodyPr lIns="0" tIns="0" rIns="0" bIns="0" anchor="ctr">
            <a:noAutofit/>
          </a:bodyPr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+mj-lt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</a:t>
            </a:r>
            <a:endParaRPr lang="en-GB" dirty="0"/>
          </a:p>
        </p:txBody>
      </p:sp>
      <p:sp>
        <p:nvSpPr>
          <p:cNvPr id="25" name="Text Placeholder 4">
            <a:extLst>
              <a:ext uri="{FF2B5EF4-FFF2-40B4-BE49-F238E27FC236}">
                <a16:creationId xmlns:a16="http://schemas.microsoft.com/office/drawing/2014/main" id="{5937EFBC-1E48-4F4B-BF55-FF83BF5BC04A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8819616" y="3751555"/>
            <a:ext cx="2133600" cy="711115"/>
          </a:xfrm>
          <a:solidFill>
            <a:schemeClr val="accent4"/>
          </a:solidFill>
        </p:spPr>
        <p:txBody>
          <a:bodyPr lIns="0" tIns="0" rIns="0" bIns="0" anchor="ctr">
            <a:noAutofit/>
          </a:bodyPr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+mj-lt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</a:t>
            </a:r>
            <a:endParaRPr lang="en-GB" dirty="0"/>
          </a:p>
        </p:txBody>
      </p:sp>
      <p:sp>
        <p:nvSpPr>
          <p:cNvPr id="26" name="Text Placeholder 2"/>
          <p:cNvSpPr>
            <a:spLocks noGrp="1"/>
          </p:cNvSpPr>
          <p:nvPr>
            <p:ph type="body" sz="quarter" idx="12" hasCustomPrompt="1"/>
          </p:nvPr>
        </p:nvSpPr>
        <p:spPr>
          <a:xfrm>
            <a:off x="4951413" y="6367701"/>
            <a:ext cx="6686550" cy="222012"/>
          </a:xfrm>
        </p:spPr>
        <p:txBody>
          <a:bodyPr/>
          <a:lstStyle>
            <a:lvl1pPr algn="r">
              <a:defRPr sz="900"/>
            </a:lvl1pPr>
            <a:lvl2pPr algn="r">
              <a:defRPr sz="1100"/>
            </a:lvl2pPr>
            <a:lvl3pPr algn="r">
              <a:defRPr sz="1050"/>
            </a:lvl3pPr>
            <a:lvl4pPr algn="r">
              <a:defRPr sz="1000"/>
            </a:lvl4pPr>
            <a:lvl5pPr algn="r">
              <a:defRPr sz="1000"/>
            </a:lvl5pPr>
          </a:lstStyle>
          <a:p>
            <a:pPr lvl="0"/>
            <a:r>
              <a:rPr lang="en-US" dirty="0"/>
              <a:t>Source</a:t>
            </a:r>
          </a:p>
        </p:txBody>
      </p:sp>
      <p:pic>
        <p:nvPicPr>
          <p:cNvPr id="27" name="Picture 26" descr="GSB_H_SEAL_2C.png"/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54182" y="6347358"/>
            <a:ext cx="872696" cy="278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2115853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2_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1283202A-EB4F-4312-BD6B-911F94EBBF98}"/>
              </a:ext>
            </a:extLst>
          </p:cNvPr>
          <p:cNvCxnSpPr/>
          <p:nvPr userDrawn="1"/>
        </p:nvCxnSpPr>
        <p:spPr>
          <a:xfrm>
            <a:off x="554182" y="6320118"/>
            <a:ext cx="11083636" cy="0"/>
          </a:xfrm>
          <a:prstGeom prst="line">
            <a:avLst/>
          </a:prstGeom>
          <a:ln w="6350">
            <a:solidFill>
              <a:schemeClr val="bg1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 Placeholder 10">
            <a:extLst>
              <a:ext uri="{FF2B5EF4-FFF2-40B4-BE49-F238E27FC236}">
                <a16:creationId xmlns:a16="http://schemas.microsoft.com/office/drawing/2014/main" id="{99C2000C-53EE-4B17-B018-7D4E7347096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54182" y="1106401"/>
            <a:ext cx="11073007" cy="304800"/>
          </a:xfrm>
          <a:prstGeom prst="rect">
            <a:avLst/>
          </a:prstGeom>
        </p:spPr>
        <p:txBody>
          <a:bodyPr lIns="0" tIns="0" rIns="0" bIns="0" anchor="ctr" anchorCtr="0">
            <a:noAutofit/>
          </a:bodyPr>
          <a:lstStyle>
            <a:lvl1pPr marL="0" indent="0" algn="l" rtl="0">
              <a:spcBef>
                <a:spcPts val="0"/>
              </a:spcBef>
              <a:buNone/>
              <a:defRPr sz="2133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</a:defRPr>
            </a:lvl1pPr>
            <a:lvl2pPr algn="ctr" rtl="0">
              <a:defRPr/>
            </a:lvl2pPr>
            <a:lvl3pPr algn="ctr" rtl="0">
              <a:defRPr/>
            </a:lvl3pPr>
            <a:lvl4pPr algn="ctr" rtl="0">
              <a:defRPr/>
            </a:lvl4pPr>
            <a:lvl5pPr algn="ctr" rtl="0">
              <a:defRPr/>
            </a:lvl5pPr>
          </a:lstStyle>
          <a:p>
            <a:pPr lvl="0"/>
            <a:r>
              <a:rPr lang="en-US" dirty="0"/>
              <a:t>Subtitle if needed</a:t>
            </a:r>
          </a:p>
        </p:txBody>
      </p:sp>
      <p:sp>
        <p:nvSpPr>
          <p:cNvPr id="6" name="Text Placeholder 7">
            <a:extLst>
              <a:ext uri="{FF2B5EF4-FFF2-40B4-BE49-F238E27FC236}">
                <a16:creationId xmlns:a16="http://schemas.microsoft.com/office/drawing/2014/main" id="{7E9F61FD-3902-41A9-A46E-29522DFC6F0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54182" y="455265"/>
            <a:ext cx="11073008" cy="558784"/>
          </a:xfrm>
          <a:prstGeom prst="rect">
            <a:avLst/>
          </a:prstGeom>
        </p:spPr>
        <p:txBody>
          <a:bodyPr lIns="0" tIns="0" rIns="0" bIns="0" anchor="ctr" anchorCtr="0">
            <a:noAutofit/>
          </a:bodyPr>
          <a:lstStyle>
            <a:lvl1pPr marL="0" indent="0" algn="l" rtl="0">
              <a:spcBef>
                <a:spcPts val="0"/>
              </a:spcBef>
              <a:buNone/>
              <a:defRPr sz="4000" b="0" cap="none" spc="0" baseline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Open Sans Light" pitchFamily="34" charset="0"/>
              </a:defRPr>
            </a:lvl1pPr>
          </a:lstStyle>
          <a:p>
            <a:pPr lvl="0"/>
            <a:r>
              <a:rPr lang="en-US" dirty="0"/>
              <a:t>Slide title</a:t>
            </a:r>
          </a:p>
        </p:txBody>
      </p:sp>
      <p:sp>
        <p:nvSpPr>
          <p:cNvPr id="7" name="Text Placeholder 4">
            <a:extLst>
              <a:ext uri="{FF2B5EF4-FFF2-40B4-BE49-F238E27FC236}">
                <a16:creationId xmlns:a16="http://schemas.microsoft.com/office/drawing/2014/main" id="{A8F34950-1806-4549-AAE3-C84508BFA11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115870" y="3591162"/>
            <a:ext cx="4567238" cy="224656"/>
          </a:xfrm>
        </p:spPr>
        <p:txBody>
          <a:bodyPr lIns="0" tIns="0" rIns="0" bIns="0" anchor="ctr">
            <a:noAutofit/>
          </a:bodyPr>
          <a:lstStyle>
            <a:lvl1pPr marL="0" indent="0">
              <a:buNone/>
              <a:defRPr sz="2000" b="0">
                <a:solidFill>
                  <a:schemeClr val="tx2"/>
                </a:solidFill>
                <a:latin typeface="+mn-lt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Content Heading</a:t>
            </a:r>
            <a:endParaRPr lang="en-GB" dirty="0"/>
          </a:p>
        </p:txBody>
      </p:sp>
      <p:sp>
        <p:nvSpPr>
          <p:cNvPr id="8" name="Shape 6360">
            <a:extLst>
              <a:ext uri="{FF2B5EF4-FFF2-40B4-BE49-F238E27FC236}">
                <a16:creationId xmlns:a16="http://schemas.microsoft.com/office/drawing/2014/main" id="{4CC5DA57-89EC-4AB2-94BE-216E6BEF4528}"/>
              </a:ext>
            </a:extLst>
          </p:cNvPr>
          <p:cNvSpPr/>
          <p:nvPr userDrawn="1"/>
        </p:nvSpPr>
        <p:spPr>
          <a:xfrm>
            <a:off x="4532056" y="4619872"/>
            <a:ext cx="704316" cy="33061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380" extrusionOk="0">
                <a:moveTo>
                  <a:pt x="21600" y="8686"/>
                </a:moveTo>
                <a:cubicBezTo>
                  <a:pt x="21481" y="8412"/>
                  <a:pt x="21361" y="8138"/>
                  <a:pt x="21233" y="7874"/>
                </a:cubicBezTo>
                <a:cubicBezTo>
                  <a:pt x="20516" y="6367"/>
                  <a:pt x="19719" y="5032"/>
                  <a:pt x="18859" y="3920"/>
                </a:cubicBezTo>
                <a:cubicBezTo>
                  <a:pt x="17139" y="1683"/>
                  <a:pt x="15164" y="312"/>
                  <a:pt x="13149" y="52"/>
                </a:cubicBezTo>
                <a:cubicBezTo>
                  <a:pt x="11133" y="-220"/>
                  <a:pt x="9096" y="572"/>
                  <a:pt x="7260" y="2313"/>
                </a:cubicBezTo>
                <a:cubicBezTo>
                  <a:pt x="5424" y="4044"/>
                  <a:pt x="3784" y="6700"/>
                  <a:pt x="2531" y="9999"/>
                </a:cubicBezTo>
                <a:cubicBezTo>
                  <a:pt x="1268" y="13298"/>
                  <a:pt x="390" y="17228"/>
                  <a:pt x="0" y="21380"/>
                </a:cubicBezTo>
                <a:cubicBezTo>
                  <a:pt x="408" y="17240"/>
                  <a:pt x="1299" y="13324"/>
                  <a:pt x="2571" y="10073"/>
                </a:cubicBezTo>
                <a:cubicBezTo>
                  <a:pt x="3838" y="6811"/>
                  <a:pt x="5473" y="4191"/>
                  <a:pt x="7304" y="2510"/>
                </a:cubicBezTo>
                <a:cubicBezTo>
                  <a:pt x="9132" y="831"/>
                  <a:pt x="11152" y="89"/>
                  <a:pt x="13135" y="386"/>
                </a:cubicBezTo>
                <a:cubicBezTo>
                  <a:pt x="15124" y="682"/>
                  <a:pt x="17063" y="2066"/>
                  <a:pt x="18747" y="4303"/>
                </a:cubicBezTo>
                <a:cubicBezTo>
                  <a:pt x="19589" y="5415"/>
                  <a:pt x="20364" y="6737"/>
                  <a:pt x="21062" y="8232"/>
                </a:cubicBezTo>
                <a:cubicBezTo>
                  <a:pt x="21179" y="8480"/>
                  <a:pt x="21289" y="8740"/>
                  <a:pt x="21401" y="8996"/>
                </a:cubicBezTo>
                <a:cubicBezTo>
                  <a:pt x="21406" y="8793"/>
                  <a:pt x="21506" y="8619"/>
                  <a:pt x="21600" y="8686"/>
                </a:cubicBezTo>
                <a:close/>
              </a:path>
            </a:pathLst>
          </a:custGeom>
          <a:solidFill>
            <a:schemeClr val="accent3"/>
          </a:solidFill>
          <a:ln w="12700">
            <a:miter lim="400000"/>
          </a:ln>
        </p:spPr>
        <p:txBody>
          <a:bodyPr lIns="19050" tIns="19050" rIns="19050" bIns="19050" anchor="ctr"/>
          <a:lstStyle/>
          <a:p>
            <a:endParaRPr sz="2000">
              <a:solidFill>
                <a:schemeClr val="tx2"/>
              </a:solidFill>
              <a:latin typeface="+mj-lt"/>
            </a:endParaRPr>
          </a:p>
        </p:txBody>
      </p:sp>
      <p:sp>
        <p:nvSpPr>
          <p:cNvPr id="9" name="Shape 6361">
            <a:extLst>
              <a:ext uri="{FF2B5EF4-FFF2-40B4-BE49-F238E27FC236}">
                <a16:creationId xmlns:a16="http://schemas.microsoft.com/office/drawing/2014/main" id="{34CA48A3-A5EE-4A11-9385-6A9FE2B50E80}"/>
              </a:ext>
            </a:extLst>
          </p:cNvPr>
          <p:cNvSpPr/>
          <p:nvPr userDrawn="1"/>
        </p:nvSpPr>
        <p:spPr>
          <a:xfrm>
            <a:off x="5108786" y="4100911"/>
            <a:ext cx="950127" cy="8161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22" h="20431" extrusionOk="0">
                <a:moveTo>
                  <a:pt x="20642" y="13217"/>
                </a:moveTo>
                <a:cubicBezTo>
                  <a:pt x="21151" y="11961"/>
                  <a:pt x="21419" y="10604"/>
                  <a:pt x="21499" y="9247"/>
                </a:cubicBezTo>
                <a:cubicBezTo>
                  <a:pt x="21578" y="7894"/>
                  <a:pt x="21456" y="6511"/>
                  <a:pt x="21141" y="5189"/>
                </a:cubicBezTo>
                <a:cubicBezTo>
                  <a:pt x="20727" y="3435"/>
                  <a:pt x="19941" y="1770"/>
                  <a:pt x="18853" y="332"/>
                </a:cubicBezTo>
                <a:cubicBezTo>
                  <a:pt x="18851" y="389"/>
                  <a:pt x="17513" y="81"/>
                  <a:pt x="17284" y="11"/>
                </a:cubicBezTo>
                <a:cubicBezTo>
                  <a:pt x="17271" y="7"/>
                  <a:pt x="17258" y="4"/>
                  <a:pt x="17245" y="0"/>
                </a:cubicBezTo>
                <a:cubicBezTo>
                  <a:pt x="18700" y="1477"/>
                  <a:pt x="19755" y="3368"/>
                  <a:pt x="20271" y="5414"/>
                </a:cubicBezTo>
                <a:cubicBezTo>
                  <a:pt x="20900" y="7877"/>
                  <a:pt x="20785" y="10533"/>
                  <a:pt x="19924" y="12934"/>
                </a:cubicBezTo>
                <a:cubicBezTo>
                  <a:pt x="17986" y="18338"/>
                  <a:pt x="14317" y="19454"/>
                  <a:pt x="13785" y="19706"/>
                </a:cubicBezTo>
                <a:cubicBezTo>
                  <a:pt x="11042" y="20493"/>
                  <a:pt x="7940" y="20148"/>
                  <a:pt x="5489" y="18605"/>
                </a:cubicBezTo>
                <a:cubicBezTo>
                  <a:pt x="4238" y="17832"/>
                  <a:pt x="3153" y="16776"/>
                  <a:pt x="2333" y="15533"/>
                </a:cubicBezTo>
                <a:cubicBezTo>
                  <a:pt x="2283" y="15462"/>
                  <a:pt x="2230" y="15374"/>
                  <a:pt x="2171" y="15299"/>
                </a:cubicBezTo>
                <a:cubicBezTo>
                  <a:pt x="2108" y="15219"/>
                  <a:pt x="2058" y="15153"/>
                  <a:pt x="2006" y="15074"/>
                </a:cubicBezTo>
                <a:cubicBezTo>
                  <a:pt x="1952" y="14999"/>
                  <a:pt x="1893" y="14923"/>
                  <a:pt x="1837" y="14848"/>
                </a:cubicBezTo>
                <a:cubicBezTo>
                  <a:pt x="686" y="13049"/>
                  <a:pt x="80" y="10896"/>
                  <a:pt x="80" y="8738"/>
                </a:cubicBezTo>
                <a:cubicBezTo>
                  <a:pt x="67" y="6559"/>
                  <a:pt x="696" y="4380"/>
                  <a:pt x="1866" y="2554"/>
                </a:cubicBezTo>
                <a:cubicBezTo>
                  <a:pt x="673" y="4366"/>
                  <a:pt x="17" y="6546"/>
                  <a:pt x="1" y="8738"/>
                </a:cubicBezTo>
                <a:cubicBezTo>
                  <a:pt x="-22" y="10586"/>
                  <a:pt x="403" y="12443"/>
                  <a:pt x="1231" y="14088"/>
                </a:cubicBezTo>
                <a:cubicBezTo>
                  <a:pt x="1232" y="14089"/>
                  <a:pt x="1233" y="14089"/>
                  <a:pt x="1234" y="14089"/>
                </a:cubicBezTo>
                <a:cubicBezTo>
                  <a:pt x="1421" y="14514"/>
                  <a:pt x="1741" y="15034"/>
                  <a:pt x="1847" y="15188"/>
                </a:cubicBezTo>
                <a:cubicBezTo>
                  <a:pt x="1900" y="15263"/>
                  <a:pt x="2115" y="15564"/>
                  <a:pt x="2167" y="15648"/>
                </a:cubicBezTo>
                <a:cubicBezTo>
                  <a:pt x="2991" y="16921"/>
                  <a:pt x="4089" y="18009"/>
                  <a:pt x="5363" y="18813"/>
                </a:cubicBezTo>
                <a:cubicBezTo>
                  <a:pt x="6636" y="19622"/>
                  <a:pt x="8082" y="20140"/>
                  <a:pt x="9570" y="20321"/>
                </a:cubicBezTo>
                <a:cubicBezTo>
                  <a:pt x="10318" y="20418"/>
                  <a:pt x="17244" y="21600"/>
                  <a:pt x="20642" y="13217"/>
                </a:cubicBezTo>
                <a:close/>
              </a:path>
            </a:pathLst>
          </a:custGeom>
          <a:solidFill>
            <a:schemeClr val="accent3"/>
          </a:solidFill>
          <a:ln w="12700">
            <a:miter lim="400000"/>
          </a:ln>
        </p:spPr>
        <p:txBody>
          <a:bodyPr lIns="19050" tIns="19050" rIns="19050" bIns="19050" anchor="ctr"/>
          <a:lstStyle/>
          <a:p>
            <a:endParaRPr sz="2000">
              <a:solidFill>
                <a:schemeClr val="tx2"/>
              </a:solidFill>
              <a:latin typeface="+mj-lt"/>
            </a:endParaRPr>
          </a:p>
        </p:txBody>
      </p:sp>
      <p:sp>
        <p:nvSpPr>
          <p:cNvPr id="10" name="Shape 6362">
            <a:extLst>
              <a:ext uri="{FF2B5EF4-FFF2-40B4-BE49-F238E27FC236}">
                <a16:creationId xmlns:a16="http://schemas.microsoft.com/office/drawing/2014/main" id="{D98E9DC5-08E6-4C43-A893-6670AAA15FC1}"/>
              </a:ext>
            </a:extLst>
          </p:cNvPr>
          <p:cNvSpPr/>
          <p:nvPr userDrawn="1"/>
        </p:nvSpPr>
        <p:spPr>
          <a:xfrm>
            <a:off x="5643473" y="4831578"/>
            <a:ext cx="763523" cy="73998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02" h="21261" extrusionOk="0">
                <a:moveTo>
                  <a:pt x="19226" y="17401"/>
                </a:moveTo>
                <a:cubicBezTo>
                  <a:pt x="18203" y="18567"/>
                  <a:pt x="16927" y="19500"/>
                  <a:pt x="15524" y="20122"/>
                </a:cubicBezTo>
                <a:cubicBezTo>
                  <a:pt x="12715" y="21373"/>
                  <a:pt x="9392" y="21326"/>
                  <a:pt x="6646" y="19986"/>
                </a:cubicBezTo>
                <a:cubicBezTo>
                  <a:pt x="3889" y="18672"/>
                  <a:pt x="1747" y="16114"/>
                  <a:pt x="926" y="13145"/>
                </a:cubicBezTo>
                <a:cubicBezTo>
                  <a:pt x="499" y="11668"/>
                  <a:pt x="416" y="10096"/>
                  <a:pt x="613" y="8577"/>
                </a:cubicBezTo>
                <a:cubicBezTo>
                  <a:pt x="803" y="7053"/>
                  <a:pt x="1285" y="5565"/>
                  <a:pt x="2051" y="4252"/>
                </a:cubicBezTo>
                <a:cubicBezTo>
                  <a:pt x="2814" y="2939"/>
                  <a:pt x="5612" y="440"/>
                  <a:pt x="5944" y="271"/>
                </a:cubicBezTo>
                <a:cubicBezTo>
                  <a:pt x="6110" y="187"/>
                  <a:pt x="5334" y="67"/>
                  <a:pt x="5331" y="0"/>
                </a:cubicBezTo>
                <a:cubicBezTo>
                  <a:pt x="5124" y="121"/>
                  <a:pt x="4919" y="246"/>
                  <a:pt x="4722" y="386"/>
                </a:cubicBezTo>
                <a:cubicBezTo>
                  <a:pt x="3399" y="1298"/>
                  <a:pt x="2304" y="2533"/>
                  <a:pt x="1522" y="3941"/>
                </a:cubicBezTo>
                <a:cubicBezTo>
                  <a:pt x="732" y="5344"/>
                  <a:pt x="254" y="6916"/>
                  <a:pt x="80" y="8509"/>
                </a:cubicBezTo>
                <a:cubicBezTo>
                  <a:pt x="-98" y="10112"/>
                  <a:pt x="17" y="11742"/>
                  <a:pt x="483" y="13282"/>
                </a:cubicBezTo>
                <a:cubicBezTo>
                  <a:pt x="1395" y="16362"/>
                  <a:pt x="3660" y="18968"/>
                  <a:pt x="6520" y="20270"/>
                </a:cubicBezTo>
                <a:cubicBezTo>
                  <a:pt x="9369" y="21600"/>
                  <a:pt x="12759" y="21583"/>
                  <a:pt x="15584" y="20265"/>
                </a:cubicBezTo>
                <a:cubicBezTo>
                  <a:pt x="16998" y="19611"/>
                  <a:pt x="18270" y="18646"/>
                  <a:pt x="19286" y="17454"/>
                </a:cubicBezTo>
                <a:cubicBezTo>
                  <a:pt x="20301" y="16262"/>
                  <a:pt x="21060" y="14854"/>
                  <a:pt x="21502" y="13346"/>
                </a:cubicBezTo>
                <a:cubicBezTo>
                  <a:pt x="21036" y="14843"/>
                  <a:pt x="20258" y="16241"/>
                  <a:pt x="19226" y="17401"/>
                </a:cubicBez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19050" tIns="19050" rIns="19050" bIns="19050" anchor="ctr"/>
          <a:lstStyle/>
          <a:p>
            <a:endParaRPr sz="2000">
              <a:solidFill>
                <a:schemeClr val="tx2"/>
              </a:solidFill>
              <a:latin typeface="+mj-lt"/>
            </a:endParaRPr>
          </a:p>
        </p:txBody>
      </p:sp>
      <p:sp>
        <p:nvSpPr>
          <p:cNvPr id="11" name="Shape 6363">
            <a:extLst>
              <a:ext uri="{FF2B5EF4-FFF2-40B4-BE49-F238E27FC236}">
                <a16:creationId xmlns:a16="http://schemas.microsoft.com/office/drawing/2014/main" id="{09CF9A69-0D6A-4A74-B87E-D7838FBCFC95}"/>
              </a:ext>
            </a:extLst>
          </p:cNvPr>
          <p:cNvSpPr/>
          <p:nvPr userDrawn="1"/>
        </p:nvSpPr>
        <p:spPr>
          <a:xfrm>
            <a:off x="5682788" y="3258350"/>
            <a:ext cx="1089275" cy="97115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247" h="21396" extrusionOk="0">
                <a:moveTo>
                  <a:pt x="19050" y="17024"/>
                </a:moveTo>
                <a:cubicBezTo>
                  <a:pt x="19050" y="17024"/>
                  <a:pt x="19049" y="17025"/>
                  <a:pt x="19049" y="17025"/>
                </a:cubicBezTo>
                <a:cubicBezTo>
                  <a:pt x="19559" y="16259"/>
                  <a:pt x="19986" y="15433"/>
                  <a:pt x="20322" y="14567"/>
                </a:cubicBezTo>
                <a:cubicBezTo>
                  <a:pt x="20972" y="12896"/>
                  <a:pt x="21288" y="11081"/>
                  <a:pt x="21242" y="9290"/>
                </a:cubicBezTo>
                <a:cubicBezTo>
                  <a:pt x="21197" y="11085"/>
                  <a:pt x="20772" y="12844"/>
                  <a:pt x="20071" y="14452"/>
                </a:cubicBezTo>
                <a:cubicBezTo>
                  <a:pt x="18864" y="17224"/>
                  <a:pt x="17063" y="18589"/>
                  <a:pt x="17063" y="18589"/>
                </a:cubicBezTo>
                <a:cubicBezTo>
                  <a:pt x="16004" y="19402"/>
                  <a:pt x="14799" y="20001"/>
                  <a:pt x="13537" y="20340"/>
                </a:cubicBezTo>
                <a:cubicBezTo>
                  <a:pt x="12130" y="20723"/>
                  <a:pt x="10649" y="20779"/>
                  <a:pt x="9225" y="20516"/>
                </a:cubicBezTo>
                <a:cubicBezTo>
                  <a:pt x="7866" y="20268"/>
                  <a:pt x="6561" y="19717"/>
                  <a:pt x="5411" y="18920"/>
                </a:cubicBezTo>
                <a:lnTo>
                  <a:pt x="5259" y="18804"/>
                </a:lnTo>
                <a:cubicBezTo>
                  <a:pt x="5137" y="18705"/>
                  <a:pt x="5017" y="18612"/>
                  <a:pt x="4895" y="18505"/>
                </a:cubicBezTo>
                <a:cubicBezTo>
                  <a:pt x="4653" y="18301"/>
                  <a:pt x="4422" y="18078"/>
                  <a:pt x="4200" y="17850"/>
                </a:cubicBezTo>
                <a:cubicBezTo>
                  <a:pt x="3756" y="17392"/>
                  <a:pt x="3348" y="16889"/>
                  <a:pt x="2989" y="16351"/>
                </a:cubicBezTo>
                <a:cubicBezTo>
                  <a:pt x="2269" y="15281"/>
                  <a:pt x="1731" y="14069"/>
                  <a:pt x="1412" y="12796"/>
                </a:cubicBezTo>
                <a:cubicBezTo>
                  <a:pt x="768" y="10255"/>
                  <a:pt x="1013" y="7463"/>
                  <a:pt x="2109" y="5129"/>
                </a:cubicBezTo>
                <a:cubicBezTo>
                  <a:pt x="2653" y="3960"/>
                  <a:pt x="3405" y="2907"/>
                  <a:pt x="4311" y="2033"/>
                </a:cubicBezTo>
                <a:cubicBezTo>
                  <a:pt x="5176" y="1195"/>
                  <a:pt x="6175" y="533"/>
                  <a:pt x="7255" y="44"/>
                </a:cubicBezTo>
                <a:cubicBezTo>
                  <a:pt x="6762" y="-99"/>
                  <a:pt x="4979" y="150"/>
                  <a:pt x="4584" y="130"/>
                </a:cubicBezTo>
                <a:cubicBezTo>
                  <a:pt x="4202" y="423"/>
                  <a:pt x="3839" y="740"/>
                  <a:pt x="3496" y="1083"/>
                </a:cubicBezTo>
                <a:cubicBezTo>
                  <a:pt x="2499" y="2077"/>
                  <a:pt x="1673" y="3274"/>
                  <a:pt x="1084" y="4590"/>
                </a:cubicBezTo>
                <a:cubicBezTo>
                  <a:pt x="-101" y="7227"/>
                  <a:pt x="-312" y="10303"/>
                  <a:pt x="437" y="13087"/>
                </a:cubicBezTo>
                <a:cubicBezTo>
                  <a:pt x="808" y="14480"/>
                  <a:pt x="1417" y="15796"/>
                  <a:pt x="2223" y="16953"/>
                </a:cubicBezTo>
                <a:cubicBezTo>
                  <a:pt x="2628" y="17531"/>
                  <a:pt x="3078" y="18070"/>
                  <a:pt x="3570" y="18561"/>
                </a:cubicBezTo>
                <a:cubicBezTo>
                  <a:pt x="3815" y="18808"/>
                  <a:pt x="4072" y="19043"/>
                  <a:pt x="4340" y="19263"/>
                </a:cubicBezTo>
                <a:cubicBezTo>
                  <a:pt x="4468" y="19374"/>
                  <a:pt x="4610" y="19483"/>
                  <a:pt x="4747" y="19590"/>
                </a:cubicBezTo>
                <a:cubicBezTo>
                  <a:pt x="4869" y="19678"/>
                  <a:pt x="5057" y="19809"/>
                  <a:pt x="5066" y="19829"/>
                </a:cubicBezTo>
                <a:cubicBezTo>
                  <a:pt x="5066" y="19829"/>
                  <a:pt x="6562" y="20895"/>
                  <a:pt x="9111" y="21273"/>
                </a:cubicBezTo>
                <a:cubicBezTo>
                  <a:pt x="10643" y="21501"/>
                  <a:pt x="12212" y="21417"/>
                  <a:pt x="13694" y="20979"/>
                </a:cubicBezTo>
                <a:cubicBezTo>
                  <a:pt x="15178" y="20536"/>
                  <a:pt x="16565" y="19780"/>
                  <a:pt x="17726" y="18700"/>
                </a:cubicBezTo>
                <a:cubicBezTo>
                  <a:pt x="18461" y="18017"/>
                  <a:pt x="19041" y="17038"/>
                  <a:pt x="19050" y="17024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19050" tIns="19050" rIns="19050" bIns="19050" anchor="ctr"/>
          <a:lstStyle/>
          <a:p>
            <a:endParaRPr sz="2000">
              <a:solidFill>
                <a:schemeClr val="tx2"/>
              </a:solidFill>
              <a:latin typeface="+mj-lt"/>
            </a:endParaRPr>
          </a:p>
        </p:txBody>
      </p:sp>
      <p:sp>
        <p:nvSpPr>
          <p:cNvPr id="12" name="Shape 6364">
            <a:extLst>
              <a:ext uri="{FF2B5EF4-FFF2-40B4-BE49-F238E27FC236}">
                <a16:creationId xmlns:a16="http://schemas.microsoft.com/office/drawing/2014/main" id="{F93F52ED-A662-4F78-A358-4C8CD199FD4F}"/>
              </a:ext>
            </a:extLst>
          </p:cNvPr>
          <p:cNvSpPr/>
          <p:nvPr userDrawn="1"/>
        </p:nvSpPr>
        <p:spPr>
          <a:xfrm>
            <a:off x="6597629" y="3989613"/>
            <a:ext cx="823746" cy="44390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346" extrusionOk="0">
                <a:moveTo>
                  <a:pt x="19261" y="11203"/>
                </a:moveTo>
                <a:cubicBezTo>
                  <a:pt x="18100" y="8171"/>
                  <a:pt x="16580" y="5598"/>
                  <a:pt x="14834" y="3696"/>
                </a:cubicBezTo>
                <a:cubicBezTo>
                  <a:pt x="13088" y="1794"/>
                  <a:pt x="11116" y="582"/>
                  <a:pt x="9086" y="168"/>
                </a:cubicBezTo>
                <a:cubicBezTo>
                  <a:pt x="7057" y="-254"/>
                  <a:pt x="4982" y="123"/>
                  <a:pt x="3029" y="1279"/>
                </a:cubicBezTo>
                <a:cubicBezTo>
                  <a:pt x="2052" y="1850"/>
                  <a:pt x="1110" y="2621"/>
                  <a:pt x="221" y="3559"/>
                </a:cubicBezTo>
                <a:cubicBezTo>
                  <a:pt x="145" y="3638"/>
                  <a:pt x="73" y="3724"/>
                  <a:pt x="0" y="3808"/>
                </a:cubicBezTo>
                <a:cubicBezTo>
                  <a:pt x="74" y="3783"/>
                  <a:pt x="157" y="3855"/>
                  <a:pt x="150" y="4032"/>
                </a:cubicBezTo>
                <a:cubicBezTo>
                  <a:pt x="147" y="4125"/>
                  <a:pt x="135" y="4216"/>
                  <a:pt x="121" y="4306"/>
                </a:cubicBezTo>
                <a:cubicBezTo>
                  <a:pt x="153" y="4563"/>
                  <a:pt x="130" y="4830"/>
                  <a:pt x="79" y="5081"/>
                </a:cubicBezTo>
                <a:cubicBezTo>
                  <a:pt x="230" y="4898"/>
                  <a:pt x="381" y="4715"/>
                  <a:pt x="536" y="4542"/>
                </a:cubicBezTo>
                <a:cubicBezTo>
                  <a:pt x="1378" y="3604"/>
                  <a:pt x="2270" y="2824"/>
                  <a:pt x="3205" y="2236"/>
                </a:cubicBezTo>
                <a:cubicBezTo>
                  <a:pt x="5066" y="1051"/>
                  <a:pt x="7076" y="591"/>
                  <a:pt x="9048" y="922"/>
                </a:cubicBezTo>
                <a:cubicBezTo>
                  <a:pt x="11020" y="1234"/>
                  <a:pt x="12961" y="2336"/>
                  <a:pt x="14696" y="4138"/>
                </a:cubicBezTo>
                <a:cubicBezTo>
                  <a:pt x="16431" y="5920"/>
                  <a:pt x="17962" y="8401"/>
                  <a:pt x="19150" y="11350"/>
                </a:cubicBezTo>
                <a:cubicBezTo>
                  <a:pt x="20340" y="14308"/>
                  <a:pt x="21183" y="17736"/>
                  <a:pt x="21600" y="21346"/>
                </a:cubicBezTo>
                <a:cubicBezTo>
                  <a:pt x="21224" y="17717"/>
                  <a:pt x="20424" y="14235"/>
                  <a:pt x="19261" y="11203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19050" tIns="19050" rIns="19050" bIns="19050" anchor="ctr"/>
          <a:lstStyle/>
          <a:p>
            <a:endParaRPr sz="2000">
              <a:solidFill>
                <a:schemeClr val="tx2"/>
              </a:solidFill>
              <a:latin typeface="+mj-lt"/>
            </a:endParaRPr>
          </a:p>
        </p:txBody>
      </p:sp>
      <p:sp>
        <p:nvSpPr>
          <p:cNvPr id="13" name="Shape 6365">
            <a:extLst>
              <a:ext uri="{FF2B5EF4-FFF2-40B4-BE49-F238E27FC236}">
                <a16:creationId xmlns:a16="http://schemas.microsoft.com/office/drawing/2014/main" id="{03C6020F-8630-4257-A4B4-A3F188486618}"/>
              </a:ext>
            </a:extLst>
          </p:cNvPr>
          <p:cNvSpPr/>
          <p:nvPr userDrawn="1"/>
        </p:nvSpPr>
        <p:spPr>
          <a:xfrm>
            <a:off x="4346071" y="3022459"/>
            <a:ext cx="1048296" cy="45026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0649" extrusionOk="0">
                <a:moveTo>
                  <a:pt x="21320" y="4475"/>
                </a:moveTo>
                <a:cubicBezTo>
                  <a:pt x="20062" y="2865"/>
                  <a:pt x="18708" y="1655"/>
                  <a:pt x="17301" y="916"/>
                </a:cubicBezTo>
                <a:cubicBezTo>
                  <a:pt x="13835" y="-951"/>
                  <a:pt x="10095" y="66"/>
                  <a:pt x="6957" y="3685"/>
                </a:cubicBezTo>
                <a:cubicBezTo>
                  <a:pt x="3809" y="7269"/>
                  <a:pt x="1303" y="13420"/>
                  <a:pt x="0" y="20649"/>
                </a:cubicBezTo>
                <a:cubicBezTo>
                  <a:pt x="1393" y="13508"/>
                  <a:pt x="3957" y="7584"/>
                  <a:pt x="7086" y="4263"/>
                </a:cubicBezTo>
                <a:cubicBezTo>
                  <a:pt x="10206" y="907"/>
                  <a:pt x="13850" y="162"/>
                  <a:pt x="17160" y="2160"/>
                </a:cubicBezTo>
                <a:cubicBezTo>
                  <a:pt x="18745" y="3108"/>
                  <a:pt x="20254" y="4657"/>
                  <a:pt x="21600" y="6711"/>
                </a:cubicBezTo>
                <a:cubicBezTo>
                  <a:pt x="21576" y="6535"/>
                  <a:pt x="21491" y="5590"/>
                  <a:pt x="21320" y="4475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19050" tIns="19050" rIns="19050" bIns="19050" anchor="ctr"/>
          <a:lstStyle/>
          <a:p>
            <a:endParaRPr sz="2000">
              <a:solidFill>
                <a:schemeClr val="tx2"/>
              </a:solidFill>
              <a:latin typeface="+mj-lt"/>
            </a:endParaRPr>
          </a:p>
        </p:txBody>
      </p:sp>
      <p:sp>
        <p:nvSpPr>
          <p:cNvPr id="14" name="Shape 6366">
            <a:extLst>
              <a:ext uri="{FF2B5EF4-FFF2-40B4-BE49-F238E27FC236}">
                <a16:creationId xmlns:a16="http://schemas.microsoft.com/office/drawing/2014/main" id="{285B5DB4-4D26-4AA4-A87E-A8895AB4B0B9}"/>
              </a:ext>
            </a:extLst>
          </p:cNvPr>
          <p:cNvSpPr/>
          <p:nvPr userDrawn="1"/>
        </p:nvSpPr>
        <p:spPr>
          <a:xfrm>
            <a:off x="5163827" y="1864373"/>
            <a:ext cx="1366222" cy="145159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365" h="21312" extrusionOk="0">
                <a:moveTo>
                  <a:pt x="20292" y="6442"/>
                </a:moveTo>
                <a:cubicBezTo>
                  <a:pt x="19364" y="4599"/>
                  <a:pt x="17837" y="2992"/>
                  <a:pt x="15935" y="1863"/>
                </a:cubicBezTo>
                <a:cubicBezTo>
                  <a:pt x="14038" y="723"/>
                  <a:pt x="11766" y="80"/>
                  <a:pt x="9472" y="0"/>
                </a:cubicBezTo>
                <a:lnTo>
                  <a:pt x="9455" y="0"/>
                </a:lnTo>
                <a:cubicBezTo>
                  <a:pt x="9016" y="-8"/>
                  <a:pt x="8653" y="300"/>
                  <a:pt x="8641" y="690"/>
                </a:cubicBezTo>
                <a:cubicBezTo>
                  <a:pt x="8631" y="1077"/>
                  <a:pt x="8980" y="1401"/>
                  <a:pt x="9420" y="1409"/>
                </a:cubicBezTo>
                <a:cubicBezTo>
                  <a:pt x="11431" y="1448"/>
                  <a:pt x="13425" y="1981"/>
                  <a:pt x="15114" y="2956"/>
                </a:cubicBezTo>
                <a:cubicBezTo>
                  <a:pt x="16807" y="3926"/>
                  <a:pt x="18184" y="5324"/>
                  <a:pt x="19038" y="6950"/>
                </a:cubicBezTo>
                <a:cubicBezTo>
                  <a:pt x="19900" y="8571"/>
                  <a:pt x="20228" y="10412"/>
                  <a:pt x="19998" y="12203"/>
                </a:cubicBezTo>
                <a:cubicBezTo>
                  <a:pt x="19772" y="13994"/>
                  <a:pt x="18967" y="15725"/>
                  <a:pt x="17697" y="17145"/>
                </a:cubicBezTo>
                <a:cubicBezTo>
                  <a:pt x="17063" y="17854"/>
                  <a:pt x="16317" y="18485"/>
                  <a:pt x="15484" y="19016"/>
                </a:cubicBezTo>
                <a:cubicBezTo>
                  <a:pt x="15068" y="19282"/>
                  <a:pt x="14634" y="19521"/>
                  <a:pt x="14178" y="19733"/>
                </a:cubicBezTo>
                <a:cubicBezTo>
                  <a:pt x="13948" y="19840"/>
                  <a:pt x="13727" y="19936"/>
                  <a:pt x="13485" y="20032"/>
                </a:cubicBezTo>
                <a:lnTo>
                  <a:pt x="13254" y="20120"/>
                </a:lnTo>
                <a:cubicBezTo>
                  <a:pt x="10920" y="20848"/>
                  <a:pt x="8271" y="20601"/>
                  <a:pt x="5967" y="19741"/>
                </a:cubicBezTo>
                <a:cubicBezTo>
                  <a:pt x="5352" y="19507"/>
                  <a:pt x="4761" y="19225"/>
                  <a:pt x="4203" y="18898"/>
                </a:cubicBezTo>
                <a:cubicBezTo>
                  <a:pt x="4153" y="18867"/>
                  <a:pt x="4103" y="18834"/>
                  <a:pt x="4054" y="18804"/>
                </a:cubicBezTo>
                <a:cubicBezTo>
                  <a:pt x="2902" y="17980"/>
                  <a:pt x="1936" y="16950"/>
                  <a:pt x="1242" y="15777"/>
                </a:cubicBezTo>
                <a:cubicBezTo>
                  <a:pt x="483" y="14502"/>
                  <a:pt x="55" y="13063"/>
                  <a:pt x="5" y="11601"/>
                </a:cubicBezTo>
                <a:cubicBezTo>
                  <a:pt x="-47" y="13063"/>
                  <a:pt x="278" y="14543"/>
                  <a:pt x="965" y="15895"/>
                </a:cubicBezTo>
                <a:cubicBezTo>
                  <a:pt x="1254" y="16466"/>
                  <a:pt x="1608" y="17010"/>
                  <a:pt x="2014" y="17527"/>
                </a:cubicBezTo>
                <a:cubicBezTo>
                  <a:pt x="1996" y="17517"/>
                  <a:pt x="2735" y="18494"/>
                  <a:pt x="3850" y="19354"/>
                </a:cubicBezTo>
                <a:cubicBezTo>
                  <a:pt x="3865" y="19366"/>
                  <a:pt x="3982" y="19433"/>
                  <a:pt x="3982" y="19433"/>
                </a:cubicBezTo>
                <a:cubicBezTo>
                  <a:pt x="4524" y="19763"/>
                  <a:pt x="5094" y="20049"/>
                  <a:pt x="5690" y="20293"/>
                </a:cubicBezTo>
                <a:cubicBezTo>
                  <a:pt x="6979" y="20821"/>
                  <a:pt x="8375" y="21142"/>
                  <a:pt x="9800" y="21241"/>
                </a:cubicBezTo>
                <a:cubicBezTo>
                  <a:pt x="10139" y="21268"/>
                  <a:pt x="12160" y="21592"/>
                  <a:pt x="14677" y="20584"/>
                </a:cubicBezTo>
                <a:cubicBezTo>
                  <a:pt x="15191" y="20379"/>
                  <a:pt x="15665" y="20103"/>
                  <a:pt x="16127" y="19818"/>
                </a:cubicBezTo>
                <a:cubicBezTo>
                  <a:pt x="17054" y="19249"/>
                  <a:pt x="17889" y="18562"/>
                  <a:pt x="18604" y="17790"/>
                </a:cubicBezTo>
                <a:cubicBezTo>
                  <a:pt x="20038" y="16241"/>
                  <a:pt x="20971" y="14332"/>
                  <a:pt x="21261" y="12340"/>
                </a:cubicBezTo>
                <a:cubicBezTo>
                  <a:pt x="21553" y="10354"/>
                  <a:pt x="21228" y="8283"/>
                  <a:pt x="20292" y="6442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19050" tIns="19050" rIns="19050" bIns="19050" anchor="ctr"/>
          <a:lstStyle/>
          <a:p>
            <a:endParaRPr sz="2000">
              <a:solidFill>
                <a:schemeClr val="tx2"/>
              </a:solidFill>
              <a:latin typeface="+mj-lt"/>
            </a:endParaRPr>
          </a:p>
        </p:txBody>
      </p:sp>
      <p:sp>
        <p:nvSpPr>
          <p:cNvPr id="15" name="Picture Placeholder 3">
            <a:extLst>
              <a:ext uri="{FF2B5EF4-FFF2-40B4-BE49-F238E27FC236}">
                <a16:creationId xmlns:a16="http://schemas.microsoft.com/office/drawing/2014/main" id="{4D8D4007-CC26-401B-B744-A219EB3A446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6699" y="2154237"/>
            <a:ext cx="892800" cy="892800"/>
          </a:xfrm>
          <a:prstGeom prst="ellipse">
            <a:avLst/>
          </a:prstGeom>
          <a:solidFill>
            <a:schemeClr val="bg1">
              <a:lumMod val="85000"/>
            </a:schemeClr>
          </a:solidFill>
          <a:ln w="12700">
            <a:solidFill>
              <a:schemeClr val="bg1">
                <a:lumMod val="65000"/>
              </a:schemeClr>
            </a:solidFill>
          </a:ln>
        </p:spPr>
        <p:txBody>
          <a:bodyPr>
            <a:normAutofit/>
          </a:bodyPr>
          <a:lstStyle>
            <a:lvl1pPr>
              <a:defRPr sz="800">
                <a:solidFill>
                  <a:schemeClr val="tx2"/>
                </a:solidFill>
                <a:latin typeface="+mj-lt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id-ID" dirty="0"/>
          </a:p>
        </p:txBody>
      </p:sp>
      <p:sp>
        <p:nvSpPr>
          <p:cNvPr id="16" name="Picture Placeholder 3">
            <a:extLst>
              <a:ext uri="{FF2B5EF4-FFF2-40B4-BE49-F238E27FC236}">
                <a16:creationId xmlns:a16="http://schemas.microsoft.com/office/drawing/2014/main" id="{A2F788AD-DB6E-4A26-8A08-902BF44D1B0F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488524" y="3200834"/>
            <a:ext cx="704416" cy="704416"/>
          </a:xfrm>
          <a:prstGeom prst="ellipse">
            <a:avLst/>
          </a:prstGeom>
          <a:solidFill>
            <a:schemeClr val="bg1">
              <a:lumMod val="85000"/>
            </a:schemeClr>
          </a:solidFill>
          <a:ln w="12700">
            <a:solidFill>
              <a:schemeClr val="bg1">
                <a:lumMod val="65000"/>
              </a:schemeClr>
            </a:solidFill>
          </a:ln>
        </p:spPr>
        <p:txBody>
          <a:bodyPr>
            <a:normAutofit/>
          </a:bodyPr>
          <a:lstStyle>
            <a:lvl1pPr>
              <a:defRPr sz="800">
                <a:solidFill>
                  <a:schemeClr val="tx2"/>
                </a:solidFill>
                <a:latin typeface="+mj-lt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id-ID" dirty="0"/>
          </a:p>
        </p:txBody>
      </p:sp>
      <p:sp>
        <p:nvSpPr>
          <p:cNvPr id="17" name="Picture Placeholder 3">
            <a:extLst>
              <a:ext uri="{FF2B5EF4-FFF2-40B4-BE49-F238E27FC236}">
                <a16:creationId xmlns:a16="http://schemas.microsoft.com/office/drawing/2014/main" id="{962C6DDB-AF7C-47AD-9E92-FD0D485DE3C7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982780" y="3360316"/>
            <a:ext cx="704416" cy="704416"/>
          </a:xfrm>
          <a:prstGeom prst="ellipse">
            <a:avLst/>
          </a:prstGeom>
          <a:solidFill>
            <a:schemeClr val="bg1">
              <a:lumMod val="85000"/>
            </a:schemeClr>
          </a:solidFill>
          <a:ln w="12700">
            <a:solidFill>
              <a:schemeClr val="bg1">
                <a:lumMod val="65000"/>
              </a:schemeClr>
            </a:solidFill>
          </a:ln>
        </p:spPr>
        <p:txBody>
          <a:bodyPr>
            <a:normAutofit/>
          </a:bodyPr>
          <a:lstStyle>
            <a:lvl1pPr>
              <a:defRPr sz="800">
                <a:solidFill>
                  <a:schemeClr val="tx2"/>
                </a:solidFill>
                <a:latin typeface="+mj-lt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id-ID" dirty="0"/>
          </a:p>
        </p:txBody>
      </p:sp>
      <p:sp>
        <p:nvSpPr>
          <p:cNvPr id="18" name="Picture Placeholder 3">
            <a:extLst>
              <a:ext uri="{FF2B5EF4-FFF2-40B4-BE49-F238E27FC236}">
                <a16:creationId xmlns:a16="http://schemas.microsoft.com/office/drawing/2014/main" id="{1B46635C-DC81-4F96-9331-B535DB7F5FF3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6728647" y="4155732"/>
            <a:ext cx="590400" cy="590400"/>
          </a:xfrm>
          <a:prstGeom prst="ellipse">
            <a:avLst/>
          </a:prstGeom>
          <a:solidFill>
            <a:schemeClr val="bg1">
              <a:lumMod val="85000"/>
            </a:schemeClr>
          </a:solidFill>
          <a:ln w="12700">
            <a:solidFill>
              <a:schemeClr val="bg1">
                <a:lumMod val="65000"/>
              </a:schemeClr>
            </a:solidFill>
          </a:ln>
        </p:spPr>
        <p:txBody>
          <a:bodyPr>
            <a:normAutofit/>
          </a:bodyPr>
          <a:lstStyle>
            <a:lvl1pPr>
              <a:defRPr sz="800">
                <a:solidFill>
                  <a:schemeClr val="tx2"/>
                </a:solidFill>
                <a:latin typeface="+mj-lt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id-ID" dirty="0"/>
          </a:p>
        </p:txBody>
      </p:sp>
      <p:sp>
        <p:nvSpPr>
          <p:cNvPr id="19" name="Picture Placeholder 3">
            <a:extLst>
              <a:ext uri="{FF2B5EF4-FFF2-40B4-BE49-F238E27FC236}">
                <a16:creationId xmlns:a16="http://schemas.microsoft.com/office/drawing/2014/main" id="{B085463C-E2C8-4B4B-99C7-40CDDF44B9F9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4605910" y="4728950"/>
            <a:ext cx="518400" cy="518400"/>
          </a:xfrm>
          <a:prstGeom prst="ellipse">
            <a:avLst/>
          </a:prstGeom>
          <a:solidFill>
            <a:schemeClr val="bg1">
              <a:lumMod val="85000"/>
            </a:schemeClr>
          </a:solidFill>
          <a:ln w="12700">
            <a:solidFill>
              <a:schemeClr val="bg1">
                <a:lumMod val="65000"/>
              </a:schemeClr>
            </a:solidFill>
          </a:ln>
        </p:spPr>
        <p:txBody>
          <a:bodyPr>
            <a:normAutofit/>
          </a:bodyPr>
          <a:lstStyle>
            <a:lvl1pPr>
              <a:defRPr sz="800">
                <a:solidFill>
                  <a:schemeClr val="tx2"/>
                </a:solidFill>
                <a:latin typeface="+mj-lt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id-ID" dirty="0"/>
          </a:p>
        </p:txBody>
      </p:sp>
      <p:sp>
        <p:nvSpPr>
          <p:cNvPr id="20" name="Picture Placeholder 3">
            <a:extLst>
              <a:ext uri="{FF2B5EF4-FFF2-40B4-BE49-F238E27FC236}">
                <a16:creationId xmlns:a16="http://schemas.microsoft.com/office/drawing/2014/main" id="{B3FBFD36-AA6C-497B-BCAB-72847EB72A2E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5220848" y="4128477"/>
            <a:ext cx="518400" cy="518400"/>
          </a:xfrm>
          <a:prstGeom prst="ellipse">
            <a:avLst/>
          </a:prstGeom>
          <a:solidFill>
            <a:schemeClr val="bg1">
              <a:lumMod val="85000"/>
            </a:schemeClr>
          </a:solidFill>
          <a:ln w="12700">
            <a:solidFill>
              <a:schemeClr val="bg1">
                <a:lumMod val="65000"/>
              </a:schemeClr>
            </a:solidFill>
          </a:ln>
        </p:spPr>
        <p:txBody>
          <a:bodyPr>
            <a:normAutofit/>
          </a:bodyPr>
          <a:lstStyle>
            <a:lvl1pPr>
              <a:defRPr sz="800">
                <a:solidFill>
                  <a:schemeClr val="tx2"/>
                </a:solidFill>
                <a:latin typeface="+mj-lt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id-ID" dirty="0"/>
          </a:p>
        </p:txBody>
      </p:sp>
      <p:sp>
        <p:nvSpPr>
          <p:cNvPr id="21" name="Picture Placeholder 3">
            <a:extLst>
              <a:ext uri="{FF2B5EF4-FFF2-40B4-BE49-F238E27FC236}">
                <a16:creationId xmlns:a16="http://schemas.microsoft.com/office/drawing/2014/main" id="{C0F5CE35-2AA3-4DEF-A44C-E7F3F5733318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5872023" y="5032096"/>
            <a:ext cx="447954" cy="447954"/>
          </a:xfrm>
          <a:prstGeom prst="ellipse">
            <a:avLst/>
          </a:prstGeom>
          <a:solidFill>
            <a:schemeClr val="bg1">
              <a:lumMod val="85000"/>
            </a:schemeClr>
          </a:solidFill>
          <a:ln w="12700">
            <a:solidFill>
              <a:schemeClr val="bg1">
                <a:lumMod val="65000"/>
              </a:schemeClr>
            </a:solidFill>
          </a:ln>
        </p:spPr>
        <p:txBody>
          <a:bodyPr>
            <a:normAutofit/>
          </a:bodyPr>
          <a:lstStyle>
            <a:lvl1pPr>
              <a:defRPr sz="800">
                <a:solidFill>
                  <a:schemeClr val="tx2"/>
                </a:solidFill>
                <a:latin typeface="+mj-lt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id-ID" dirty="0"/>
          </a:p>
        </p:txBody>
      </p:sp>
      <p:sp>
        <p:nvSpPr>
          <p:cNvPr id="22" name="Text Placeholder 4">
            <a:extLst>
              <a:ext uri="{FF2B5EF4-FFF2-40B4-BE49-F238E27FC236}">
                <a16:creationId xmlns:a16="http://schemas.microsoft.com/office/drawing/2014/main" id="{8F5BBA21-CD40-422F-B526-E56BD95B7947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7645182" y="4321193"/>
            <a:ext cx="4037926" cy="224656"/>
          </a:xfrm>
        </p:spPr>
        <p:txBody>
          <a:bodyPr lIns="0" tIns="0" rIns="0" bIns="0" anchor="ctr">
            <a:noAutofit/>
          </a:bodyPr>
          <a:lstStyle>
            <a:lvl1pPr marL="0" indent="0">
              <a:buNone/>
              <a:defRPr sz="2000" b="0">
                <a:solidFill>
                  <a:schemeClr val="tx2"/>
                </a:solidFill>
                <a:latin typeface="+mn-lt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Content Heading</a:t>
            </a:r>
            <a:endParaRPr lang="en-GB" dirty="0"/>
          </a:p>
        </p:txBody>
      </p:sp>
      <p:sp>
        <p:nvSpPr>
          <p:cNvPr id="23" name="Text Placeholder 4">
            <a:extLst>
              <a:ext uri="{FF2B5EF4-FFF2-40B4-BE49-F238E27FC236}">
                <a16:creationId xmlns:a16="http://schemas.microsoft.com/office/drawing/2014/main" id="{3AD37AF9-F92B-45A5-92F1-5EA616A6D70A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524844" y="5119803"/>
            <a:ext cx="5158264" cy="224656"/>
          </a:xfrm>
        </p:spPr>
        <p:txBody>
          <a:bodyPr lIns="0" tIns="0" rIns="0" bIns="0" anchor="ctr">
            <a:noAutofit/>
          </a:bodyPr>
          <a:lstStyle>
            <a:lvl1pPr marL="0" indent="0">
              <a:buNone/>
              <a:defRPr sz="2000" b="0">
                <a:solidFill>
                  <a:schemeClr val="tx2"/>
                </a:solidFill>
                <a:latin typeface="+mn-lt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Content Heading</a:t>
            </a:r>
            <a:endParaRPr lang="en-GB" dirty="0"/>
          </a:p>
        </p:txBody>
      </p:sp>
      <p:sp>
        <p:nvSpPr>
          <p:cNvPr id="24" name="Text Placeholder 4">
            <a:extLst>
              <a:ext uri="{FF2B5EF4-FFF2-40B4-BE49-F238E27FC236}">
                <a16:creationId xmlns:a16="http://schemas.microsoft.com/office/drawing/2014/main" id="{3020B98B-DBEF-469B-83B9-42E3D6BE05DA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397336" y="2493536"/>
            <a:ext cx="4505927" cy="224656"/>
          </a:xfrm>
        </p:spPr>
        <p:txBody>
          <a:bodyPr lIns="0" tIns="0" rIns="0" bIns="0" anchor="ctr">
            <a:noAutofit/>
          </a:bodyPr>
          <a:lstStyle>
            <a:lvl1pPr marL="0" indent="0" algn="r">
              <a:buNone/>
              <a:defRPr lang="en-GB" sz="2000" kern="1200" dirty="0">
                <a:solidFill>
                  <a:schemeClr val="tx2"/>
                </a:solidFill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Content Heading</a:t>
            </a:r>
            <a:endParaRPr lang="en-GB" dirty="0"/>
          </a:p>
        </p:txBody>
      </p:sp>
      <p:sp>
        <p:nvSpPr>
          <p:cNvPr id="25" name="Text Placeholder 4">
            <a:extLst>
              <a:ext uri="{FF2B5EF4-FFF2-40B4-BE49-F238E27FC236}">
                <a16:creationId xmlns:a16="http://schemas.microsoft.com/office/drawing/2014/main" id="{1F6126C3-458B-42BF-A222-941D628C381E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397337" y="3484651"/>
            <a:ext cx="3724097" cy="224656"/>
          </a:xfrm>
        </p:spPr>
        <p:txBody>
          <a:bodyPr lIns="0" tIns="0" rIns="0" bIns="0" anchor="ctr">
            <a:noAutofit/>
          </a:bodyPr>
          <a:lstStyle>
            <a:lvl1pPr marL="0" indent="0" algn="r">
              <a:buNone/>
              <a:defRPr sz="2000" b="0">
                <a:solidFill>
                  <a:schemeClr val="tx2"/>
                </a:solidFill>
                <a:latin typeface="+mn-lt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Content Heading</a:t>
            </a:r>
            <a:endParaRPr lang="en-GB" dirty="0"/>
          </a:p>
        </p:txBody>
      </p:sp>
      <p:sp>
        <p:nvSpPr>
          <p:cNvPr id="26" name="Text Placeholder 4">
            <a:extLst>
              <a:ext uri="{FF2B5EF4-FFF2-40B4-BE49-F238E27FC236}">
                <a16:creationId xmlns:a16="http://schemas.microsoft.com/office/drawing/2014/main" id="{F9D41E53-1C88-4D62-BBDE-8EE0E15D822C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397338" y="4163032"/>
            <a:ext cx="4567238" cy="224656"/>
          </a:xfrm>
        </p:spPr>
        <p:txBody>
          <a:bodyPr lIns="0" tIns="0" rIns="0" bIns="0" anchor="ctr">
            <a:noAutofit/>
          </a:bodyPr>
          <a:lstStyle>
            <a:lvl1pPr marL="0" indent="0" algn="r">
              <a:buNone/>
              <a:defRPr sz="2000" b="0">
                <a:solidFill>
                  <a:schemeClr val="tx2"/>
                </a:solidFill>
                <a:latin typeface="+mn-lt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Content Heading</a:t>
            </a:r>
            <a:endParaRPr lang="en-GB" dirty="0"/>
          </a:p>
        </p:txBody>
      </p:sp>
      <p:sp>
        <p:nvSpPr>
          <p:cNvPr id="27" name="Text Placeholder 4">
            <a:extLst>
              <a:ext uri="{FF2B5EF4-FFF2-40B4-BE49-F238E27FC236}">
                <a16:creationId xmlns:a16="http://schemas.microsoft.com/office/drawing/2014/main" id="{7B7E4E01-3932-442D-8D6F-062AD69C01F4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397337" y="4875822"/>
            <a:ext cx="3811777" cy="224656"/>
          </a:xfrm>
        </p:spPr>
        <p:txBody>
          <a:bodyPr lIns="0" tIns="0" rIns="0" bIns="0" anchor="ctr">
            <a:noAutofit/>
          </a:bodyPr>
          <a:lstStyle>
            <a:lvl1pPr marL="0" indent="0" algn="r">
              <a:buNone/>
              <a:defRPr sz="2000" b="0">
                <a:solidFill>
                  <a:schemeClr val="tx2"/>
                </a:solidFill>
                <a:latin typeface="+mn-lt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Content Heading</a:t>
            </a:r>
            <a:endParaRPr lang="en-GB" dirty="0"/>
          </a:p>
        </p:txBody>
      </p:sp>
      <p:sp>
        <p:nvSpPr>
          <p:cNvPr id="29" name="Text Placeholder 2"/>
          <p:cNvSpPr>
            <a:spLocks noGrp="1"/>
          </p:cNvSpPr>
          <p:nvPr>
            <p:ph type="body" sz="quarter" idx="12" hasCustomPrompt="1"/>
          </p:nvPr>
        </p:nvSpPr>
        <p:spPr>
          <a:xfrm>
            <a:off x="4951413" y="6367701"/>
            <a:ext cx="6686550" cy="222012"/>
          </a:xfrm>
        </p:spPr>
        <p:txBody>
          <a:bodyPr/>
          <a:lstStyle>
            <a:lvl1pPr algn="r">
              <a:defRPr sz="900"/>
            </a:lvl1pPr>
            <a:lvl2pPr algn="r">
              <a:defRPr sz="1100"/>
            </a:lvl2pPr>
            <a:lvl3pPr algn="r">
              <a:defRPr sz="1050"/>
            </a:lvl3pPr>
            <a:lvl4pPr algn="r">
              <a:defRPr sz="1000"/>
            </a:lvl4pPr>
            <a:lvl5pPr algn="r">
              <a:defRPr sz="1000"/>
            </a:lvl5pPr>
          </a:lstStyle>
          <a:p>
            <a:pPr lvl="0"/>
            <a:r>
              <a:rPr lang="en-US" dirty="0"/>
              <a:t>Source</a:t>
            </a:r>
          </a:p>
        </p:txBody>
      </p:sp>
      <p:pic>
        <p:nvPicPr>
          <p:cNvPr id="30" name="Picture 29" descr="GSB_H_SEAL_2C.png"/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54182" y="6347358"/>
            <a:ext cx="872696" cy="278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69929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6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 advAuto="0"/>
      <p:bldP spid="9" grpId="0" animBg="1" advAuto="0"/>
      <p:bldP spid="10" grpId="0" animBg="1" advAuto="0"/>
      <p:bldP spid="11" grpId="0" animBg="1" advAuto="0"/>
      <p:bldP spid="12" grpId="0" animBg="1" advAuto="0"/>
      <p:bldP spid="13" grpId="0" animBg="1" advAuto="0"/>
      <p:bldP spid="14" grpId="0" animBg="1" advAuto="0"/>
    </p:bldLst>
  </p:timing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5">
            <a:extLst>
              <a:ext uri="{FF2B5EF4-FFF2-40B4-BE49-F238E27FC236}">
                <a16:creationId xmlns:a16="http://schemas.microsoft.com/office/drawing/2014/main" id="{4AFBBBEE-DDEC-41A2-A79F-1C1CDBF051A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193038" y="2746948"/>
            <a:ext cx="2170288" cy="277862"/>
          </a:xfrm>
        </p:spPr>
        <p:txBody>
          <a:bodyPr lIns="0" tIns="0" rIns="0" bIns="0" anchor="ctr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2"/>
                </a:solidFill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 styles</a:t>
            </a:r>
          </a:p>
        </p:txBody>
      </p:sp>
      <p:sp>
        <p:nvSpPr>
          <p:cNvPr id="5" name="Shape 83">
            <a:extLst>
              <a:ext uri="{FF2B5EF4-FFF2-40B4-BE49-F238E27FC236}">
                <a16:creationId xmlns:a16="http://schemas.microsoft.com/office/drawing/2014/main" id="{EA2A9587-7014-468E-9598-61CA738B9C7B}"/>
              </a:ext>
            </a:extLst>
          </p:cNvPr>
          <p:cNvSpPr/>
          <p:nvPr userDrawn="1"/>
        </p:nvSpPr>
        <p:spPr>
          <a:xfrm>
            <a:off x="8160562" y="2474100"/>
            <a:ext cx="792505" cy="79250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lvl="0"/>
            <a:endParaRPr sz="2000"/>
          </a:p>
        </p:txBody>
      </p:sp>
      <p:sp>
        <p:nvSpPr>
          <p:cNvPr id="8" name="Shape 86">
            <a:extLst>
              <a:ext uri="{FF2B5EF4-FFF2-40B4-BE49-F238E27FC236}">
                <a16:creationId xmlns:a16="http://schemas.microsoft.com/office/drawing/2014/main" id="{5E031BF9-D679-4CC4-B6D4-E9572EC50F24}"/>
              </a:ext>
            </a:extLst>
          </p:cNvPr>
          <p:cNvSpPr/>
          <p:nvPr userDrawn="1"/>
        </p:nvSpPr>
        <p:spPr>
          <a:xfrm>
            <a:off x="8160562" y="3479623"/>
            <a:ext cx="792504" cy="79250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lvl="0"/>
            <a:endParaRPr sz="2000"/>
          </a:p>
        </p:txBody>
      </p:sp>
      <p:sp>
        <p:nvSpPr>
          <p:cNvPr id="11" name="Shape 89">
            <a:extLst>
              <a:ext uri="{FF2B5EF4-FFF2-40B4-BE49-F238E27FC236}">
                <a16:creationId xmlns:a16="http://schemas.microsoft.com/office/drawing/2014/main" id="{3D03BD3C-C998-4A59-8775-BC0053DF0748}"/>
              </a:ext>
            </a:extLst>
          </p:cNvPr>
          <p:cNvSpPr/>
          <p:nvPr userDrawn="1"/>
        </p:nvSpPr>
        <p:spPr>
          <a:xfrm>
            <a:off x="8160562" y="4485146"/>
            <a:ext cx="792504" cy="79250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chemeClr val="accent3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lvl="0"/>
            <a:endParaRPr sz="2000"/>
          </a:p>
        </p:txBody>
      </p:sp>
      <p:sp>
        <p:nvSpPr>
          <p:cNvPr id="14" name="Shape 93">
            <a:extLst>
              <a:ext uri="{FF2B5EF4-FFF2-40B4-BE49-F238E27FC236}">
                <a16:creationId xmlns:a16="http://schemas.microsoft.com/office/drawing/2014/main" id="{21241697-068D-4D33-B8F9-4EC81069B29C}"/>
              </a:ext>
            </a:extLst>
          </p:cNvPr>
          <p:cNvSpPr/>
          <p:nvPr userDrawn="1"/>
        </p:nvSpPr>
        <p:spPr>
          <a:xfrm>
            <a:off x="3228036" y="2474100"/>
            <a:ext cx="792505" cy="79250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lvl="0"/>
            <a:endParaRPr sz="2000"/>
          </a:p>
        </p:txBody>
      </p:sp>
      <p:sp>
        <p:nvSpPr>
          <p:cNvPr id="17" name="Shape 96">
            <a:extLst>
              <a:ext uri="{FF2B5EF4-FFF2-40B4-BE49-F238E27FC236}">
                <a16:creationId xmlns:a16="http://schemas.microsoft.com/office/drawing/2014/main" id="{1B28D266-783B-4699-95FB-C5557283F908}"/>
              </a:ext>
            </a:extLst>
          </p:cNvPr>
          <p:cNvSpPr/>
          <p:nvPr userDrawn="1"/>
        </p:nvSpPr>
        <p:spPr>
          <a:xfrm>
            <a:off x="3226142" y="3477729"/>
            <a:ext cx="796293" cy="79629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chemeClr val="accent3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lvl="0"/>
            <a:endParaRPr sz="2000"/>
          </a:p>
        </p:txBody>
      </p:sp>
      <p:sp>
        <p:nvSpPr>
          <p:cNvPr id="20" name="Shape 99">
            <a:extLst>
              <a:ext uri="{FF2B5EF4-FFF2-40B4-BE49-F238E27FC236}">
                <a16:creationId xmlns:a16="http://schemas.microsoft.com/office/drawing/2014/main" id="{28F28FDD-A7BC-4E84-B11A-EBFDB45F815F}"/>
              </a:ext>
            </a:extLst>
          </p:cNvPr>
          <p:cNvSpPr/>
          <p:nvPr userDrawn="1"/>
        </p:nvSpPr>
        <p:spPr>
          <a:xfrm>
            <a:off x="3228036" y="4485146"/>
            <a:ext cx="792505" cy="79250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lvl="0"/>
            <a:endParaRPr sz="2000"/>
          </a:p>
        </p:txBody>
      </p:sp>
      <p:sp>
        <p:nvSpPr>
          <p:cNvPr id="22" name="Picture Placeholder 5">
            <a:extLst>
              <a:ext uri="{FF2B5EF4-FFF2-40B4-BE49-F238E27FC236}">
                <a16:creationId xmlns:a16="http://schemas.microsoft.com/office/drawing/2014/main" id="{0F1BF019-216D-46D3-9F30-4410DAA4D2EF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468909" y="2248784"/>
            <a:ext cx="3254178" cy="3254178"/>
          </a:xfrm>
          <a:prstGeom prst="roundRect">
            <a:avLst>
              <a:gd name="adj" fmla="val 862"/>
            </a:avLst>
          </a:prstGeom>
          <a:solidFill>
            <a:schemeClr val="bg1">
              <a:lumMod val="85000"/>
            </a:schemeClr>
          </a:solidFill>
          <a:ln w="3175">
            <a:solidFill>
              <a:schemeClr val="bg1">
                <a:lumMod val="75000"/>
              </a:schemeClr>
            </a:solidFill>
          </a:ln>
        </p:spPr>
        <p:txBody>
          <a:bodyPr>
            <a:normAutofit/>
          </a:bodyPr>
          <a:lstStyle>
            <a:lvl1pPr>
              <a:defRPr sz="800"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id-ID" dirty="0"/>
          </a:p>
        </p:txBody>
      </p:sp>
      <p:sp>
        <p:nvSpPr>
          <p:cNvPr id="23" name="Text Placeholder 5">
            <a:extLst>
              <a:ext uri="{FF2B5EF4-FFF2-40B4-BE49-F238E27FC236}">
                <a16:creationId xmlns:a16="http://schemas.microsoft.com/office/drawing/2014/main" id="{F0617DC8-90CC-4642-B4B6-352D4E296C8A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9193038" y="3774654"/>
            <a:ext cx="2170288" cy="277862"/>
          </a:xfrm>
        </p:spPr>
        <p:txBody>
          <a:bodyPr lIns="0" tIns="0" rIns="0" bIns="0" anchor="ctr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2"/>
                </a:solidFill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 styles</a:t>
            </a:r>
          </a:p>
        </p:txBody>
      </p:sp>
      <p:sp>
        <p:nvSpPr>
          <p:cNvPr id="24" name="Text Placeholder 5">
            <a:extLst>
              <a:ext uri="{FF2B5EF4-FFF2-40B4-BE49-F238E27FC236}">
                <a16:creationId xmlns:a16="http://schemas.microsoft.com/office/drawing/2014/main" id="{9C201EB0-9CAD-4C4F-9BAD-6451D9557315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9193038" y="4750914"/>
            <a:ext cx="2170288" cy="277862"/>
          </a:xfrm>
        </p:spPr>
        <p:txBody>
          <a:bodyPr lIns="0" tIns="0" rIns="0" bIns="0" anchor="ctr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2"/>
                </a:solidFill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 styles</a:t>
            </a:r>
          </a:p>
        </p:txBody>
      </p:sp>
      <p:sp>
        <p:nvSpPr>
          <p:cNvPr id="25" name="Text Placeholder 5">
            <a:extLst>
              <a:ext uri="{FF2B5EF4-FFF2-40B4-BE49-F238E27FC236}">
                <a16:creationId xmlns:a16="http://schemas.microsoft.com/office/drawing/2014/main" id="{74EF8C1D-8572-4316-B0E3-B0075F6F9A68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771525" y="2713706"/>
            <a:ext cx="2186177" cy="277862"/>
          </a:xfrm>
        </p:spPr>
        <p:txBody>
          <a:bodyPr lIns="0" tIns="0" rIns="0" bIns="0" anchor="ctr">
            <a:no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2"/>
                </a:solidFill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 styles</a:t>
            </a:r>
          </a:p>
        </p:txBody>
      </p:sp>
      <p:sp>
        <p:nvSpPr>
          <p:cNvPr id="26" name="Text Placeholder 5">
            <a:extLst>
              <a:ext uri="{FF2B5EF4-FFF2-40B4-BE49-F238E27FC236}">
                <a16:creationId xmlns:a16="http://schemas.microsoft.com/office/drawing/2014/main" id="{1323A6CF-15B6-4545-9C73-938D7DA38C7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771525" y="3747762"/>
            <a:ext cx="2186177" cy="277862"/>
          </a:xfrm>
        </p:spPr>
        <p:txBody>
          <a:bodyPr lIns="0" tIns="0" rIns="0" bIns="0" anchor="ctr">
            <a:no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2"/>
                </a:solidFill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 styles</a:t>
            </a:r>
          </a:p>
        </p:txBody>
      </p:sp>
      <p:sp>
        <p:nvSpPr>
          <p:cNvPr id="27" name="Text Placeholder 5">
            <a:extLst>
              <a:ext uri="{FF2B5EF4-FFF2-40B4-BE49-F238E27FC236}">
                <a16:creationId xmlns:a16="http://schemas.microsoft.com/office/drawing/2014/main" id="{143E3C53-95B0-4243-9687-E00E7701E178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771525" y="4735927"/>
            <a:ext cx="2186177" cy="277862"/>
          </a:xfrm>
        </p:spPr>
        <p:txBody>
          <a:bodyPr lIns="0" tIns="0" rIns="0" bIns="0" anchor="ctr">
            <a:no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2"/>
                </a:solidFill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 styles</a:t>
            </a:r>
          </a:p>
        </p:txBody>
      </p: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AD75C27A-DBE2-4E5C-8858-B9A1BFF9625F}"/>
              </a:ext>
            </a:extLst>
          </p:cNvPr>
          <p:cNvCxnSpPr/>
          <p:nvPr userDrawn="1"/>
        </p:nvCxnSpPr>
        <p:spPr>
          <a:xfrm>
            <a:off x="554182" y="6320118"/>
            <a:ext cx="11083636" cy="0"/>
          </a:xfrm>
          <a:prstGeom prst="line">
            <a:avLst/>
          </a:prstGeom>
          <a:ln w="6350">
            <a:solidFill>
              <a:schemeClr val="bg1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1" name="Text Placeholder 10">
            <a:extLst>
              <a:ext uri="{FF2B5EF4-FFF2-40B4-BE49-F238E27FC236}">
                <a16:creationId xmlns:a16="http://schemas.microsoft.com/office/drawing/2014/main" id="{FE0DA47B-FBE6-4D08-BB62-00A94E1CF88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54182" y="1106401"/>
            <a:ext cx="11073007" cy="304800"/>
          </a:xfrm>
          <a:prstGeom prst="rect">
            <a:avLst/>
          </a:prstGeom>
        </p:spPr>
        <p:txBody>
          <a:bodyPr lIns="0" tIns="0" rIns="0" bIns="0" anchor="ctr" anchorCtr="0">
            <a:noAutofit/>
          </a:bodyPr>
          <a:lstStyle>
            <a:lvl1pPr marL="0" indent="0" algn="l" rtl="0">
              <a:spcBef>
                <a:spcPts val="0"/>
              </a:spcBef>
              <a:buNone/>
              <a:defRPr sz="2133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</a:defRPr>
            </a:lvl1pPr>
            <a:lvl2pPr algn="ctr" rtl="0">
              <a:defRPr/>
            </a:lvl2pPr>
            <a:lvl3pPr algn="ctr" rtl="0">
              <a:defRPr/>
            </a:lvl3pPr>
            <a:lvl4pPr algn="ctr" rtl="0">
              <a:defRPr/>
            </a:lvl4pPr>
            <a:lvl5pPr algn="ctr" rtl="0">
              <a:defRPr/>
            </a:lvl5pPr>
          </a:lstStyle>
          <a:p>
            <a:pPr lvl="0"/>
            <a:r>
              <a:rPr lang="en-US" dirty="0"/>
              <a:t>Subtitle if needed</a:t>
            </a:r>
          </a:p>
        </p:txBody>
      </p:sp>
      <p:sp>
        <p:nvSpPr>
          <p:cNvPr id="32" name="Text Placeholder 7">
            <a:extLst>
              <a:ext uri="{FF2B5EF4-FFF2-40B4-BE49-F238E27FC236}">
                <a16:creationId xmlns:a16="http://schemas.microsoft.com/office/drawing/2014/main" id="{F7EF59FF-4D48-4FC2-8022-54E0BDD39868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54182" y="455265"/>
            <a:ext cx="11073008" cy="558784"/>
          </a:xfrm>
          <a:prstGeom prst="rect">
            <a:avLst/>
          </a:prstGeom>
        </p:spPr>
        <p:txBody>
          <a:bodyPr lIns="0" tIns="0" rIns="0" bIns="0" anchor="ctr" anchorCtr="0">
            <a:noAutofit/>
          </a:bodyPr>
          <a:lstStyle>
            <a:lvl1pPr marL="0" indent="0" algn="l" rtl="0">
              <a:spcBef>
                <a:spcPts val="0"/>
              </a:spcBef>
              <a:buNone/>
              <a:defRPr sz="4000" b="0" cap="none" spc="0" baseline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Open Sans Light" pitchFamily="34" charset="0"/>
              </a:defRPr>
            </a:lvl1pPr>
          </a:lstStyle>
          <a:p>
            <a:pPr lvl="0"/>
            <a:r>
              <a:rPr lang="en-US" dirty="0"/>
              <a:t>Slide title</a:t>
            </a:r>
          </a:p>
        </p:txBody>
      </p:sp>
      <p:sp>
        <p:nvSpPr>
          <p:cNvPr id="33" name="Text Placeholder 2"/>
          <p:cNvSpPr>
            <a:spLocks noGrp="1"/>
          </p:cNvSpPr>
          <p:nvPr>
            <p:ph type="body" sz="quarter" idx="12" hasCustomPrompt="1"/>
          </p:nvPr>
        </p:nvSpPr>
        <p:spPr>
          <a:xfrm>
            <a:off x="4951413" y="6367701"/>
            <a:ext cx="6686550" cy="222012"/>
          </a:xfrm>
        </p:spPr>
        <p:txBody>
          <a:bodyPr/>
          <a:lstStyle>
            <a:lvl1pPr algn="r">
              <a:defRPr sz="900"/>
            </a:lvl1pPr>
            <a:lvl2pPr algn="r">
              <a:defRPr sz="1100"/>
            </a:lvl2pPr>
            <a:lvl3pPr algn="r">
              <a:defRPr sz="1050"/>
            </a:lvl3pPr>
            <a:lvl4pPr algn="r">
              <a:defRPr sz="1000"/>
            </a:lvl4pPr>
            <a:lvl5pPr algn="r">
              <a:defRPr sz="1000"/>
            </a:lvl5pPr>
          </a:lstStyle>
          <a:p>
            <a:pPr lvl="0"/>
            <a:r>
              <a:rPr lang="en-US" dirty="0"/>
              <a:t>Source</a:t>
            </a:r>
          </a:p>
        </p:txBody>
      </p:sp>
      <p:pic>
        <p:nvPicPr>
          <p:cNvPr id="34" name="Picture 33" descr="GSB_H_SEAL_2C.png"/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54182" y="6347358"/>
            <a:ext cx="872696" cy="278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11299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2" grpId="0" animBg="1"/>
      <p:bldP spid="23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23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4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24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5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25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6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26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7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27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3_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B9D6207F-22FF-4921-9256-2A22F3ED0892}"/>
              </a:ext>
            </a:extLst>
          </p:cNvPr>
          <p:cNvCxnSpPr/>
          <p:nvPr userDrawn="1"/>
        </p:nvCxnSpPr>
        <p:spPr>
          <a:xfrm>
            <a:off x="554182" y="6320118"/>
            <a:ext cx="11083636" cy="0"/>
          </a:xfrm>
          <a:prstGeom prst="line">
            <a:avLst/>
          </a:prstGeom>
          <a:ln w="6350">
            <a:solidFill>
              <a:schemeClr val="bg1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 Placeholder 10">
            <a:extLst>
              <a:ext uri="{FF2B5EF4-FFF2-40B4-BE49-F238E27FC236}">
                <a16:creationId xmlns:a16="http://schemas.microsoft.com/office/drawing/2014/main" id="{63C071FE-5E09-4901-B967-0DFC684B1FD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54182" y="1106401"/>
            <a:ext cx="11073007" cy="304800"/>
          </a:xfrm>
          <a:prstGeom prst="rect">
            <a:avLst/>
          </a:prstGeom>
        </p:spPr>
        <p:txBody>
          <a:bodyPr lIns="0" tIns="0" rIns="0" bIns="0" anchor="ctr" anchorCtr="0">
            <a:noAutofit/>
          </a:bodyPr>
          <a:lstStyle>
            <a:lvl1pPr marL="0" indent="0" algn="l" rtl="0">
              <a:spcBef>
                <a:spcPts val="0"/>
              </a:spcBef>
              <a:buNone/>
              <a:defRPr sz="2133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</a:defRPr>
            </a:lvl1pPr>
            <a:lvl2pPr algn="ctr" rtl="0">
              <a:defRPr/>
            </a:lvl2pPr>
            <a:lvl3pPr algn="ctr" rtl="0">
              <a:defRPr/>
            </a:lvl3pPr>
            <a:lvl4pPr algn="ctr" rtl="0">
              <a:defRPr/>
            </a:lvl4pPr>
            <a:lvl5pPr algn="ctr" rtl="0">
              <a:defRPr/>
            </a:lvl5pPr>
          </a:lstStyle>
          <a:p>
            <a:pPr lvl="0"/>
            <a:r>
              <a:rPr lang="en-US" dirty="0"/>
              <a:t>Subtitle if needed</a:t>
            </a:r>
          </a:p>
        </p:txBody>
      </p:sp>
      <p:sp>
        <p:nvSpPr>
          <p:cNvPr id="6" name="Text Placeholder 7">
            <a:extLst>
              <a:ext uri="{FF2B5EF4-FFF2-40B4-BE49-F238E27FC236}">
                <a16:creationId xmlns:a16="http://schemas.microsoft.com/office/drawing/2014/main" id="{E7EBE372-FB97-4E0A-8C40-328D601C1D4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54182" y="455265"/>
            <a:ext cx="11073008" cy="558784"/>
          </a:xfrm>
          <a:prstGeom prst="rect">
            <a:avLst/>
          </a:prstGeom>
        </p:spPr>
        <p:txBody>
          <a:bodyPr lIns="0" tIns="0" rIns="0" bIns="0" anchor="ctr" anchorCtr="0">
            <a:noAutofit/>
          </a:bodyPr>
          <a:lstStyle>
            <a:lvl1pPr marL="0" indent="0" algn="l" rtl="0">
              <a:spcBef>
                <a:spcPts val="0"/>
              </a:spcBef>
              <a:buNone/>
              <a:defRPr sz="4000" b="0" cap="none" spc="0" baseline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Open Sans Light" pitchFamily="34" charset="0"/>
              </a:defRPr>
            </a:lvl1pPr>
          </a:lstStyle>
          <a:p>
            <a:pPr lvl="0"/>
            <a:r>
              <a:rPr lang="en-US" dirty="0"/>
              <a:t>Slide title</a:t>
            </a:r>
          </a:p>
        </p:txBody>
      </p:sp>
      <p:grpSp>
        <p:nvGrpSpPr>
          <p:cNvPr id="205" name="Group 3420">
            <a:extLst>
              <a:ext uri="{FF2B5EF4-FFF2-40B4-BE49-F238E27FC236}">
                <a16:creationId xmlns:a16="http://schemas.microsoft.com/office/drawing/2014/main" id="{6158EF13-8F5C-461F-A543-EC70AAE9657A}"/>
              </a:ext>
            </a:extLst>
          </p:cNvPr>
          <p:cNvGrpSpPr/>
          <p:nvPr userDrawn="1"/>
        </p:nvGrpSpPr>
        <p:grpSpPr>
          <a:xfrm>
            <a:off x="1918252" y="1973627"/>
            <a:ext cx="8474766" cy="4177242"/>
            <a:chOff x="0" y="0"/>
            <a:chExt cx="21602794" cy="10648092"/>
          </a:xfrm>
        </p:grpSpPr>
        <p:sp>
          <p:nvSpPr>
            <p:cNvPr id="206" name="Shape 3235">
              <a:extLst>
                <a:ext uri="{FF2B5EF4-FFF2-40B4-BE49-F238E27FC236}">
                  <a16:creationId xmlns:a16="http://schemas.microsoft.com/office/drawing/2014/main" id="{33C1FEBF-1B56-44CB-9D41-29DDBE8517CD}"/>
                </a:ext>
              </a:extLst>
            </p:cNvPr>
            <p:cNvSpPr/>
            <p:nvPr/>
          </p:nvSpPr>
          <p:spPr>
            <a:xfrm>
              <a:off x="10837571" y="7909035"/>
              <a:ext cx="761269" cy="75602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49" h="21447" extrusionOk="0">
                  <a:moveTo>
                    <a:pt x="7962" y="20644"/>
                  </a:moveTo>
                  <a:cubicBezTo>
                    <a:pt x="7962" y="20293"/>
                    <a:pt x="8565" y="19639"/>
                    <a:pt x="8915" y="20141"/>
                  </a:cubicBezTo>
                  <a:cubicBezTo>
                    <a:pt x="9268" y="20644"/>
                    <a:pt x="9117" y="21349"/>
                    <a:pt x="9819" y="21349"/>
                  </a:cubicBezTo>
                  <a:cubicBezTo>
                    <a:pt x="10521" y="21349"/>
                    <a:pt x="11776" y="21600"/>
                    <a:pt x="11977" y="21298"/>
                  </a:cubicBezTo>
                  <a:cubicBezTo>
                    <a:pt x="12177" y="20996"/>
                    <a:pt x="13081" y="20746"/>
                    <a:pt x="13081" y="20192"/>
                  </a:cubicBezTo>
                  <a:cubicBezTo>
                    <a:pt x="13081" y="19639"/>
                    <a:pt x="13081" y="9378"/>
                    <a:pt x="13081" y="8976"/>
                  </a:cubicBezTo>
                  <a:cubicBezTo>
                    <a:pt x="13081" y="8572"/>
                    <a:pt x="14787" y="8976"/>
                    <a:pt x="14787" y="8321"/>
                  </a:cubicBezTo>
                  <a:cubicBezTo>
                    <a:pt x="14787" y="7667"/>
                    <a:pt x="14787" y="2487"/>
                    <a:pt x="14787" y="2487"/>
                  </a:cubicBezTo>
                  <a:cubicBezTo>
                    <a:pt x="14787" y="2487"/>
                    <a:pt x="16042" y="2387"/>
                    <a:pt x="16393" y="2287"/>
                  </a:cubicBezTo>
                  <a:cubicBezTo>
                    <a:pt x="16745" y="2186"/>
                    <a:pt x="18000" y="1531"/>
                    <a:pt x="18301" y="1733"/>
                  </a:cubicBezTo>
                  <a:cubicBezTo>
                    <a:pt x="18603" y="1933"/>
                    <a:pt x="19003" y="2638"/>
                    <a:pt x="19204" y="2385"/>
                  </a:cubicBezTo>
                  <a:cubicBezTo>
                    <a:pt x="19404" y="2134"/>
                    <a:pt x="19907" y="1631"/>
                    <a:pt x="20409" y="1631"/>
                  </a:cubicBezTo>
                  <a:cubicBezTo>
                    <a:pt x="20682" y="1631"/>
                    <a:pt x="21131" y="1513"/>
                    <a:pt x="21549" y="1413"/>
                  </a:cubicBezTo>
                  <a:cubicBezTo>
                    <a:pt x="21466" y="1265"/>
                    <a:pt x="21413" y="1127"/>
                    <a:pt x="21413" y="1022"/>
                  </a:cubicBezTo>
                  <a:cubicBezTo>
                    <a:pt x="21413" y="595"/>
                    <a:pt x="18358" y="1105"/>
                    <a:pt x="17848" y="1275"/>
                  </a:cubicBezTo>
                  <a:cubicBezTo>
                    <a:pt x="17339" y="1445"/>
                    <a:pt x="15728" y="1700"/>
                    <a:pt x="15218" y="1445"/>
                  </a:cubicBezTo>
                  <a:cubicBezTo>
                    <a:pt x="14709" y="1191"/>
                    <a:pt x="11484" y="1445"/>
                    <a:pt x="11484" y="1445"/>
                  </a:cubicBezTo>
                  <a:lnTo>
                    <a:pt x="10889" y="849"/>
                  </a:lnTo>
                  <a:cubicBezTo>
                    <a:pt x="10889" y="849"/>
                    <a:pt x="5627" y="849"/>
                    <a:pt x="5034" y="849"/>
                  </a:cubicBezTo>
                  <a:cubicBezTo>
                    <a:pt x="4439" y="849"/>
                    <a:pt x="4014" y="764"/>
                    <a:pt x="3506" y="426"/>
                  </a:cubicBezTo>
                  <a:cubicBezTo>
                    <a:pt x="2995" y="85"/>
                    <a:pt x="2488" y="85"/>
                    <a:pt x="1892" y="339"/>
                  </a:cubicBezTo>
                  <a:cubicBezTo>
                    <a:pt x="1299" y="595"/>
                    <a:pt x="1554" y="0"/>
                    <a:pt x="1130" y="0"/>
                  </a:cubicBezTo>
                  <a:cubicBezTo>
                    <a:pt x="705" y="0"/>
                    <a:pt x="535" y="426"/>
                    <a:pt x="535" y="426"/>
                  </a:cubicBezTo>
                  <a:lnTo>
                    <a:pt x="5" y="565"/>
                  </a:lnTo>
                  <a:cubicBezTo>
                    <a:pt x="-51" y="1084"/>
                    <a:pt x="407" y="2039"/>
                    <a:pt x="961" y="2789"/>
                  </a:cubicBezTo>
                  <a:cubicBezTo>
                    <a:pt x="1539" y="3569"/>
                    <a:pt x="2240" y="5027"/>
                    <a:pt x="2617" y="6260"/>
                  </a:cubicBezTo>
                  <a:cubicBezTo>
                    <a:pt x="2994" y="7492"/>
                    <a:pt x="4074" y="8874"/>
                    <a:pt x="4349" y="9805"/>
                  </a:cubicBezTo>
                  <a:cubicBezTo>
                    <a:pt x="4626" y="10736"/>
                    <a:pt x="4149" y="12069"/>
                    <a:pt x="4424" y="12672"/>
                  </a:cubicBezTo>
                  <a:cubicBezTo>
                    <a:pt x="4700" y="13276"/>
                    <a:pt x="4875" y="14307"/>
                    <a:pt x="5027" y="15339"/>
                  </a:cubicBezTo>
                  <a:cubicBezTo>
                    <a:pt x="5177" y="16370"/>
                    <a:pt x="5252" y="18557"/>
                    <a:pt x="6180" y="19462"/>
                  </a:cubicBezTo>
                  <a:cubicBezTo>
                    <a:pt x="6533" y="19807"/>
                    <a:pt x="6898" y="20285"/>
                    <a:pt x="7235" y="20821"/>
                  </a:cubicBezTo>
                  <a:cubicBezTo>
                    <a:pt x="7648" y="20860"/>
                    <a:pt x="7962" y="20910"/>
                    <a:pt x="7962" y="20644"/>
                  </a:cubicBezTo>
                  <a:close/>
                </a:path>
              </a:pathLst>
            </a:custGeom>
            <a:solidFill>
              <a:srgbClr val="E5E7EB"/>
            </a:solidFill>
            <a:ln w="6350" cap="flat">
              <a:solidFill>
                <a:srgbClr val="A6AAA9"/>
              </a:solidFill>
              <a:prstDash val="solid"/>
              <a:round/>
            </a:ln>
            <a:effectLst/>
          </p:spPr>
          <p:txBody>
            <a:bodyPr wrap="square" lIns="19050" tIns="19050" rIns="19050" bIns="19050" numCol="1" anchor="ctr">
              <a:noAutofit/>
            </a:bodyPr>
            <a:lstStyle/>
            <a:p>
              <a:endParaRPr sz="2000"/>
            </a:p>
          </p:txBody>
        </p:sp>
        <p:sp>
          <p:nvSpPr>
            <p:cNvPr id="207" name="Shape 3236">
              <a:extLst>
                <a:ext uri="{FF2B5EF4-FFF2-40B4-BE49-F238E27FC236}">
                  <a16:creationId xmlns:a16="http://schemas.microsoft.com/office/drawing/2014/main" id="{29F842EA-A9B0-49D3-B0AA-DDDDA4ACDCB9}"/>
                </a:ext>
              </a:extLst>
            </p:cNvPr>
            <p:cNvSpPr/>
            <p:nvPr/>
          </p:nvSpPr>
          <p:spPr>
            <a:xfrm>
              <a:off x="11594607" y="7829347"/>
              <a:ext cx="471730" cy="41772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24" h="21600" extrusionOk="0">
                  <a:moveTo>
                    <a:pt x="14301" y="1003"/>
                  </a:moveTo>
                  <a:lnTo>
                    <a:pt x="13904" y="0"/>
                  </a:lnTo>
                  <a:lnTo>
                    <a:pt x="11590" y="88"/>
                  </a:lnTo>
                  <a:cubicBezTo>
                    <a:pt x="10073" y="545"/>
                    <a:pt x="10073" y="1095"/>
                    <a:pt x="10073" y="1646"/>
                  </a:cubicBezTo>
                  <a:cubicBezTo>
                    <a:pt x="10073" y="2196"/>
                    <a:pt x="8637" y="3478"/>
                    <a:pt x="7600" y="3845"/>
                  </a:cubicBezTo>
                  <a:cubicBezTo>
                    <a:pt x="6564" y="4212"/>
                    <a:pt x="5446" y="6964"/>
                    <a:pt x="4808" y="7329"/>
                  </a:cubicBezTo>
                  <a:cubicBezTo>
                    <a:pt x="4171" y="7696"/>
                    <a:pt x="2017" y="6778"/>
                    <a:pt x="1378" y="6688"/>
                  </a:cubicBezTo>
                  <a:cubicBezTo>
                    <a:pt x="1086" y="6646"/>
                    <a:pt x="560" y="6777"/>
                    <a:pt x="0" y="6930"/>
                  </a:cubicBezTo>
                  <a:cubicBezTo>
                    <a:pt x="400" y="7736"/>
                    <a:pt x="1233" y="8694"/>
                    <a:pt x="1539" y="8694"/>
                  </a:cubicBezTo>
                  <a:cubicBezTo>
                    <a:pt x="1942" y="8694"/>
                    <a:pt x="2076" y="11952"/>
                    <a:pt x="3021" y="12417"/>
                  </a:cubicBezTo>
                  <a:cubicBezTo>
                    <a:pt x="3965" y="12881"/>
                    <a:pt x="5719" y="13967"/>
                    <a:pt x="5719" y="14586"/>
                  </a:cubicBezTo>
                  <a:cubicBezTo>
                    <a:pt x="5719" y="15208"/>
                    <a:pt x="6801" y="15982"/>
                    <a:pt x="6801" y="16913"/>
                  </a:cubicBezTo>
                  <a:cubicBezTo>
                    <a:pt x="6801" y="17844"/>
                    <a:pt x="7868" y="19115"/>
                    <a:pt x="8687" y="19082"/>
                  </a:cubicBezTo>
                  <a:cubicBezTo>
                    <a:pt x="10412" y="19019"/>
                    <a:pt x="10592" y="19843"/>
                    <a:pt x="10592" y="20394"/>
                  </a:cubicBezTo>
                  <a:cubicBezTo>
                    <a:pt x="10592" y="20943"/>
                    <a:pt x="12865" y="20394"/>
                    <a:pt x="13163" y="20943"/>
                  </a:cubicBezTo>
                  <a:cubicBezTo>
                    <a:pt x="13440" y="21451"/>
                    <a:pt x="15684" y="21259"/>
                    <a:pt x="16230" y="21600"/>
                  </a:cubicBezTo>
                  <a:cubicBezTo>
                    <a:pt x="17167" y="20553"/>
                    <a:pt x="18507" y="19174"/>
                    <a:pt x="18968" y="18467"/>
                  </a:cubicBezTo>
                  <a:cubicBezTo>
                    <a:pt x="19685" y="17369"/>
                    <a:pt x="19087" y="15856"/>
                    <a:pt x="19685" y="15443"/>
                  </a:cubicBezTo>
                  <a:cubicBezTo>
                    <a:pt x="20283" y="15029"/>
                    <a:pt x="21600" y="13242"/>
                    <a:pt x="21122" y="13104"/>
                  </a:cubicBezTo>
                  <a:cubicBezTo>
                    <a:pt x="20642" y="12968"/>
                    <a:pt x="21001" y="11592"/>
                    <a:pt x="20283" y="10766"/>
                  </a:cubicBezTo>
                  <a:cubicBezTo>
                    <a:pt x="19567" y="9941"/>
                    <a:pt x="21122" y="9530"/>
                    <a:pt x="21001" y="8017"/>
                  </a:cubicBezTo>
                  <a:cubicBezTo>
                    <a:pt x="20882" y="6505"/>
                    <a:pt x="21241" y="3478"/>
                    <a:pt x="20882" y="3203"/>
                  </a:cubicBezTo>
                  <a:cubicBezTo>
                    <a:pt x="20523" y="2927"/>
                    <a:pt x="18847" y="2791"/>
                    <a:pt x="17771" y="1965"/>
                  </a:cubicBezTo>
                  <a:cubicBezTo>
                    <a:pt x="16694" y="1140"/>
                    <a:pt x="14301" y="1003"/>
                    <a:pt x="14301" y="1003"/>
                  </a:cubicBezTo>
                  <a:close/>
                </a:path>
              </a:pathLst>
            </a:custGeom>
            <a:solidFill>
              <a:srgbClr val="E5E7EB"/>
            </a:solidFill>
            <a:ln w="6350" cap="flat">
              <a:solidFill>
                <a:srgbClr val="A6AAA9"/>
              </a:solidFill>
              <a:prstDash val="solid"/>
              <a:round/>
            </a:ln>
            <a:effectLst/>
          </p:spPr>
          <p:txBody>
            <a:bodyPr wrap="square" lIns="19050" tIns="19050" rIns="19050" bIns="19050" numCol="1" anchor="ctr">
              <a:noAutofit/>
            </a:bodyPr>
            <a:lstStyle/>
            <a:p>
              <a:endParaRPr sz="2000"/>
            </a:p>
          </p:txBody>
        </p:sp>
        <p:sp>
          <p:nvSpPr>
            <p:cNvPr id="208" name="Shape 3237">
              <a:extLst>
                <a:ext uri="{FF2B5EF4-FFF2-40B4-BE49-F238E27FC236}">
                  <a16:creationId xmlns:a16="http://schemas.microsoft.com/office/drawing/2014/main" id="{EA4B79D3-82FC-43BB-9CAE-0D61C429AB0D}"/>
                </a:ext>
              </a:extLst>
            </p:cNvPr>
            <p:cNvSpPr/>
            <p:nvPr/>
          </p:nvSpPr>
          <p:spPr>
            <a:xfrm>
              <a:off x="11295777" y="7968801"/>
              <a:ext cx="534764" cy="57360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46" extrusionOk="0">
                  <a:moveTo>
                    <a:pt x="19882" y="8745"/>
                  </a:moveTo>
                  <a:cubicBezTo>
                    <a:pt x="19147" y="8769"/>
                    <a:pt x="18189" y="7854"/>
                    <a:pt x="18189" y="7184"/>
                  </a:cubicBezTo>
                  <a:cubicBezTo>
                    <a:pt x="18189" y="6515"/>
                    <a:pt x="17217" y="5957"/>
                    <a:pt x="17217" y="5510"/>
                  </a:cubicBezTo>
                  <a:cubicBezTo>
                    <a:pt x="17217" y="5064"/>
                    <a:pt x="15643" y="4282"/>
                    <a:pt x="14796" y="3949"/>
                  </a:cubicBezTo>
                  <a:cubicBezTo>
                    <a:pt x="13948" y="3614"/>
                    <a:pt x="13827" y="1269"/>
                    <a:pt x="13465" y="1269"/>
                  </a:cubicBezTo>
                  <a:cubicBezTo>
                    <a:pt x="13191" y="1269"/>
                    <a:pt x="12443" y="580"/>
                    <a:pt x="12084" y="0"/>
                  </a:cubicBezTo>
                  <a:cubicBezTo>
                    <a:pt x="11487" y="131"/>
                    <a:pt x="10846" y="287"/>
                    <a:pt x="10457" y="287"/>
                  </a:cubicBezTo>
                  <a:cubicBezTo>
                    <a:pt x="9740" y="287"/>
                    <a:pt x="9023" y="946"/>
                    <a:pt x="8737" y="1276"/>
                  </a:cubicBezTo>
                  <a:cubicBezTo>
                    <a:pt x="8450" y="1607"/>
                    <a:pt x="7879" y="682"/>
                    <a:pt x="7449" y="420"/>
                  </a:cubicBezTo>
                  <a:cubicBezTo>
                    <a:pt x="7019" y="155"/>
                    <a:pt x="5229" y="1014"/>
                    <a:pt x="4727" y="1146"/>
                  </a:cubicBezTo>
                  <a:cubicBezTo>
                    <a:pt x="4225" y="1278"/>
                    <a:pt x="2434" y="1409"/>
                    <a:pt x="2434" y="1409"/>
                  </a:cubicBezTo>
                  <a:cubicBezTo>
                    <a:pt x="2434" y="1409"/>
                    <a:pt x="2434" y="8204"/>
                    <a:pt x="2434" y="9062"/>
                  </a:cubicBezTo>
                  <a:cubicBezTo>
                    <a:pt x="2434" y="9921"/>
                    <a:pt x="0" y="9392"/>
                    <a:pt x="0" y="9921"/>
                  </a:cubicBezTo>
                  <a:cubicBezTo>
                    <a:pt x="0" y="10167"/>
                    <a:pt x="0" y="13217"/>
                    <a:pt x="0" y="16483"/>
                  </a:cubicBezTo>
                  <a:cubicBezTo>
                    <a:pt x="526" y="16659"/>
                    <a:pt x="1024" y="16894"/>
                    <a:pt x="1147" y="17178"/>
                  </a:cubicBezTo>
                  <a:cubicBezTo>
                    <a:pt x="1433" y="17839"/>
                    <a:pt x="2077" y="19290"/>
                    <a:pt x="1934" y="19686"/>
                  </a:cubicBezTo>
                  <a:cubicBezTo>
                    <a:pt x="1792" y="20081"/>
                    <a:pt x="1433" y="19818"/>
                    <a:pt x="1433" y="20214"/>
                  </a:cubicBezTo>
                  <a:cubicBezTo>
                    <a:pt x="1433" y="20610"/>
                    <a:pt x="1147" y="21204"/>
                    <a:pt x="1863" y="21204"/>
                  </a:cubicBezTo>
                  <a:cubicBezTo>
                    <a:pt x="2578" y="21204"/>
                    <a:pt x="3796" y="21600"/>
                    <a:pt x="4297" y="21071"/>
                  </a:cubicBezTo>
                  <a:cubicBezTo>
                    <a:pt x="4798" y="20543"/>
                    <a:pt x="6446" y="19355"/>
                    <a:pt x="6518" y="18762"/>
                  </a:cubicBezTo>
                  <a:cubicBezTo>
                    <a:pt x="6589" y="18168"/>
                    <a:pt x="6947" y="16849"/>
                    <a:pt x="8164" y="17575"/>
                  </a:cubicBezTo>
                  <a:cubicBezTo>
                    <a:pt x="9383" y="18299"/>
                    <a:pt x="9454" y="18432"/>
                    <a:pt x="11030" y="18432"/>
                  </a:cubicBezTo>
                  <a:cubicBezTo>
                    <a:pt x="12605" y="18432"/>
                    <a:pt x="13034" y="18365"/>
                    <a:pt x="13321" y="17443"/>
                  </a:cubicBezTo>
                  <a:cubicBezTo>
                    <a:pt x="13607" y="16519"/>
                    <a:pt x="13321" y="15793"/>
                    <a:pt x="14252" y="15793"/>
                  </a:cubicBezTo>
                  <a:cubicBezTo>
                    <a:pt x="15183" y="15793"/>
                    <a:pt x="16329" y="15001"/>
                    <a:pt x="16329" y="14407"/>
                  </a:cubicBezTo>
                  <a:cubicBezTo>
                    <a:pt x="16329" y="13813"/>
                    <a:pt x="16758" y="12891"/>
                    <a:pt x="17332" y="12891"/>
                  </a:cubicBezTo>
                  <a:cubicBezTo>
                    <a:pt x="17905" y="12891"/>
                    <a:pt x="19120" y="12230"/>
                    <a:pt x="19266" y="11570"/>
                  </a:cubicBezTo>
                  <a:cubicBezTo>
                    <a:pt x="19408" y="10911"/>
                    <a:pt x="20411" y="11174"/>
                    <a:pt x="20769" y="10778"/>
                  </a:cubicBezTo>
                  <a:cubicBezTo>
                    <a:pt x="20945" y="10584"/>
                    <a:pt x="21292" y="10122"/>
                    <a:pt x="21600" y="9700"/>
                  </a:cubicBezTo>
                  <a:cubicBezTo>
                    <a:pt x="21600" y="9696"/>
                    <a:pt x="21592" y="9693"/>
                    <a:pt x="21592" y="9693"/>
                  </a:cubicBezTo>
                  <a:cubicBezTo>
                    <a:pt x="21592" y="9293"/>
                    <a:pt x="21431" y="8700"/>
                    <a:pt x="19882" y="8745"/>
                  </a:cubicBezTo>
                  <a:close/>
                </a:path>
              </a:pathLst>
            </a:custGeom>
            <a:solidFill>
              <a:srgbClr val="E5E7EB"/>
            </a:solidFill>
            <a:ln w="6350" cap="flat">
              <a:solidFill>
                <a:srgbClr val="A6AAA9"/>
              </a:solidFill>
              <a:prstDash val="solid"/>
              <a:round/>
            </a:ln>
            <a:effectLst/>
          </p:spPr>
          <p:txBody>
            <a:bodyPr wrap="square" lIns="19050" tIns="19050" rIns="19050" bIns="19050" numCol="1" anchor="ctr">
              <a:noAutofit/>
            </a:bodyPr>
            <a:lstStyle/>
            <a:p>
              <a:endParaRPr sz="2000"/>
            </a:p>
          </p:txBody>
        </p:sp>
        <p:sp>
          <p:nvSpPr>
            <p:cNvPr id="209" name="Shape 3238">
              <a:extLst>
                <a:ext uri="{FF2B5EF4-FFF2-40B4-BE49-F238E27FC236}">
                  <a16:creationId xmlns:a16="http://schemas.microsoft.com/office/drawing/2014/main" id="{2D1EBC14-710A-445D-B995-7ED09DA6A148}"/>
                </a:ext>
              </a:extLst>
            </p:cNvPr>
            <p:cNvSpPr/>
            <p:nvPr/>
          </p:nvSpPr>
          <p:spPr>
            <a:xfrm>
              <a:off x="11933280" y="8466851"/>
              <a:ext cx="80564" cy="9921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14" extrusionOk="0">
                  <a:moveTo>
                    <a:pt x="10933" y="0"/>
                  </a:moveTo>
                  <a:cubicBezTo>
                    <a:pt x="6958" y="0"/>
                    <a:pt x="0" y="7735"/>
                    <a:pt x="0" y="9330"/>
                  </a:cubicBezTo>
                  <a:cubicBezTo>
                    <a:pt x="0" y="10934"/>
                    <a:pt x="4966" y="21071"/>
                    <a:pt x="9932" y="21335"/>
                  </a:cubicBezTo>
                  <a:cubicBezTo>
                    <a:pt x="14913" y="21600"/>
                    <a:pt x="18543" y="21335"/>
                    <a:pt x="18888" y="18400"/>
                  </a:cubicBezTo>
                  <a:cubicBezTo>
                    <a:pt x="19044" y="16947"/>
                    <a:pt x="20332" y="15772"/>
                    <a:pt x="21600" y="14944"/>
                  </a:cubicBezTo>
                  <a:cubicBezTo>
                    <a:pt x="21209" y="12429"/>
                    <a:pt x="20390" y="7042"/>
                    <a:pt x="20098" y="3804"/>
                  </a:cubicBezTo>
                  <a:cubicBezTo>
                    <a:pt x="17177" y="2226"/>
                    <a:pt x="13499" y="0"/>
                    <a:pt x="10933" y="0"/>
                  </a:cubicBezTo>
                  <a:close/>
                </a:path>
              </a:pathLst>
            </a:custGeom>
            <a:solidFill>
              <a:srgbClr val="E5E7EB"/>
            </a:solidFill>
            <a:ln w="6350" cap="flat">
              <a:solidFill>
                <a:srgbClr val="A6AAA9"/>
              </a:solidFill>
              <a:prstDash val="solid"/>
              <a:round/>
            </a:ln>
            <a:effectLst/>
          </p:spPr>
          <p:txBody>
            <a:bodyPr wrap="square" lIns="19050" tIns="19050" rIns="19050" bIns="19050" numCol="1" anchor="ctr">
              <a:noAutofit/>
            </a:bodyPr>
            <a:lstStyle/>
            <a:p>
              <a:endParaRPr sz="2000"/>
            </a:p>
          </p:txBody>
        </p:sp>
        <p:sp>
          <p:nvSpPr>
            <p:cNvPr id="210" name="Shape 3239">
              <a:extLst>
                <a:ext uri="{FF2B5EF4-FFF2-40B4-BE49-F238E27FC236}">
                  <a16:creationId xmlns:a16="http://schemas.microsoft.com/office/drawing/2014/main" id="{A2769122-FAE6-4564-A64B-3BB186806AC6}"/>
                </a:ext>
              </a:extLst>
            </p:cNvPr>
            <p:cNvSpPr/>
            <p:nvPr/>
          </p:nvSpPr>
          <p:spPr>
            <a:xfrm>
              <a:off x="11714140" y="8646150"/>
              <a:ext cx="134707" cy="1354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121" extrusionOk="0">
                  <a:moveTo>
                    <a:pt x="15351" y="629"/>
                  </a:moveTo>
                  <a:cubicBezTo>
                    <a:pt x="14213" y="-1479"/>
                    <a:pt x="6826" y="2213"/>
                    <a:pt x="5684" y="4315"/>
                  </a:cubicBezTo>
                  <a:cubicBezTo>
                    <a:pt x="4551" y="6428"/>
                    <a:pt x="0" y="12219"/>
                    <a:pt x="0" y="12219"/>
                  </a:cubicBezTo>
                  <a:lnTo>
                    <a:pt x="5684" y="19598"/>
                  </a:lnTo>
                  <a:lnTo>
                    <a:pt x="9658" y="20121"/>
                  </a:lnTo>
                  <a:cubicBezTo>
                    <a:pt x="9658" y="20121"/>
                    <a:pt x="10803" y="17496"/>
                    <a:pt x="11942" y="15379"/>
                  </a:cubicBezTo>
                  <a:cubicBezTo>
                    <a:pt x="13074" y="13275"/>
                    <a:pt x="18190" y="15914"/>
                    <a:pt x="18190" y="13804"/>
                  </a:cubicBezTo>
                  <a:cubicBezTo>
                    <a:pt x="18190" y="11696"/>
                    <a:pt x="21600" y="9588"/>
                    <a:pt x="21600" y="7475"/>
                  </a:cubicBezTo>
                  <a:cubicBezTo>
                    <a:pt x="21600" y="5370"/>
                    <a:pt x="16487" y="2736"/>
                    <a:pt x="15351" y="629"/>
                  </a:cubicBezTo>
                  <a:close/>
                </a:path>
              </a:pathLst>
            </a:custGeom>
            <a:solidFill>
              <a:srgbClr val="E5E7EB"/>
            </a:solidFill>
            <a:ln w="6350" cap="flat">
              <a:solidFill>
                <a:srgbClr val="A6AAA9"/>
              </a:solidFill>
              <a:prstDash val="solid"/>
              <a:round/>
            </a:ln>
            <a:effectLst/>
          </p:spPr>
          <p:txBody>
            <a:bodyPr wrap="square" lIns="19050" tIns="19050" rIns="19050" bIns="19050" numCol="1" anchor="ctr">
              <a:noAutofit/>
            </a:bodyPr>
            <a:lstStyle/>
            <a:p>
              <a:endParaRPr sz="2000"/>
            </a:p>
          </p:txBody>
        </p:sp>
        <p:sp>
          <p:nvSpPr>
            <p:cNvPr id="211" name="Shape 3240">
              <a:extLst>
                <a:ext uri="{FF2B5EF4-FFF2-40B4-BE49-F238E27FC236}">
                  <a16:creationId xmlns:a16="http://schemas.microsoft.com/office/drawing/2014/main" id="{B8654E13-8367-4ED4-AD90-0000BA450AE7}"/>
                </a:ext>
              </a:extLst>
            </p:cNvPr>
            <p:cNvSpPr/>
            <p:nvPr/>
          </p:nvSpPr>
          <p:spPr>
            <a:xfrm>
              <a:off x="11096557" y="8227787"/>
              <a:ext cx="962658" cy="84315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513" extrusionOk="0">
                  <a:moveTo>
                    <a:pt x="16449" y="13090"/>
                  </a:moveTo>
                  <a:cubicBezTo>
                    <a:pt x="16449" y="13452"/>
                    <a:pt x="15733" y="12999"/>
                    <a:pt x="15575" y="13360"/>
                  </a:cubicBezTo>
                  <a:cubicBezTo>
                    <a:pt x="15416" y="13724"/>
                    <a:pt x="15255" y="14174"/>
                    <a:pt x="15255" y="14174"/>
                  </a:cubicBezTo>
                  <a:lnTo>
                    <a:pt x="14699" y="14084"/>
                  </a:lnTo>
                  <a:lnTo>
                    <a:pt x="13904" y="12818"/>
                  </a:lnTo>
                  <a:cubicBezTo>
                    <a:pt x="13904" y="12818"/>
                    <a:pt x="14541" y="11823"/>
                    <a:pt x="14699" y="11460"/>
                  </a:cubicBezTo>
                  <a:cubicBezTo>
                    <a:pt x="14859" y="11100"/>
                    <a:pt x="15893" y="10466"/>
                    <a:pt x="16052" y="10828"/>
                  </a:cubicBezTo>
                  <a:cubicBezTo>
                    <a:pt x="16211" y="11189"/>
                    <a:pt x="16926" y="11642"/>
                    <a:pt x="16926" y="12003"/>
                  </a:cubicBezTo>
                  <a:cubicBezTo>
                    <a:pt x="16926" y="12366"/>
                    <a:pt x="16449" y="12728"/>
                    <a:pt x="16449" y="13090"/>
                  </a:cubicBezTo>
                  <a:close/>
                  <a:moveTo>
                    <a:pt x="20597" y="8033"/>
                  </a:moveTo>
                  <a:cubicBezTo>
                    <a:pt x="20597" y="8033"/>
                    <a:pt x="20590" y="7971"/>
                    <a:pt x="20580" y="7873"/>
                  </a:cubicBezTo>
                  <a:cubicBezTo>
                    <a:pt x="20474" y="7971"/>
                    <a:pt x="20366" y="8110"/>
                    <a:pt x="20353" y="8282"/>
                  </a:cubicBezTo>
                  <a:cubicBezTo>
                    <a:pt x="20324" y="8629"/>
                    <a:pt x="20020" y="8660"/>
                    <a:pt x="19603" y="8629"/>
                  </a:cubicBezTo>
                  <a:cubicBezTo>
                    <a:pt x="19188" y="8598"/>
                    <a:pt x="18772" y="7399"/>
                    <a:pt x="18772" y="7210"/>
                  </a:cubicBezTo>
                  <a:cubicBezTo>
                    <a:pt x="18772" y="7021"/>
                    <a:pt x="19354" y="6107"/>
                    <a:pt x="19687" y="6107"/>
                  </a:cubicBezTo>
                  <a:cubicBezTo>
                    <a:pt x="19902" y="6107"/>
                    <a:pt x="20210" y="6370"/>
                    <a:pt x="20454" y="6556"/>
                  </a:cubicBezTo>
                  <a:cubicBezTo>
                    <a:pt x="20445" y="6418"/>
                    <a:pt x="20443" y="6313"/>
                    <a:pt x="20448" y="6270"/>
                  </a:cubicBezTo>
                  <a:cubicBezTo>
                    <a:pt x="20478" y="6066"/>
                    <a:pt x="20687" y="3724"/>
                    <a:pt x="20328" y="3487"/>
                  </a:cubicBezTo>
                  <a:cubicBezTo>
                    <a:pt x="19970" y="3249"/>
                    <a:pt x="19612" y="875"/>
                    <a:pt x="19493" y="636"/>
                  </a:cubicBezTo>
                  <a:cubicBezTo>
                    <a:pt x="19374" y="400"/>
                    <a:pt x="18061" y="535"/>
                    <a:pt x="17911" y="264"/>
                  </a:cubicBezTo>
                  <a:cubicBezTo>
                    <a:pt x="17764" y="-5"/>
                    <a:pt x="16657" y="256"/>
                    <a:pt x="16633" y="0"/>
                  </a:cubicBezTo>
                  <a:cubicBezTo>
                    <a:pt x="16462" y="289"/>
                    <a:pt x="16269" y="606"/>
                    <a:pt x="16172" y="739"/>
                  </a:cubicBezTo>
                  <a:cubicBezTo>
                    <a:pt x="15973" y="1011"/>
                    <a:pt x="15416" y="830"/>
                    <a:pt x="15337" y="1282"/>
                  </a:cubicBezTo>
                  <a:cubicBezTo>
                    <a:pt x="15255" y="1734"/>
                    <a:pt x="14581" y="2188"/>
                    <a:pt x="14262" y="2188"/>
                  </a:cubicBezTo>
                  <a:cubicBezTo>
                    <a:pt x="13943" y="2188"/>
                    <a:pt x="13705" y="2820"/>
                    <a:pt x="13705" y="3227"/>
                  </a:cubicBezTo>
                  <a:cubicBezTo>
                    <a:pt x="13705" y="3635"/>
                    <a:pt x="13068" y="4178"/>
                    <a:pt x="12551" y="4178"/>
                  </a:cubicBezTo>
                  <a:cubicBezTo>
                    <a:pt x="12034" y="4178"/>
                    <a:pt x="12193" y="4675"/>
                    <a:pt x="12034" y="5309"/>
                  </a:cubicBezTo>
                  <a:cubicBezTo>
                    <a:pt x="11875" y="5941"/>
                    <a:pt x="11637" y="5987"/>
                    <a:pt x="10761" y="5987"/>
                  </a:cubicBezTo>
                  <a:cubicBezTo>
                    <a:pt x="9886" y="5987"/>
                    <a:pt x="9846" y="5896"/>
                    <a:pt x="9169" y="5399"/>
                  </a:cubicBezTo>
                  <a:cubicBezTo>
                    <a:pt x="8493" y="4901"/>
                    <a:pt x="8295" y="5806"/>
                    <a:pt x="8255" y="6213"/>
                  </a:cubicBezTo>
                  <a:cubicBezTo>
                    <a:pt x="8215" y="6620"/>
                    <a:pt x="7300" y="7434"/>
                    <a:pt x="7021" y="7796"/>
                  </a:cubicBezTo>
                  <a:cubicBezTo>
                    <a:pt x="6743" y="8159"/>
                    <a:pt x="6066" y="7887"/>
                    <a:pt x="5669" y="7887"/>
                  </a:cubicBezTo>
                  <a:cubicBezTo>
                    <a:pt x="5271" y="7887"/>
                    <a:pt x="5430" y="7480"/>
                    <a:pt x="5430" y="7209"/>
                  </a:cubicBezTo>
                  <a:cubicBezTo>
                    <a:pt x="5430" y="6937"/>
                    <a:pt x="5630" y="7117"/>
                    <a:pt x="5709" y="6846"/>
                  </a:cubicBezTo>
                  <a:cubicBezTo>
                    <a:pt x="5788" y="6575"/>
                    <a:pt x="5430" y="5580"/>
                    <a:pt x="5271" y="5127"/>
                  </a:cubicBezTo>
                  <a:cubicBezTo>
                    <a:pt x="5203" y="4932"/>
                    <a:pt x="4926" y="4771"/>
                    <a:pt x="4634" y="4650"/>
                  </a:cubicBezTo>
                  <a:cubicBezTo>
                    <a:pt x="4634" y="7216"/>
                    <a:pt x="4634" y="9974"/>
                    <a:pt x="4634" y="10240"/>
                  </a:cubicBezTo>
                  <a:cubicBezTo>
                    <a:pt x="4634" y="10738"/>
                    <a:pt x="3918" y="10963"/>
                    <a:pt x="3759" y="11235"/>
                  </a:cubicBezTo>
                  <a:cubicBezTo>
                    <a:pt x="3600" y="11506"/>
                    <a:pt x="2605" y="11281"/>
                    <a:pt x="2049" y="11281"/>
                  </a:cubicBezTo>
                  <a:cubicBezTo>
                    <a:pt x="1492" y="11281"/>
                    <a:pt x="1612" y="10646"/>
                    <a:pt x="1332" y="10194"/>
                  </a:cubicBezTo>
                  <a:cubicBezTo>
                    <a:pt x="1055" y="9742"/>
                    <a:pt x="576" y="10330"/>
                    <a:pt x="576" y="10646"/>
                  </a:cubicBezTo>
                  <a:cubicBezTo>
                    <a:pt x="576" y="10885"/>
                    <a:pt x="327" y="10841"/>
                    <a:pt x="0" y="10805"/>
                  </a:cubicBezTo>
                  <a:cubicBezTo>
                    <a:pt x="437" y="11589"/>
                    <a:pt x="817" y="12505"/>
                    <a:pt x="1015" y="13248"/>
                  </a:cubicBezTo>
                  <a:cubicBezTo>
                    <a:pt x="1332" y="14448"/>
                    <a:pt x="2108" y="15578"/>
                    <a:pt x="2307" y="16279"/>
                  </a:cubicBezTo>
                  <a:cubicBezTo>
                    <a:pt x="2506" y="16980"/>
                    <a:pt x="2724" y="17636"/>
                    <a:pt x="2307" y="17703"/>
                  </a:cubicBezTo>
                  <a:cubicBezTo>
                    <a:pt x="1889" y="17771"/>
                    <a:pt x="1889" y="18179"/>
                    <a:pt x="2326" y="18949"/>
                  </a:cubicBezTo>
                  <a:cubicBezTo>
                    <a:pt x="2765" y="19717"/>
                    <a:pt x="2387" y="20170"/>
                    <a:pt x="2765" y="20260"/>
                  </a:cubicBezTo>
                  <a:cubicBezTo>
                    <a:pt x="3142" y="20350"/>
                    <a:pt x="3023" y="20622"/>
                    <a:pt x="3321" y="20645"/>
                  </a:cubicBezTo>
                  <a:cubicBezTo>
                    <a:pt x="3620" y="20667"/>
                    <a:pt x="3839" y="21006"/>
                    <a:pt x="4037" y="21300"/>
                  </a:cubicBezTo>
                  <a:cubicBezTo>
                    <a:pt x="4236" y="21595"/>
                    <a:pt x="4694" y="21595"/>
                    <a:pt x="4912" y="21232"/>
                  </a:cubicBezTo>
                  <a:cubicBezTo>
                    <a:pt x="5132" y="20870"/>
                    <a:pt x="5808" y="20758"/>
                    <a:pt x="6504" y="20758"/>
                  </a:cubicBezTo>
                  <a:cubicBezTo>
                    <a:pt x="7200" y="20758"/>
                    <a:pt x="7061" y="20418"/>
                    <a:pt x="7737" y="20192"/>
                  </a:cubicBezTo>
                  <a:cubicBezTo>
                    <a:pt x="8413" y="19967"/>
                    <a:pt x="9229" y="19943"/>
                    <a:pt x="9806" y="20170"/>
                  </a:cubicBezTo>
                  <a:cubicBezTo>
                    <a:pt x="10383" y="20395"/>
                    <a:pt x="10820" y="20192"/>
                    <a:pt x="11099" y="19989"/>
                  </a:cubicBezTo>
                  <a:cubicBezTo>
                    <a:pt x="11378" y="19785"/>
                    <a:pt x="11914" y="20305"/>
                    <a:pt x="11955" y="19785"/>
                  </a:cubicBezTo>
                  <a:cubicBezTo>
                    <a:pt x="11995" y="19264"/>
                    <a:pt x="12551" y="19355"/>
                    <a:pt x="13068" y="19355"/>
                  </a:cubicBezTo>
                  <a:cubicBezTo>
                    <a:pt x="13585" y="19355"/>
                    <a:pt x="14838" y="18427"/>
                    <a:pt x="15833" y="17364"/>
                  </a:cubicBezTo>
                  <a:cubicBezTo>
                    <a:pt x="16829" y="16302"/>
                    <a:pt x="18479" y="13971"/>
                    <a:pt x="19036" y="12909"/>
                  </a:cubicBezTo>
                  <a:cubicBezTo>
                    <a:pt x="19593" y="11846"/>
                    <a:pt x="20508" y="10940"/>
                    <a:pt x="20965" y="10466"/>
                  </a:cubicBezTo>
                  <a:cubicBezTo>
                    <a:pt x="21307" y="10110"/>
                    <a:pt x="21505" y="8859"/>
                    <a:pt x="21600" y="7947"/>
                  </a:cubicBezTo>
                  <a:cubicBezTo>
                    <a:pt x="21129" y="7940"/>
                    <a:pt x="20597" y="8033"/>
                    <a:pt x="20597" y="8033"/>
                  </a:cubicBezTo>
                  <a:close/>
                </a:path>
              </a:pathLst>
            </a:custGeom>
            <a:solidFill>
              <a:srgbClr val="E5E7EB"/>
            </a:solidFill>
            <a:ln w="6350" cap="flat">
              <a:solidFill>
                <a:srgbClr val="A6AAA9"/>
              </a:solidFill>
              <a:prstDash val="solid"/>
              <a:round/>
            </a:ln>
            <a:effectLst/>
          </p:spPr>
          <p:txBody>
            <a:bodyPr wrap="square" lIns="19050" tIns="19050" rIns="19050" bIns="19050" numCol="1" anchor="ctr">
              <a:noAutofit/>
            </a:bodyPr>
            <a:lstStyle/>
            <a:p>
              <a:endParaRPr sz="2000"/>
            </a:p>
          </p:txBody>
        </p:sp>
        <p:sp>
          <p:nvSpPr>
            <p:cNvPr id="212" name="Shape 3241">
              <a:extLst>
                <a:ext uri="{FF2B5EF4-FFF2-40B4-BE49-F238E27FC236}">
                  <a16:creationId xmlns:a16="http://schemas.microsoft.com/office/drawing/2014/main" id="{722A011B-1562-429E-A526-14309752A0ED}"/>
                </a:ext>
              </a:extLst>
            </p:cNvPr>
            <p:cNvSpPr/>
            <p:nvPr/>
          </p:nvSpPr>
          <p:spPr>
            <a:xfrm>
              <a:off x="10837571" y="7231687"/>
              <a:ext cx="701551" cy="73778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98" h="21407" extrusionOk="0">
                  <a:moveTo>
                    <a:pt x="1223" y="19818"/>
                  </a:moveTo>
                  <a:cubicBezTo>
                    <a:pt x="1685" y="19818"/>
                    <a:pt x="1407" y="20426"/>
                    <a:pt x="2052" y="20164"/>
                  </a:cubicBezTo>
                  <a:cubicBezTo>
                    <a:pt x="2700" y="19905"/>
                    <a:pt x="3252" y="19905"/>
                    <a:pt x="3807" y="20253"/>
                  </a:cubicBezTo>
                  <a:cubicBezTo>
                    <a:pt x="4360" y="20600"/>
                    <a:pt x="4822" y="20687"/>
                    <a:pt x="5469" y="20687"/>
                  </a:cubicBezTo>
                  <a:cubicBezTo>
                    <a:pt x="6114" y="20687"/>
                    <a:pt x="11837" y="20687"/>
                    <a:pt x="11837" y="20687"/>
                  </a:cubicBezTo>
                  <a:lnTo>
                    <a:pt x="12484" y="21296"/>
                  </a:lnTo>
                  <a:cubicBezTo>
                    <a:pt x="12484" y="21296"/>
                    <a:pt x="15992" y="21036"/>
                    <a:pt x="16546" y="21296"/>
                  </a:cubicBezTo>
                  <a:cubicBezTo>
                    <a:pt x="17100" y="21557"/>
                    <a:pt x="18852" y="21296"/>
                    <a:pt x="19406" y="21122"/>
                  </a:cubicBezTo>
                  <a:cubicBezTo>
                    <a:pt x="19502" y="21091"/>
                    <a:pt x="19683" y="21052"/>
                    <a:pt x="19912" y="21008"/>
                  </a:cubicBezTo>
                  <a:lnTo>
                    <a:pt x="17807" y="18295"/>
                  </a:lnTo>
                  <a:lnTo>
                    <a:pt x="17996" y="12507"/>
                  </a:lnTo>
                  <a:lnTo>
                    <a:pt x="20736" y="12597"/>
                  </a:lnTo>
                  <a:lnTo>
                    <a:pt x="21208" y="12150"/>
                  </a:lnTo>
                  <a:lnTo>
                    <a:pt x="21598" y="8694"/>
                  </a:lnTo>
                  <a:cubicBezTo>
                    <a:pt x="21454" y="8629"/>
                    <a:pt x="21288" y="8602"/>
                    <a:pt x="21098" y="8677"/>
                  </a:cubicBezTo>
                  <a:cubicBezTo>
                    <a:pt x="20525" y="8908"/>
                    <a:pt x="20035" y="8831"/>
                    <a:pt x="19461" y="8831"/>
                  </a:cubicBezTo>
                  <a:cubicBezTo>
                    <a:pt x="18888" y="8831"/>
                    <a:pt x="18807" y="9372"/>
                    <a:pt x="18479" y="9294"/>
                  </a:cubicBezTo>
                  <a:cubicBezTo>
                    <a:pt x="18151" y="9217"/>
                    <a:pt x="18397" y="8291"/>
                    <a:pt x="18479" y="7905"/>
                  </a:cubicBezTo>
                  <a:cubicBezTo>
                    <a:pt x="18561" y="7519"/>
                    <a:pt x="17988" y="6825"/>
                    <a:pt x="17578" y="6516"/>
                  </a:cubicBezTo>
                  <a:cubicBezTo>
                    <a:pt x="17169" y="6208"/>
                    <a:pt x="18068" y="4278"/>
                    <a:pt x="17824" y="4047"/>
                  </a:cubicBezTo>
                  <a:cubicBezTo>
                    <a:pt x="17578" y="3815"/>
                    <a:pt x="17496" y="3198"/>
                    <a:pt x="17496" y="2658"/>
                  </a:cubicBezTo>
                  <a:cubicBezTo>
                    <a:pt x="17496" y="2117"/>
                    <a:pt x="17087" y="2427"/>
                    <a:pt x="16268" y="2427"/>
                  </a:cubicBezTo>
                  <a:cubicBezTo>
                    <a:pt x="15449" y="2427"/>
                    <a:pt x="15368" y="2041"/>
                    <a:pt x="15368" y="2041"/>
                  </a:cubicBezTo>
                  <a:cubicBezTo>
                    <a:pt x="15368" y="2041"/>
                    <a:pt x="14385" y="1809"/>
                    <a:pt x="13894" y="2041"/>
                  </a:cubicBezTo>
                  <a:cubicBezTo>
                    <a:pt x="13403" y="2273"/>
                    <a:pt x="13484" y="3661"/>
                    <a:pt x="13158" y="3584"/>
                  </a:cubicBezTo>
                  <a:cubicBezTo>
                    <a:pt x="12829" y="3506"/>
                    <a:pt x="11846" y="3661"/>
                    <a:pt x="11028" y="3893"/>
                  </a:cubicBezTo>
                  <a:cubicBezTo>
                    <a:pt x="10210" y="4124"/>
                    <a:pt x="9882" y="3738"/>
                    <a:pt x="9472" y="2813"/>
                  </a:cubicBezTo>
                  <a:cubicBezTo>
                    <a:pt x="9063" y="1886"/>
                    <a:pt x="8571" y="2195"/>
                    <a:pt x="8735" y="1501"/>
                  </a:cubicBezTo>
                  <a:cubicBezTo>
                    <a:pt x="8899" y="805"/>
                    <a:pt x="8408" y="34"/>
                    <a:pt x="8408" y="34"/>
                  </a:cubicBezTo>
                  <a:cubicBezTo>
                    <a:pt x="8408" y="34"/>
                    <a:pt x="3005" y="-43"/>
                    <a:pt x="2431" y="34"/>
                  </a:cubicBezTo>
                  <a:cubicBezTo>
                    <a:pt x="2199" y="65"/>
                    <a:pt x="1791" y="301"/>
                    <a:pt x="1388" y="570"/>
                  </a:cubicBezTo>
                  <a:cubicBezTo>
                    <a:pt x="1722" y="1757"/>
                    <a:pt x="2769" y="3737"/>
                    <a:pt x="3005" y="4202"/>
                  </a:cubicBezTo>
                  <a:cubicBezTo>
                    <a:pt x="3250" y="4691"/>
                    <a:pt x="2704" y="5127"/>
                    <a:pt x="2704" y="6028"/>
                  </a:cubicBezTo>
                  <a:cubicBezTo>
                    <a:pt x="2704" y="6928"/>
                    <a:pt x="3741" y="8574"/>
                    <a:pt x="3850" y="9681"/>
                  </a:cubicBezTo>
                  <a:cubicBezTo>
                    <a:pt x="3961" y="10787"/>
                    <a:pt x="3196" y="11480"/>
                    <a:pt x="2540" y="12201"/>
                  </a:cubicBezTo>
                  <a:cubicBezTo>
                    <a:pt x="1885" y="12922"/>
                    <a:pt x="1204" y="14542"/>
                    <a:pt x="1204" y="15545"/>
                  </a:cubicBezTo>
                  <a:cubicBezTo>
                    <a:pt x="1204" y="16548"/>
                    <a:pt x="220" y="17526"/>
                    <a:pt x="247" y="17988"/>
                  </a:cubicBezTo>
                  <a:cubicBezTo>
                    <a:pt x="276" y="18452"/>
                    <a:pt x="112" y="19816"/>
                    <a:pt x="3" y="20329"/>
                  </a:cubicBezTo>
                  <a:cubicBezTo>
                    <a:pt x="-2" y="20350"/>
                    <a:pt x="1" y="20375"/>
                    <a:pt x="0" y="20395"/>
                  </a:cubicBezTo>
                  <a:lnTo>
                    <a:pt x="577" y="20253"/>
                  </a:lnTo>
                  <a:cubicBezTo>
                    <a:pt x="577" y="20253"/>
                    <a:pt x="761" y="19818"/>
                    <a:pt x="1223" y="19818"/>
                  </a:cubicBezTo>
                  <a:close/>
                </a:path>
              </a:pathLst>
            </a:custGeom>
            <a:solidFill>
              <a:srgbClr val="E5E7EB"/>
            </a:solidFill>
            <a:ln w="6350" cap="flat">
              <a:solidFill>
                <a:srgbClr val="A6AAA9"/>
              </a:solidFill>
              <a:prstDash val="solid"/>
              <a:round/>
            </a:ln>
            <a:effectLst/>
          </p:spPr>
          <p:txBody>
            <a:bodyPr wrap="square" lIns="19050" tIns="19050" rIns="19050" bIns="19050" numCol="1" anchor="ctr">
              <a:noAutofit/>
            </a:bodyPr>
            <a:lstStyle/>
            <a:p>
              <a:endParaRPr sz="2000"/>
            </a:p>
          </p:txBody>
        </p:sp>
        <p:sp>
          <p:nvSpPr>
            <p:cNvPr id="213" name="Shape 3242">
              <a:extLst>
                <a:ext uri="{FF2B5EF4-FFF2-40B4-BE49-F238E27FC236}">
                  <a16:creationId xmlns:a16="http://schemas.microsoft.com/office/drawing/2014/main" id="{69F844EF-9692-4C8D-9C01-91E52030EECB}"/>
                </a:ext>
              </a:extLst>
            </p:cNvPr>
            <p:cNvSpPr/>
            <p:nvPr/>
          </p:nvSpPr>
          <p:spPr>
            <a:xfrm>
              <a:off x="11415309" y="7371140"/>
              <a:ext cx="690520" cy="60279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07" extrusionOk="0">
                  <a:moveTo>
                    <a:pt x="16608" y="876"/>
                  </a:moveTo>
                  <a:cubicBezTo>
                    <a:pt x="16357" y="876"/>
                    <a:pt x="15763" y="426"/>
                    <a:pt x="15253" y="0"/>
                  </a:cubicBezTo>
                  <a:cubicBezTo>
                    <a:pt x="14892" y="457"/>
                    <a:pt x="13620" y="381"/>
                    <a:pt x="12995" y="381"/>
                  </a:cubicBezTo>
                  <a:cubicBezTo>
                    <a:pt x="12330" y="381"/>
                    <a:pt x="12913" y="1419"/>
                    <a:pt x="12496" y="1798"/>
                  </a:cubicBezTo>
                  <a:cubicBezTo>
                    <a:pt x="12080" y="2175"/>
                    <a:pt x="11914" y="2742"/>
                    <a:pt x="12247" y="2930"/>
                  </a:cubicBezTo>
                  <a:cubicBezTo>
                    <a:pt x="12580" y="3119"/>
                    <a:pt x="12164" y="4724"/>
                    <a:pt x="12164" y="5292"/>
                  </a:cubicBezTo>
                  <a:cubicBezTo>
                    <a:pt x="12164" y="5858"/>
                    <a:pt x="11498" y="7086"/>
                    <a:pt x="11747" y="7274"/>
                  </a:cubicBezTo>
                  <a:cubicBezTo>
                    <a:pt x="11997" y="7463"/>
                    <a:pt x="12412" y="8786"/>
                    <a:pt x="12995" y="8975"/>
                  </a:cubicBezTo>
                  <a:cubicBezTo>
                    <a:pt x="13578" y="9164"/>
                    <a:pt x="13994" y="8503"/>
                    <a:pt x="14243" y="8503"/>
                  </a:cubicBezTo>
                  <a:cubicBezTo>
                    <a:pt x="14493" y="8503"/>
                    <a:pt x="14493" y="9352"/>
                    <a:pt x="14493" y="10014"/>
                  </a:cubicBezTo>
                  <a:cubicBezTo>
                    <a:pt x="14493" y="10675"/>
                    <a:pt x="14160" y="10958"/>
                    <a:pt x="14160" y="10958"/>
                  </a:cubicBezTo>
                  <a:cubicBezTo>
                    <a:pt x="14160" y="10958"/>
                    <a:pt x="13244" y="11336"/>
                    <a:pt x="12829" y="10958"/>
                  </a:cubicBezTo>
                  <a:cubicBezTo>
                    <a:pt x="12412" y="10581"/>
                    <a:pt x="12080" y="9543"/>
                    <a:pt x="12080" y="9164"/>
                  </a:cubicBezTo>
                  <a:cubicBezTo>
                    <a:pt x="12080" y="8786"/>
                    <a:pt x="11083" y="8786"/>
                    <a:pt x="10666" y="8786"/>
                  </a:cubicBezTo>
                  <a:cubicBezTo>
                    <a:pt x="10251" y="8786"/>
                    <a:pt x="9835" y="7935"/>
                    <a:pt x="9668" y="7558"/>
                  </a:cubicBezTo>
                  <a:cubicBezTo>
                    <a:pt x="9501" y="7181"/>
                    <a:pt x="9003" y="7653"/>
                    <a:pt x="9003" y="7935"/>
                  </a:cubicBezTo>
                  <a:cubicBezTo>
                    <a:pt x="9003" y="8220"/>
                    <a:pt x="8586" y="8220"/>
                    <a:pt x="8171" y="8220"/>
                  </a:cubicBezTo>
                  <a:cubicBezTo>
                    <a:pt x="7754" y="8220"/>
                    <a:pt x="6922" y="7463"/>
                    <a:pt x="6590" y="7653"/>
                  </a:cubicBezTo>
                  <a:cubicBezTo>
                    <a:pt x="6257" y="7842"/>
                    <a:pt x="5924" y="6992"/>
                    <a:pt x="6007" y="6613"/>
                  </a:cubicBezTo>
                  <a:cubicBezTo>
                    <a:pt x="6091" y="6235"/>
                    <a:pt x="5175" y="6520"/>
                    <a:pt x="4842" y="6709"/>
                  </a:cubicBezTo>
                  <a:cubicBezTo>
                    <a:pt x="4510" y="6898"/>
                    <a:pt x="4344" y="6235"/>
                    <a:pt x="4344" y="6235"/>
                  </a:cubicBezTo>
                  <a:cubicBezTo>
                    <a:pt x="4344" y="6235"/>
                    <a:pt x="4152" y="5856"/>
                    <a:pt x="3852" y="5690"/>
                  </a:cubicBezTo>
                  <a:lnTo>
                    <a:pt x="3456" y="9921"/>
                  </a:lnTo>
                  <a:lnTo>
                    <a:pt x="2976" y="10467"/>
                  </a:lnTo>
                  <a:lnTo>
                    <a:pt x="192" y="10357"/>
                  </a:lnTo>
                  <a:lnTo>
                    <a:pt x="0" y="17442"/>
                  </a:lnTo>
                  <a:lnTo>
                    <a:pt x="2139" y="20762"/>
                  </a:lnTo>
                  <a:cubicBezTo>
                    <a:pt x="3253" y="20504"/>
                    <a:pt x="5565" y="20142"/>
                    <a:pt x="5565" y="20584"/>
                  </a:cubicBezTo>
                  <a:cubicBezTo>
                    <a:pt x="5565" y="20716"/>
                    <a:pt x="5623" y="20889"/>
                    <a:pt x="5715" y="21074"/>
                  </a:cubicBezTo>
                  <a:cubicBezTo>
                    <a:pt x="6105" y="20969"/>
                    <a:pt x="6470" y="20879"/>
                    <a:pt x="6673" y="20908"/>
                  </a:cubicBezTo>
                  <a:cubicBezTo>
                    <a:pt x="7117" y="20970"/>
                    <a:pt x="8615" y="21600"/>
                    <a:pt x="9058" y="21348"/>
                  </a:cubicBezTo>
                  <a:cubicBezTo>
                    <a:pt x="9501" y="21097"/>
                    <a:pt x="10279" y="19207"/>
                    <a:pt x="10999" y="18955"/>
                  </a:cubicBezTo>
                  <a:cubicBezTo>
                    <a:pt x="11720" y="18703"/>
                    <a:pt x="12719" y="17823"/>
                    <a:pt x="12719" y="17445"/>
                  </a:cubicBezTo>
                  <a:cubicBezTo>
                    <a:pt x="12719" y="17066"/>
                    <a:pt x="12719" y="16689"/>
                    <a:pt x="13773" y="16375"/>
                  </a:cubicBezTo>
                  <a:lnTo>
                    <a:pt x="15382" y="16315"/>
                  </a:lnTo>
                  <a:lnTo>
                    <a:pt x="15491" y="16311"/>
                  </a:lnTo>
                  <a:lnTo>
                    <a:pt x="15104" y="14736"/>
                  </a:lnTo>
                  <a:cubicBezTo>
                    <a:pt x="15104" y="14736"/>
                    <a:pt x="20018" y="12652"/>
                    <a:pt x="20299" y="12601"/>
                  </a:cubicBezTo>
                  <a:cubicBezTo>
                    <a:pt x="20083" y="12099"/>
                    <a:pt x="19861" y="11726"/>
                    <a:pt x="19968" y="11665"/>
                  </a:cubicBezTo>
                  <a:cubicBezTo>
                    <a:pt x="20160" y="11556"/>
                    <a:pt x="20255" y="10030"/>
                    <a:pt x="20255" y="9595"/>
                  </a:cubicBezTo>
                  <a:cubicBezTo>
                    <a:pt x="20255" y="9159"/>
                    <a:pt x="21408" y="9486"/>
                    <a:pt x="21023" y="9048"/>
                  </a:cubicBezTo>
                  <a:cubicBezTo>
                    <a:pt x="20640" y="8614"/>
                    <a:pt x="20736" y="6108"/>
                    <a:pt x="20928" y="5561"/>
                  </a:cubicBezTo>
                  <a:cubicBezTo>
                    <a:pt x="21120" y="5017"/>
                    <a:pt x="21600" y="5561"/>
                    <a:pt x="21600" y="5127"/>
                  </a:cubicBezTo>
                  <a:cubicBezTo>
                    <a:pt x="21600" y="4689"/>
                    <a:pt x="21023" y="3272"/>
                    <a:pt x="20736" y="2837"/>
                  </a:cubicBezTo>
                  <a:cubicBezTo>
                    <a:pt x="20528" y="2523"/>
                    <a:pt x="18816" y="1746"/>
                    <a:pt x="18336" y="1638"/>
                  </a:cubicBezTo>
                  <a:cubicBezTo>
                    <a:pt x="17856" y="1530"/>
                    <a:pt x="17087" y="876"/>
                    <a:pt x="16608" y="876"/>
                  </a:cubicBezTo>
                  <a:close/>
                </a:path>
              </a:pathLst>
            </a:custGeom>
            <a:solidFill>
              <a:srgbClr val="E5E7EB"/>
            </a:solidFill>
            <a:ln w="6350" cap="flat">
              <a:solidFill>
                <a:srgbClr val="A6AAA9"/>
              </a:solidFill>
              <a:prstDash val="solid"/>
              <a:round/>
            </a:ln>
            <a:effectLst/>
          </p:spPr>
          <p:txBody>
            <a:bodyPr wrap="square" lIns="19050" tIns="19050" rIns="19050" bIns="19050" numCol="1" anchor="ctr">
              <a:noAutofit/>
            </a:bodyPr>
            <a:lstStyle/>
            <a:p>
              <a:endParaRPr sz="2000"/>
            </a:p>
          </p:txBody>
        </p:sp>
        <p:sp>
          <p:nvSpPr>
            <p:cNvPr id="214" name="Shape 3243">
              <a:extLst>
                <a:ext uri="{FF2B5EF4-FFF2-40B4-BE49-F238E27FC236}">
                  <a16:creationId xmlns:a16="http://schemas.microsoft.com/office/drawing/2014/main" id="{295D114D-9A3F-444D-8C9A-3C0DEAE20317}"/>
                </a:ext>
              </a:extLst>
            </p:cNvPr>
            <p:cNvSpPr/>
            <p:nvPr/>
          </p:nvSpPr>
          <p:spPr>
            <a:xfrm>
              <a:off x="11833671" y="6932858"/>
              <a:ext cx="115169" cy="9779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24" h="20517" extrusionOk="0">
                  <a:moveTo>
                    <a:pt x="17539" y="0"/>
                  </a:moveTo>
                  <a:cubicBezTo>
                    <a:pt x="15120" y="776"/>
                    <a:pt x="12532" y="1673"/>
                    <a:pt x="11466" y="2278"/>
                  </a:cubicBezTo>
                  <a:cubicBezTo>
                    <a:pt x="9899" y="3184"/>
                    <a:pt x="9092" y="3739"/>
                    <a:pt x="5981" y="3380"/>
                  </a:cubicBezTo>
                  <a:cubicBezTo>
                    <a:pt x="5606" y="3898"/>
                    <a:pt x="5178" y="4343"/>
                    <a:pt x="4639" y="4559"/>
                  </a:cubicBezTo>
                  <a:cubicBezTo>
                    <a:pt x="1956" y="5678"/>
                    <a:pt x="2437" y="12649"/>
                    <a:pt x="2437" y="12649"/>
                  </a:cubicBezTo>
                  <a:cubicBezTo>
                    <a:pt x="2437" y="12649"/>
                    <a:pt x="0" y="12931"/>
                    <a:pt x="0" y="16278"/>
                  </a:cubicBezTo>
                  <a:cubicBezTo>
                    <a:pt x="0" y="18551"/>
                    <a:pt x="1342" y="19531"/>
                    <a:pt x="2202" y="19922"/>
                  </a:cubicBezTo>
                  <a:cubicBezTo>
                    <a:pt x="3579" y="19984"/>
                    <a:pt x="4846" y="20110"/>
                    <a:pt x="5834" y="20310"/>
                  </a:cubicBezTo>
                  <a:cubicBezTo>
                    <a:pt x="12026" y="21600"/>
                    <a:pt x="11466" y="16449"/>
                    <a:pt x="11466" y="16449"/>
                  </a:cubicBezTo>
                  <a:cubicBezTo>
                    <a:pt x="11466" y="16449"/>
                    <a:pt x="20479" y="17090"/>
                    <a:pt x="21033" y="13869"/>
                  </a:cubicBezTo>
                  <a:cubicBezTo>
                    <a:pt x="21600" y="10653"/>
                    <a:pt x="19345" y="5506"/>
                    <a:pt x="19345" y="5506"/>
                  </a:cubicBezTo>
                  <a:cubicBezTo>
                    <a:pt x="19345" y="5506"/>
                    <a:pt x="17539" y="0"/>
                    <a:pt x="17539" y="0"/>
                  </a:cubicBezTo>
                  <a:close/>
                </a:path>
              </a:pathLst>
            </a:custGeom>
            <a:solidFill>
              <a:srgbClr val="E5E7EB"/>
            </a:solidFill>
            <a:ln w="6350" cap="flat">
              <a:solidFill>
                <a:srgbClr val="A6AAA9"/>
              </a:solidFill>
              <a:prstDash val="solid"/>
              <a:round/>
            </a:ln>
            <a:effectLst/>
          </p:spPr>
          <p:txBody>
            <a:bodyPr wrap="square" lIns="19050" tIns="19050" rIns="19050" bIns="19050" numCol="1" anchor="ctr">
              <a:noAutofit/>
            </a:bodyPr>
            <a:lstStyle/>
            <a:p>
              <a:endParaRPr sz="2000"/>
            </a:p>
          </p:txBody>
        </p:sp>
        <p:sp>
          <p:nvSpPr>
            <p:cNvPr id="215" name="Shape 3244">
              <a:extLst>
                <a:ext uri="{FF2B5EF4-FFF2-40B4-BE49-F238E27FC236}">
                  <a16:creationId xmlns:a16="http://schemas.microsoft.com/office/drawing/2014/main" id="{8A7774DA-05D6-4868-9ADB-5CF1D63943C6}"/>
                </a:ext>
              </a:extLst>
            </p:cNvPr>
            <p:cNvSpPr/>
            <p:nvPr/>
          </p:nvSpPr>
          <p:spPr>
            <a:xfrm>
              <a:off x="12550863" y="6135977"/>
              <a:ext cx="619177" cy="82749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14" h="21385" extrusionOk="0">
                  <a:moveTo>
                    <a:pt x="5027" y="3875"/>
                  </a:moveTo>
                  <a:cubicBezTo>
                    <a:pt x="5396" y="4012"/>
                    <a:pt x="5998" y="4733"/>
                    <a:pt x="6414" y="4803"/>
                  </a:cubicBezTo>
                  <a:cubicBezTo>
                    <a:pt x="6830" y="4871"/>
                    <a:pt x="9139" y="5456"/>
                    <a:pt x="10618" y="5902"/>
                  </a:cubicBezTo>
                  <a:cubicBezTo>
                    <a:pt x="12096" y="6349"/>
                    <a:pt x="13021" y="6384"/>
                    <a:pt x="13483" y="6384"/>
                  </a:cubicBezTo>
                  <a:cubicBezTo>
                    <a:pt x="13945" y="6384"/>
                    <a:pt x="14639" y="6487"/>
                    <a:pt x="14222" y="6727"/>
                  </a:cubicBezTo>
                  <a:cubicBezTo>
                    <a:pt x="13806" y="6967"/>
                    <a:pt x="9279" y="10370"/>
                    <a:pt x="8678" y="10851"/>
                  </a:cubicBezTo>
                  <a:cubicBezTo>
                    <a:pt x="8077" y="11332"/>
                    <a:pt x="7707" y="11160"/>
                    <a:pt x="6367" y="11160"/>
                  </a:cubicBezTo>
                  <a:cubicBezTo>
                    <a:pt x="5027" y="11160"/>
                    <a:pt x="4011" y="12260"/>
                    <a:pt x="3642" y="12226"/>
                  </a:cubicBezTo>
                  <a:cubicBezTo>
                    <a:pt x="3423" y="12205"/>
                    <a:pt x="2635" y="12307"/>
                    <a:pt x="1954" y="12421"/>
                  </a:cubicBezTo>
                  <a:lnTo>
                    <a:pt x="959" y="13505"/>
                  </a:lnTo>
                  <a:lnTo>
                    <a:pt x="0" y="14615"/>
                  </a:lnTo>
                  <a:lnTo>
                    <a:pt x="107" y="20168"/>
                  </a:lnTo>
                  <a:lnTo>
                    <a:pt x="1140" y="21385"/>
                  </a:lnTo>
                  <a:cubicBezTo>
                    <a:pt x="1955" y="20575"/>
                    <a:pt x="4147" y="19016"/>
                    <a:pt x="5766" y="17749"/>
                  </a:cubicBezTo>
                  <a:cubicBezTo>
                    <a:pt x="7523" y="16374"/>
                    <a:pt x="8417" y="16053"/>
                    <a:pt x="9401" y="15686"/>
                  </a:cubicBezTo>
                  <a:cubicBezTo>
                    <a:pt x="10387" y="15320"/>
                    <a:pt x="12882" y="13509"/>
                    <a:pt x="14578" y="11905"/>
                  </a:cubicBezTo>
                  <a:cubicBezTo>
                    <a:pt x="15645" y="10895"/>
                    <a:pt x="16825" y="9774"/>
                    <a:pt x="16980" y="9042"/>
                  </a:cubicBezTo>
                  <a:cubicBezTo>
                    <a:pt x="17133" y="8308"/>
                    <a:pt x="18119" y="7346"/>
                    <a:pt x="18858" y="6636"/>
                  </a:cubicBezTo>
                  <a:cubicBezTo>
                    <a:pt x="19598" y="5926"/>
                    <a:pt x="20830" y="4116"/>
                    <a:pt x="20800" y="3566"/>
                  </a:cubicBezTo>
                  <a:cubicBezTo>
                    <a:pt x="20769" y="3016"/>
                    <a:pt x="21415" y="1847"/>
                    <a:pt x="21509" y="862"/>
                  </a:cubicBezTo>
                  <a:cubicBezTo>
                    <a:pt x="21600" y="-122"/>
                    <a:pt x="20492" y="-215"/>
                    <a:pt x="20153" y="336"/>
                  </a:cubicBezTo>
                  <a:cubicBezTo>
                    <a:pt x="19813" y="885"/>
                    <a:pt x="17165" y="1252"/>
                    <a:pt x="15470" y="1274"/>
                  </a:cubicBezTo>
                  <a:cubicBezTo>
                    <a:pt x="13776" y="1297"/>
                    <a:pt x="12760" y="1413"/>
                    <a:pt x="12144" y="1847"/>
                  </a:cubicBezTo>
                  <a:cubicBezTo>
                    <a:pt x="11526" y="2283"/>
                    <a:pt x="9987" y="1733"/>
                    <a:pt x="9433" y="2214"/>
                  </a:cubicBezTo>
                  <a:cubicBezTo>
                    <a:pt x="8879" y="2695"/>
                    <a:pt x="6690" y="3108"/>
                    <a:pt x="5983" y="2008"/>
                  </a:cubicBezTo>
                  <a:cubicBezTo>
                    <a:pt x="5684" y="1544"/>
                    <a:pt x="5288" y="1287"/>
                    <a:pt x="4914" y="1124"/>
                  </a:cubicBezTo>
                  <a:cubicBezTo>
                    <a:pt x="4317" y="1577"/>
                    <a:pt x="3604" y="2249"/>
                    <a:pt x="3733" y="2465"/>
                  </a:cubicBezTo>
                  <a:cubicBezTo>
                    <a:pt x="3919" y="2775"/>
                    <a:pt x="4658" y="3737"/>
                    <a:pt x="5027" y="3875"/>
                  </a:cubicBezTo>
                  <a:close/>
                </a:path>
              </a:pathLst>
            </a:custGeom>
            <a:solidFill>
              <a:srgbClr val="E5E7EB"/>
            </a:solidFill>
            <a:ln w="6350" cap="flat">
              <a:solidFill>
                <a:srgbClr val="A6AAA9"/>
              </a:solidFill>
              <a:prstDash val="solid"/>
              <a:round/>
            </a:ln>
            <a:effectLst/>
          </p:spPr>
          <p:txBody>
            <a:bodyPr wrap="square" lIns="19050" tIns="19050" rIns="19050" bIns="19050" numCol="1" anchor="ctr">
              <a:noAutofit/>
            </a:bodyPr>
            <a:lstStyle/>
            <a:p>
              <a:endParaRPr sz="2000"/>
            </a:p>
          </p:txBody>
        </p:sp>
        <p:sp>
          <p:nvSpPr>
            <p:cNvPr id="216" name="Shape 3245">
              <a:extLst>
                <a:ext uri="{FF2B5EF4-FFF2-40B4-BE49-F238E27FC236}">
                  <a16:creationId xmlns:a16="http://schemas.microsoft.com/office/drawing/2014/main" id="{D5FE785E-1F4C-4FFB-8F30-0D77FFCA98C4}"/>
                </a:ext>
              </a:extLst>
            </p:cNvPr>
            <p:cNvSpPr/>
            <p:nvPr/>
          </p:nvSpPr>
          <p:spPr>
            <a:xfrm>
              <a:off x="9343420" y="4601983"/>
              <a:ext cx="720552" cy="5702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56" h="21412" extrusionOk="0">
                  <a:moveTo>
                    <a:pt x="7957" y="21412"/>
                  </a:moveTo>
                  <a:cubicBezTo>
                    <a:pt x="7928" y="19937"/>
                    <a:pt x="7888" y="18483"/>
                    <a:pt x="7917" y="18341"/>
                  </a:cubicBezTo>
                  <a:cubicBezTo>
                    <a:pt x="7975" y="18047"/>
                    <a:pt x="10372" y="16286"/>
                    <a:pt x="10782" y="15992"/>
                  </a:cubicBezTo>
                  <a:cubicBezTo>
                    <a:pt x="11191" y="15699"/>
                    <a:pt x="11951" y="16139"/>
                    <a:pt x="11951" y="15552"/>
                  </a:cubicBezTo>
                  <a:cubicBezTo>
                    <a:pt x="11951" y="14965"/>
                    <a:pt x="12945" y="15259"/>
                    <a:pt x="13531" y="15111"/>
                  </a:cubicBezTo>
                  <a:cubicBezTo>
                    <a:pt x="14115" y="14965"/>
                    <a:pt x="14466" y="14451"/>
                    <a:pt x="14466" y="13791"/>
                  </a:cubicBezTo>
                  <a:cubicBezTo>
                    <a:pt x="14466" y="13130"/>
                    <a:pt x="15285" y="13276"/>
                    <a:pt x="15810" y="13202"/>
                  </a:cubicBezTo>
                  <a:cubicBezTo>
                    <a:pt x="16338" y="13130"/>
                    <a:pt x="16278" y="12543"/>
                    <a:pt x="16630" y="12543"/>
                  </a:cubicBezTo>
                  <a:cubicBezTo>
                    <a:pt x="16981" y="12543"/>
                    <a:pt x="16805" y="11883"/>
                    <a:pt x="16863" y="11149"/>
                  </a:cubicBezTo>
                  <a:cubicBezTo>
                    <a:pt x="16922" y="10416"/>
                    <a:pt x="16922" y="10562"/>
                    <a:pt x="17448" y="10562"/>
                  </a:cubicBezTo>
                  <a:cubicBezTo>
                    <a:pt x="17973" y="10562"/>
                    <a:pt x="18501" y="10195"/>
                    <a:pt x="18501" y="9754"/>
                  </a:cubicBezTo>
                  <a:cubicBezTo>
                    <a:pt x="18501" y="9314"/>
                    <a:pt x="20781" y="9606"/>
                    <a:pt x="21133" y="9606"/>
                  </a:cubicBezTo>
                  <a:cubicBezTo>
                    <a:pt x="21483" y="9606"/>
                    <a:pt x="21600" y="9094"/>
                    <a:pt x="21542" y="8726"/>
                  </a:cubicBezTo>
                  <a:cubicBezTo>
                    <a:pt x="21483" y="8360"/>
                    <a:pt x="21191" y="7259"/>
                    <a:pt x="20839" y="7185"/>
                  </a:cubicBezTo>
                  <a:cubicBezTo>
                    <a:pt x="20489" y="7112"/>
                    <a:pt x="20723" y="6012"/>
                    <a:pt x="20723" y="5130"/>
                  </a:cubicBezTo>
                  <a:cubicBezTo>
                    <a:pt x="20723" y="4250"/>
                    <a:pt x="20606" y="3442"/>
                    <a:pt x="20197" y="2783"/>
                  </a:cubicBezTo>
                  <a:cubicBezTo>
                    <a:pt x="20111" y="2642"/>
                    <a:pt x="20009" y="2390"/>
                    <a:pt x="19902" y="2089"/>
                  </a:cubicBezTo>
                  <a:cubicBezTo>
                    <a:pt x="19262" y="2104"/>
                    <a:pt x="18487" y="1501"/>
                    <a:pt x="17821" y="1477"/>
                  </a:cubicBezTo>
                  <a:cubicBezTo>
                    <a:pt x="16892" y="1444"/>
                    <a:pt x="15460" y="2044"/>
                    <a:pt x="14772" y="1078"/>
                  </a:cubicBezTo>
                  <a:cubicBezTo>
                    <a:pt x="14081" y="112"/>
                    <a:pt x="13604" y="-188"/>
                    <a:pt x="13101" y="112"/>
                  </a:cubicBezTo>
                  <a:cubicBezTo>
                    <a:pt x="12597" y="411"/>
                    <a:pt x="11669" y="3741"/>
                    <a:pt x="11138" y="4705"/>
                  </a:cubicBezTo>
                  <a:cubicBezTo>
                    <a:pt x="10607" y="5672"/>
                    <a:pt x="9123" y="6338"/>
                    <a:pt x="8407" y="6338"/>
                  </a:cubicBezTo>
                  <a:cubicBezTo>
                    <a:pt x="7690" y="6338"/>
                    <a:pt x="7611" y="7701"/>
                    <a:pt x="7054" y="8268"/>
                  </a:cubicBezTo>
                  <a:cubicBezTo>
                    <a:pt x="6497" y="8833"/>
                    <a:pt x="6709" y="9733"/>
                    <a:pt x="6046" y="10397"/>
                  </a:cubicBezTo>
                  <a:cubicBezTo>
                    <a:pt x="5383" y="11063"/>
                    <a:pt x="5701" y="13094"/>
                    <a:pt x="6046" y="13827"/>
                  </a:cubicBezTo>
                  <a:cubicBezTo>
                    <a:pt x="6390" y="14558"/>
                    <a:pt x="4826" y="16856"/>
                    <a:pt x="3925" y="17522"/>
                  </a:cubicBezTo>
                  <a:cubicBezTo>
                    <a:pt x="3023" y="18187"/>
                    <a:pt x="2732" y="19451"/>
                    <a:pt x="1299" y="19752"/>
                  </a:cubicBezTo>
                  <a:cubicBezTo>
                    <a:pt x="742" y="19869"/>
                    <a:pt x="325" y="20168"/>
                    <a:pt x="0" y="20550"/>
                  </a:cubicBezTo>
                  <a:cubicBezTo>
                    <a:pt x="2230" y="20550"/>
                    <a:pt x="5537" y="20550"/>
                    <a:pt x="6670" y="20550"/>
                  </a:cubicBezTo>
                  <a:cubicBezTo>
                    <a:pt x="8053" y="20550"/>
                    <a:pt x="7735" y="20939"/>
                    <a:pt x="7957" y="21412"/>
                  </a:cubicBezTo>
                  <a:close/>
                </a:path>
              </a:pathLst>
            </a:custGeom>
            <a:solidFill>
              <a:srgbClr val="E5E7EB"/>
            </a:solidFill>
            <a:ln w="6350" cap="flat">
              <a:solidFill>
                <a:srgbClr val="A6AAA9"/>
              </a:solidFill>
              <a:prstDash val="solid"/>
              <a:round/>
            </a:ln>
            <a:effectLst/>
          </p:spPr>
          <p:txBody>
            <a:bodyPr wrap="square" lIns="19050" tIns="19050" rIns="19050" bIns="19050" numCol="1" anchor="ctr">
              <a:noAutofit/>
            </a:bodyPr>
            <a:lstStyle/>
            <a:p>
              <a:endParaRPr sz="2000"/>
            </a:p>
          </p:txBody>
        </p:sp>
        <p:sp>
          <p:nvSpPr>
            <p:cNvPr id="217" name="Shape 3246">
              <a:extLst>
                <a:ext uri="{FF2B5EF4-FFF2-40B4-BE49-F238E27FC236}">
                  <a16:creationId xmlns:a16="http://schemas.microsoft.com/office/drawing/2014/main" id="{75E7A3EF-A76E-4FE2-8203-85DF46CEBAA6}"/>
                </a:ext>
              </a:extLst>
            </p:cNvPr>
            <p:cNvSpPr/>
            <p:nvPr/>
          </p:nvSpPr>
          <p:spPr>
            <a:xfrm>
              <a:off x="10578585" y="4502373"/>
              <a:ext cx="249434" cy="47966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886" h="21297" extrusionOk="0">
                  <a:moveTo>
                    <a:pt x="5221" y="5167"/>
                  </a:moveTo>
                  <a:cubicBezTo>
                    <a:pt x="6409" y="6113"/>
                    <a:pt x="4926" y="7685"/>
                    <a:pt x="3736" y="8001"/>
                  </a:cubicBezTo>
                  <a:cubicBezTo>
                    <a:pt x="2549" y="8316"/>
                    <a:pt x="1659" y="9734"/>
                    <a:pt x="471" y="9734"/>
                  </a:cubicBezTo>
                  <a:cubicBezTo>
                    <a:pt x="-714" y="9734"/>
                    <a:pt x="471" y="12095"/>
                    <a:pt x="2549" y="12568"/>
                  </a:cubicBezTo>
                  <a:cubicBezTo>
                    <a:pt x="4627" y="13040"/>
                    <a:pt x="4627" y="13825"/>
                    <a:pt x="4627" y="14298"/>
                  </a:cubicBezTo>
                  <a:cubicBezTo>
                    <a:pt x="4627" y="14770"/>
                    <a:pt x="7599" y="15243"/>
                    <a:pt x="8489" y="15874"/>
                  </a:cubicBezTo>
                  <a:cubicBezTo>
                    <a:pt x="9380" y="16503"/>
                    <a:pt x="10862" y="19494"/>
                    <a:pt x="10862" y="20597"/>
                  </a:cubicBezTo>
                  <a:cubicBezTo>
                    <a:pt x="10862" y="20879"/>
                    <a:pt x="11042" y="21110"/>
                    <a:pt x="11307" y="21297"/>
                  </a:cubicBezTo>
                  <a:cubicBezTo>
                    <a:pt x="12070" y="21021"/>
                    <a:pt x="13006" y="20705"/>
                    <a:pt x="13388" y="20321"/>
                  </a:cubicBezTo>
                  <a:cubicBezTo>
                    <a:pt x="14056" y="19652"/>
                    <a:pt x="14575" y="18510"/>
                    <a:pt x="14279" y="18195"/>
                  </a:cubicBezTo>
                  <a:cubicBezTo>
                    <a:pt x="13980" y="17881"/>
                    <a:pt x="14056" y="17330"/>
                    <a:pt x="14725" y="17014"/>
                  </a:cubicBezTo>
                  <a:cubicBezTo>
                    <a:pt x="15391" y="16700"/>
                    <a:pt x="18065" y="15204"/>
                    <a:pt x="18583" y="15086"/>
                  </a:cubicBezTo>
                  <a:cubicBezTo>
                    <a:pt x="19102" y="14967"/>
                    <a:pt x="20808" y="15127"/>
                    <a:pt x="20735" y="14260"/>
                  </a:cubicBezTo>
                  <a:cubicBezTo>
                    <a:pt x="20705" y="13914"/>
                    <a:pt x="20783" y="13385"/>
                    <a:pt x="20886" y="12872"/>
                  </a:cubicBezTo>
                  <a:cubicBezTo>
                    <a:pt x="19682" y="12461"/>
                    <a:pt x="18955" y="11979"/>
                    <a:pt x="18955" y="11740"/>
                  </a:cubicBezTo>
                  <a:cubicBezTo>
                    <a:pt x="18955" y="11230"/>
                    <a:pt x="17618" y="10362"/>
                    <a:pt x="16878" y="10835"/>
                  </a:cubicBezTo>
                  <a:cubicBezTo>
                    <a:pt x="16134" y="11307"/>
                    <a:pt x="13315" y="10914"/>
                    <a:pt x="12942" y="9930"/>
                  </a:cubicBezTo>
                  <a:cubicBezTo>
                    <a:pt x="12571" y="8946"/>
                    <a:pt x="14797" y="8985"/>
                    <a:pt x="16878" y="8081"/>
                  </a:cubicBezTo>
                  <a:cubicBezTo>
                    <a:pt x="18955" y="7174"/>
                    <a:pt x="19250" y="5441"/>
                    <a:pt x="17024" y="4497"/>
                  </a:cubicBezTo>
                  <a:cubicBezTo>
                    <a:pt x="14797" y="3552"/>
                    <a:pt x="16357" y="3041"/>
                    <a:pt x="17915" y="2176"/>
                  </a:cubicBezTo>
                  <a:cubicBezTo>
                    <a:pt x="19474" y="1311"/>
                    <a:pt x="18065" y="838"/>
                    <a:pt x="17248" y="1231"/>
                  </a:cubicBezTo>
                  <a:cubicBezTo>
                    <a:pt x="16429" y="1624"/>
                    <a:pt x="15096" y="1743"/>
                    <a:pt x="14873" y="797"/>
                  </a:cubicBezTo>
                  <a:cubicBezTo>
                    <a:pt x="14652" y="-147"/>
                    <a:pt x="9824" y="-303"/>
                    <a:pt x="7970" y="601"/>
                  </a:cubicBezTo>
                  <a:cubicBezTo>
                    <a:pt x="7320" y="918"/>
                    <a:pt x="6324" y="1015"/>
                    <a:pt x="5271" y="1011"/>
                  </a:cubicBezTo>
                  <a:cubicBezTo>
                    <a:pt x="4828" y="2576"/>
                    <a:pt x="4430" y="4536"/>
                    <a:pt x="5221" y="5167"/>
                  </a:cubicBezTo>
                  <a:close/>
                </a:path>
              </a:pathLst>
            </a:custGeom>
            <a:solidFill>
              <a:srgbClr val="E5E7EB"/>
            </a:solidFill>
            <a:ln w="6350" cap="flat">
              <a:solidFill>
                <a:srgbClr val="A6AAA9"/>
              </a:solidFill>
              <a:prstDash val="solid"/>
              <a:round/>
            </a:ln>
            <a:effectLst/>
          </p:spPr>
          <p:txBody>
            <a:bodyPr wrap="square" lIns="19050" tIns="19050" rIns="19050" bIns="19050" numCol="1" anchor="ctr">
              <a:noAutofit/>
            </a:bodyPr>
            <a:lstStyle/>
            <a:p>
              <a:endParaRPr sz="2000"/>
            </a:p>
          </p:txBody>
        </p:sp>
        <p:sp>
          <p:nvSpPr>
            <p:cNvPr id="218" name="Shape 3247">
              <a:extLst>
                <a:ext uri="{FF2B5EF4-FFF2-40B4-BE49-F238E27FC236}">
                  <a16:creationId xmlns:a16="http://schemas.microsoft.com/office/drawing/2014/main" id="{EBF664E5-63FC-46BE-A05F-AC0D54BC46C3}"/>
                </a:ext>
              </a:extLst>
            </p:cNvPr>
            <p:cNvSpPr/>
            <p:nvPr/>
          </p:nvSpPr>
          <p:spPr>
            <a:xfrm>
              <a:off x="9622328" y="4522295"/>
              <a:ext cx="1249360" cy="119801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89" h="21551" extrusionOk="0">
                  <a:moveTo>
                    <a:pt x="7403" y="4077"/>
                  </a:moveTo>
                  <a:cubicBezTo>
                    <a:pt x="7403" y="4499"/>
                    <a:pt x="7267" y="5026"/>
                    <a:pt x="7470" y="5062"/>
                  </a:cubicBezTo>
                  <a:cubicBezTo>
                    <a:pt x="7673" y="5097"/>
                    <a:pt x="7842" y="5624"/>
                    <a:pt x="7876" y="5800"/>
                  </a:cubicBezTo>
                  <a:cubicBezTo>
                    <a:pt x="7909" y="5976"/>
                    <a:pt x="7842" y="6222"/>
                    <a:pt x="7640" y="6222"/>
                  </a:cubicBezTo>
                  <a:cubicBezTo>
                    <a:pt x="7436" y="6222"/>
                    <a:pt x="6119" y="6081"/>
                    <a:pt x="6119" y="6292"/>
                  </a:cubicBezTo>
                  <a:cubicBezTo>
                    <a:pt x="6119" y="6503"/>
                    <a:pt x="5815" y="6680"/>
                    <a:pt x="5511" y="6680"/>
                  </a:cubicBezTo>
                  <a:cubicBezTo>
                    <a:pt x="5207" y="6680"/>
                    <a:pt x="5207" y="6609"/>
                    <a:pt x="5173" y="6960"/>
                  </a:cubicBezTo>
                  <a:cubicBezTo>
                    <a:pt x="5140" y="7312"/>
                    <a:pt x="5241" y="7628"/>
                    <a:pt x="5039" y="7628"/>
                  </a:cubicBezTo>
                  <a:cubicBezTo>
                    <a:pt x="4835" y="7628"/>
                    <a:pt x="4870" y="7910"/>
                    <a:pt x="4565" y="7944"/>
                  </a:cubicBezTo>
                  <a:cubicBezTo>
                    <a:pt x="4261" y="7980"/>
                    <a:pt x="3788" y="7910"/>
                    <a:pt x="3788" y="8226"/>
                  </a:cubicBezTo>
                  <a:cubicBezTo>
                    <a:pt x="3788" y="8543"/>
                    <a:pt x="3586" y="8789"/>
                    <a:pt x="3248" y="8859"/>
                  </a:cubicBezTo>
                  <a:cubicBezTo>
                    <a:pt x="2910" y="8930"/>
                    <a:pt x="2336" y="8789"/>
                    <a:pt x="2336" y="9070"/>
                  </a:cubicBezTo>
                  <a:cubicBezTo>
                    <a:pt x="2336" y="9351"/>
                    <a:pt x="1897" y="9140"/>
                    <a:pt x="1661" y="9281"/>
                  </a:cubicBezTo>
                  <a:cubicBezTo>
                    <a:pt x="1424" y="9422"/>
                    <a:pt x="39" y="10265"/>
                    <a:pt x="6" y="10406"/>
                  </a:cubicBezTo>
                  <a:cubicBezTo>
                    <a:pt x="-11" y="10474"/>
                    <a:pt x="12" y="11171"/>
                    <a:pt x="29" y="11878"/>
                  </a:cubicBezTo>
                  <a:cubicBezTo>
                    <a:pt x="64" y="11940"/>
                    <a:pt x="122" y="12005"/>
                    <a:pt x="232" y="12071"/>
                  </a:cubicBezTo>
                  <a:cubicBezTo>
                    <a:pt x="742" y="12374"/>
                    <a:pt x="9994" y="18745"/>
                    <a:pt x="10286" y="19049"/>
                  </a:cubicBezTo>
                  <a:cubicBezTo>
                    <a:pt x="10577" y="19351"/>
                    <a:pt x="10941" y="20034"/>
                    <a:pt x="10941" y="20034"/>
                  </a:cubicBezTo>
                  <a:cubicBezTo>
                    <a:pt x="10941" y="20034"/>
                    <a:pt x="11597" y="20110"/>
                    <a:pt x="12107" y="20414"/>
                  </a:cubicBezTo>
                  <a:cubicBezTo>
                    <a:pt x="12617" y="20717"/>
                    <a:pt x="12617" y="21551"/>
                    <a:pt x="12617" y="21551"/>
                  </a:cubicBezTo>
                  <a:cubicBezTo>
                    <a:pt x="12617" y="21551"/>
                    <a:pt x="13272" y="21399"/>
                    <a:pt x="13637" y="21324"/>
                  </a:cubicBezTo>
                  <a:cubicBezTo>
                    <a:pt x="14001" y="21248"/>
                    <a:pt x="15240" y="20792"/>
                    <a:pt x="15240" y="20792"/>
                  </a:cubicBezTo>
                  <a:lnTo>
                    <a:pt x="17133" y="19201"/>
                  </a:lnTo>
                  <a:lnTo>
                    <a:pt x="21578" y="16318"/>
                  </a:lnTo>
                  <a:cubicBezTo>
                    <a:pt x="21578" y="16318"/>
                    <a:pt x="21582" y="16318"/>
                    <a:pt x="21589" y="16318"/>
                  </a:cubicBezTo>
                  <a:cubicBezTo>
                    <a:pt x="21452" y="15808"/>
                    <a:pt x="21305" y="15398"/>
                    <a:pt x="21067" y="15398"/>
                  </a:cubicBezTo>
                  <a:cubicBezTo>
                    <a:pt x="20799" y="15398"/>
                    <a:pt x="20608" y="15160"/>
                    <a:pt x="20302" y="15160"/>
                  </a:cubicBezTo>
                  <a:cubicBezTo>
                    <a:pt x="19996" y="15160"/>
                    <a:pt x="19614" y="15001"/>
                    <a:pt x="19576" y="14722"/>
                  </a:cubicBezTo>
                  <a:cubicBezTo>
                    <a:pt x="19538" y="14444"/>
                    <a:pt x="19690" y="14244"/>
                    <a:pt x="19461" y="13887"/>
                  </a:cubicBezTo>
                  <a:cubicBezTo>
                    <a:pt x="19232" y="13528"/>
                    <a:pt x="19003" y="13369"/>
                    <a:pt x="19003" y="13210"/>
                  </a:cubicBezTo>
                  <a:cubicBezTo>
                    <a:pt x="19003" y="13051"/>
                    <a:pt x="19392" y="12741"/>
                    <a:pt x="19453" y="12677"/>
                  </a:cubicBezTo>
                  <a:cubicBezTo>
                    <a:pt x="19514" y="12613"/>
                    <a:pt x="19299" y="12358"/>
                    <a:pt x="19299" y="12182"/>
                  </a:cubicBezTo>
                  <a:cubicBezTo>
                    <a:pt x="19299" y="12007"/>
                    <a:pt x="19146" y="11704"/>
                    <a:pt x="19299" y="11513"/>
                  </a:cubicBezTo>
                  <a:cubicBezTo>
                    <a:pt x="19453" y="11321"/>
                    <a:pt x="19544" y="11130"/>
                    <a:pt x="19376" y="10779"/>
                  </a:cubicBezTo>
                  <a:cubicBezTo>
                    <a:pt x="19207" y="10428"/>
                    <a:pt x="19606" y="10109"/>
                    <a:pt x="19407" y="9646"/>
                  </a:cubicBezTo>
                  <a:cubicBezTo>
                    <a:pt x="19207" y="9184"/>
                    <a:pt x="18901" y="8818"/>
                    <a:pt x="18931" y="8658"/>
                  </a:cubicBezTo>
                  <a:cubicBezTo>
                    <a:pt x="18945" y="8590"/>
                    <a:pt x="19043" y="8515"/>
                    <a:pt x="19161" y="8432"/>
                  </a:cubicBezTo>
                  <a:cubicBezTo>
                    <a:pt x="19106" y="8356"/>
                    <a:pt x="19069" y="8262"/>
                    <a:pt x="19069" y="8148"/>
                  </a:cubicBezTo>
                  <a:cubicBezTo>
                    <a:pt x="19069" y="7701"/>
                    <a:pt x="18763" y="6489"/>
                    <a:pt x="18579" y="6234"/>
                  </a:cubicBezTo>
                  <a:cubicBezTo>
                    <a:pt x="18396" y="5979"/>
                    <a:pt x="17782" y="5787"/>
                    <a:pt x="17782" y="5596"/>
                  </a:cubicBezTo>
                  <a:cubicBezTo>
                    <a:pt x="17782" y="5404"/>
                    <a:pt x="17782" y="5086"/>
                    <a:pt x="17354" y="4895"/>
                  </a:cubicBezTo>
                  <a:cubicBezTo>
                    <a:pt x="16925" y="4703"/>
                    <a:pt x="16680" y="3747"/>
                    <a:pt x="16925" y="3747"/>
                  </a:cubicBezTo>
                  <a:cubicBezTo>
                    <a:pt x="17170" y="3747"/>
                    <a:pt x="17354" y="3172"/>
                    <a:pt x="17598" y="3044"/>
                  </a:cubicBezTo>
                  <a:cubicBezTo>
                    <a:pt x="17844" y="2917"/>
                    <a:pt x="18150" y="2279"/>
                    <a:pt x="17905" y="1896"/>
                  </a:cubicBezTo>
                  <a:cubicBezTo>
                    <a:pt x="17742" y="1641"/>
                    <a:pt x="17824" y="846"/>
                    <a:pt x="17915" y="212"/>
                  </a:cubicBezTo>
                  <a:cubicBezTo>
                    <a:pt x="17510" y="209"/>
                    <a:pt x="17060" y="56"/>
                    <a:pt x="16940" y="15"/>
                  </a:cubicBezTo>
                  <a:cubicBezTo>
                    <a:pt x="16756" y="-49"/>
                    <a:pt x="16220" y="110"/>
                    <a:pt x="15883" y="126"/>
                  </a:cubicBezTo>
                  <a:cubicBezTo>
                    <a:pt x="15546" y="142"/>
                    <a:pt x="14719" y="700"/>
                    <a:pt x="14443" y="429"/>
                  </a:cubicBezTo>
                  <a:cubicBezTo>
                    <a:pt x="14168" y="159"/>
                    <a:pt x="11348" y="636"/>
                    <a:pt x="10552" y="668"/>
                  </a:cubicBezTo>
                  <a:cubicBezTo>
                    <a:pt x="9755" y="700"/>
                    <a:pt x="9418" y="1562"/>
                    <a:pt x="8944" y="1562"/>
                  </a:cubicBezTo>
                  <a:cubicBezTo>
                    <a:pt x="8469" y="1562"/>
                    <a:pt x="7718" y="1976"/>
                    <a:pt x="7320" y="2438"/>
                  </a:cubicBezTo>
                  <a:cubicBezTo>
                    <a:pt x="7207" y="2569"/>
                    <a:pt x="7074" y="2617"/>
                    <a:pt x="6928" y="2620"/>
                  </a:cubicBezTo>
                  <a:cubicBezTo>
                    <a:pt x="6990" y="2764"/>
                    <a:pt x="7049" y="2885"/>
                    <a:pt x="7099" y="2952"/>
                  </a:cubicBezTo>
                  <a:cubicBezTo>
                    <a:pt x="7335" y="3268"/>
                    <a:pt x="7403" y="3655"/>
                    <a:pt x="7403" y="4077"/>
                  </a:cubicBezTo>
                  <a:close/>
                </a:path>
              </a:pathLst>
            </a:custGeom>
            <a:solidFill>
              <a:srgbClr val="E5E7EB"/>
            </a:solidFill>
            <a:ln w="6350" cap="flat">
              <a:solidFill>
                <a:srgbClr val="A6AAA9"/>
              </a:solidFill>
              <a:prstDash val="solid"/>
              <a:round/>
            </a:ln>
            <a:effectLst/>
          </p:spPr>
          <p:txBody>
            <a:bodyPr wrap="square" lIns="19050" tIns="19050" rIns="19050" bIns="19050" numCol="1" anchor="ctr">
              <a:noAutofit/>
            </a:bodyPr>
            <a:lstStyle/>
            <a:p>
              <a:endParaRPr sz="2000"/>
            </a:p>
          </p:txBody>
        </p:sp>
        <p:sp>
          <p:nvSpPr>
            <p:cNvPr id="219" name="Shape 3248">
              <a:extLst>
                <a:ext uri="{FF2B5EF4-FFF2-40B4-BE49-F238E27FC236}">
                  <a16:creationId xmlns:a16="http://schemas.microsoft.com/office/drawing/2014/main" id="{730E0AE2-A32C-4019-9EAA-B499A6ED2DF0}"/>
                </a:ext>
              </a:extLst>
            </p:cNvPr>
            <p:cNvSpPr/>
            <p:nvPr/>
          </p:nvSpPr>
          <p:spPr>
            <a:xfrm>
              <a:off x="10718039" y="4801203"/>
              <a:ext cx="906959" cy="87433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29" h="21600" extrusionOk="0">
                  <a:moveTo>
                    <a:pt x="2370" y="1232"/>
                  </a:moveTo>
                  <a:cubicBezTo>
                    <a:pt x="2224" y="1297"/>
                    <a:pt x="1470" y="2130"/>
                    <a:pt x="1282" y="2305"/>
                  </a:cubicBezTo>
                  <a:cubicBezTo>
                    <a:pt x="1093" y="2480"/>
                    <a:pt x="1071" y="2787"/>
                    <a:pt x="1156" y="2962"/>
                  </a:cubicBezTo>
                  <a:cubicBezTo>
                    <a:pt x="1239" y="3137"/>
                    <a:pt x="1093" y="3773"/>
                    <a:pt x="905" y="4145"/>
                  </a:cubicBezTo>
                  <a:cubicBezTo>
                    <a:pt x="716" y="4517"/>
                    <a:pt x="45" y="4780"/>
                    <a:pt x="3" y="4999"/>
                  </a:cubicBezTo>
                  <a:cubicBezTo>
                    <a:pt x="-38" y="5218"/>
                    <a:pt x="380" y="5721"/>
                    <a:pt x="653" y="6356"/>
                  </a:cubicBezTo>
                  <a:cubicBezTo>
                    <a:pt x="925" y="6992"/>
                    <a:pt x="380" y="7430"/>
                    <a:pt x="611" y="7912"/>
                  </a:cubicBezTo>
                  <a:cubicBezTo>
                    <a:pt x="842" y="8393"/>
                    <a:pt x="716" y="8656"/>
                    <a:pt x="506" y="8920"/>
                  </a:cubicBezTo>
                  <a:cubicBezTo>
                    <a:pt x="297" y="9182"/>
                    <a:pt x="506" y="9598"/>
                    <a:pt x="506" y="9839"/>
                  </a:cubicBezTo>
                  <a:cubicBezTo>
                    <a:pt x="506" y="10080"/>
                    <a:pt x="800" y="10430"/>
                    <a:pt x="716" y="10518"/>
                  </a:cubicBezTo>
                  <a:cubicBezTo>
                    <a:pt x="632" y="10606"/>
                    <a:pt x="102" y="11032"/>
                    <a:pt x="102" y="11251"/>
                  </a:cubicBezTo>
                  <a:cubicBezTo>
                    <a:pt x="102" y="11469"/>
                    <a:pt x="415" y="11687"/>
                    <a:pt x="728" y="12180"/>
                  </a:cubicBezTo>
                  <a:cubicBezTo>
                    <a:pt x="1041" y="12670"/>
                    <a:pt x="833" y="12945"/>
                    <a:pt x="885" y="13326"/>
                  </a:cubicBezTo>
                  <a:cubicBezTo>
                    <a:pt x="937" y="13709"/>
                    <a:pt x="1460" y="13928"/>
                    <a:pt x="1877" y="13928"/>
                  </a:cubicBezTo>
                  <a:cubicBezTo>
                    <a:pt x="2296" y="13928"/>
                    <a:pt x="2557" y="14255"/>
                    <a:pt x="2923" y="14255"/>
                  </a:cubicBezTo>
                  <a:cubicBezTo>
                    <a:pt x="3248" y="14255"/>
                    <a:pt x="3450" y="14818"/>
                    <a:pt x="3637" y="15518"/>
                  </a:cubicBezTo>
                  <a:cubicBezTo>
                    <a:pt x="3793" y="15521"/>
                    <a:pt x="5150" y="15543"/>
                    <a:pt x="5712" y="15935"/>
                  </a:cubicBezTo>
                  <a:cubicBezTo>
                    <a:pt x="6311" y="16352"/>
                    <a:pt x="6609" y="16873"/>
                    <a:pt x="6609" y="16873"/>
                  </a:cubicBezTo>
                  <a:lnTo>
                    <a:pt x="8999" y="15518"/>
                  </a:lnTo>
                  <a:lnTo>
                    <a:pt x="19814" y="21600"/>
                  </a:lnTo>
                  <a:lnTo>
                    <a:pt x="19814" y="20816"/>
                  </a:lnTo>
                  <a:lnTo>
                    <a:pt x="21125" y="20816"/>
                  </a:lnTo>
                  <a:cubicBezTo>
                    <a:pt x="21125" y="20816"/>
                    <a:pt x="21125" y="7295"/>
                    <a:pt x="21125" y="6290"/>
                  </a:cubicBezTo>
                  <a:cubicBezTo>
                    <a:pt x="21125" y="5286"/>
                    <a:pt x="20688" y="4646"/>
                    <a:pt x="21125" y="4098"/>
                  </a:cubicBezTo>
                  <a:cubicBezTo>
                    <a:pt x="21562" y="3550"/>
                    <a:pt x="20950" y="3276"/>
                    <a:pt x="21300" y="2271"/>
                  </a:cubicBezTo>
                  <a:cubicBezTo>
                    <a:pt x="21341" y="2153"/>
                    <a:pt x="21384" y="2029"/>
                    <a:pt x="21429" y="1903"/>
                  </a:cubicBezTo>
                  <a:cubicBezTo>
                    <a:pt x="21416" y="1884"/>
                    <a:pt x="21396" y="1865"/>
                    <a:pt x="21389" y="1845"/>
                  </a:cubicBezTo>
                  <a:cubicBezTo>
                    <a:pt x="21284" y="1539"/>
                    <a:pt x="20719" y="1516"/>
                    <a:pt x="19483" y="1319"/>
                  </a:cubicBezTo>
                  <a:cubicBezTo>
                    <a:pt x="18247" y="1123"/>
                    <a:pt x="18707" y="246"/>
                    <a:pt x="17325" y="159"/>
                  </a:cubicBezTo>
                  <a:cubicBezTo>
                    <a:pt x="15943" y="71"/>
                    <a:pt x="14184" y="1232"/>
                    <a:pt x="14163" y="1845"/>
                  </a:cubicBezTo>
                  <a:cubicBezTo>
                    <a:pt x="14142" y="2459"/>
                    <a:pt x="14811" y="3137"/>
                    <a:pt x="14351" y="3773"/>
                  </a:cubicBezTo>
                  <a:cubicBezTo>
                    <a:pt x="13891" y="4407"/>
                    <a:pt x="12886" y="4473"/>
                    <a:pt x="12172" y="3794"/>
                  </a:cubicBezTo>
                  <a:cubicBezTo>
                    <a:pt x="11461" y="3116"/>
                    <a:pt x="10413" y="2808"/>
                    <a:pt x="9555" y="2808"/>
                  </a:cubicBezTo>
                  <a:cubicBezTo>
                    <a:pt x="8696" y="2808"/>
                    <a:pt x="8089" y="2239"/>
                    <a:pt x="8151" y="1758"/>
                  </a:cubicBezTo>
                  <a:cubicBezTo>
                    <a:pt x="8214" y="1277"/>
                    <a:pt x="7942" y="1056"/>
                    <a:pt x="7230" y="904"/>
                  </a:cubicBezTo>
                  <a:cubicBezTo>
                    <a:pt x="6518" y="751"/>
                    <a:pt x="5911" y="137"/>
                    <a:pt x="4655" y="356"/>
                  </a:cubicBezTo>
                  <a:cubicBezTo>
                    <a:pt x="3982" y="473"/>
                    <a:pt x="3411" y="263"/>
                    <a:pt x="3020" y="0"/>
                  </a:cubicBezTo>
                  <a:cubicBezTo>
                    <a:pt x="2991" y="286"/>
                    <a:pt x="2969" y="580"/>
                    <a:pt x="2977" y="772"/>
                  </a:cubicBezTo>
                  <a:cubicBezTo>
                    <a:pt x="2998" y="1255"/>
                    <a:pt x="2517" y="1166"/>
                    <a:pt x="2370" y="1232"/>
                  </a:cubicBezTo>
                  <a:close/>
                </a:path>
              </a:pathLst>
            </a:custGeom>
            <a:solidFill>
              <a:srgbClr val="E5E7EB"/>
            </a:solidFill>
            <a:ln w="6350" cap="flat">
              <a:solidFill>
                <a:srgbClr val="A6AAA9"/>
              </a:solidFill>
              <a:prstDash val="solid"/>
              <a:round/>
            </a:ln>
            <a:effectLst/>
          </p:spPr>
          <p:txBody>
            <a:bodyPr wrap="square" lIns="19050" tIns="19050" rIns="19050" bIns="19050" numCol="1" anchor="ctr">
              <a:noAutofit/>
            </a:bodyPr>
            <a:lstStyle/>
            <a:p>
              <a:endParaRPr sz="2000"/>
            </a:p>
          </p:txBody>
        </p:sp>
        <p:sp>
          <p:nvSpPr>
            <p:cNvPr id="220" name="Shape 3249">
              <a:extLst>
                <a:ext uri="{FF2B5EF4-FFF2-40B4-BE49-F238E27FC236}">
                  <a16:creationId xmlns:a16="http://schemas.microsoft.com/office/drawing/2014/main" id="{A87CC412-655B-4BE0-8B66-8F0E34CE3EBC}"/>
                </a:ext>
              </a:extLst>
            </p:cNvPr>
            <p:cNvSpPr/>
            <p:nvPr/>
          </p:nvSpPr>
          <p:spPr>
            <a:xfrm>
              <a:off x="9144201" y="6036367"/>
              <a:ext cx="173424" cy="5117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18159" extrusionOk="0">
                  <a:moveTo>
                    <a:pt x="10704" y="10096"/>
                  </a:moveTo>
                  <a:cubicBezTo>
                    <a:pt x="12241" y="6113"/>
                    <a:pt x="14758" y="14072"/>
                    <a:pt x="16986" y="14866"/>
                  </a:cubicBezTo>
                  <a:cubicBezTo>
                    <a:pt x="19223" y="15667"/>
                    <a:pt x="21600" y="11290"/>
                    <a:pt x="21600" y="11290"/>
                  </a:cubicBezTo>
                  <a:cubicBezTo>
                    <a:pt x="21600" y="11290"/>
                    <a:pt x="21178" y="10496"/>
                    <a:pt x="17546" y="9703"/>
                  </a:cubicBezTo>
                  <a:cubicBezTo>
                    <a:pt x="13917" y="8909"/>
                    <a:pt x="13636" y="-3441"/>
                    <a:pt x="10424" y="936"/>
                  </a:cubicBezTo>
                  <a:cubicBezTo>
                    <a:pt x="7225" y="5312"/>
                    <a:pt x="4988" y="6500"/>
                    <a:pt x="967" y="5340"/>
                  </a:cubicBezTo>
                  <a:cubicBezTo>
                    <a:pt x="911" y="8833"/>
                    <a:pt x="217" y="13513"/>
                    <a:pt x="0" y="18159"/>
                  </a:cubicBezTo>
                  <a:cubicBezTo>
                    <a:pt x="1031" y="17413"/>
                    <a:pt x="1817" y="16923"/>
                    <a:pt x="2184" y="16854"/>
                  </a:cubicBezTo>
                  <a:cubicBezTo>
                    <a:pt x="4421" y="16461"/>
                    <a:pt x="9166" y="14065"/>
                    <a:pt x="10704" y="10096"/>
                  </a:cubicBezTo>
                  <a:close/>
                </a:path>
              </a:pathLst>
            </a:custGeom>
            <a:solidFill>
              <a:srgbClr val="E5E7EB"/>
            </a:solidFill>
            <a:ln w="6350" cap="flat">
              <a:solidFill>
                <a:srgbClr val="A6AAA9"/>
              </a:solidFill>
              <a:prstDash val="solid"/>
              <a:round/>
            </a:ln>
            <a:effectLst/>
          </p:spPr>
          <p:txBody>
            <a:bodyPr wrap="square" lIns="19050" tIns="19050" rIns="19050" bIns="19050" numCol="1" anchor="ctr">
              <a:noAutofit/>
            </a:bodyPr>
            <a:lstStyle/>
            <a:p>
              <a:endParaRPr sz="2000"/>
            </a:p>
          </p:txBody>
        </p:sp>
        <p:sp>
          <p:nvSpPr>
            <p:cNvPr id="221" name="Shape 3250">
              <a:extLst>
                <a:ext uri="{FF2B5EF4-FFF2-40B4-BE49-F238E27FC236}">
                  <a16:creationId xmlns:a16="http://schemas.microsoft.com/office/drawing/2014/main" id="{5AE430BC-965A-4242-BE4D-79C61BA507B9}"/>
                </a:ext>
              </a:extLst>
            </p:cNvPr>
            <p:cNvSpPr/>
            <p:nvPr/>
          </p:nvSpPr>
          <p:spPr>
            <a:xfrm>
              <a:off x="9104357" y="5857069"/>
              <a:ext cx="341760" cy="26773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799" h="20769" extrusionOk="0">
                  <a:moveTo>
                    <a:pt x="4138" y="20279"/>
                  </a:moveTo>
                  <a:cubicBezTo>
                    <a:pt x="4821" y="20365"/>
                    <a:pt x="6187" y="19233"/>
                    <a:pt x="6187" y="19233"/>
                  </a:cubicBezTo>
                  <a:cubicBezTo>
                    <a:pt x="6187" y="19233"/>
                    <a:pt x="10760" y="18799"/>
                    <a:pt x="11510" y="18714"/>
                  </a:cubicBezTo>
                  <a:cubicBezTo>
                    <a:pt x="11776" y="18682"/>
                    <a:pt x="12110" y="18829"/>
                    <a:pt x="12431" y="19023"/>
                  </a:cubicBezTo>
                  <a:cubicBezTo>
                    <a:pt x="12445" y="18777"/>
                    <a:pt x="12442" y="18593"/>
                    <a:pt x="12442" y="18593"/>
                  </a:cubicBezTo>
                  <a:cubicBezTo>
                    <a:pt x="12442" y="18593"/>
                    <a:pt x="14869" y="19211"/>
                    <a:pt x="15032" y="19933"/>
                  </a:cubicBezTo>
                  <a:cubicBezTo>
                    <a:pt x="15193" y="20656"/>
                    <a:pt x="18511" y="21171"/>
                    <a:pt x="20372" y="20347"/>
                  </a:cubicBezTo>
                  <a:cubicBezTo>
                    <a:pt x="20509" y="20287"/>
                    <a:pt x="20640" y="20225"/>
                    <a:pt x="20775" y="20164"/>
                  </a:cubicBezTo>
                  <a:cubicBezTo>
                    <a:pt x="20797" y="19220"/>
                    <a:pt x="20825" y="17685"/>
                    <a:pt x="20752" y="17218"/>
                  </a:cubicBezTo>
                  <a:cubicBezTo>
                    <a:pt x="20643" y="16530"/>
                    <a:pt x="19456" y="15019"/>
                    <a:pt x="18810" y="14192"/>
                  </a:cubicBezTo>
                  <a:cubicBezTo>
                    <a:pt x="18162" y="13368"/>
                    <a:pt x="18268" y="11305"/>
                    <a:pt x="18268" y="11305"/>
                  </a:cubicBezTo>
                  <a:lnTo>
                    <a:pt x="17598" y="10037"/>
                  </a:lnTo>
                  <a:cubicBezTo>
                    <a:pt x="17598" y="10037"/>
                    <a:pt x="17084" y="7419"/>
                    <a:pt x="15544" y="6765"/>
                  </a:cubicBezTo>
                  <a:cubicBezTo>
                    <a:pt x="14004" y="6112"/>
                    <a:pt x="12977" y="2514"/>
                    <a:pt x="12977" y="2514"/>
                  </a:cubicBezTo>
                  <a:lnTo>
                    <a:pt x="11694" y="2514"/>
                  </a:lnTo>
                  <a:cubicBezTo>
                    <a:pt x="11694" y="2514"/>
                    <a:pt x="10669" y="879"/>
                    <a:pt x="9644" y="224"/>
                  </a:cubicBezTo>
                  <a:cubicBezTo>
                    <a:pt x="8617" y="-429"/>
                    <a:pt x="6822" y="552"/>
                    <a:pt x="6822" y="552"/>
                  </a:cubicBezTo>
                  <a:cubicBezTo>
                    <a:pt x="6822" y="552"/>
                    <a:pt x="4769" y="879"/>
                    <a:pt x="3486" y="552"/>
                  </a:cubicBezTo>
                  <a:cubicBezTo>
                    <a:pt x="2203" y="224"/>
                    <a:pt x="2460" y="2514"/>
                    <a:pt x="1433" y="2841"/>
                  </a:cubicBezTo>
                  <a:cubicBezTo>
                    <a:pt x="1392" y="2855"/>
                    <a:pt x="1314" y="2882"/>
                    <a:pt x="1246" y="2902"/>
                  </a:cubicBezTo>
                  <a:cubicBezTo>
                    <a:pt x="1129" y="4233"/>
                    <a:pt x="952" y="5596"/>
                    <a:pt x="411" y="6625"/>
                  </a:cubicBezTo>
                  <a:cubicBezTo>
                    <a:pt x="-775" y="8896"/>
                    <a:pt x="896" y="12197"/>
                    <a:pt x="1759" y="13228"/>
                  </a:cubicBezTo>
                  <a:cubicBezTo>
                    <a:pt x="1938" y="13442"/>
                    <a:pt x="1991" y="13750"/>
                    <a:pt x="1975" y="14106"/>
                  </a:cubicBezTo>
                  <a:cubicBezTo>
                    <a:pt x="3940" y="14360"/>
                    <a:pt x="5033" y="14100"/>
                    <a:pt x="6597" y="13143"/>
                  </a:cubicBezTo>
                  <a:cubicBezTo>
                    <a:pt x="8166" y="12187"/>
                    <a:pt x="8303" y="14887"/>
                    <a:pt x="10077" y="15060"/>
                  </a:cubicBezTo>
                  <a:cubicBezTo>
                    <a:pt x="11851" y="15234"/>
                    <a:pt x="12057" y="15407"/>
                    <a:pt x="12057" y="15407"/>
                  </a:cubicBezTo>
                  <a:cubicBezTo>
                    <a:pt x="12057" y="15407"/>
                    <a:pt x="10896" y="16364"/>
                    <a:pt x="9803" y="16189"/>
                  </a:cubicBezTo>
                  <a:cubicBezTo>
                    <a:pt x="8714" y="16015"/>
                    <a:pt x="7484" y="14275"/>
                    <a:pt x="6733" y="15146"/>
                  </a:cubicBezTo>
                  <a:cubicBezTo>
                    <a:pt x="5982" y="16014"/>
                    <a:pt x="3663" y="16538"/>
                    <a:pt x="2570" y="16624"/>
                  </a:cubicBezTo>
                  <a:cubicBezTo>
                    <a:pt x="2391" y="16639"/>
                    <a:pt x="2007" y="16746"/>
                    <a:pt x="1503" y="16909"/>
                  </a:cubicBezTo>
                  <a:cubicBezTo>
                    <a:pt x="1424" y="17680"/>
                    <a:pt x="1478" y="18439"/>
                    <a:pt x="1920" y="19078"/>
                  </a:cubicBezTo>
                  <a:cubicBezTo>
                    <a:pt x="2059" y="19275"/>
                    <a:pt x="2175" y="19455"/>
                    <a:pt x="2287" y="19633"/>
                  </a:cubicBezTo>
                  <a:cubicBezTo>
                    <a:pt x="4136" y="19037"/>
                    <a:pt x="3567" y="20205"/>
                    <a:pt x="4138" y="20279"/>
                  </a:cubicBezTo>
                  <a:close/>
                </a:path>
              </a:pathLst>
            </a:custGeom>
            <a:solidFill>
              <a:srgbClr val="E5E7EB"/>
            </a:solidFill>
            <a:ln w="6350" cap="flat">
              <a:solidFill>
                <a:srgbClr val="A6AAA9"/>
              </a:solidFill>
              <a:prstDash val="solid"/>
              <a:round/>
            </a:ln>
            <a:effectLst/>
          </p:spPr>
          <p:txBody>
            <a:bodyPr wrap="square" lIns="19050" tIns="19050" rIns="19050" bIns="19050" numCol="1" anchor="ctr">
              <a:noAutofit/>
            </a:bodyPr>
            <a:lstStyle/>
            <a:p>
              <a:endParaRPr sz="2000"/>
            </a:p>
          </p:txBody>
        </p:sp>
        <p:sp>
          <p:nvSpPr>
            <p:cNvPr id="222" name="Shape 3251">
              <a:extLst>
                <a:ext uri="{FF2B5EF4-FFF2-40B4-BE49-F238E27FC236}">
                  <a16:creationId xmlns:a16="http://schemas.microsoft.com/office/drawing/2014/main" id="{652E2310-C982-4463-944B-37C52A7157C1}"/>
                </a:ext>
              </a:extLst>
            </p:cNvPr>
            <p:cNvSpPr/>
            <p:nvPr/>
          </p:nvSpPr>
          <p:spPr>
            <a:xfrm>
              <a:off x="9144201" y="6096133"/>
              <a:ext cx="166673" cy="9931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524" extrusionOk="0">
                  <a:moveTo>
                    <a:pt x="11283" y="20133"/>
                  </a:moveTo>
                  <a:cubicBezTo>
                    <a:pt x="13006" y="18121"/>
                    <a:pt x="16451" y="12927"/>
                    <a:pt x="17658" y="13791"/>
                  </a:cubicBezTo>
                  <a:cubicBezTo>
                    <a:pt x="18863" y="14660"/>
                    <a:pt x="20418" y="12927"/>
                    <a:pt x="20418" y="11776"/>
                  </a:cubicBezTo>
                  <a:cubicBezTo>
                    <a:pt x="20418" y="10629"/>
                    <a:pt x="18003" y="6877"/>
                    <a:pt x="19898" y="5721"/>
                  </a:cubicBezTo>
                  <a:cubicBezTo>
                    <a:pt x="21202" y="4941"/>
                    <a:pt x="21519" y="2407"/>
                    <a:pt x="21600" y="877"/>
                  </a:cubicBezTo>
                  <a:cubicBezTo>
                    <a:pt x="20917" y="333"/>
                    <a:pt x="20206" y="-76"/>
                    <a:pt x="19640" y="13"/>
                  </a:cubicBezTo>
                  <a:cubicBezTo>
                    <a:pt x="18041" y="249"/>
                    <a:pt x="8304" y="1463"/>
                    <a:pt x="8304" y="1463"/>
                  </a:cubicBezTo>
                  <a:cubicBezTo>
                    <a:pt x="8304" y="1463"/>
                    <a:pt x="5394" y="4625"/>
                    <a:pt x="3941" y="4385"/>
                  </a:cubicBezTo>
                  <a:cubicBezTo>
                    <a:pt x="2724" y="4178"/>
                    <a:pt x="3936" y="915"/>
                    <a:pt x="0" y="2580"/>
                  </a:cubicBezTo>
                  <a:cubicBezTo>
                    <a:pt x="1970" y="6691"/>
                    <a:pt x="2229" y="8740"/>
                    <a:pt x="6230" y="10629"/>
                  </a:cubicBezTo>
                  <a:cubicBezTo>
                    <a:pt x="10710" y="12737"/>
                    <a:pt x="5887" y="16587"/>
                    <a:pt x="9557" y="20424"/>
                  </a:cubicBezTo>
                  <a:cubicBezTo>
                    <a:pt x="9902" y="20782"/>
                    <a:pt x="10172" y="21157"/>
                    <a:pt x="10447" y="21524"/>
                  </a:cubicBezTo>
                  <a:cubicBezTo>
                    <a:pt x="10792" y="20870"/>
                    <a:pt x="11089" y="20369"/>
                    <a:pt x="11283" y="20133"/>
                  </a:cubicBezTo>
                  <a:close/>
                </a:path>
              </a:pathLst>
            </a:custGeom>
            <a:solidFill>
              <a:srgbClr val="E5E7EB"/>
            </a:solidFill>
            <a:ln w="6350" cap="flat">
              <a:solidFill>
                <a:srgbClr val="A6AAA9"/>
              </a:solidFill>
              <a:prstDash val="solid"/>
              <a:round/>
            </a:ln>
            <a:effectLst/>
          </p:spPr>
          <p:txBody>
            <a:bodyPr wrap="square" lIns="19050" tIns="19050" rIns="19050" bIns="19050" numCol="1" anchor="ctr">
              <a:noAutofit/>
            </a:bodyPr>
            <a:lstStyle/>
            <a:p>
              <a:endParaRPr sz="2000"/>
            </a:p>
          </p:txBody>
        </p:sp>
        <p:sp>
          <p:nvSpPr>
            <p:cNvPr id="223" name="Shape 3252">
              <a:extLst>
                <a:ext uri="{FF2B5EF4-FFF2-40B4-BE49-F238E27FC236}">
                  <a16:creationId xmlns:a16="http://schemas.microsoft.com/office/drawing/2014/main" id="{FB152378-0C26-4F5E-AF3F-50938F6E635A}"/>
                </a:ext>
              </a:extLst>
            </p:cNvPr>
            <p:cNvSpPr/>
            <p:nvPr/>
          </p:nvSpPr>
          <p:spPr>
            <a:xfrm>
              <a:off x="10996948" y="6195743"/>
              <a:ext cx="736414" cy="51419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84" extrusionOk="0">
                  <a:moveTo>
                    <a:pt x="19973" y="12077"/>
                  </a:moveTo>
                  <a:cubicBezTo>
                    <a:pt x="19973" y="11615"/>
                    <a:pt x="19974" y="11154"/>
                    <a:pt x="19323" y="10385"/>
                  </a:cubicBezTo>
                  <a:cubicBezTo>
                    <a:pt x="18673" y="9616"/>
                    <a:pt x="18238" y="9462"/>
                    <a:pt x="18238" y="9000"/>
                  </a:cubicBezTo>
                  <a:cubicBezTo>
                    <a:pt x="18238" y="8539"/>
                    <a:pt x="18021" y="8385"/>
                    <a:pt x="17479" y="7464"/>
                  </a:cubicBezTo>
                  <a:cubicBezTo>
                    <a:pt x="16937" y="6541"/>
                    <a:pt x="16069" y="6541"/>
                    <a:pt x="16069" y="6541"/>
                  </a:cubicBezTo>
                  <a:lnTo>
                    <a:pt x="15851" y="5773"/>
                  </a:lnTo>
                  <a:lnTo>
                    <a:pt x="15092" y="5618"/>
                  </a:lnTo>
                  <a:cubicBezTo>
                    <a:pt x="15092" y="5618"/>
                    <a:pt x="14658" y="5157"/>
                    <a:pt x="15310" y="4696"/>
                  </a:cubicBezTo>
                  <a:cubicBezTo>
                    <a:pt x="15960" y="4234"/>
                    <a:pt x="15310" y="3003"/>
                    <a:pt x="15201" y="2542"/>
                  </a:cubicBezTo>
                  <a:cubicBezTo>
                    <a:pt x="15107" y="2141"/>
                    <a:pt x="14191" y="574"/>
                    <a:pt x="13955" y="176"/>
                  </a:cubicBezTo>
                  <a:cubicBezTo>
                    <a:pt x="13840" y="169"/>
                    <a:pt x="13731" y="146"/>
                    <a:pt x="13650" y="79"/>
                  </a:cubicBezTo>
                  <a:cubicBezTo>
                    <a:pt x="13287" y="-216"/>
                    <a:pt x="12558" y="375"/>
                    <a:pt x="12195" y="890"/>
                  </a:cubicBezTo>
                  <a:cubicBezTo>
                    <a:pt x="11831" y="1407"/>
                    <a:pt x="12090" y="1702"/>
                    <a:pt x="11831" y="2071"/>
                  </a:cubicBezTo>
                  <a:cubicBezTo>
                    <a:pt x="11571" y="2439"/>
                    <a:pt x="10686" y="3545"/>
                    <a:pt x="10115" y="4579"/>
                  </a:cubicBezTo>
                  <a:cubicBezTo>
                    <a:pt x="9542" y="5610"/>
                    <a:pt x="8086" y="4947"/>
                    <a:pt x="7619" y="5315"/>
                  </a:cubicBezTo>
                  <a:cubicBezTo>
                    <a:pt x="7151" y="5684"/>
                    <a:pt x="7826" y="6274"/>
                    <a:pt x="7514" y="6643"/>
                  </a:cubicBezTo>
                  <a:cubicBezTo>
                    <a:pt x="7203" y="7011"/>
                    <a:pt x="6266" y="7601"/>
                    <a:pt x="5955" y="7822"/>
                  </a:cubicBezTo>
                  <a:cubicBezTo>
                    <a:pt x="5643" y="8044"/>
                    <a:pt x="4394" y="7969"/>
                    <a:pt x="4030" y="8634"/>
                  </a:cubicBezTo>
                  <a:cubicBezTo>
                    <a:pt x="3667" y="9296"/>
                    <a:pt x="3250" y="7896"/>
                    <a:pt x="2885" y="8634"/>
                  </a:cubicBezTo>
                  <a:cubicBezTo>
                    <a:pt x="2522" y="9371"/>
                    <a:pt x="2105" y="9445"/>
                    <a:pt x="1899" y="9224"/>
                  </a:cubicBezTo>
                  <a:cubicBezTo>
                    <a:pt x="1848" y="9171"/>
                    <a:pt x="1798" y="9080"/>
                    <a:pt x="1744" y="8961"/>
                  </a:cubicBezTo>
                  <a:cubicBezTo>
                    <a:pt x="1406" y="9404"/>
                    <a:pt x="995" y="9901"/>
                    <a:pt x="858" y="10513"/>
                  </a:cubicBezTo>
                  <a:cubicBezTo>
                    <a:pt x="624" y="11563"/>
                    <a:pt x="0" y="12504"/>
                    <a:pt x="0" y="13001"/>
                  </a:cubicBezTo>
                  <a:cubicBezTo>
                    <a:pt x="0" y="13499"/>
                    <a:pt x="234" y="14163"/>
                    <a:pt x="234" y="15047"/>
                  </a:cubicBezTo>
                  <a:cubicBezTo>
                    <a:pt x="234" y="15932"/>
                    <a:pt x="390" y="16374"/>
                    <a:pt x="741" y="17038"/>
                  </a:cubicBezTo>
                  <a:cubicBezTo>
                    <a:pt x="1092" y="17701"/>
                    <a:pt x="1014" y="18532"/>
                    <a:pt x="1014" y="18532"/>
                  </a:cubicBezTo>
                  <a:cubicBezTo>
                    <a:pt x="1014" y="18532"/>
                    <a:pt x="1130" y="18864"/>
                    <a:pt x="1404" y="19360"/>
                  </a:cubicBezTo>
                  <a:cubicBezTo>
                    <a:pt x="1677" y="19858"/>
                    <a:pt x="2456" y="20577"/>
                    <a:pt x="2534" y="20965"/>
                  </a:cubicBezTo>
                  <a:cubicBezTo>
                    <a:pt x="2571" y="21143"/>
                    <a:pt x="2704" y="21283"/>
                    <a:pt x="2838" y="21384"/>
                  </a:cubicBezTo>
                  <a:cubicBezTo>
                    <a:pt x="2872" y="21305"/>
                    <a:pt x="2906" y="21218"/>
                    <a:pt x="2945" y="21149"/>
                  </a:cubicBezTo>
                  <a:cubicBezTo>
                    <a:pt x="3379" y="20380"/>
                    <a:pt x="3270" y="19303"/>
                    <a:pt x="3270" y="19303"/>
                  </a:cubicBezTo>
                  <a:lnTo>
                    <a:pt x="4246" y="18997"/>
                  </a:lnTo>
                  <a:lnTo>
                    <a:pt x="5005" y="18691"/>
                  </a:lnTo>
                  <a:lnTo>
                    <a:pt x="6524" y="18997"/>
                  </a:lnTo>
                  <a:lnTo>
                    <a:pt x="6524" y="17307"/>
                  </a:lnTo>
                  <a:cubicBezTo>
                    <a:pt x="6524" y="17307"/>
                    <a:pt x="7608" y="15306"/>
                    <a:pt x="8368" y="15306"/>
                  </a:cubicBezTo>
                  <a:cubicBezTo>
                    <a:pt x="9127" y="15306"/>
                    <a:pt x="9779" y="16691"/>
                    <a:pt x="9779" y="16691"/>
                  </a:cubicBezTo>
                  <a:lnTo>
                    <a:pt x="13140" y="17614"/>
                  </a:lnTo>
                  <a:cubicBezTo>
                    <a:pt x="13140" y="17614"/>
                    <a:pt x="13358" y="16230"/>
                    <a:pt x="13682" y="15922"/>
                  </a:cubicBezTo>
                  <a:cubicBezTo>
                    <a:pt x="14008" y="15615"/>
                    <a:pt x="14658" y="16230"/>
                    <a:pt x="15092" y="15922"/>
                  </a:cubicBezTo>
                  <a:cubicBezTo>
                    <a:pt x="15526" y="15615"/>
                    <a:pt x="16177" y="15153"/>
                    <a:pt x="16937" y="15153"/>
                  </a:cubicBezTo>
                  <a:cubicBezTo>
                    <a:pt x="17696" y="15153"/>
                    <a:pt x="18021" y="15767"/>
                    <a:pt x="18347" y="14845"/>
                  </a:cubicBezTo>
                  <a:cubicBezTo>
                    <a:pt x="18673" y="13923"/>
                    <a:pt x="20298" y="15153"/>
                    <a:pt x="20298" y="15153"/>
                  </a:cubicBezTo>
                  <a:lnTo>
                    <a:pt x="21600" y="14845"/>
                  </a:lnTo>
                  <a:lnTo>
                    <a:pt x="21166" y="13308"/>
                  </a:lnTo>
                  <a:cubicBezTo>
                    <a:pt x="21166" y="13308"/>
                    <a:pt x="19973" y="12538"/>
                    <a:pt x="19973" y="12077"/>
                  </a:cubicBezTo>
                  <a:close/>
                </a:path>
              </a:pathLst>
            </a:custGeom>
            <a:solidFill>
              <a:srgbClr val="E5E7EB"/>
            </a:solidFill>
            <a:ln w="6350" cap="flat">
              <a:solidFill>
                <a:srgbClr val="A6AAA9"/>
              </a:solidFill>
              <a:prstDash val="solid"/>
              <a:round/>
            </a:ln>
            <a:effectLst/>
          </p:spPr>
          <p:txBody>
            <a:bodyPr wrap="square" lIns="19050" tIns="19050" rIns="19050" bIns="19050" numCol="1" anchor="ctr">
              <a:noAutofit/>
            </a:bodyPr>
            <a:lstStyle/>
            <a:p>
              <a:endParaRPr sz="2000"/>
            </a:p>
          </p:txBody>
        </p:sp>
        <p:sp>
          <p:nvSpPr>
            <p:cNvPr id="224" name="Shape 3253">
              <a:extLst>
                <a:ext uri="{FF2B5EF4-FFF2-40B4-BE49-F238E27FC236}">
                  <a16:creationId xmlns:a16="http://schemas.microsoft.com/office/drawing/2014/main" id="{D4E59C4D-BDFF-444E-B060-4F5A73704384}"/>
                </a:ext>
              </a:extLst>
            </p:cNvPr>
            <p:cNvSpPr/>
            <p:nvPr/>
          </p:nvSpPr>
          <p:spPr>
            <a:xfrm>
              <a:off x="10299677" y="6036367"/>
              <a:ext cx="707400" cy="57749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98" h="21063" extrusionOk="0">
                  <a:moveTo>
                    <a:pt x="13211" y="15447"/>
                  </a:moveTo>
                  <a:cubicBezTo>
                    <a:pt x="13427" y="15382"/>
                    <a:pt x="13908" y="15576"/>
                    <a:pt x="14284" y="15253"/>
                  </a:cubicBezTo>
                  <a:cubicBezTo>
                    <a:pt x="14660" y="14930"/>
                    <a:pt x="15464" y="15706"/>
                    <a:pt x="15571" y="16352"/>
                  </a:cubicBezTo>
                  <a:cubicBezTo>
                    <a:pt x="15679" y="17000"/>
                    <a:pt x="16001" y="16093"/>
                    <a:pt x="16322" y="15382"/>
                  </a:cubicBezTo>
                  <a:cubicBezTo>
                    <a:pt x="16644" y="14670"/>
                    <a:pt x="17662" y="12537"/>
                    <a:pt x="17662" y="12020"/>
                  </a:cubicBezTo>
                  <a:cubicBezTo>
                    <a:pt x="17662" y="11502"/>
                    <a:pt x="18522" y="11050"/>
                    <a:pt x="18522" y="10726"/>
                  </a:cubicBezTo>
                  <a:cubicBezTo>
                    <a:pt x="18522" y="10403"/>
                    <a:pt x="18467" y="9692"/>
                    <a:pt x="18736" y="9562"/>
                  </a:cubicBezTo>
                  <a:cubicBezTo>
                    <a:pt x="19004" y="9433"/>
                    <a:pt x="19218" y="8463"/>
                    <a:pt x="19165" y="8139"/>
                  </a:cubicBezTo>
                  <a:cubicBezTo>
                    <a:pt x="19111" y="7816"/>
                    <a:pt x="20076" y="6006"/>
                    <a:pt x="20237" y="5745"/>
                  </a:cubicBezTo>
                  <a:cubicBezTo>
                    <a:pt x="20398" y="5486"/>
                    <a:pt x="21256" y="5618"/>
                    <a:pt x="21311" y="5035"/>
                  </a:cubicBezTo>
                  <a:cubicBezTo>
                    <a:pt x="21363" y="4454"/>
                    <a:pt x="21524" y="3806"/>
                    <a:pt x="21202" y="3678"/>
                  </a:cubicBezTo>
                  <a:cubicBezTo>
                    <a:pt x="20880" y="3548"/>
                    <a:pt x="20452" y="3095"/>
                    <a:pt x="20452" y="2771"/>
                  </a:cubicBezTo>
                  <a:cubicBezTo>
                    <a:pt x="20452" y="2590"/>
                    <a:pt x="20471" y="2058"/>
                    <a:pt x="20564" y="1593"/>
                  </a:cubicBezTo>
                  <a:cubicBezTo>
                    <a:pt x="20134" y="1520"/>
                    <a:pt x="20112" y="1002"/>
                    <a:pt x="19860" y="702"/>
                  </a:cubicBezTo>
                  <a:cubicBezTo>
                    <a:pt x="19594" y="380"/>
                    <a:pt x="19594" y="121"/>
                    <a:pt x="19218" y="250"/>
                  </a:cubicBezTo>
                  <a:cubicBezTo>
                    <a:pt x="18842" y="380"/>
                    <a:pt x="18414" y="1479"/>
                    <a:pt x="17931" y="1672"/>
                  </a:cubicBezTo>
                  <a:cubicBezTo>
                    <a:pt x="17449" y="1866"/>
                    <a:pt x="16751" y="1413"/>
                    <a:pt x="16429" y="1220"/>
                  </a:cubicBezTo>
                  <a:cubicBezTo>
                    <a:pt x="16108" y="1025"/>
                    <a:pt x="14605" y="1220"/>
                    <a:pt x="14123" y="1156"/>
                  </a:cubicBezTo>
                  <a:cubicBezTo>
                    <a:pt x="13640" y="1090"/>
                    <a:pt x="13157" y="1931"/>
                    <a:pt x="12783" y="2189"/>
                  </a:cubicBezTo>
                  <a:cubicBezTo>
                    <a:pt x="12407" y="2449"/>
                    <a:pt x="11335" y="2319"/>
                    <a:pt x="11013" y="2189"/>
                  </a:cubicBezTo>
                  <a:cubicBezTo>
                    <a:pt x="10691" y="2060"/>
                    <a:pt x="9940" y="1285"/>
                    <a:pt x="9618" y="1285"/>
                  </a:cubicBezTo>
                  <a:cubicBezTo>
                    <a:pt x="9296" y="1285"/>
                    <a:pt x="8653" y="1413"/>
                    <a:pt x="8117" y="1801"/>
                  </a:cubicBezTo>
                  <a:cubicBezTo>
                    <a:pt x="7580" y="2189"/>
                    <a:pt x="7419" y="1090"/>
                    <a:pt x="7098" y="638"/>
                  </a:cubicBezTo>
                  <a:cubicBezTo>
                    <a:pt x="6776" y="186"/>
                    <a:pt x="6078" y="573"/>
                    <a:pt x="5649" y="121"/>
                  </a:cubicBezTo>
                  <a:cubicBezTo>
                    <a:pt x="5220" y="-333"/>
                    <a:pt x="4952" y="638"/>
                    <a:pt x="4577" y="573"/>
                  </a:cubicBezTo>
                  <a:cubicBezTo>
                    <a:pt x="4202" y="509"/>
                    <a:pt x="3236" y="250"/>
                    <a:pt x="2914" y="573"/>
                  </a:cubicBezTo>
                  <a:cubicBezTo>
                    <a:pt x="2593" y="897"/>
                    <a:pt x="2646" y="2125"/>
                    <a:pt x="2486" y="2319"/>
                  </a:cubicBezTo>
                  <a:cubicBezTo>
                    <a:pt x="2325" y="2514"/>
                    <a:pt x="1681" y="3418"/>
                    <a:pt x="1681" y="3872"/>
                  </a:cubicBezTo>
                  <a:cubicBezTo>
                    <a:pt x="1681" y="4081"/>
                    <a:pt x="1617" y="4227"/>
                    <a:pt x="1509" y="4305"/>
                  </a:cubicBezTo>
                  <a:cubicBezTo>
                    <a:pt x="1581" y="4841"/>
                    <a:pt x="1671" y="5527"/>
                    <a:pt x="1694" y="5779"/>
                  </a:cubicBezTo>
                  <a:cubicBezTo>
                    <a:pt x="1734" y="6215"/>
                    <a:pt x="1895" y="8397"/>
                    <a:pt x="1492" y="8882"/>
                  </a:cubicBezTo>
                  <a:cubicBezTo>
                    <a:pt x="1090" y="9367"/>
                    <a:pt x="809" y="10143"/>
                    <a:pt x="809" y="10143"/>
                  </a:cubicBezTo>
                  <a:cubicBezTo>
                    <a:pt x="809" y="10143"/>
                    <a:pt x="165" y="10677"/>
                    <a:pt x="44" y="11744"/>
                  </a:cubicBezTo>
                  <a:cubicBezTo>
                    <a:pt x="-76" y="12811"/>
                    <a:pt x="85" y="13491"/>
                    <a:pt x="85" y="14315"/>
                  </a:cubicBezTo>
                  <a:cubicBezTo>
                    <a:pt x="85" y="14898"/>
                    <a:pt x="443" y="15317"/>
                    <a:pt x="640" y="16039"/>
                  </a:cubicBezTo>
                  <a:cubicBezTo>
                    <a:pt x="648" y="16049"/>
                    <a:pt x="655" y="16050"/>
                    <a:pt x="662" y="16061"/>
                  </a:cubicBezTo>
                  <a:cubicBezTo>
                    <a:pt x="983" y="16579"/>
                    <a:pt x="2512" y="16676"/>
                    <a:pt x="3369" y="16902"/>
                  </a:cubicBezTo>
                  <a:cubicBezTo>
                    <a:pt x="4228" y="17129"/>
                    <a:pt x="5112" y="18583"/>
                    <a:pt x="5087" y="19133"/>
                  </a:cubicBezTo>
                  <a:cubicBezTo>
                    <a:pt x="5060" y="19683"/>
                    <a:pt x="5649" y="20750"/>
                    <a:pt x="6052" y="21008"/>
                  </a:cubicBezTo>
                  <a:cubicBezTo>
                    <a:pt x="6454" y="21267"/>
                    <a:pt x="7446" y="20523"/>
                    <a:pt x="7902" y="20523"/>
                  </a:cubicBezTo>
                  <a:cubicBezTo>
                    <a:pt x="8358" y="20523"/>
                    <a:pt x="9993" y="20557"/>
                    <a:pt x="10315" y="20200"/>
                  </a:cubicBezTo>
                  <a:cubicBezTo>
                    <a:pt x="10410" y="20095"/>
                    <a:pt x="10507" y="20108"/>
                    <a:pt x="10606" y="20183"/>
                  </a:cubicBezTo>
                  <a:cubicBezTo>
                    <a:pt x="10993" y="18939"/>
                    <a:pt x="11134" y="17837"/>
                    <a:pt x="11134" y="17837"/>
                  </a:cubicBezTo>
                  <a:cubicBezTo>
                    <a:pt x="11134" y="17837"/>
                    <a:pt x="12996" y="15512"/>
                    <a:pt x="13211" y="15447"/>
                  </a:cubicBezTo>
                  <a:close/>
                </a:path>
              </a:pathLst>
            </a:custGeom>
            <a:solidFill>
              <a:srgbClr val="E5E7EB"/>
            </a:solidFill>
            <a:ln w="6350" cap="flat">
              <a:solidFill>
                <a:srgbClr val="A6AAA9"/>
              </a:solidFill>
              <a:prstDash val="solid"/>
              <a:round/>
            </a:ln>
            <a:effectLst/>
          </p:spPr>
          <p:txBody>
            <a:bodyPr wrap="square" lIns="19050" tIns="19050" rIns="19050" bIns="19050" numCol="1" anchor="ctr">
              <a:noAutofit/>
            </a:bodyPr>
            <a:lstStyle/>
            <a:p>
              <a:endParaRPr sz="2000"/>
            </a:p>
          </p:txBody>
        </p:sp>
        <p:sp>
          <p:nvSpPr>
            <p:cNvPr id="225" name="Shape 3254">
              <a:extLst>
                <a:ext uri="{FF2B5EF4-FFF2-40B4-BE49-F238E27FC236}">
                  <a16:creationId xmlns:a16="http://schemas.microsoft.com/office/drawing/2014/main" id="{CE9DF300-0D7B-4303-AF4B-F37ED5E91CFF}"/>
                </a:ext>
              </a:extLst>
            </p:cNvPr>
            <p:cNvSpPr/>
            <p:nvPr/>
          </p:nvSpPr>
          <p:spPr>
            <a:xfrm>
              <a:off x="10180146" y="6116055"/>
              <a:ext cx="177007" cy="36887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68" h="21344" extrusionOk="0">
                  <a:moveTo>
                    <a:pt x="14319" y="13568"/>
                  </a:moveTo>
                  <a:cubicBezTo>
                    <a:pt x="14796" y="11875"/>
                    <a:pt x="17328" y="11028"/>
                    <a:pt x="17328" y="11028"/>
                  </a:cubicBezTo>
                  <a:cubicBezTo>
                    <a:pt x="17328" y="11028"/>
                    <a:pt x="18436" y="9797"/>
                    <a:pt x="20017" y="9027"/>
                  </a:cubicBezTo>
                  <a:cubicBezTo>
                    <a:pt x="21600" y="8258"/>
                    <a:pt x="20968" y="4796"/>
                    <a:pt x="20810" y="4104"/>
                  </a:cubicBezTo>
                  <a:cubicBezTo>
                    <a:pt x="20721" y="3704"/>
                    <a:pt x="20365" y="2617"/>
                    <a:pt x="20083" y="1766"/>
                  </a:cubicBezTo>
                  <a:cubicBezTo>
                    <a:pt x="19583" y="1913"/>
                    <a:pt x="18825" y="1917"/>
                    <a:pt x="17802" y="1696"/>
                  </a:cubicBezTo>
                  <a:cubicBezTo>
                    <a:pt x="15902" y="1284"/>
                    <a:pt x="17595" y="359"/>
                    <a:pt x="15483" y="52"/>
                  </a:cubicBezTo>
                  <a:cubicBezTo>
                    <a:pt x="13370" y="-256"/>
                    <a:pt x="12530" y="872"/>
                    <a:pt x="12951" y="1696"/>
                  </a:cubicBezTo>
                  <a:cubicBezTo>
                    <a:pt x="13370" y="2513"/>
                    <a:pt x="11898" y="2513"/>
                    <a:pt x="11051" y="3027"/>
                  </a:cubicBezTo>
                  <a:cubicBezTo>
                    <a:pt x="10206" y="3541"/>
                    <a:pt x="6408" y="3640"/>
                    <a:pt x="5141" y="3640"/>
                  </a:cubicBezTo>
                  <a:cubicBezTo>
                    <a:pt x="3874" y="3640"/>
                    <a:pt x="2400" y="4771"/>
                    <a:pt x="1133" y="4976"/>
                  </a:cubicBezTo>
                  <a:cubicBezTo>
                    <a:pt x="848" y="5022"/>
                    <a:pt x="453" y="5029"/>
                    <a:pt x="0" y="5013"/>
                  </a:cubicBezTo>
                  <a:cubicBezTo>
                    <a:pt x="293" y="7718"/>
                    <a:pt x="1218" y="7511"/>
                    <a:pt x="3874" y="8258"/>
                  </a:cubicBezTo>
                  <a:cubicBezTo>
                    <a:pt x="6881" y="9105"/>
                    <a:pt x="4034" y="10258"/>
                    <a:pt x="5299" y="10874"/>
                  </a:cubicBezTo>
                  <a:cubicBezTo>
                    <a:pt x="6564" y="11491"/>
                    <a:pt x="6089" y="13028"/>
                    <a:pt x="6408" y="14952"/>
                  </a:cubicBezTo>
                  <a:cubicBezTo>
                    <a:pt x="6598" y="16116"/>
                    <a:pt x="6846" y="19136"/>
                    <a:pt x="7015" y="21344"/>
                  </a:cubicBezTo>
                  <a:cubicBezTo>
                    <a:pt x="8752" y="21181"/>
                    <a:pt x="10563" y="21135"/>
                    <a:pt x="11788" y="21135"/>
                  </a:cubicBezTo>
                  <a:cubicBezTo>
                    <a:pt x="14057" y="21135"/>
                    <a:pt x="15424" y="19676"/>
                    <a:pt x="16664" y="20382"/>
                  </a:cubicBezTo>
                  <a:cubicBezTo>
                    <a:pt x="15889" y="19236"/>
                    <a:pt x="14478" y="18570"/>
                    <a:pt x="14478" y="17646"/>
                  </a:cubicBezTo>
                  <a:cubicBezTo>
                    <a:pt x="14478" y="16339"/>
                    <a:pt x="13846" y="15261"/>
                    <a:pt x="14319" y="13568"/>
                  </a:cubicBezTo>
                  <a:close/>
                </a:path>
              </a:pathLst>
            </a:custGeom>
            <a:solidFill>
              <a:srgbClr val="E5E7EB"/>
            </a:solidFill>
            <a:ln w="6350" cap="flat">
              <a:solidFill>
                <a:srgbClr val="A6AAA9"/>
              </a:solidFill>
              <a:prstDash val="solid"/>
              <a:round/>
            </a:ln>
            <a:effectLst/>
          </p:spPr>
          <p:txBody>
            <a:bodyPr wrap="square" lIns="19050" tIns="19050" rIns="19050" bIns="19050" numCol="1" anchor="ctr">
              <a:noAutofit/>
            </a:bodyPr>
            <a:lstStyle/>
            <a:p>
              <a:endParaRPr sz="2000"/>
            </a:p>
          </p:txBody>
        </p:sp>
        <p:sp>
          <p:nvSpPr>
            <p:cNvPr id="226" name="Shape 3255">
              <a:extLst>
                <a:ext uri="{FF2B5EF4-FFF2-40B4-BE49-F238E27FC236}">
                  <a16:creationId xmlns:a16="http://schemas.microsoft.com/office/drawing/2014/main" id="{DDEF06CF-8E1A-42B7-8A72-124738F2089B}"/>
                </a:ext>
              </a:extLst>
            </p:cNvPr>
            <p:cNvSpPr/>
            <p:nvPr/>
          </p:nvSpPr>
          <p:spPr>
            <a:xfrm>
              <a:off x="10140301" y="6195743"/>
              <a:ext cx="111586" cy="31110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584" extrusionOk="0">
                  <a:moveTo>
                    <a:pt x="18809" y="7570"/>
                  </a:moveTo>
                  <a:cubicBezTo>
                    <a:pt x="16751" y="6831"/>
                    <a:pt x="21382" y="5449"/>
                    <a:pt x="16491" y="4433"/>
                  </a:cubicBezTo>
                  <a:cubicBezTo>
                    <a:pt x="12172" y="3538"/>
                    <a:pt x="10667" y="3786"/>
                    <a:pt x="10191" y="543"/>
                  </a:cubicBezTo>
                  <a:cubicBezTo>
                    <a:pt x="7707" y="486"/>
                    <a:pt x="4048" y="101"/>
                    <a:pt x="1393" y="6"/>
                  </a:cubicBezTo>
                  <a:cubicBezTo>
                    <a:pt x="838" y="-16"/>
                    <a:pt x="395" y="30"/>
                    <a:pt x="0" y="95"/>
                  </a:cubicBezTo>
                  <a:cubicBezTo>
                    <a:pt x="555" y="1269"/>
                    <a:pt x="1371" y="2578"/>
                    <a:pt x="2335" y="2773"/>
                  </a:cubicBezTo>
                  <a:cubicBezTo>
                    <a:pt x="4139" y="3142"/>
                    <a:pt x="5423" y="3881"/>
                    <a:pt x="5167" y="5263"/>
                  </a:cubicBezTo>
                  <a:cubicBezTo>
                    <a:pt x="4907" y="6648"/>
                    <a:pt x="3879" y="9691"/>
                    <a:pt x="5423" y="11078"/>
                  </a:cubicBezTo>
                  <a:cubicBezTo>
                    <a:pt x="6969" y="12460"/>
                    <a:pt x="8513" y="14673"/>
                    <a:pt x="8513" y="16795"/>
                  </a:cubicBezTo>
                  <a:cubicBezTo>
                    <a:pt x="8513" y="18119"/>
                    <a:pt x="10611" y="20088"/>
                    <a:pt x="12759" y="21584"/>
                  </a:cubicBezTo>
                  <a:cubicBezTo>
                    <a:pt x="13652" y="21414"/>
                    <a:pt x="14463" y="21238"/>
                    <a:pt x="15115" y="21039"/>
                  </a:cubicBezTo>
                  <a:cubicBezTo>
                    <a:pt x="16651" y="20576"/>
                    <a:pt x="19082" y="20298"/>
                    <a:pt x="21600" y="20124"/>
                  </a:cubicBezTo>
                  <a:cubicBezTo>
                    <a:pt x="21325" y="17477"/>
                    <a:pt x="20922" y="13855"/>
                    <a:pt x="20613" y="12460"/>
                  </a:cubicBezTo>
                  <a:cubicBezTo>
                    <a:pt x="20094" y="10153"/>
                    <a:pt x="20866" y="8309"/>
                    <a:pt x="18809" y="7570"/>
                  </a:cubicBezTo>
                  <a:close/>
                </a:path>
              </a:pathLst>
            </a:custGeom>
            <a:solidFill>
              <a:srgbClr val="E5E7EB"/>
            </a:solidFill>
            <a:ln w="6350" cap="flat">
              <a:solidFill>
                <a:srgbClr val="A6AAA9"/>
              </a:solidFill>
              <a:prstDash val="solid"/>
              <a:round/>
            </a:ln>
            <a:effectLst/>
          </p:spPr>
          <p:txBody>
            <a:bodyPr wrap="square" lIns="19050" tIns="19050" rIns="19050" bIns="19050" numCol="1" anchor="ctr">
              <a:noAutofit/>
            </a:bodyPr>
            <a:lstStyle/>
            <a:p>
              <a:endParaRPr sz="2000"/>
            </a:p>
          </p:txBody>
        </p:sp>
        <p:sp>
          <p:nvSpPr>
            <p:cNvPr id="227" name="Shape 3256">
              <a:extLst>
                <a:ext uri="{FF2B5EF4-FFF2-40B4-BE49-F238E27FC236}">
                  <a16:creationId xmlns:a16="http://schemas.microsoft.com/office/drawing/2014/main" id="{34B08A13-F9AE-43FF-A336-9F22AB42FFD0}"/>
                </a:ext>
              </a:extLst>
            </p:cNvPr>
            <p:cNvSpPr/>
            <p:nvPr/>
          </p:nvSpPr>
          <p:spPr>
            <a:xfrm>
              <a:off x="10658273" y="6076211"/>
              <a:ext cx="444433" cy="69034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9016" y="20558"/>
                  </a:moveTo>
                  <a:cubicBezTo>
                    <a:pt x="9016" y="20558"/>
                    <a:pt x="15847" y="20790"/>
                    <a:pt x="16746" y="20674"/>
                  </a:cubicBezTo>
                  <a:cubicBezTo>
                    <a:pt x="17643" y="20558"/>
                    <a:pt x="20878" y="21600"/>
                    <a:pt x="20878" y="21600"/>
                  </a:cubicBezTo>
                  <a:cubicBezTo>
                    <a:pt x="20878" y="21600"/>
                    <a:pt x="21032" y="20551"/>
                    <a:pt x="21600" y="19925"/>
                  </a:cubicBezTo>
                  <a:cubicBezTo>
                    <a:pt x="21377" y="19849"/>
                    <a:pt x="21157" y="19743"/>
                    <a:pt x="21096" y="19609"/>
                  </a:cubicBezTo>
                  <a:cubicBezTo>
                    <a:pt x="20966" y="19318"/>
                    <a:pt x="19675" y="18777"/>
                    <a:pt x="19223" y="18402"/>
                  </a:cubicBezTo>
                  <a:cubicBezTo>
                    <a:pt x="18770" y="18029"/>
                    <a:pt x="18577" y="17779"/>
                    <a:pt x="18577" y="17779"/>
                  </a:cubicBezTo>
                  <a:cubicBezTo>
                    <a:pt x="18577" y="17779"/>
                    <a:pt x="18707" y="17154"/>
                    <a:pt x="18124" y="16655"/>
                  </a:cubicBezTo>
                  <a:cubicBezTo>
                    <a:pt x="17543" y="16156"/>
                    <a:pt x="17285" y="15823"/>
                    <a:pt x="17285" y="15157"/>
                  </a:cubicBezTo>
                  <a:cubicBezTo>
                    <a:pt x="17285" y="14492"/>
                    <a:pt x="16897" y="13992"/>
                    <a:pt x="16897" y="13618"/>
                  </a:cubicBezTo>
                  <a:cubicBezTo>
                    <a:pt x="16897" y="13243"/>
                    <a:pt x="17930" y="12536"/>
                    <a:pt x="18318" y="11746"/>
                  </a:cubicBezTo>
                  <a:cubicBezTo>
                    <a:pt x="18545" y="11285"/>
                    <a:pt x="19227" y="10911"/>
                    <a:pt x="19786" y="10578"/>
                  </a:cubicBezTo>
                  <a:cubicBezTo>
                    <a:pt x="19499" y="10290"/>
                    <a:pt x="19186" y="9773"/>
                    <a:pt x="18921" y="9222"/>
                  </a:cubicBezTo>
                  <a:cubicBezTo>
                    <a:pt x="18577" y="8500"/>
                    <a:pt x="17631" y="8279"/>
                    <a:pt x="16508" y="7614"/>
                  </a:cubicBezTo>
                  <a:cubicBezTo>
                    <a:pt x="15388" y="6948"/>
                    <a:pt x="15820" y="6559"/>
                    <a:pt x="15820" y="6282"/>
                  </a:cubicBezTo>
                  <a:cubicBezTo>
                    <a:pt x="15820" y="6005"/>
                    <a:pt x="17285" y="6004"/>
                    <a:pt x="18318" y="6059"/>
                  </a:cubicBezTo>
                  <a:cubicBezTo>
                    <a:pt x="19351" y="6116"/>
                    <a:pt x="19955" y="5949"/>
                    <a:pt x="19525" y="5783"/>
                  </a:cubicBezTo>
                  <a:cubicBezTo>
                    <a:pt x="19092" y="5615"/>
                    <a:pt x="18232" y="4340"/>
                    <a:pt x="18318" y="3453"/>
                  </a:cubicBezTo>
                  <a:cubicBezTo>
                    <a:pt x="18405" y="2565"/>
                    <a:pt x="17888" y="2289"/>
                    <a:pt x="17973" y="1788"/>
                  </a:cubicBezTo>
                  <a:cubicBezTo>
                    <a:pt x="18059" y="1289"/>
                    <a:pt x="17025" y="13"/>
                    <a:pt x="16162" y="13"/>
                  </a:cubicBezTo>
                  <a:cubicBezTo>
                    <a:pt x="16103" y="13"/>
                    <a:pt x="16053" y="5"/>
                    <a:pt x="16000" y="0"/>
                  </a:cubicBezTo>
                  <a:cubicBezTo>
                    <a:pt x="15851" y="399"/>
                    <a:pt x="15820" y="855"/>
                    <a:pt x="15820" y="1011"/>
                  </a:cubicBezTo>
                  <a:cubicBezTo>
                    <a:pt x="15820" y="1289"/>
                    <a:pt x="16508" y="1677"/>
                    <a:pt x="17025" y="1788"/>
                  </a:cubicBezTo>
                  <a:cubicBezTo>
                    <a:pt x="17543" y="1899"/>
                    <a:pt x="17285" y="2454"/>
                    <a:pt x="17200" y="2953"/>
                  </a:cubicBezTo>
                  <a:cubicBezTo>
                    <a:pt x="17112" y="3453"/>
                    <a:pt x="15734" y="3340"/>
                    <a:pt x="15475" y="3562"/>
                  </a:cubicBezTo>
                  <a:cubicBezTo>
                    <a:pt x="15216" y="3786"/>
                    <a:pt x="13665" y="5339"/>
                    <a:pt x="13752" y="5615"/>
                  </a:cubicBezTo>
                  <a:cubicBezTo>
                    <a:pt x="13838" y="5894"/>
                    <a:pt x="13494" y="6726"/>
                    <a:pt x="13064" y="6836"/>
                  </a:cubicBezTo>
                  <a:cubicBezTo>
                    <a:pt x="12631" y="6948"/>
                    <a:pt x="12719" y="7558"/>
                    <a:pt x="12719" y="7835"/>
                  </a:cubicBezTo>
                  <a:cubicBezTo>
                    <a:pt x="12719" y="8112"/>
                    <a:pt x="11338" y="8500"/>
                    <a:pt x="11338" y="8945"/>
                  </a:cubicBezTo>
                  <a:cubicBezTo>
                    <a:pt x="11338" y="9388"/>
                    <a:pt x="9702" y="11218"/>
                    <a:pt x="9185" y="11829"/>
                  </a:cubicBezTo>
                  <a:cubicBezTo>
                    <a:pt x="8669" y="12439"/>
                    <a:pt x="8152" y="13217"/>
                    <a:pt x="7978" y="12661"/>
                  </a:cubicBezTo>
                  <a:cubicBezTo>
                    <a:pt x="7806" y="12107"/>
                    <a:pt x="6513" y="11442"/>
                    <a:pt x="5910" y="11719"/>
                  </a:cubicBezTo>
                  <a:cubicBezTo>
                    <a:pt x="5305" y="11996"/>
                    <a:pt x="4532" y="11829"/>
                    <a:pt x="4186" y="11885"/>
                  </a:cubicBezTo>
                  <a:cubicBezTo>
                    <a:pt x="3841" y="11941"/>
                    <a:pt x="849" y="13935"/>
                    <a:pt x="849" y="13935"/>
                  </a:cubicBezTo>
                  <a:cubicBezTo>
                    <a:pt x="849" y="13935"/>
                    <a:pt x="622" y="14880"/>
                    <a:pt x="0" y="15947"/>
                  </a:cubicBezTo>
                  <a:cubicBezTo>
                    <a:pt x="382" y="16100"/>
                    <a:pt x="788" y="16597"/>
                    <a:pt x="1215" y="16988"/>
                  </a:cubicBezTo>
                  <a:cubicBezTo>
                    <a:pt x="1817" y="17543"/>
                    <a:pt x="2979" y="17127"/>
                    <a:pt x="3454" y="17294"/>
                  </a:cubicBezTo>
                  <a:cubicBezTo>
                    <a:pt x="3929" y="17460"/>
                    <a:pt x="4445" y="18765"/>
                    <a:pt x="4272" y="19125"/>
                  </a:cubicBezTo>
                  <a:cubicBezTo>
                    <a:pt x="4106" y="19472"/>
                    <a:pt x="3393" y="20353"/>
                    <a:pt x="3723" y="20790"/>
                  </a:cubicBezTo>
                  <a:lnTo>
                    <a:pt x="7758" y="20790"/>
                  </a:lnTo>
                  <a:cubicBezTo>
                    <a:pt x="7758" y="20790"/>
                    <a:pt x="9016" y="20558"/>
                    <a:pt x="9016" y="20558"/>
                  </a:cubicBezTo>
                  <a:close/>
                </a:path>
              </a:pathLst>
            </a:custGeom>
            <a:solidFill>
              <a:srgbClr val="E5E7EB"/>
            </a:solidFill>
            <a:ln w="6350" cap="flat">
              <a:solidFill>
                <a:srgbClr val="A6AAA9"/>
              </a:solidFill>
              <a:prstDash val="solid"/>
              <a:round/>
            </a:ln>
            <a:effectLst/>
          </p:spPr>
          <p:txBody>
            <a:bodyPr wrap="square" lIns="19050" tIns="19050" rIns="19050" bIns="19050" numCol="1" anchor="ctr">
              <a:noAutofit/>
            </a:bodyPr>
            <a:lstStyle/>
            <a:p>
              <a:endParaRPr sz="2000"/>
            </a:p>
          </p:txBody>
        </p:sp>
        <p:sp>
          <p:nvSpPr>
            <p:cNvPr id="228" name="Shape 3257">
              <a:extLst>
                <a:ext uri="{FF2B5EF4-FFF2-40B4-BE49-F238E27FC236}">
                  <a16:creationId xmlns:a16="http://schemas.microsoft.com/office/drawing/2014/main" id="{E18A892E-5109-466C-8304-42E04217CB75}"/>
                </a:ext>
              </a:extLst>
            </p:cNvPr>
            <p:cNvSpPr/>
            <p:nvPr/>
          </p:nvSpPr>
          <p:spPr>
            <a:xfrm>
              <a:off x="9622328" y="6235587"/>
              <a:ext cx="365911" cy="37376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03" h="21206" extrusionOk="0">
                  <a:moveTo>
                    <a:pt x="20141" y="17733"/>
                  </a:moveTo>
                  <a:cubicBezTo>
                    <a:pt x="19677" y="17128"/>
                    <a:pt x="18593" y="14563"/>
                    <a:pt x="18670" y="13960"/>
                  </a:cubicBezTo>
                  <a:cubicBezTo>
                    <a:pt x="18747" y="13355"/>
                    <a:pt x="20063" y="11544"/>
                    <a:pt x="19986" y="10640"/>
                  </a:cubicBezTo>
                  <a:cubicBezTo>
                    <a:pt x="19909" y="9735"/>
                    <a:pt x="21303" y="9131"/>
                    <a:pt x="21303" y="8376"/>
                  </a:cubicBezTo>
                  <a:cubicBezTo>
                    <a:pt x="21303" y="7801"/>
                    <a:pt x="20942" y="4951"/>
                    <a:pt x="20085" y="3093"/>
                  </a:cubicBezTo>
                  <a:cubicBezTo>
                    <a:pt x="19909" y="3103"/>
                    <a:pt x="19693" y="3014"/>
                    <a:pt x="19444" y="2770"/>
                  </a:cubicBezTo>
                  <a:cubicBezTo>
                    <a:pt x="18825" y="2166"/>
                    <a:pt x="16246" y="2265"/>
                    <a:pt x="15317" y="3272"/>
                  </a:cubicBezTo>
                  <a:cubicBezTo>
                    <a:pt x="14388" y="4279"/>
                    <a:pt x="12530" y="2366"/>
                    <a:pt x="12220" y="1866"/>
                  </a:cubicBezTo>
                  <a:cubicBezTo>
                    <a:pt x="11910" y="1360"/>
                    <a:pt x="10568" y="254"/>
                    <a:pt x="9535" y="958"/>
                  </a:cubicBezTo>
                  <a:cubicBezTo>
                    <a:pt x="8501" y="1662"/>
                    <a:pt x="8194" y="1463"/>
                    <a:pt x="8296" y="555"/>
                  </a:cubicBezTo>
                  <a:cubicBezTo>
                    <a:pt x="8401" y="-351"/>
                    <a:pt x="6748" y="-49"/>
                    <a:pt x="6542" y="756"/>
                  </a:cubicBezTo>
                  <a:cubicBezTo>
                    <a:pt x="6337" y="1561"/>
                    <a:pt x="4994" y="2265"/>
                    <a:pt x="4580" y="1662"/>
                  </a:cubicBezTo>
                  <a:cubicBezTo>
                    <a:pt x="4167" y="1059"/>
                    <a:pt x="3240" y="254"/>
                    <a:pt x="2826" y="1160"/>
                  </a:cubicBezTo>
                  <a:cubicBezTo>
                    <a:pt x="2539" y="1787"/>
                    <a:pt x="2052" y="1733"/>
                    <a:pt x="1644" y="1437"/>
                  </a:cubicBezTo>
                  <a:cubicBezTo>
                    <a:pt x="1384" y="2558"/>
                    <a:pt x="1064" y="3840"/>
                    <a:pt x="1639" y="4150"/>
                  </a:cubicBezTo>
                  <a:cubicBezTo>
                    <a:pt x="2335" y="4528"/>
                    <a:pt x="2412" y="5283"/>
                    <a:pt x="2258" y="5736"/>
                  </a:cubicBezTo>
                  <a:cubicBezTo>
                    <a:pt x="2103" y="6188"/>
                    <a:pt x="3419" y="7321"/>
                    <a:pt x="2877" y="7849"/>
                  </a:cubicBezTo>
                  <a:cubicBezTo>
                    <a:pt x="2335" y="8376"/>
                    <a:pt x="1639" y="7321"/>
                    <a:pt x="1251" y="8074"/>
                  </a:cubicBezTo>
                  <a:cubicBezTo>
                    <a:pt x="865" y="8830"/>
                    <a:pt x="2025" y="9509"/>
                    <a:pt x="1561" y="10113"/>
                  </a:cubicBezTo>
                  <a:cubicBezTo>
                    <a:pt x="1097" y="10715"/>
                    <a:pt x="400" y="10790"/>
                    <a:pt x="555" y="11999"/>
                  </a:cubicBezTo>
                  <a:cubicBezTo>
                    <a:pt x="709" y="13205"/>
                    <a:pt x="631" y="14034"/>
                    <a:pt x="167" y="14413"/>
                  </a:cubicBezTo>
                  <a:cubicBezTo>
                    <a:pt x="-297" y="14789"/>
                    <a:pt x="244" y="14789"/>
                    <a:pt x="1329" y="15469"/>
                  </a:cubicBezTo>
                  <a:cubicBezTo>
                    <a:pt x="2412" y="16146"/>
                    <a:pt x="4193" y="16902"/>
                    <a:pt x="4039" y="18034"/>
                  </a:cubicBezTo>
                  <a:cubicBezTo>
                    <a:pt x="3898" y="19064"/>
                    <a:pt x="3436" y="19301"/>
                    <a:pt x="3005" y="21206"/>
                  </a:cubicBezTo>
                  <a:cubicBezTo>
                    <a:pt x="5105" y="21249"/>
                    <a:pt x="8872" y="19758"/>
                    <a:pt x="13304" y="19015"/>
                  </a:cubicBezTo>
                  <a:cubicBezTo>
                    <a:pt x="16074" y="18552"/>
                    <a:pt x="18416" y="18932"/>
                    <a:pt x="20080" y="19402"/>
                  </a:cubicBezTo>
                  <a:cubicBezTo>
                    <a:pt x="20258" y="18759"/>
                    <a:pt x="20375" y="18037"/>
                    <a:pt x="20141" y="17733"/>
                  </a:cubicBezTo>
                  <a:close/>
                </a:path>
              </a:pathLst>
            </a:custGeom>
            <a:solidFill>
              <a:srgbClr val="E5E7EB"/>
            </a:solidFill>
            <a:ln w="6350" cap="flat">
              <a:solidFill>
                <a:srgbClr val="A6AAA9"/>
              </a:solidFill>
              <a:prstDash val="solid"/>
              <a:round/>
            </a:ln>
            <a:effectLst/>
          </p:spPr>
          <p:txBody>
            <a:bodyPr wrap="square" lIns="19050" tIns="19050" rIns="19050" bIns="19050" numCol="1" anchor="ctr">
              <a:noAutofit/>
            </a:bodyPr>
            <a:lstStyle/>
            <a:p>
              <a:endParaRPr sz="2000"/>
            </a:p>
          </p:txBody>
        </p:sp>
        <p:sp>
          <p:nvSpPr>
            <p:cNvPr id="229" name="Shape 3258">
              <a:extLst>
                <a:ext uri="{FF2B5EF4-FFF2-40B4-BE49-F238E27FC236}">
                  <a16:creationId xmlns:a16="http://schemas.microsoft.com/office/drawing/2014/main" id="{5A4B585E-D0AD-4609-A97E-1E7541CCC9F0}"/>
                </a:ext>
              </a:extLst>
            </p:cNvPr>
            <p:cNvSpPr/>
            <p:nvPr/>
          </p:nvSpPr>
          <p:spPr>
            <a:xfrm>
              <a:off x="9941081" y="6195743"/>
              <a:ext cx="254724" cy="38627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95" h="21460" extrusionOk="0">
                  <a:moveTo>
                    <a:pt x="18297" y="8795"/>
                  </a:moveTo>
                  <a:cubicBezTo>
                    <a:pt x="17624" y="7685"/>
                    <a:pt x="18072" y="5248"/>
                    <a:pt x="18185" y="4139"/>
                  </a:cubicBezTo>
                  <a:cubicBezTo>
                    <a:pt x="18297" y="3032"/>
                    <a:pt x="17737" y="2441"/>
                    <a:pt x="16951" y="2144"/>
                  </a:cubicBezTo>
                  <a:cubicBezTo>
                    <a:pt x="16530" y="1989"/>
                    <a:pt x="16175" y="940"/>
                    <a:pt x="15933" y="0"/>
                  </a:cubicBezTo>
                  <a:cubicBezTo>
                    <a:pt x="15042" y="265"/>
                    <a:pt x="14969" y="1228"/>
                    <a:pt x="14595" y="816"/>
                  </a:cubicBezTo>
                  <a:cubicBezTo>
                    <a:pt x="14145" y="323"/>
                    <a:pt x="2474" y="27"/>
                    <a:pt x="1880" y="618"/>
                  </a:cubicBezTo>
                  <a:cubicBezTo>
                    <a:pt x="1280" y="1208"/>
                    <a:pt x="2924" y="3379"/>
                    <a:pt x="2777" y="3969"/>
                  </a:cubicBezTo>
                  <a:cubicBezTo>
                    <a:pt x="2686" y="4322"/>
                    <a:pt x="2434" y="4561"/>
                    <a:pt x="2058" y="4581"/>
                  </a:cubicBezTo>
                  <a:cubicBezTo>
                    <a:pt x="3299" y="6400"/>
                    <a:pt x="3823" y="9191"/>
                    <a:pt x="3823" y="9754"/>
                  </a:cubicBezTo>
                  <a:cubicBezTo>
                    <a:pt x="3823" y="10493"/>
                    <a:pt x="1802" y="11084"/>
                    <a:pt x="1913" y="11971"/>
                  </a:cubicBezTo>
                  <a:cubicBezTo>
                    <a:pt x="2026" y="12856"/>
                    <a:pt x="118" y="14630"/>
                    <a:pt x="6" y="15222"/>
                  </a:cubicBezTo>
                  <a:cubicBezTo>
                    <a:pt x="-105" y="15812"/>
                    <a:pt x="1465" y="18324"/>
                    <a:pt x="2138" y="18916"/>
                  </a:cubicBezTo>
                  <a:cubicBezTo>
                    <a:pt x="2478" y="19213"/>
                    <a:pt x="2307" y="19920"/>
                    <a:pt x="2051" y="20550"/>
                  </a:cubicBezTo>
                  <a:cubicBezTo>
                    <a:pt x="4089" y="20937"/>
                    <a:pt x="5431" y="21385"/>
                    <a:pt x="5841" y="21452"/>
                  </a:cubicBezTo>
                  <a:cubicBezTo>
                    <a:pt x="6740" y="21600"/>
                    <a:pt x="13097" y="19679"/>
                    <a:pt x="15643" y="18842"/>
                  </a:cubicBezTo>
                  <a:cubicBezTo>
                    <a:pt x="17676" y="18171"/>
                    <a:pt x="19938" y="17751"/>
                    <a:pt x="21495" y="17208"/>
                  </a:cubicBezTo>
                  <a:cubicBezTo>
                    <a:pt x="20558" y="16011"/>
                    <a:pt x="19644" y="14434"/>
                    <a:pt x="19644" y="13374"/>
                  </a:cubicBezTo>
                  <a:cubicBezTo>
                    <a:pt x="19644" y="11674"/>
                    <a:pt x="18971" y="9902"/>
                    <a:pt x="18297" y="8795"/>
                  </a:cubicBezTo>
                  <a:close/>
                </a:path>
              </a:pathLst>
            </a:custGeom>
            <a:solidFill>
              <a:srgbClr val="E5E7EB"/>
            </a:solidFill>
            <a:ln w="6350" cap="flat">
              <a:solidFill>
                <a:srgbClr val="A6AAA9"/>
              </a:solidFill>
              <a:prstDash val="solid"/>
              <a:round/>
            </a:ln>
            <a:effectLst/>
          </p:spPr>
          <p:txBody>
            <a:bodyPr wrap="square" lIns="19050" tIns="19050" rIns="19050" bIns="19050" numCol="1" anchor="ctr">
              <a:noAutofit/>
            </a:bodyPr>
            <a:lstStyle/>
            <a:p>
              <a:endParaRPr sz="2000"/>
            </a:p>
          </p:txBody>
        </p:sp>
        <p:sp>
          <p:nvSpPr>
            <p:cNvPr id="230" name="Shape 3259">
              <a:extLst>
                <a:ext uri="{FF2B5EF4-FFF2-40B4-BE49-F238E27FC236}">
                  <a16:creationId xmlns:a16="http://schemas.microsoft.com/office/drawing/2014/main" id="{1026ED20-8D8F-46B3-963E-9D37D1976E36}"/>
                </a:ext>
              </a:extLst>
            </p:cNvPr>
            <p:cNvSpPr/>
            <p:nvPr/>
          </p:nvSpPr>
          <p:spPr>
            <a:xfrm>
              <a:off x="9223888" y="6096133"/>
              <a:ext cx="447529" cy="33559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65" h="21094" extrusionOk="0">
                  <a:moveTo>
                    <a:pt x="7194" y="11449"/>
                  </a:moveTo>
                  <a:cubicBezTo>
                    <a:pt x="7257" y="10530"/>
                    <a:pt x="7826" y="10864"/>
                    <a:pt x="8521" y="11032"/>
                  </a:cubicBezTo>
                  <a:cubicBezTo>
                    <a:pt x="9216" y="11200"/>
                    <a:pt x="10037" y="10448"/>
                    <a:pt x="10669" y="10448"/>
                  </a:cubicBezTo>
                  <a:cubicBezTo>
                    <a:pt x="11301" y="10448"/>
                    <a:pt x="12943" y="13372"/>
                    <a:pt x="12943" y="14208"/>
                  </a:cubicBezTo>
                  <a:cubicBezTo>
                    <a:pt x="12943" y="15043"/>
                    <a:pt x="13007" y="15796"/>
                    <a:pt x="13323" y="16465"/>
                  </a:cubicBezTo>
                  <a:cubicBezTo>
                    <a:pt x="13364" y="16551"/>
                    <a:pt x="13392" y="16641"/>
                    <a:pt x="13411" y="16728"/>
                  </a:cubicBezTo>
                  <a:cubicBezTo>
                    <a:pt x="14430" y="16419"/>
                    <a:pt x="15274" y="16255"/>
                    <a:pt x="15471" y="16255"/>
                  </a:cubicBezTo>
                  <a:cubicBezTo>
                    <a:pt x="15781" y="16255"/>
                    <a:pt x="16404" y="18226"/>
                    <a:pt x="16278" y="19460"/>
                  </a:cubicBezTo>
                  <a:cubicBezTo>
                    <a:pt x="16154" y="20694"/>
                    <a:pt x="17210" y="21600"/>
                    <a:pt x="17647" y="20778"/>
                  </a:cubicBezTo>
                  <a:cubicBezTo>
                    <a:pt x="18082" y="19954"/>
                    <a:pt x="18640" y="18885"/>
                    <a:pt x="18765" y="19625"/>
                  </a:cubicBezTo>
                  <a:cubicBezTo>
                    <a:pt x="18803" y="19844"/>
                    <a:pt x="19035" y="20034"/>
                    <a:pt x="19331" y="20190"/>
                  </a:cubicBezTo>
                  <a:cubicBezTo>
                    <a:pt x="19488" y="19703"/>
                    <a:pt x="19827" y="19509"/>
                    <a:pt x="20084" y="19058"/>
                  </a:cubicBezTo>
                  <a:cubicBezTo>
                    <a:pt x="20462" y="18388"/>
                    <a:pt x="19515" y="17636"/>
                    <a:pt x="19831" y="16798"/>
                  </a:cubicBezTo>
                  <a:cubicBezTo>
                    <a:pt x="20147" y="15964"/>
                    <a:pt x="20715" y="17133"/>
                    <a:pt x="21158" y="16550"/>
                  </a:cubicBezTo>
                  <a:cubicBezTo>
                    <a:pt x="21600" y="15964"/>
                    <a:pt x="20526" y="14709"/>
                    <a:pt x="20652" y="14208"/>
                  </a:cubicBezTo>
                  <a:cubicBezTo>
                    <a:pt x="20779" y="13707"/>
                    <a:pt x="20715" y="12870"/>
                    <a:pt x="20147" y="12452"/>
                  </a:cubicBezTo>
                  <a:cubicBezTo>
                    <a:pt x="19679" y="12108"/>
                    <a:pt x="19940" y="10687"/>
                    <a:pt x="20151" y="9446"/>
                  </a:cubicBezTo>
                  <a:cubicBezTo>
                    <a:pt x="20007" y="9306"/>
                    <a:pt x="19870" y="9117"/>
                    <a:pt x="19768" y="8916"/>
                  </a:cubicBezTo>
                  <a:cubicBezTo>
                    <a:pt x="19430" y="8249"/>
                    <a:pt x="19685" y="6798"/>
                    <a:pt x="19095" y="6798"/>
                  </a:cubicBezTo>
                  <a:cubicBezTo>
                    <a:pt x="18504" y="6798"/>
                    <a:pt x="18589" y="5682"/>
                    <a:pt x="19095" y="5459"/>
                  </a:cubicBezTo>
                  <a:cubicBezTo>
                    <a:pt x="19600" y="5240"/>
                    <a:pt x="18083" y="4458"/>
                    <a:pt x="18083" y="3678"/>
                  </a:cubicBezTo>
                  <a:cubicBezTo>
                    <a:pt x="18083" y="2901"/>
                    <a:pt x="17325" y="1001"/>
                    <a:pt x="16987" y="891"/>
                  </a:cubicBezTo>
                  <a:cubicBezTo>
                    <a:pt x="16650" y="780"/>
                    <a:pt x="15471" y="2787"/>
                    <a:pt x="14966" y="2787"/>
                  </a:cubicBezTo>
                  <a:cubicBezTo>
                    <a:pt x="14459" y="2787"/>
                    <a:pt x="13366" y="1448"/>
                    <a:pt x="13028" y="2563"/>
                  </a:cubicBezTo>
                  <a:cubicBezTo>
                    <a:pt x="12691" y="3678"/>
                    <a:pt x="11933" y="2005"/>
                    <a:pt x="11427" y="2901"/>
                  </a:cubicBezTo>
                  <a:cubicBezTo>
                    <a:pt x="10922" y="3788"/>
                    <a:pt x="10586" y="1895"/>
                    <a:pt x="10586" y="1895"/>
                  </a:cubicBezTo>
                  <a:cubicBezTo>
                    <a:pt x="10586" y="1895"/>
                    <a:pt x="10594" y="1631"/>
                    <a:pt x="10604" y="1273"/>
                  </a:cubicBezTo>
                  <a:cubicBezTo>
                    <a:pt x="10499" y="1322"/>
                    <a:pt x="10396" y="1372"/>
                    <a:pt x="10290" y="1421"/>
                  </a:cubicBezTo>
                  <a:cubicBezTo>
                    <a:pt x="8836" y="2089"/>
                    <a:pt x="6246" y="1672"/>
                    <a:pt x="6120" y="1086"/>
                  </a:cubicBezTo>
                  <a:cubicBezTo>
                    <a:pt x="5993" y="500"/>
                    <a:pt x="4098" y="0"/>
                    <a:pt x="4098" y="0"/>
                  </a:cubicBezTo>
                  <a:cubicBezTo>
                    <a:pt x="4098" y="0"/>
                    <a:pt x="4160" y="1421"/>
                    <a:pt x="3465" y="1754"/>
                  </a:cubicBezTo>
                  <a:cubicBezTo>
                    <a:pt x="2771" y="2089"/>
                    <a:pt x="3656" y="3177"/>
                    <a:pt x="3656" y="3510"/>
                  </a:cubicBezTo>
                  <a:cubicBezTo>
                    <a:pt x="3656" y="3843"/>
                    <a:pt x="3086" y="4346"/>
                    <a:pt x="2644" y="4094"/>
                  </a:cubicBezTo>
                  <a:cubicBezTo>
                    <a:pt x="2202" y="3843"/>
                    <a:pt x="938" y="5350"/>
                    <a:pt x="306" y="5933"/>
                  </a:cubicBezTo>
                  <a:cubicBezTo>
                    <a:pt x="235" y="6002"/>
                    <a:pt x="127" y="6147"/>
                    <a:pt x="0" y="6337"/>
                  </a:cubicBezTo>
                  <a:cubicBezTo>
                    <a:pt x="975" y="7372"/>
                    <a:pt x="889" y="8529"/>
                    <a:pt x="2034" y="9638"/>
                  </a:cubicBezTo>
                  <a:cubicBezTo>
                    <a:pt x="3090" y="10665"/>
                    <a:pt x="4436" y="12053"/>
                    <a:pt x="5242" y="14268"/>
                  </a:cubicBezTo>
                  <a:cubicBezTo>
                    <a:pt x="6058" y="13354"/>
                    <a:pt x="7150" y="12077"/>
                    <a:pt x="7194" y="11449"/>
                  </a:cubicBezTo>
                  <a:close/>
                </a:path>
              </a:pathLst>
            </a:custGeom>
            <a:solidFill>
              <a:srgbClr val="E5E7EB"/>
            </a:solidFill>
            <a:ln w="6350" cap="flat">
              <a:solidFill>
                <a:srgbClr val="A6AAA9"/>
              </a:solidFill>
              <a:prstDash val="solid"/>
              <a:round/>
            </a:ln>
            <a:effectLst/>
          </p:spPr>
          <p:txBody>
            <a:bodyPr wrap="square" lIns="19050" tIns="19050" rIns="19050" bIns="19050" numCol="1" anchor="ctr">
              <a:noAutofit/>
            </a:bodyPr>
            <a:lstStyle/>
            <a:p>
              <a:endParaRPr sz="2000"/>
            </a:p>
          </p:txBody>
        </p:sp>
        <p:sp>
          <p:nvSpPr>
            <p:cNvPr id="231" name="Shape 3260">
              <a:extLst>
                <a:ext uri="{FF2B5EF4-FFF2-40B4-BE49-F238E27FC236}">
                  <a16:creationId xmlns:a16="http://schemas.microsoft.com/office/drawing/2014/main" id="{C245CCDA-5CA7-4F7F-9A70-45F1D3050E6A}"/>
                </a:ext>
              </a:extLst>
            </p:cNvPr>
            <p:cNvSpPr/>
            <p:nvPr/>
          </p:nvSpPr>
          <p:spPr>
            <a:xfrm>
              <a:off x="9443031" y="6355119"/>
              <a:ext cx="250500" cy="24009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88" h="21600" extrusionOk="0">
                  <a:moveTo>
                    <a:pt x="17400" y="12504"/>
                  </a:moveTo>
                  <a:cubicBezTo>
                    <a:pt x="15809" y="11426"/>
                    <a:pt x="15015" y="11426"/>
                    <a:pt x="15696" y="10829"/>
                  </a:cubicBezTo>
                  <a:cubicBezTo>
                    <a:pt x="16377" y="10229"/>
                    <a:pt x="16491" y="8914"/>
                    <a:pt x="16265" y="7001"/>
                  </a:cubicBezTo>
                  <a:cubicBezTo>
                    <a:pt x="16194" y="6388"/>
                    <a:pt x="16257" y="5968"/>
                    <a:pt x="16388" y="5632"/>
                  </a:cubicBezTo>
                  <a:cubicBezTo>
                    <a:pt x="15856" y="5408"/>
                    <a:pt x="15438" y="5137"/>
                    <a:pt x="15371" y="4824"/>
                  </a:cubicBezTo>
                  <a:cubicBezTo>
                    <a:pt x="15146" y="3765"/>
                    <a:pt x="14143" y="5295"/>
                    <a:pt x="13363" y="6474"/>
                  </a:cubicBezTo>
                  <a:cubicBezTo>
                    <a:pt x="12577" y="7650"/>
                    <a:pt x="10679" y="6353"/>
                    <a:pt x="10902" y="4587"/>
                  </a:cubicBezTo>
                  <a:cubicBezTo>
                    <a:pt x="11128" y="2821"/>
                    <a:pt x="10008" y="0"/>
                    <a:pt x="9452" y="0"/>
                  </a:cubicBezTo>
                  <a:cubicBezTo>
                    <a:pt x="9098" y="0"/>
                    <a:pt x="7582" y="235"/>
                    <a:pt x="5751" y="677"/>
                  </a:cubicBezTo>
                  <a:cubicBezTo>
                    <a:pt x="5993" y="1535"/>
                    <a:pt x="5450" y="2470"/>
                    <a:pt x="5251" y="3411"/>
                  </a:cubicBezTo>
                  <a:cubicBezTo>
                    <a:pt x="5025" y="4488"/>
                    <a:pt x="2298" y="6044"/>
                    <a:pt x="1164" y="7001"/>
                  </a:cubicBezTo>
                  <a:cubicBezTo>
                    <a:pt x="848" y="7269"/>
                    <a:pt x="433" y="7955"/>
                    <a:pt x="0" y="8816"/>
                  </a:cubicBezTo>
                  <a:cubicBezTo>
                    <a:pt x="2135" y="10237"/>
                    <a:pt x="4627" y="11888"/>
                    <a:pt x="6653" y="13502"/>
                  </a:cubicBezTo>
                  <a:cubicBezTo>
                    <a:pt x="10360" y="16452"/>
                    <a:pt x="15963" y="20361"/>
                    <a:pt x="18613" y="21397"/>
                  </a:cubicBezTo>
                  <a:cubicBezTo>
                    <a:pt x="18965" y="21535"/>
                    <a:pt x="19386" y="21593"/>
                    <a:pt x="19858" y="21600"/>
                  </a:cubicBezTo>
                  <a:cubicBezTo>
                    <a:pt x="20490" y="18579"/>
                    <a:pt x="21167" y="18204"/>
                    <a:pt x="21374" y="16570"/>
                  </a:cubicBezTo>
                  <a:cubicBezTo>
                    <a:pt x="21600" y="14776"/>
                    <a:pt x="18989" y="13577"/>
                    <a:pt x="17400" y="12504"/>
                  </a:cubicBezTo>
                  <a:close/>
                </a:path>
              </a:pathLst>
            </a:custGeom>
            <a:solidFill>
              <a:srgbClr val="E5E7EB"/>
            </a:solidFill>
            <a:ln w="6350" cap="flat">
              <a:solidFill>
                <a:srgbClr val="A6AAA9"/>
              </a:solidFill>
              <a:prstDash val="solid"/>
              <a:round/>
            </a:ln>
            <a:effectLst/>
          </p:spPr>
          <p:txBody>
            <a:bodyPr wrap="square" lIns="19050" tIns="19050" rIns="19050" bIns="19050" numCol="1" anchor="ctr">
              <a:noAutofit/>
            </a:bodyPr>
            <a:lstStyle/>
            <a:p>
              <a:endParaRPr sz="2000"/>
            </a:p>
          </p:txBody>
        </p:sp>
        <p:sp>
          <p:nvSpPr>
            <p:cNvPr id="232" name="Shape 3261">
              <a:extLst>
                <a:ext uri="{FF2B5EF4-FFF2-40B4-BE49-F238E27FC236}">
                  <a16:creationId xmlns:a16="http://schemas.microsoft.com/office/drawing/2014/main" id="{2B2AFDD1-F7CE-4D22-96BF-73B469A2BA28}"/>
                </a:ext>
              </a:extLst>
            </p:cNvPr>
            <p:cNvSpPr/>
            <p:nvPr/>
          </p:nvSpPr>
          <p:spPr>
            <a:xfrm>
              <a:off x="9343420" y="6275431"/>
              <a:ext cx="172639" cy="19038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02" h="21600" extrusionOk="0">
                  <a:moveTo>
                    <a:pt x="20298" y="14784"/>
                  </a:moveTo>
                  <a:cubicBezTo>
                    <a:pt x="20623" y="13427"/>
                    <a:pt x="21600" y="12067"/>
                    <a:pt x="20787" y="10862"/>
                  </a:cubicBezTo>
                  <a:cubicBezTo>
                    <a:pt x="19975" y="9654"/>
                    <a:pt x="19811" y="8295"/>
                    <a:pt x="19811" y="6787"/>
                  </a:cubicBezTo>
                  <a:cubicBezTo>
                    <a:pt x="19811" y="5277"/>
                    <a:pt x="15585" y="0"/>
                    <a:pt x="13959" y="0"/>
                  </a:cubicBezTo>
                  <a:cubicBezTo>
                    <a:pt x="12334" y="0"/>
                    <a:pt x="10222" y="1357"/>
                    <a:pt x="8434" y="1055"/>
                  </a:cubicBezTo>
                  <a:cubicBezTo>
                    <a:pt x="6646" y="750"/>
                    <a:pt x="5182" y="148"/>
                    <a:pt x="5020" y="1808"/>
                  </a:cubicBezTo>
                  <a:cubicBezTo>
                    <a:pt x="4908" y="2940"/>
                    <a:pt x="2099" y="5247"/>
                    <a:pt x="0" y="6895"/>
                  </a:cubicBezTo>
                  <a:cubicBezTo>
                    <a:pt x="407" y="7679"/>
                    <a:pt x="784" y="8498"/>
                    <a:pt x="1069" y="9405"/>
                  </a:cubicBezTo>
                  <a:cubicBezTo>
                    <a:pt x="2799" y="14932"/>
                    <a:pt x="4424" y="16042"/>
                    <a:pt x="6919" y="17949"/>
                  </a:cubicBezTo>
                  <a:cubicBezTo>
                    <a:pt x="8046" y="18819"/>
                    <a:pt x="10246" y="20110"/>
                    <a:pt x="12781" y="21600"/>
                  </a:cubicBezTo>
                  <a:cubicBezTo>
                    <a:pt x="13400" y="20514"/>
                    <a:pt x="13995" y="19649"/>
                    <a:pt x="14448" y="19311"/>
                  </a:cubicBezTo>
                  <a:cubicBezTo>
                    <a:pt x="16071" y="18104"/>
                    <a:pt x="19975" y="16142"/>
                    <a:pt x="20298" y="14784"/>
                  </a:cubicBezTo>
                  <a:close/>
                </a:path>
              </a:pathLst>
            </a:custGeom>
            <a:solidFill>
              <a:srgbClr val="E5E7EB"/>
            </a:solidFill>
            <a:ln w="6350" cap="flat">
              <a:solidFill>
                <a:srgbClr val="A6AAA9"/>
              </a:solidFill>
              <a:prstDash val="solid"/>
              <a:round/>
            </a:ln>
            <a:effectLst/>
          </p:spPr>
          <p:txBody>
            <a:bodyPr wrap="square" lIns="19050" tIns="19050" rIns="19050" bIns="19050" numCol="1" anchor="ctr">
              <a:noAutofit/>
            </a:bodyPr>
            <a:lstStyle/>
            <a:p>
              <a:endParaRPr sz="2000"/>
            </a:p>
          </p:txBody>
        </p:sp>
        <p:sp>
          <p:nvSpPr>
            <p:cNvPr id="233" name="Shape 3262">
              <a:extLst>
                <a:ext uri="{FF2B5EF4-FFF2-40B4-BE49-F238E27FC236}">
                  <a16:creationId xmlns:a16="http://schemas.microsoft.com/office/drawing/2014/main" id="{B09710DA-4263-40F4-970E-7EF5A4318D3C}"/>
                </a:ext>
              </a:extLst>
            </p:cNvPr>
            <p:cNvSpPr/>
            <p:nvPr/>
          </p:nvSpPr>
          <p:spPr>
            <a:xfrm>
              <a:off x="9124279" y="5159799"/>
              <a:ext cx="502622" cy="40836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00" h="21600" extrusionOk="0">
                  <a:moveTo>
                    <a:pt x="10115" y="16637"/>
                  </a:moveTo>
                  <a:cubicBezTo>
                    <a:pt x="10115" y="15912"/>
                    <a:pt x="12792" y="14984"/>
                    <a:pt x="12792" y="14260"/>
                  </a:cubicBezTo>
                  <a:cubicBezTo>
                    <a:pt x="12792" y="13537"/>
                    <a:pt x="12792" y="5782"/>
                    <a:pt x="12792" y="5782"/>
                  </a:cubicBezTo>
                  <a:cubicBezTo>
                    <a:pt x="12792" y="5782"/>
                    <a:pt x="21154" y="5988"/>
                    <a:pt x="21405" y="5782"/>
                  </a:cubicBezTo>
                  <a:cubicBezTo>
                    <a:pt x="21534" y="5674"/>
                    <a:pt x="21508" y="3425"/>
                    <a:pt x="21463" y="1214"/>
                  </a:cubicBezTo>
                  <a:cubicBezTo>
                    <a:pt x="21145" y="548"/>
                    <a:pt x="21600" y="0"/>
                    <a:pt x="19622" y="0"/>
                  </a:cubicBezTo>
                  <a:cubicBezTo>
                    <a:pt x="18002" y="0"/>
                    <a:pt x="13274" y="0"/>
                    <a:pt x="10085" y="0"/>
                  </a:cubicBezTo>
                  <a:cubicBezTo>
                    <a:pt x="9355" y="847"/>
                    <a:pt x="8960" y="1990"/>
                    <a:pt x="8681" y="2909"/>
                  </a:cubicBezTo>
                  <a:cubicBezTo>
                    <a:pt x="8226" y="4407"/>
                    <a:pt x="5382" y="6612"/>
                    <a:pt x="5268" y="8723"/>
                  </a:cubicBezTo>
                  <a:cubicBezTo>
                    <a:pt x="5154" y="10833"/>
                    <a:pt x="2499" y="14115"/>
                    <a:pt x="755" y="18617"/>
                  </a:cubicBezTo>
                  <a:cubicBezTo>
                    <a:pt x="275" y="19858"/>
                    <a:pt x="56" y="20822"/>
                    <a:pt x="0" y="21600"/>
                  </a:cubicBezTo>
                  <a:lnTo>
                    <a:pt x="10115" y="21600"/>
                  </a:lnTo>
                  <a:cubicBezTo>
                    <a:pt x="10115" y="21600"/>
                    <a:pt x="10115" y="17361"/>
                    <a:pt x="10115" y="16637"/>
                  </a:cubicBezTo>
                  <a:close/>
                </a:path>
              </a:pathLst>
            </a:custGeom>
            <a:solidFill>
              <a:srgbClr val="E5E7EB"/>
            </a:solidFill>
            <a:ln w="6350" cap="flat">
              <a:solidFill>
                <a:srgbClr val="A6AAA9"/>
              </a:solidFill>
              <a:prstDash val="solid"/>
              <a:round/>
            </a:ln>
            <a:effectLst/>
          </p:spPr>
          <p:txBody>
            <a:bodyPr wrap="square" lIns="19050" tIns="19050" rIns="19050" bIns="19050" numCol="1" anchor="ctr">
              <a:noAutofit/>
            </a:bodyPr>
            <a:lstStyle/>
            <a:p>
              <a:endParaRPr sz="2000"/>
            </a:p>
          </p:txBody>
        </p:sp>
        <p:sp>
          <p:nvSpPr>
            <p:cNvPr id="234" name="Shape 3263">
              <a:extLst>
                <a:ext uri="{FF2B5EF4-FFF2-40B4-BE49-F238E27FC236}">
                  <a16:creationId xmlns:a16="http://schemas.microsoft.com/office/drawing/2014/main" id="{BA92A28A-804A-4CA8-BBC4-C8E1604FCB98}"/>
                </a:ext>
              </a:extLst>
            </p:cNvPr>
            <p:cNvSpPr/>
            <p:nvPr/>
          </p:nvSpPr>
          <p:spPr>
            <a:xfrm>
              <a:off x="9104357" y="5179721"/>
              <a:ext cx="725885" cy="79791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08" h="21600" extrusionOk="0">
                  <a:moveTo>
                    <a:pt x="1610" y="18665"/>
                  </a:moveTo>
                  <a:cubicBezTo>
                    <a:pt x="2234" y="18780"/>
                    <a:pt x="3234" y="18665"/>
                    <a:pt x="3234" y="18665"/>
                  </a:cubicBezTo>
                  <a:cubicBezTo>
                    <a:pt x="3234" y="18665"/>
                    <a:pt x="4108" y="18323"/>
                    <a:pt x="4608" y="18551"/>
                  </a:cubicBezTo>
                  <a:cubicBezTo>
                    <a:pt x="5107" y="18780"/>
                    <a:pt x="5606" y="19350"/>
                    <a:pt x="5606" y="19350"/>
                  </a:cubicBezTo>
                  <a:lnTo>
                    <a:pt x="6231" y="19350"/>
                  </a:lnTo>
                  <a:cubicBezTo>
                    <a:pt x="6231" y="19350"/>
                    <a:pt x="6731" y="20606"/>
                    <a:pt x="7480" y="20834"/>
                  </a:cubicBezTo>
                  <a:cubicBezTo>
                    <a:pt x="7911" y="20965"/>
                    <a:pt x="8174" y="21321"/>
                    <a:pt x="8322" y="21600"/>
                  </a:cubicBezTo>
                  <a:cubicBezTo>
                    <a:pt x="8856" y="21588"/>
                    <a:pt x="9270" y="21427"/>
                    <a:pt x="9270" y="21076"/>
                  </a:cubicBezTo>
                  <a:cubicBezTo>
                    <a:pt x="9270" y="20640"/>
                    <a:pt x="9510" y="20057"/>
                    <a:pt x="10306" y="20713"/>
                  </a:cubicBezTo>
                  <a:cubicBezTo>
                    <a:pt x="11103" y="21368"/>
                    <a:pt x="11103" y="20785"/>
                    <a:pt x="11262" y="20567"/>
                  </a:cubicBezTo>
                  <a:cubicBezTo>
                    <a:pt x="11422" y="20349"/>
                    <a:pt x="11980" y="20640"/>
                    <a:pt x="12457" y="20640"/>
                  </a:cubicBezTo>
                  <a:cubicBezTo>
                    <a:pt x="12936" y="20640"/>
                    <a:pt x="13573" y="20349"/>
                    <a:pt x="13573" y="20349"/>
                  </a:cubicBezTo>
                  <a:cubicBezTo>
                    <a:pt x="13573" y="20349"/>
                    <a:pt x="20188" y="20421"/>
                    <a:pt x="20507" y="20275"/>
                  </a:cubicBezTo>
                  <a:cubicBezTo>
                    <a:pt x="20824" y="20131"/>
                    <a:pt x="20746" y="18892"/>
                    <a:pt x="20746" y="18892"/>
                  </a:cubicBezTo>
                  <a:lnTo>
                    <a:pt x="20188" y="18384"/>
                  </a:lnTo>
                  <a:lnTo>
                    <a:pt x="18514" y="4041"/>
                  </a:lnTo>
                  <a:lnTo>
                    <a:pt x="21508" y="4041"/>
                  </a:lnTo>
                  <a:cubicBezTo>
                    <a:pt x="18313" y="2111"/>
                    <a:pt x="15574" y="473"/>
                    <a:pt x="15226" y="292"/>
                  </a:cubicBezTo>
                  <a:cubicBezTo>
                    <a:pt x="15036" y="192"/>
                    <a:pt x="14938" y="95"/>
                    <a:pt x="14877" y="0"/>
                  </a:cubicBezTo>
                  <a:cubicBezTo>
                    <a:pt x="14908" y="1131"/>
                    <a:pt x="14926" y="2283"/>
                    <a:pt x="14837" y="2338"/>
                  </a:cubicBezTo>
                  <a:cubicBezTo>
                    <a:pt x="14663" y="2443"/>
                    <a:pt x="8871" y="2338"/>
                    <a:pt x="8871" y="2338"/>
                  </a:cubicBezTo>
                  <a:cubicBezTo>
                    <a:pt x="8871" y="2338"/>
                    <a:pt x="8871" y="6307"/>
                    <a:pt x="8871" y="6676"/>
                  </a:cubicBezTo>
                  <a:cubicBezTo>
                    <a:pt x="8871" y="7047"/>
                    <a:pt x="7016" y="7522"/>
                    <a:pt x="7016" y="7893"/>
                  </a:cubicBezTo>
                  <a:cubicBezTo>
                    <a:pt x="7016" y="8264"/>
                    <a:pt x="7016" y="10433"/>
                    <a:pt x="7016" y="10433"/>
                  </a:cubicBezTo>
                  <a:lnTo>
                    <a:pt x="9" y="10433"/>
                  </a:lnTo>
                  <a:cubicBezTo>
                    <a:pt x="-92" y="11479"/>
                    <a:pt x="606" y="11849"/>
                    <a:pt x="1005" y="12266"/>
                  </a:cubicBezTo>
                  <a:cubicBezTo>
                    <a:pt x="1557" y="12842"/>
                    <a:pt x="585" y="13850"/>
                    <a:pt x="1399" y="14882"/>
                  </a:cubicBezTo>
                  <a:cubicBezTo>
                    <a:pt x="2213" y="15914"/>
                    <a:pt x="1216" y="17498"/>
                    <a:pt x="821" y="18074"/>
                  </a:cubicBezTo>
                  <a:cubicBezTo>
                    <a:pt x="608" y="18388"/>
                    <a:pt x="585" y="18930"/>
                    <a:pt x="519" y="19485"/>
                  </a:cubicBezTo>
                  <a:cubicBezTo>
                    <a:pt x="552" y="19479"/>
                    <a:pt x="590" y="19469"/>
                    <a:pt x="610" y="19464"/>
                  </a:cubicBezTo>
                  <a:cubicBezTo>
                    <a:pt x="1110" y="19350"/>
                    <a:pt x="985" y="18551"/>
                    <a:pt x="1610" y="18665"/>
                  </a:cubicBezTo>
                  <a:close/>
                </a:path>
              </a:pathLst>
            </a:custGeom>
            <a:solidFill>
              <a:srgbClr val="E5E7EB"/>
            </a:solidFill>
            <a:ln w="6350" cap="flat">
              <a:solidFill>
                <a:srgbClr val="A6AAA9"/>
              </a:solidFill>
              <a:prstDash val="solid"/>
              <a:round/>
            </a:ln>
            <a:effectLst/>
          </p:spPr>
          <p:txBody>
            <a:bodyPr wrap="square" lIns="19050" tIns="19050" rIns="19050" bIns="19050" numCol="1" anchor="ctr">
              <a:noAutofit/>
            </a:bodyPr>
            <a:lstStyle/>
            <a:p>
              <a:endParaRPr sz="2000"/>
            </a:p>
          </p:txBody>
        </p:sp>
        <p:sp>
          <p:nvSpPr>
            <p:cNvPr id="235" name="Shape 3264">
              <a:extLst>
                <a:ext uri="{FF2B5EF4-FFF2-40B4-BE49-F238E27FC236}">
                  <a16:creationId xmlns:a16="http://schemas.microsoft.com/office/drawing/2014/main" id="{A65A78A4-AFEF-44A5-8061-4D67685BF9CA}"/>
                </a:ext>
              </a:extLst>
            </p:cNvPr>
            <p:cNvSpPr/>
            <p:nvPr/>
          </p:nvSpPr>
          <p:spPr>
            <a:xfrm>
              <a:off x="9403187" y="5319175"/>
              <a:ext cx="1001298" cy="93106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73" h="21447" extrusionOk="0">
                  <a:moveTo>
                    <a:pt x="20461" y="8949"/>
                  </a:moveTo>
                  <a:cubicBezTo>
                    <a:pt x="20461" y="8949"/>
                    <a:pt x="20461" y="7881"/>
                    <a:pt x="19824" y="7492"/>
                  </a:cubicBezTo>
                  <a:cubicBezTo>
                    <a:pt x="19189" y="7104"/>
                    <a:pt x="18371" y="7006"/>
                    <a:pt x="18371" y="7006"/>
                  </a:cubicBezTo>
                  <a:cubicBezTo>
                    <a:pt x="18371" y="7006"/>
                    <a:pt x="17918" y="6132"/>
                    <a:pt x="17554" y="5744"/>
                  </a:cubicBezTo>
                  <a:cubicBezTo>
                    <a:pt x="17336" y="5511"/>
                    <a:pt x="13085" y="2472"/>
                    <a:pt x="9588" y="0"/>
                  </a:cubicBezTo>
                  <a:lnTo>
                    <a:pt x="7411" y="0"/>
                  </a:lnTo>
                  <a:lnTo>
                    <a:pt x="8628" y="12205"/>
                  </a:lnTo>
                  <a:lnTo>
                    <a:pt x="9034" y="12638"/>
                  </a:lnTo>
                  <a:cubicBezTo>
                    <a:pt x="9034" y="12638"/>
                    <a:pt x="9091" y="13691"/>
                    <a:pt x="8860" y="13815"/>
                  </a:cubicBezTo>
                  <a:cubicBezTo>
                    <a:pt x="8628" y="13939"/>
                    <a:pt x="3819" y="13877"/>
                    <a:pt x="3819" y="13877"/>
                  </a:cubicBezTo>
                  <a:cubicBezTo>
                    <a:pt x="3819" y="13877"/>
                    <a:pt x="3355" y="14125"/>
                    <a:pt x="3007" y="14125"/>
                  </a:cubicBezTo>
                  <a:cubicBezTo>
                    <a:pt x="2660" y="14125"/>
                    <a:pt x="2254" y="13877"/>
                    <a:pt x="2138" y="14063"/>
                  </a:cubicBezTo>
                  <a:cubicBezTo>
                    <a:pt x="2022" y="14248"/>
                    <a:pt x="2022" y="14744"/>
                    <a:pt x="1443" y="14187"/>
                  </a:cubicBezTo>
                  <a:cubicBezTo>
                    <a:pt x="864" y="13629"/>
                    <a:pt x="689" y="14125"/>
                    <a:pt x="689" y="14496"/>
                  </a:cubicBezTo>
                  <a:cubicBezTo>
                    <a:pt x="689" y="14795"/>
                    <a:pt x="389" y="14932"/>
                    <a:pt x="0" y="14942"/>
                  </a:cubicBezTo>
                  <a:cubicBezTo>
                    <a:pt x="80" y="15119"/>
                    <a:pt x="115" y="15261"/>
                    <a:pt x="115" y="15261"/>
                  </a:cubicBezTo>
                  <a:lnTo>
                    <a:pt x="353" y="15638"/>
                  </a:lnTo>
                  <a:cubicBezTo>
                    <a:pt x="353" y="15638"/>
                    <a:pt x="315" y="16250"/>
                    <a:pt x="544" y="16495"/>
                  </a:cubicBezTo>
                  <a:cubicBezTo>
                    <a:pt x="773" y="16741"/>
                    <a:pt x="1194" y="17189"/>
                    <a:pt x="1232" y="17394"/>
                  </a:cubicBezTo>
                  <a:cubicBezTo>
                    <a:pt x="1269" y="17598"/>
                    <a:pt x="1232" y="18497"/>
                    <a:pt x="1232" y="18497"/>
                  </a:cubicBezTo>
                  <a:cubicBezTo>
                    <a:pt x="1232" y="18497"/>
                    <a:pt x="1384" y="19190"/>
                    <a:pt x="1613" y="18865"/>
                  </a:cubicBezTo>
                  <a:cubicBezTo>
                    <a:pt x="1843" y="18537"/>
                    <a:pt x="2186" y="19150"/>
                    <a:pt x="2339" y="18741"/>
                  </a:cubicBezTo>
                  <a:cubicBezTo>
                    <a:pt x="2493" y="18333"/>
                    <a:pt x="2988" y="18823"/>
                    <a:pt x="3218" y="18823"/>
                  </a:cubicBezTo>
                  <a:cubicBezTo>
                    <a:pt x="3447" y="18823"/>
                    <a:pt x="3982" y="18088"/>
                    <a:pt x="4134" y="18129"/>
                  </a:cubicBezTo>
                  <a:cubicBezTo>
                    <a:pt x="4288" y="18169"/>
                    <a:pt x="4631" y="18865"/>
                    <a:pt x="4631" y="19150"/>
                  </a:cubicBezTo>
                  <a:cubicBezTo>
                    <a:pt x="4631" y="19436"/>
                    <a:pt x="5319" y="19722"/>
                    <a:pt x="5090" y="19802"/>
                  </a:cubicBezTo>
                  <a:cubicBezTo>
                    <a:pt x="4860" y="19884"/>
                    <a:pt x="4822" y="20293"/>
                    <a:pt x="5090" y="20293"/>
                  </a:cubicBezTo>
                  <a:cubicBezTo>
                    <a:pt x="5357" y="20293"/>
                    <a:pt x="5242" y="20825"/>
                    <a:pt x="5395" y="21069"/>
                  </a:cubicBezTo>
                  <a:cubicBezTo>
                    <a:pt x="5548" y="21314"/>
                    <a:pt x="5853" y="21519"/>
                    <a:pt x="6007" y="21151"/>
                  </a:cubicBezTo>
                  <a:cubicBezTo>
                    <a:pt x="6160" y="20783"/>
                    <a:pt x="6503" y="21110"/>
                    <a:pt x="6656" y="21355"/>
                  </a:cubicBezTo>
                  <a:cubicBezTo>
                    <a:pt x="6809" y="21600"/>
                    <a:pt x="7306" y="21314"/>
                    <a:pt x="7382" y="20987"/>
                  </a:cubicBezTo>
                  <a:cubicBezTo>
                    <a:pt x="7458" y="20661"/>
                    <a:pt x="8069" y="20538"/>
                    <a:pt x="8031" y="20906"/>
                  </a:cubicBezTo>
                  <a:cubicBezTo>
                    <a:pt x="7993" y="21274"/>
                    <a:pt x="8107" y="21355"/>
                    <a:pt x="8489" y="21069"/>
                  </a:cubicBezTo>
                  <a:cubicBezTo>
                    <a:pt x="8606" y="20983"/>
                    <a:pt x="8731" y="20969"/>
                    <a:pt x="8855" y="20989"/>
                  </a:cubicBezTo>
                  <a:cubicBezTo>
                    <a:pt x="8990" y="20514"/>
                    <a:pt x="9146" y="20075"/>
                    <a:pt x="9215" y="19926"/>
                  </a:cubicBezTo>
                  <a:cubicBezTo>
                    <a:pt x="9330" y="19681"/>
                    <a:pt x="8948" y="19110"/>
                    <a:pt x="9138" y="19027"/>
                  </a:cubicBezTo>
                  <a:cubicBezTo>
                    <a:pt x="9330" y="18945"/>
                    <a:pt x="9979" y="19110"/>
                    <a:pt x="10170" y="18537"/>
                  </a:cubicBezTo>
                  <a:cubicBezTo>
                    <a:pt x="10361" y="17966"/>
                    <a:pt x="10590" y="17679"/>
                    <a:pt x="10590" y="17679"/>
                  </a:cubicBezTo>
                  <a:cubicBezTo>
                    <a:pt x="10590" y="17679"/>
                    <a:pt x="10666" y="16455"/>
                    <a:pt x="11010" y="16659"/>
                  </a:cubicBezTo>
                  <a:cubicBezTo>
                    <a:pt x="11354" y="16863"/>
                    <a:pt x="11774" y="17189"/>
                    <a:pt x="11812" y="16699"/>
                  </a:cubicBezTo>
                  <a:cubicBezTo>
                    <a:pt x="11851" y="16209"/>
                    <a:pt x="12271" y="16495"/>
                    <a:pt x="12385" y="16046"/>
                  </a:cubicBezTo>
                  <a:cubicBezTo>
                    <a:pt x="12500" y="15596"/>
                    <a:pt x="12729" y="15638"/>
                    <a:pt x="12997" y="15719"/>
                  </a:cubicBezTo>
                  <a:cubicBezTo>
                    <a:pt x="13264" y="15801"/>
                    <a:pt x="13493" y="15679"/>
                    <a:pt x="13493" y="15433"/>
                  </a:cubicBezTo>
                  <a:cubicBezTo>
                    <a:pt x="13493" y="15189"/>
                    <a:pt x="14104" y="15311"/>
                    <a:pt x="14601" y="14943"/>
                  </a:cubicBezTo>
                  <a:cubicBezTo>
                    <a:pt x="15097" y="14576"/>
                    <a:pt x="15365" y="14290"/>
                    <a:pt x="15556" y="14493"/>
                  </a:cubicBezTo>
                  <a:cubicBezTo>
                    <a:pt x="15748" y="14698"/>
                    <a:pt x="17008" y="14657"/>
                    <a:pt x="17199" y="14576"/>
                  </a:cubicBezTo>
                  <a:cubicBezTo>
                    <a:pt x="17390" y="14493"/>
                    <a:pt x="17772" y="14127"/>
                    <a:pt x="18230" y="14208"/>
                  </a:cubicBezTo>
                  <a:cubicBezTo>
                    <a:pt x="18688" y="14290"/>
                    <a:pt x="19796" y="14003"/>
                    <a:pt x="20254" y="14003"/>
                  </a:cubicBezTo>
                  <a:cubicBezTo>
                    <a:pt x="20713" y="14003"/>
                    <a:pt x="20904" y="13554"/>
                    <a:pt x="21057" y="13391"/>
                  </a:cubicBezTo>
                  <a:cubicBezTo>
                    <a:pt x="21210" y="13229"/>
                    <a:pt x="21324" y="12493"/>
                    <a:pt x="21477" y="12370"/>
                  </a:cubicBezTo>
                  <a:cubicBezTo>
                    <a:pt x="21600" y="12272"/>
                    <a:pt x="21575" y="9707"/>
                    <a:pt x="21560" y="8695"/>
                  </a:cubicBezTo>
                  <a:cubicBezTo>
                    <a:pt x="21099" y="8797"/>
                    <a:pt x="20461" y="8949"/>
                    <a:pt x="20461" y="8949"/>
                  </a:cubicBezTo>
                  <a:close/>
                </a:path>
              </a:pathLst>
            </a:custGeom>
            <a:solidFill>
              <a:srgbClr val="E5E7EB"/>
            </a:solidFill>
            <a:ln w="6350" cap="flat">
              <a:solidFill>
                <a:srgbClr val="A6AAA9"/>
              </a:solidFill>
              <a:prstDash val="solid"/>
              <a:round/>
            </a:ln>
            <a:effectLst/>
          </p:spPr>
          <p:txBody>
            <a:bodyPr wrap="square" lIns="19050" tIns="19050" rIns="19050" bIns="19050" numCol="1" anchor="ctr">
              <a:noAutofit/>
            </a:bodyPr>
            <a:lstStyle/>
            <a:p>
              <a:endParaRPr sz="2000"/>
            </a:p>
          </p:txBody>
        </p:sp>
        <p:sp>
          <p:nvSpPr>
            <p:cNvPr id="236" name="Shape 3265">
              <a:extLst>
                <a:ext uri="{FF2B5EF4-FFF2-40B4-BE49-F238E27FC236}">
                  <a16:creationId xmlns:a16="http://schemas.microsoft.com/office/drawing/2014/main" id="{1D369466-CA0A-41B3-8DA1-BC53915C0E5C}"/>
                </a:ext>
              </a:extLst>
            </p:cNvPr>
            <p:cNvSpPr/>
            <p:nvPr/>
          </p:nvSpPr>
          <p:spPr>
            <a:xfrm>
              <a:off x="9801627" y="5956680"/>
              <a:ext cx="490760" cy="33428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73" h="20464" extrusionOk="0">
                  <a:moveTo>
                    <a:pt x="21442" y="11756"/>
                  </a:moveTo>
                  <a:cubicBezTo>
                    <a:pt x="21047" y="11245"/>
                    <a:pt x="20516" y="11088"/>
                    <a:pt x="20378" y="11088"/>
                  </a:cubicBezTo>
                  <a:cubicBezTo>
                    <a:pt x="20146" y="11088"/>
                    <a:pt x="20320" y="9298"/>
                    <a:pt x="20204" y="9054"/>
                  </a:cubicBezTo>
                  <a:cubicBezTo>
                    <a:pt x="20087" y="8810"/>
                    <a:pt x="19331" y="9542"/>
                    <a:pt x="18865" y="9298"/>
                  </a:cubicBezTo>
                  <a:cubicBezTo>
                    <a:pt x="18400" y="9054"/>
                    <a:pt x="18226" y="7996"/>
                    <a:pt x="17818" y="7996"/>
                  </a:cubicBezTo>
                  <a:cubicBezTo>
                    <a:pt x="17411" y="7996"/>
                    <a:pt x="17353" y="7345"/>
                    <a:pt x="17353" y="6611"/>
                  </a:cubicBezTo>
                  <a:cubicBezTo>
                    <a:pt x="17353" y="5877"/>
                    <a:pt x="16597" y="5147"/>
                    <a:pt x="16131" y="4658"/>
                  </a:cubicBezTo>
                  <a:cubicBezTo>
                    <a:pt x="15666" y="4170"/>
                    <a:pt x="15549" y="2787"/>
                    <a:pt x="15258" y="2541"/>
                  </a:cubicBezTo>
                  <a:cubicBezTo>
                    <a:pt x="15091" y="2401"/>
                    <a:pt x="15156" y="1403"/>
                    <a:pt x="15240" y="572"/>
                  </a:cubicBezTo>
                  <a:cubicBezTo>
                    <a:pt x="14516" y="557"/>
                    <a:pt x="13800" y="449"/>
                    <a:pt x="13608" y="180"/>
                  </a:cubicBezTo>
                  <a:cubicBezTo>
                    <a:pt x="13222" y="-361"/>
                    <a:pt x="12678" y="399"/>
                    <a:pt x="11671" y="1375"/>
                  </a:cubicBezTo>
                  <a:cubicBezTo>
                    <a:pt x="10661" y="2353"/>
                    <a:pt x="9420" y="2028"/>
                    <a:pt x="9420" y="2677"/>
                  </a:cubicBezTo>
                  <a:cubicBezTo>
                    <a:pt x="9420" y="3330"/>
                    <a:pt x="8954" y="3656"/>
                    <a:pt x="8412" y="3437"/>
                  </a:cubicBezTo>
                  <a:cubicBezTo>
                    <a:pt x="7869" y="3222"/>
                    <a:pt x="7403" y="3111"/>
                    <a:pt x="7170" y="4307"/>
                  </a:cubicBezTo>
                  <a:cubicBezTo>
                    <a:pt x="6938" y="5500"/>
                    <a:pt x="6085" y="4739"/>
                    <a:pt x="6007" y="6042"/>
                  </a:cubicBezTo>
                  <a:cubicBezTo>
                    <a:pt x="5929" y="7345"/>
                    <a:pt x="5076" y="6477"/>
                    <a:pt x="4378" y="5935"/>
                  </a:cubicBezTo>
                  <a:cubicBezTo>
                    <a:pt x="3679" y="5393"/>
                    <a:pt x="3525" y="8645"/>
                    <a:pt x="3525" y="8645"/>
                  </a:cubicBezTo>
                  <a:cubicBezTo>
                    <a:pt x="3525" y="8645"/>
                    <a:pt x="3060" y="9409"/>
                    <a:pt x="2670" y="10926"/>
                  </a:cubicBezTo>
                  <a:cubicBezTo>
                    <a:pt x="2283" y="12448"/>
                    <a:pt x="965" y="12011"/>
                    <a:pt x="576" y="12229"/>
                  </a:cubicBezTo>
                  <a:cubicBezTo>
                    <a:pt x="189" y="12448"/>
                    <a:pt x="965" y="13966"/>
                    <a:pt x="732" y="14618"/>
                  </a:cubicBezTo>
                  <a:cubicBezTo>
                    <a:pt x="591" y="15014"/>
                    <a:pt x="275" y="16180"/>
                    <a:pt x="0" y="17442"/>
                  </a:cubicBezTo>
                  <a:cubicBezTo>
                    <a:pt x="574" y="17574"/>
                    <a:pt x="1113" y="18256"/>
                    <a:pt x="1276" y="18635"/>
                  </a:cubicBezTo>
                  <a:cubicBezTo>
                    <a:pt x="1508" y="19175"/>
                    <a:pt x="2905" y="21239"/>
                    <a:pt x="3603" y="20153"/>
                  </a:cubicBezTo>
                  <a:cubicBezTo>
                    <a:pt x="4302" y="19067"/>
                    <a:pt x="6240" y="18959"/>
                    <a:pt x="6705" y="19611"/>
                  </a:cubicBezTo>
                  <a:cubicBezTo>
                    <a:pt x="7170" y="20264"/>
                    <a:pt x="7482" y="19935"/>
                    <a:pt x="7560" y="19286"/>
                  </a:cubicBezTo>
                  <a:cubicBezTo>
                    <a:pt x="7636" y="18635"/>
                    <a:pt x="6784" y="16244"/>
                    <a:pt x="7095" y="15594"/>
                  </a:cubicBezTo>
                  <a:cubicBezTo>
                    <a:pt x="7403" y="14942"/>
                    <a:pt x="13454" y="15269"/>
                    <a:pt x="13688" y="15812"/>
                  </a:cubicBezTo>
                  <a:cubicBezTo>
                    <a:pt x="13920" y="16355"/>
                    <a:pt x="13920" y="14727"/>
                    <a:pt x="14696" y="14834"/>
                  </a:cubicBezTo>
                  <a:cubicBezTo>
                    <a:pt x="15472" y="14942"/>
                    <a:pt x="16636" y="15485"/>
                    <a:pt x="17102" y="15269"/>
                  </a:cubicBezTo>
                  <a:cubicBezTo>
                    <a:pt x="17567" y="15052"/>
                    <a:pt x="18109" y="13855"/>
                    <a:pt x="18575" y="13855"/>
                  </a:cubicBezTo>
                  <a:cubicBezTo>
                    <a:pt x="19041" y="13855"/>
                    <a:pt x="20437" y="13750"/>
                    <a:pt x="20747" y="13206"/>
                  </a:cubicBezTo>
                  <a:cubicBezTo>
                    <a:pt x="21059" y="12663"/>
                    <a:pt x="21600" y="12663"/>
                    <a:pt x="21446" y="11798"/>
                  </a:cubicBezTo>
                  <a:cubicBezTo>
                    <a:pt x="21444" y="11784"/>
                    <a:pt x="21444" y="11771"/>
                    <a:pt x="21442" y="11756"/>
                  </a:cubicBezTo>
                  <a:close/>
                </a:path>
              </a:pathLst>
            </a:custGeom>
            <a:solidFill>
              <a:srgbClr val="E5E7EB"/>
            </a:solidFill>
            <a:ln w="6350" cap="flat">
              <a:solidFill>
                <a:srgbClr val="A6AAA9"/>
              </a:solidFill>
              <a:prstDash val="solid"/>
              <a:round/>
            </a:ln>
            <a:effectLst/>
          </p:spPr>
          <p:txBody>
            <a:bodyPr wrap="square" lIns="19050" tIns="19050" rIns="19050" bIns="19050" numCol="1" anchor="ctr">
              <a:noAutofit/>
            </a:bodyPr>
            <a:lstStyle/>
            <a:p>
              <a:endParaRPr sz="2000"/>
            </a:p>
          </p:txBody>
        </p:sp>
        <p:sp>
          <p:nvSpPr>
            <p:cNvPr id="237" name="Shape 3266">
              <a:extLst>
                <a:ext uri="{FF2B5EF4-FFF2-40B4-BE49-F238E27FC236}">
                  <a16:creationId xmlns:a16="http://schemas.microsoft.com/office/drawing/2014/main" id="{79387E37-6032-4E2C-A833-391CC05AF74F}"/>
                </a:ext>
              </a:extLst>
            </p:cNvPr>
            <p:cNvSpPr/>
            <p:nvPr/>
          </p:nvSpPr>
          <p:spPr>
            <a:xfrm>
              <a:off x="10160223" y="5418785"/>
              <a:ext cx="925438" cy="72454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38" h="21484" extrusionOk="0">
                  <a:moveTo>
                    <a:pt x="20582" y="3146"/>
                  </a:moveTo>
                  <a:cubicBezTo>
                    <a:pt x="20582" y="2888"/>
                    <a:pt x="20535" y="1727"/>
                    <a:pt x="20501" y="862"/>
                  </a:cubicBezTo>
                  <a:lnTo>
                    <a:pt x="19398" y="1626"/>
                  </a:lnTo>
                  <a:cubicBezTo>
                    <a:pt x="19398" y="1626"/>
                    <a:pt x="19105" y="1001"/>
                    <a:pt x="18519" y="500"/>
                  </a:cubicBezTo>
                  <a:cubicBezTo>
                    <a:pt x="17934" y="0"/>
                    <a:pt x="16469" y="0"/>
                    <a:pt x="16469" y="0"/>
                  </a:cubicBezTo>
                  <a:lnTo>
                    <a:pt x="10511" y="4752"/>
                  </a:lnTo>
                  <a:lnTo>
                    <a:pt x="7972" y="7376"/>
                  </a:lnTo>
                  <a:cubicBezTo>
                    <a:pt x="7972" y="7376"/>
                    <a:pt x="6312" y="8126"/>
                    <a:pt x="5823" y="8251"/>
                  </a:cubicBezTo>
                  <a:cubicBezTo>
                    <a:pt x="5767" y="8266"/>
                    <a:pt x="5703" y="8282"/>
                    <a:pt x="5638" y="8300"/>
                  </a:cubicBezTo>
                  <a:cubicBezTo>
                    <a:pt x="5654" y="9602"/>
                    <a:pt x="5681" y="12904"/>
                    <a:pt x="5549" y="13031"/>
                  </a:cubicBezTo>
                  <a:cubicBezTo>
                    <a:pt x="5385" y="13189"/>
                    <a:pt x="5261" y="14136"/>
                    <a:pt x="5097" y="14344"/>
                  </a:cubicBezTo>
                  <a:cubicBezTo>
                    <a:pt x="4933" y="14555"/>
                    <a:pt x="4727" y="15133"/>
                    <a:pt x="4234" y="15133"/>
                  </a:cubicBezTo>
                  <a:cubicBezTo>
                    <a:pt x="3741" y="15133"/>
                    <a:pt x="2550" y="15502"/>
                    <a:pt x="2058" y="15396"/>
                  </a:cubicBezTo>
                  <a:cubicBezTo>
                    <a:pt x="1565" y="15292"/>
                    <a:pt x="1154" y="15764"/>
                    <a:pt x="949" y="15870"/>
                  </a:cubicBezTo>
                  <a:cubicBezTo>
                    <a:pt x="845" y="15922"/>
                    <a:pt x="442" y="15962"/>
                    <a:pt x="46" y="15953"/>
                  </a:cubicBezTo>
                  <a:cubicBezTo>
                    <a:pt x="1" y="16356"/>
                    <a:pt x="-33" y="16839"/>
                    <a:pt x="55" y="16908"/>
                  </a:cubicBezTo>
                  <a:cubicBezTo>
                    <a:pt x="209" y="17026"/>
                    <a:pt x="271" y="17696"/>
                    <a:pt x="518" y="17933"/>
                  </a:cubicBezTo>
                  <a:cubicBezTo>
                    <a:pt x="764" y="18170"/>
                    <a:pt x="1164" y="18523"/>
                    <a:pt x="1164" y="18879"/>
                  </a:cubicBezTo>
                  <a:cubicBezTo>
                    <a:pt x="1164" y="19234"/>
                    <a:pt x="1195" y="19550"/>
                    <a:pt x="1411" y="19550"/>
                  </a:cubicBezTo>
                  <a:cubicBezTo>
                    <a:pt x="1626" y="19550"/>
                    <a:pt x="1719" y="20062"/>
                    <a:pt x="1965" y="20180"/>
                  </a:cubicBezTo>
                  <a:cubicBezTo>
                    <a:pt x="2212" y="20299"/>
                    <a:pt x="2612" y="19944"/>
                    <a:pt x="2674" y="20062"/>
                  </a:cubicBezTo>
                  <a:cubicBezTo>
                    <a:pt x="2735" y="20180"/>
                    <a:pt x="2643" y="21047"/>
                    <a:pt x="2766" y="21047"/>
                  </a:cubicBezTo>
                  <a:cubicBezTo>
                    <a:pt x="2839" y="21047"/>
                    <a:pt x="3120" y="21123"/>
                    <a:pt x="3329" y="21371"/>
                  </a:cubicBezTo>
                  <a:cubicBezTo>
                    <a:pt x="3255" y="20952"/>
                    <a:pt x="3419" y="20393"/>
                    <a:pt x="3824" y="20549"/>
                  </a:cubicBezTo>
                  <a:cubicBezTo>
                    <a:pt x="4235" y="20706"/>
                    <a:pt x="3906" y="21180"/>
                    <a:pt x="4276" y="21391"/>
                  </a:cubicBezTo>
                  <a:cubicBezTo>
                    <a:pt x="4645" y="21600"/>
                    <a:pt x="4851" y="21443"/>
                    <a:pt x="4851" y="21075"/>
                  </a:cubicBezTo>
                  <a:cubicBezTo>
                    <a:pt x="4851" y="20706"/>
                    <a:pt x="5344" y="19971"/>
                    <a:pt x="5467" y="19813"/>
                  </a:cubicBezTo>
                  <a:cubicBezTo>
                    <a:pt x="5590" y="19655"/>
                    <a:pt x="5549" y="18657"/>
                    <a:pt x="5796" y="18393"/>
                  </a:cubicBezTo>
                  <a:cubicBezTo>
                    <a:pt x="6042" y="18130"/>
                    <a:pt x="6782" y="18341"/>
                    <a:pt x="7069" y="18393"/>
                  </a:cubicBezTo>
                  <a:cubicBezTo>
                    <a:pt x="7356" y="18446"/>
                    <a:pt x="7562" y="17656"/>
                    <a:pt x="7890" y="18026"/>
                  </a:cubicBezTo>
                  <a:cubicBezTo>
                    <a:pt x="8219" y="18393"/>
                    <a:pt x="8753" y="18078"/>
                    <a:pt x="9000" y="18446"/>
                  </a:cubicBezTo>
                  <a:cubicBezTo>
                    <a:pt x="9246" y="18814"/>
                    <a:pt x="9369" y="19707"/>
                    <a:pt x="9780" y="19392"/>
                  </a:cubicBezTo>
                  <a:cubicBezTo>
                    <a:pt x="10190" y="19076"/>
                    <a:pt x="10683" y="18972"/>
                    <a:pt x="10929" y="18972"/>
                  </a:cubicBezTo>
                  <a:cubicBezTo>
                    <a:pt x="11176" y="18972"/>
                    <a:pt x="11751" y="19602"/>
                    <a:pt x="11998" y="19707"/>
                  </a:cubicBezTo>
                  <a:cubicBezTo>
                    <a:pt x="12244" y="19813"/>
                    <a:pt x="13065" y="19918"/>
                    <a:pt x="13353" y="19707"/>
                  </a:cubicBezTo>
                  <a:cubicBezTo>
                    <a:pt x="13640" y="19497"/>
                    <a:pt x="14010" y="18814"/>
                    <a:pt x="14379" y="18867"/>
                  </a:cubicBezTo>
                  <a:cubicBezTo>
                    <a:pt x="14749" y="18919"/>
                    <a:pt x="15900" y="18761"/>
                    <a:pt x="16146" y="18919"/>
                  </a:cubicBezTo>
                  <a:cubicBezTo>
                    <a:pt x="16393" y="19076"/>
                    <a:pt x="16927" y="19444"/>
                    <a:pt x="17296" y="19286"/>
                  </a:cubicBezTo>
                  <a:cubicBezTo>
                    <a:pt x="17666" y="19129"/>
                    <a:pt x="17994" y="18236"/>
                    <a:pt x="18282" y="18130"/>
                  </a:cubicBezTo>
                  <a:cubicBezTo>
                    <a:pt x="18373" y="18097"/>
                    <a:pt x="18430" y="18104"/>
                    <a:pt x="18480" y="18125"/>
                  </a:cubicBezTo>
                  <a:cubicBezTo>
                    <a:pt x="18484" y="17920"/>
                    <a:pt x="18487" y="17725"/>
                    <a:pt x="18487" y="17552"/>
                  </a:cubicBezTo>
                  <a:cubicBezTo>
                    <a:pt x="18487" y="16605"/>
                    <a:pt x="18652" y="16973"/>
                    <a:pt x="18775" y="16028"/>
                  </a:cubicBezTo>
                  <a:cubicBezTo>
                    <a:pt x="18898" y="15081"/>
                    <a:pt x="20828" y="12610"/>
                    <a:pt x="20993" y="12452"/>
                  </a:cubicBezTo>
                  <a:cubicBezTo>
                    <a:pt x="21158" y="12294"/>
                    <a:pt x="21156" y="8562"/>
                    <a:pt x="21156" y="8036"/>
                  </a:cubicBezTo>
                  <a:cubicBezTo>
                    <a:pt x="21156" y="7511"/>
                    <a:pt x="21239" y="6880"/>
                    <a:pt x="21402" y="6143"/>
                  </a:cubicBezTo>
                  <a:cubicBezTo>
                    <a:pt x="21567" y="5407"/>
                    <a:pt x="21116" y="5460"/>
                    <a:pt x="21156" y="4776"/>
                  </a:cubicBezTo>
                  <a:cubicBezTo>
                    <a:pt x="21197" y="4094"/>
                    <a:pt x="20582" y="3568"/>
                    <a:pt x="20582" y="3146"/>
                  </a:cubicBezTo>
                  <a:close/>
                </a:path>
              </a:pathLst>
            </a:custGeom>
            <a:solidFill>
              <a:srgbClr val="E5E7EB"/>
            </a:solidFill>
            <a:ln w="6350" cap="flat">
              <a:solidFill>
                <a:srgbClr val="A6AAA9"/>
              </a:solidFill>
              <a:prstDash val="solid"/>
              <a:round/>
            </a:ln>
            <a:effectLst/>
          </p:spPr>
          <p:txBody>
            <a:bodyPr wrap="square" lIns="19050" tIns="19050" rIns="19050" bIns="19050" numCol="1" anchor="ctr">
              <a:noAutofit/>
            </a:bodyPr>
            <a:lstStyle/>
            <a:p>
              <a:endParaRPr sz="2000"/>
            </a:p>
          </p:txBody>
        </p:sp>
        <p:sp>
          <p:nvSpPr>
            <p:cNvPr id="238" name="Shape 3267">
              <a:extLst>
                <a:ext uri="{FF2B5EF4-FFF2-40B4-BE49-F238E27FC236}">
                  <a16:creationId xmlns:a16="http://schemas.microsoft.com/office/drawing/2014/main" id="{C8A0786A-CE84-4D57-A2EB-4DC4D3CBF419}"/>
                </a:ext>
              </a:extLst>
            </p:cNvPr>
            <p:cNvSpPr/>
            <p:nvPr/>
          </p:nvSpPr>
          <p:spPr>
            <a:xfrm>
              <a:off x="10957103" y="5418785"/>
              <a:ext cx="599120" cy="99528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88" h="21542" extrusionOk="0">
                  <a:moveTo>
                    <a:pt x="21466" y="5328"/>
                  </a:moveTo>
                  <a:lnTo>
                    <a:pt x="5050" y="0"/>
                  </a:lnTo>
                  <a:lnTo>
                    <a:pt x="3129" y="629"/>
                  </a:lnTo>
                  <a:cubicBezTo>
                    <a:pt x="3183" y="1260"/>
                    <a:pt x="3255" y="2108"/>
                    <a:pt x="3255" y="2296"/>
                  </a:cubicBezTo>
                  <a:cubicBezTo>
                    <a:pt x="3255" y="2604"/>
                    <a:pt x="4208" y="2988"/>
                    <a:pt x="4144" y="3486"/>
                  </a:cubicBezTo>
                  <a:cubicBezTo>
                    <a:pt x="4081" y="3986"/>
                    <a:pt x="4780" y="3946"/>
                    <a:pt x="4525" y="4484"/>
                  </a:cubicBezTo>
                  <a:cubicBezTo>
                    <a:pt x="4272" y="5022"/>
                    <a:pt x="4144" y="5482"/>
                    <a:pt x="4144" y="5865"/>
                  </a:cubicBezTo>
                  <a:cubicBezTo>
                    <a:pt x="4144" y="6249"/>
                    <a:pt x="4146" y="8974"/>
                    <a:pt x="3891" y="9089"/>
                  </a:cubicBezTo>
                  <a:cubicBezTo>
                    <a:pt x="3636" y="9204"/>
                    <a:pt x="648" y="11008"/>
                    <a:pt x="458" y="11699"/>
                  </a:cubicBezTo>
                  <a:cubicBezTo>
                    <a:pt x="267" y="12389"/>
                    <a:pt x="11" y="12121"/>
                    <a:pt x="11" y="12812"/>
                  </a:cubicBezTo>
                  <a:cubicBezTo>
                    <a:pt x="11" y="12938"/>
                    <a:pt x="7" y="13080"/>
                    <a:pt x="0" y="13230"/>
                  </a:cubicBezTo>
                  <a:cubicBezTo>
                    <a:pt x="164" y="13264"/>
                    <a:pt x="238" y="13371"/>
                    <a:pt x="455" y="13502"/>
                  </a:cubicBezTo>
                  <a:cubicBezTo>
                    <a:pt x="775" y="13694"/>
                    <a:pt x="775" y="14039"/>
                    <a:pt x="1409" y="14039"/>
                  </a:cubicBezTo>
                  <a:cubicBezTo>
                    <a:pt x="2045" y="14039"/>
                    <a:pt x="2809" y="14922"/>
                    <a:pt x="2745" y="15268"/>
                  </a:cubicBezTo>
                  <a:cubicBezTo>
                    <a:pt x="2682" y="15614"/>
                    <a:pt x="3064" y="15805"/>
                    <a:pt x="3000" y="16419"/>
                  </a:cubicBezTo>
                  <a:cubicBezTo>
                    <a:pt x="2936" y="17033"/>
                    <a:pt x="3571" y="17915"/>
                    <a:pt x="3891" y="18031"/>
                  </a:cubicBezTo>
                  <a:cubicBezTo>
                    <a:pt x="4208" y="18146"/>
                    <a:pt x="3762" y="18261"/>
                    <a:pt x="3000" y="18222"/>
                  </a:cubicBezTo>
                  <a:cubicBezTo>
                    <a:pt x="2237" y="18184"/>
                    <a:pt x="1156" y="18185"/>
                    <a:pt x="1156" y="18376"/>
                  </a:cubicBezTo>
                  <a:cubicBezTo>
                    <a:pt x="1156" y="18568"/>
                    <a:pt x="837" y="18837"/>
                    <a:pt x="1664" y="19298"/>
                  </a:cubicBezTo>
                  <a:cubicBezTo>
                    <a:pt x="2492" y="19758"/>
                    <a:pt x="3191" y="19911"/>
                    <a:pt x="3445" y="20410"/>
                  </a:cubicBezTo>
                  <a:cubicBezTo>
                    <a:pt x="3700" y="20909"/>
                    <a:pt x="4016" y="21369"/>
                    <a:pt x="4272" y="21485"/>
                  </a:cubicBezTo>
                  <a:cubicBezTo>
                    <a:pt x="4525" y="21600"/>
                    <a:pt x="5035" y="21561"/>
                    <a:pt x="5479" y="21178"/>
                  </a:cubicBezTo>
                  <a:cubicBezTo>
                    <a:pt x="5925" y="20794"/>
                    <a:pt x="6435" y="21523"/>
                    <a:pt x="6879" y="21178"/>
                  </a:cubicBezTo>
                  <a:cubicBezTo>
                    <a:pt x="7324" y="20832"/>
                    <a:pt x="8850" y="20871"/>
                    <a:pt x="9232" y="20755"/>
                  </a:cubicBezTo>
                  <a:cubicBezTo>
                    <a:pt x="9613" y="20640"/>
                    <a:pt x="10758" y="20333"/>
                    <a:pt x="11139" y="20141"/>
                  </a:cubicBezTo>
                  <a:cubicBezTo>
                    <a:pt x="11521" y="19949"/>
                    <a:pt x="10695" y="19642"/>
                    <a:pt x="11267" y="19450"/>
                  </a:cubicBezTo>
                  <a:cubicBezTo>
                    <a:pt x="11838" y="19259"/>
                    <a:pt x="13619" y="19604"/>
                    <a:pt x="14320" y="19067"/>
                  </a:cubicBezTo>
                  <a:cubicBezTo>
                    <a:pt x="15018" y="18529"/>
                    <a:pt x="16100" y="17954"/>
                    <a:pt x="16418" y="17762"/>
                  </a:cubicBezTo>
                  <a:cubicBezTo>
                    <a:pt x="16734" y="17570"/>
                    <a:pt x="16418" y="17417"/>
                    <a:pt x="16863" y="17147"/>
                  </a:cubicBezTo>
                  <a:cubicBezTo>
                    <a:pt x="17307" y="16880"/>
                    <a:pt x="18198" y="16572"/>
                    <a:pt x="18641" y="16726"/>
                  </a:cubicBezTo>
                  <a:cubicBezTo>
                    <a:pt x="18741" y="16760"/>
                    <a:pt x="18874" y="16772"/>
                    <a:pt x="19015" y="16776"/>
                  </a:cubicBezTo>
                  <a:cubicBezTo>
                    <a:pt x="18973" y="16746"/>
                    <a:pt x="18946" y="16727"/>
                    <a:pt x="18946" y="16727"/>
                  </a:cubicBezTo>
                  <a:lnTo>
                    <a:pt x="19212" y="16167"/>
                  </a:lnTo>
                  <a:cubicBezTo>
                    <a:pt x="19212" y="16167"/>
                    <a:pt x="18151" y="15846"/>
                    <a:pt x="18151" y="15366"/>
                  </a:cubicBezTo>
                  <a:cubicBezTo>
                    <a:pt x="18151" y="14885"/>
                    <a:pt x="18415" y="14407"/>
                    <a:pt x="17753" y="14407"/>
                  </a:cubicBezTo>
                  <a:cubicBezTo>
                    <a:pt x="17090" y="14407"/>
                    <a:pt x="16956" y="14005"/>
                    <a:pt x="17487" y="13686"/>
                  </a:cubicBezTo>
                  <a:cubicBezTo>
                    <a:pt x="18018" y="13365"/>
                    <a:pt x="16691" y="12725"/>
                    <a:pt x="17620" y="12725"/>
                  </a:cubicBezTo>
                  <a:cubicBezTo>
                    <a:pt x="18549" y="12725"/>
                    <a:pt x="17886" y="11845"/>
                    <a:pt x="18549" y="11765"/>
                  </a:cubicBezTo>
                  <a:cubicBezTo>
                    <a:pt x="19212" y="11684"/>
                    <a:pt x="19343" y="11364"/>
                    <a:pt x="19343" y="10964"/>
                  </a:cubicBezTo>
                  <a:cubicBezTo>
                    <a:pt x="19343" y="10564"/>
                    <a:pt x="20803" y="10323"/>
                    <a:pt x="21201" y="10243"/>
                  </a:cubicBezTo>
                  <a:cubicBezTo>
                    <a:pt x="21600" y="10164"/>
                    <a:pt x="21466" y="8884"/>
                    <a:pt x="21466" y="8884"/>
                  </a:cubicBezTo>
                  <a:cubicBezTo>
                    <a:pt x="21466" y="8884"/>
                    <a:pt x="21466" y="5328"/>
                    <a:pt x="21466" y="5328"/>
                  </a:cubicBezTo>
                  <a:close/>
                </a:path>
              </a:pathLst>
            </a:custGeom>
            <a:solidFill>
              <a:srgbClr val="E5E7EB"/>
            </a:solidFill>
            <a:ln w="6350" cap="flat">
              <a:solidFill>
                <a:srgbClr val="A6AAA9"/>
              </a:solidFill>
              <a:prstDash val="solid"/>
              <a:round/>
            </a:ln>
            <a:effectLst/>
          </p:spPr>
          <p:txBody>
            <a:bodyPr wrap="square" lIns="19050" tIns="19050" rIns="19050" bIns="19050" numCol="1" anchor="ctr">
              <a:noAutofit/>
            </a:bodyPr>
            <a:lstStyle/>
            <a:p>
              <a:endParaRPr sz="2000"/>
            </a:p>
          </p:txBody>
        </p:sp>
        <p:sp>
          <p:nvSpPr>
            <p:cNvPr id="239" name="Shape 3268">
              <a:extLst>
                <a:ext uri="{FF2B5EF4-FFF2-40B4-BE49-F238E27FC236}">
                  <a16:creationId xmlns:a16="http://schemas.microsoft.com/office/drawing/2014/main" id="{87C72E83-1B48-4798-8C80-E84801142CE4}"/>
                </a:ext>
              </a:extLst>
            </p:cNvPr>
            <p:cNvSpPr/>
            <p:nvPr/>
          </p:nvSpPr>
          <p:spPr>
            <a:xfrm>
              <a:off x="11594607" y="4880891"/>
              <a:ext cx="642380" cy="65372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37" h="21600" extrusionOk="0">
                  <a:moveTo>
                    <a:pt x="19837" y="4682"/>
                  </a:moveTo>
                  <a:lnTo>
                    <a:pt x="18420" y="1193"/>
                  </a:lnTo>
                  <a:cubicBezTo>
                    <a:pt x="18319" y="1352"/>
                    <a:pt x="18241" y="1464"/>
                    <a:pt x="18199" y="1505"/>
                  </a:cubicBezTo>
                  <a:cubicBezTo>
                    <a:pt x="17965" y="1740"/>
                    <a:pt x="17003" y="1154"/>
                    <a:pt x="16099" y="1388"/>
                  </a:cubicBezTo>
                  <a:cubicBezTo>
                    <a:pt x="15194" y="1622"/>
                    <a:pt x="14493" y="1300"/>
                    <a:pt x="13618" y="861"/>
                  </a:cubicBezTo>
                  <a:cubicBezTo>
                    <a:pt x="12744" y="421"/>
                    <a:pt x="9885" y="977"/>
                    <a:pt x="9505" y="1535"/>
                  </a:cubicBezTo>
                  <a:cubicBezTo>
                    <a:pt x="9127" y="2091"/>
                    <a:pt x="8163" y="2091"/>
                    <a:pt x="7288" y="1740"/>
                  </a:cubicBezTo>
                  <a:cubicBezTo>
                    <a:pt x="6414" y="1388"/>
                    <a:pt x="5277" y="861"/>
                    <a:pt x="3673" y="714"/>
                  </a:cubicBezTo>
                  <a:cubicBezTo>
                    <a:pt x="2173" y="578"/>
                    <a:pt x="966" y="362"/>
                    <a:pt x="694" y="0"/>
                  </a:cubicBezTo>
                  <a:cubicBezTo>
                    <a:pt x="631" y="169"/>
                    <a:pt x="571" y="335"/>
                    <a:pt x="514" y="493"/>
                  </a:cubicBezTo>
                  <a:cubicBezTo>
                    <a:pt x="27" y="1837"/>
                    <a:pt x="879" y="2204"/>
                    <a:pt x="270" y="2936"/>
                  </a:cubicBezTo>
                  <a:cubicBezTo>
                    <a:pt x="-338" y="3670"/>
                    <a:pt x="270" y="4526"/>
                    <a:pt x="270" y="5868"/>
                  </a:cubicBezTo>
                  <a:cubicBezTo>
                    <a:pt x="270" y="6796"/>
                    <a:pt x="270" y="15705"/>
                    <a:pt x="270" y="21131"/>
                  </a:cubicBezTo>
                  <a:lnTo>
                    <a:pt x="12305" y="21131"/>
                  </a:lnTo>
                  <a:cubicBezTo>
                    <a:pt x="12305" y="21131"/>
                    <a:pt x="12656" y="20897"/>
                    <a:pt x="13006" y="20661"/>
                  </a:cubicBezTo>
                  <a:cubicBezTo>
                    <a:pt x="13357" y="20428"/>
                    <a:pt x="13940" y="21013"/>
                    <a:pt x="13940" y="21013"/>
                  </a:cubicBezTo>
                  <a:lnTo>
                    <a:pt x="16506" y="21013"/>
                  </a:lnTo>
                  <a:cubicBezTo>
                    <a:pt x="16506" y="21013"/>
                    <a:pt x="16974" y="21600"/>
                    <a:pt x="17556" y="21600"/>
                  </a:cubicBezTo>
                  <a:cubicBezTo>
                    <a:pt x="18140" y="21600"/>
                    <a:pt x="17790" y="20661"/>
                    <a:pt x="18724" y="20661"/>
                  </a:cubicBezTo>
                  <a:cubicBezTo>
                    <a:pt x="19656" y="20661"/>
                    <a:pt x="19424" y="19255"/>
                    <a:pt x="20007" y="19255"/>
                  </a:cubicBezTo>
                  <a:cubicBezTo>
                    <a:pt x="20590" y="19255"/>
                    <a:pt x="20474" y="19374"/>
                    <a:pt x="21057" y="18553"/>
                  </a:cubicBezTo>
                  <a:cubicBezTo>
                    <a:pt x="21074" y="18528"/>
                    <a:pt x="21103" y="18496"/>
                    <a:pt x="21122" y="18471"/>
                  </a:cubicBezTo>
                  <a:cubicBezTo>
                    <a:pt x="21078" y="18216"/>
                    <a:pt x="21073" y="17950"/>
                    <a:pt x="21115" y="17674"/>
                  </a:cubicBezTo>
                  <a:cubicBezTo>
                    <a:pt x="21262" y="16737"/>
                    <a:pt x="20619" y="16795"/>
                    <a:pt x="20212" y="15478"/>
                  </a:cubicBezTo>
                  <a:cubicBezTo>
                    <a:pt x="19804" y="14159"/>
                    <a:pt x="18169" y="12197"/>
                    <a:pt x="18112" y="11435"/>
                  </a:cubicBezTo>
                  <a:cubicBezTo>
                    <a:pt x="18052" y="10674"/>
                    <a:pt x="17149" y="10234"/>
                    <a:pt x="17178" y="9414"/>
                  </a:cubicBezTo>
                  <a:cubicBezTo>
                    <a:pt x="17206" y="8594"/>
                    <a:pt x="16741" y="8506"/>
                    <a:pt x="15836" y="7217"/>
                  </a:cubicBezTo>
                  <a:cubicBezTo>
                    <a:pt x="14931" y="5929"/>
                    <a:pt x="14668" y="3672"/>
                    <a:pt x="14931" y="3585"/>
                  </a:cubicBezTo>
                  <a:cubicBezTo>
                    <a:pt x="15194" y="3497"/>
                    <a:pt x="15952" y="5489"/>
                    <a:pt x="16243" y="6133"/>
                  </a:cubicBezTo>
                  <a:cubicBezTo>
                    <a:pt x="16535" y="6779"/>
                    <a:pt x="17527" y="8741"/>
                    <a:pt x="18228" y="8741"/>
                  </a:cubicBezTo>
                  <a:cubicBezTo>
                    <a:pt x="18929" y="8741"/>
                    <a:pt x="19191" y="5782"/>
                    <a:pt x="19424" y="5929"/>
                  </a:cubicBezTo>
                  <a:cubicBezTo>
                    <a:pt x="19445" y="5941"/>
                    <a:pt x="19459" y="5974"/>
                    <a:pt x="19473" y="6015"/>
                  </a:cubicBezTo>
                  <a:lnTo>
                    <a:pt x="19548" y="5479"/>
                  </a:lnTo>
                  <a:cubicBezTo>
                    <a:pt x="19548" y="5479"/>
                    <a:pt x="19837" y="4682"/>
                    <a:pt x="19837" y="4682"/>
                  </a:cubicBezTo>
                  <a:close/>
                </a:path>
              </a:pathLst>
            </a:custGeom>
            <a:solidFill>
              <a:srgbClr val="E5E7EB"/>
            </a:solidFill>
            <a:ln w="6350" cap="flat">
              <a:solidFill>
                <a:srgbClr val="A6AAA9"/>
              </a:solidFill>
              <a:prstDash val="solid"/>
              <a:round/>
            </a:ln>
            <a:effectLst/>
          </p:spPr>
          <p:txBody>
            <a:bodyPr wrap="square" lIns="19050" tIns="19050" rIns="19050" bIns="19050" numCol="1" anchor="ctr">
              <a:noAutofit/>
            </a:bodyPr>
            <a:lstStyle/>
            <a:p>
              <a:endParaRPr sz="2000"/>
            </a:p>
          </p:txBody>
        </p:sp>
        <p:sp>
          <p:nvSpPr>
            <p:cNvPr id="240" name="Shape 3269">
              <a:extLst>
                <a:ext uri="{FF2B5EF4-FFF2-40B4-BE49-F238E27FC236}">
                  <a16:creationId xmlns:a16="http://schemas.microsoft.com/office/drawing/2014/main" id="{1E6C0C2A-3783-473A-957F-64285B72F24D}"/>
                </a:ext>
              </a:extLst>
            </p:cNvPr>
            <p:cNvSpPr/>
            <p:nvPr/>
          </p:nvSpPr>
          <p:spPr>
            <a:xfrm>
              <a:off x="10678195" y="6733637"/>
              <a:ext cx="329534" cy="37554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828" h="21600" extrusionOk="0">
                  <a:moveTo>
                    <a:pt x="10267" y="20616"/>
                  </a:moveTo>
                  <a:cubicBezTo>
                    <a:pt x="12141" y="20616"/>
                    <a:pt x="11439" y="19551"/>
                    <a:pt x="10735" y="17844"/>
                  </a:cubicBezTo>
                  <a:cubicBezTo>
                    <a:pt x="10034" y="16140"/>
                    <a:pt x="11909" y="16353"/>
                    <a:pt x="13080" y="16353"/>
                  </a:cubicBezTo>
                  <a:cubicBezTo>
                    <a:pt x="14253" y="16353"/>
                    <a:pt x="13782" y="14433"/>
                    <a:pt x="14719" y="14433"/>
                  </a:cubicBezTo>
                  <a:cubicBezTo>
                    <a:pt x="15657" y="14433"/>
                    <a:pt x="15889" y="16778"/>
                    <a:pt x="16828" y="16566"/>
                  </a:cubicBezTo>
                  <a:cubicBezTo>
                    <a:pt x="17765" y="16353"/>
                    <a:pt x="18467" y="17206"/>
                    <a:pt x="19639" y="16993"/>
                  </a:cubicBezTo>
                  <a:cubicBezTo>
                    <a:pt x="20809" y="16778"/>
                    <a:pt x="20809" y="14647"/>
                    <a:pt x="20809" y="12942"/>
                  </a:cubicBezTo>
                  <a:cubicBezTo>
                    <a:pt x="20809" y="11236"/>
                    <a:pt x="21044" y="9957"/>
                    <a:pt x="19872" y="9317"/>
                  </a:cubicBezTo>
                  <a:cubicBezTo>
                    <a:pt x="18700" y="8676"/>
                    <a:pt x="17765" y="7185"/>
                    <a:pt x="19171" y="6545"/>
                  </a:cubicBezTo>
                  <a:cubicBezTo>
                    <a:pt x="20578" y="5906"/>
                    <a:pt x="20809" y="4625"/>
                    <a:pt x="19639" y="3774"/>
                  </a:cubicBezTo>
                  <a:cubicBezTo>
                    <a:pt x="18467" y="2919"/>
                    <a:pt x="15889" y="4625"/>
                    <a:pt x="15889" y="3774"/>
                  </a:cubicBezTo>
                  <a:cubicBezTo>
                    <a:pt x="15889" y="3308"/>
                    <a:pt x="16097" y="1643"/>
                    <a:pt x="16289" y="219"/>
                  </a:cubicBezTo>
                  <a:cubicBezTo>
                    <a:pt x="13576" y="139"/>
                    <a:pt x="10656" y="0"/>
                    <a:pt x="10656" y="0"/>
                  </a:cubicBezTo>
                  <a:lnTo>
                    <a:pt x="9956" y="184"/>
                  </a:lnTo>
                  <a:cubicBezTo>
                    <a:pt x="10120" y="2683"/>
                    <a:pt x="9800" y="4627"/>
                    <a:pt x="9800" y="4627"/>
                  </a:cubicBezTo>
                  <a:cubicBezTo>
                    <a:pt x="9800" y="4627"/>
                    <a:pt x="5581" y="4841"/>
                    <a:pt x="4643" y="4841"/>
                  </a:cubicBezTo>
                  <a:cubicBezTo>
                    <a:pt x="4440" y="4841"/>
                    <a:pt x="3798" y="4921"/>
                    <a:pt x="2892" y="5050"/>
                  </a:cubicBezTo>
                  <a:cubicBezTo>
                    <a:pt x="2700" y="5325"/>
                    <a:pt x="2441" y="5599"/>
                    <a:pt x="2246" y="5777"/>
                  </a:cubicBezTo>
                  <a:cubicBezTo>
                    <a:pt x="1742" y="6235"/>
                    <a:pt x="3423" y="6848"/>
                    <a:pt x="3705" y="7510"/>
                  </a:cubicBezTo>
                  <a:cubicBezTo>
                    <a:pt x="3984" y="8173"/>
                    <a:pt x="1574" y="7968"/>
                    <a:pt x="1628" y="8939"/>
                  </a:cubicBezTo>
                  <a:cubicBezTo>
                    <a:pt x="1687" y="9906"/>
                    <a:pt x="789" y="10673"/>
                    <a:pt x="117" y="11130"/>
                  </a:cubicBezTo>
                  <a:cubicBezTo>
                    <a:pt x="-556" y="11588"/>
                    <a:pt x="1909" y="13529"/>
                    <a:pt x="1965" y="14189"/>
                  </a:cubicBezTo>
                  <a:cubicBezTo>
                    <a:pt x="2022" y="14852"/>
                    <a:pt x="2583" y="15463"/>
                    <a:pt x="4712" y="17351"/>
                  </a:cubicBezTo>
                  <a:cubicBezTo>
                    <a:pt x="6744" y="19153"/>
                    <a:pt x="5774" y="19612"/>
                    <a:pt x="8460" y="21600"/>
                  </a:cubicBezTo>
                  <a:cubicBezTo>
                    <a:pt x="8818" y="21095"/>
                    <a:pt x="9382" y="20616"/>
                    <a:pt x="10267" y="20616"/>
                  </a:cubicBezTo>
                  <a:close/>
                </a:path>
              </a:pathLst>
            </a:custGeom>
            <a:solidFill>
              <a:srgbClr val="E5E7EB"/>
            </a:solidFill>
            <a:ln w="6350" cap="flat">
              <a:solidFill>
                <a:srgbClr val="A6AAA9"/>
              </a:solidFill>
              <a:prstDash val="solid"/>
              <a:round/>
            </a:ln>
            <a:effectLst/>
          </p:spPr>
          <p:txBody>
            <a:bodyPr wrap="square" lIns="19050" tIns="19050" rIns="19050" bIns="19050" numCol="1" anchor="ctr">
              <a:noAutofit/>
            </a:bodyPr>
            <a:lstStyle/>
            <a:p>
              <a:endParaRPr sz="2000"/>
            </a:p>
          </p:txBody>
        </p:sp>
        <p:sp>
          <p:nvSpPr>
            <p:cNvPr id="241" name="Shape 3270">
              <a:extLst>
                <a:ext uri="{FF2B5EF4-FFF2-40B4-BE49-F238E27FC236}">
                  <a16:creationId xmlns:a16="http://schemas.microsoft.com/office/drawing/2014/main" id="{863C00EA-1F04-4032-A6DA-E1B639251315}"/>
                </a:ext>
              </a:extLst>
            </p:cNvPr>
            <p:cNvSpPr/>
            <p:nvPr/>
          </p:nvSpPr>
          <p:spPr>
            <a:xfrm>
              <a:off x="10698116" y="6733637"/>
              <a:ext cx="126059" cy="8461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543" h="21600" extrusionOk="0">
                  <a:moveTo>
                    <a:pt x="20020" y="19723"/>
                  </a:moveTo>
                  <a:cubicBezTo>
                    <a:pt x="20020" y="19723"/>
                    <a:pt x="20844" y="11096"/>
                    <a:pt x="20422" y="0"/>
                  </a:cubicBezTo>
                  <a:lnTo>
                    <a:pt x="18008" y="1073"/>
                  </a:lnTo>
                  <a:lnTo>
                    <a:pt x="4478" y="1073"/>
                  </a:lnTo>
                  <a:cubicBezTo>
                    <a:pt x="4516" y="1212"/>
                    <a:pt x="4531" y="1391"/>
                    <a:pt x="4586" y="1520"/>
                  </a:cubicBezTo>
                  <a:cubicBezTo>
                    <a:pt x="6033" y="4912"/>
                    <a:pt x="5312" y="9889"/>
                    <a:pt x="2276" y="11473"/>
                  </a:cubicBezTo>
                  <a:cubicBezTo>
                    <a:pt x="-756" y="13067"/>
                    <a:pt x="-613" y="17358"/>
                    <a:pt x="1842" y="17577"/>
                  </a:cubicBezTo>
                  <a:cubicBezTo>
                    <a:pt x="3351" y="17726"/>
                    <a:pt x="3001" y="19663"/>
                    <a:pt x="2208" y="21600"/>
                  </a:cubicBezTo>
                  <a:cubicBezTo>
                    <a:pt x="4545" y="21029"/>
                    <a:pt x="6200" y="20671"/>
                    <a:pt x="6723" y="20671"/>
                  </a:cubicBezTo>
                  <a:cubicBezTo>
                    <a:pt x="9142" y="20671"/>
                    <a:pt x="20020" y="19723"/>
                    <a:pt x="20020" y="19723"/>
                  </a:cubicBezTo>
                  <a:close/>
                </a:path>
              </a:pathLst>
            </a:custGeom>
            <a:solidFill>
              <a:srgbClr val="E5E7EB"/>
            </a:solidFill>
            <a:ln w="6350" cap="flat">
              <a:solidFill>
                <a:srgbClr val="A6AAA9"/>
              </a:solidFill>
              <a:prstDash val="solid"/>
              <a:round/>
            </a:ln>
            <a:effectLst/>
          </p:spPr>
          <p:txBody>
            <a:bodyPr wrap="square" lIns="19050" tIns="19050" rIns="19050" bIns="19050" numCol="1" anchor="ctr">
              <a:noAutofit/>
            </a:bodyPr>
            <a:lstStyle/>
            <a:p>
              <a:endParaRPr sz="2000"/>
            </a:p>
          </p:txBody>
        </p:sp>
        <p:sp>
          <p:nvSpPr>
            <p:cNvPr id="242" name="Shape 3271">
              <a:extLst>
                <a:ext uri="{FF2B5EF4-FFF2-40B4-BE49-F238E27FC236}">
                  <a16:creationId xmlns:a16="http://schemas.microsoft.com/office/drawing/2014/main" id="{51C4E2D2-C4A3-4A9A-997D-FFD3B8719ED0}"/>
                </a:ext>
              </a:extLst>
            </p:cNvPr>
            <p:cNvSpPr/>
            <p:nvPr/>
          </p:nvSpPr>
          <p:spPr>
            <a:xfrm>
              <a:off x="10797727" y="6653949"/>
              <a:ext cx="420880" cy="52884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53" h="21600" extrusionOk="0">
                  <a:moveTo>
                    <a:pt x="5804" y="20383"/>
                  </a:moveTo>
                  <a:cubicBezTo>
                    <a:pt x="6370" y="20536"/>
                    <a:pt x="6748" y="21292"/>
                    <a:pt x="7881" y="20536"/>
                  </a:cubicBezTo>
                  <a:cubicBezTo>
                    <a:pt x="9015" y="19778"/>
                    <a:pt x="10338" y="19931"/>
                    <a:pt x="10338" y="20688"/>
                  </a:cubicBezTo>
                  <a:cubicBezTo>
                    <a:pt x="10338" y="21444"/>
                    <a:pt x="10716" y="21292"/>
                    <a:pt x="11661" y="20536"/>
                  </a:cubicBezTo>
                  <a:cubicBezTo>
                    <a:pt x="12604" y="19778"/>
                    <a:pt x="13549" y="20687"/>
                    <a:pt x="13549" y="19172"/>
                  </a:cubicBezTo>
                  <a:cubicBezTo>
                    <a:pt x="13549" y="17658"/>
                    <a:pt x="14683" y="19021"/>
                    <a:pt x="14683" y="17356"/>
                  </a:cubicBezTo>
                  <a:cubicBezTo>
                    <a:pt x="14683" y="15690"/>
                    <a:pt x="14872" y="14024"/>
                    <a:pt x="14872" y="13268"/>
                  </a:cubicBezTo>
                  <a:cubicBezTo>
                    <a:pt x="14872" y="12510"/>
                    <a:pt x="17517" y="11754"/>
                    <a:pt x="17517" y="10543"/>
                  </a:cubicBezTo>
                  <a:cubicBezTo>
                    <a:pt x="17517" y="9332"/>
                    <a:pt x="19784" y="6910"/>
                    <a:pt x="19784" y="5396"/>
                  </a:cubicBezTo>
                  <a:cubicBezTo>
                    <a:pt x="19784" y="3882"/>
                    <a:pt x="20352" y="3578"/>
                    <a:pt x="20920" y="2822"/>
                  </a:cubicBezTo>
                  <a:cubicBezTo>
                    <a:pt x="21311" y="2298"/>
                    <a:pt x="21600" y="1267"/>
                    <a:pt x="21373" y="282"/>
                  </a:cubicBezTo>
                  <a:lnTo>
                    <a:pt x="21373" y="301"/>
                  </a:lnTo>
                  <a:lnTo>
                    <a:pt x="18733" y="0"/>
                  </a:lnTo>
                  <a:lnTo>
                    <a:pt x="17415" y="301"/>
                  </a:lnTo>
                  <a:lnTo>
                    <a:pt x="15719" y="602"/>
                  </a:lnTo>
                  <a:cubicBezTo>
                    <a:pt x="15719" y="602"/>
                    <a:pt x="15908" y="1659"/>
                    <a:pt x="15154" y="2415"/>
                  </a:cubicBezTo>
                  <a:cubicBezTo>
                    <a:pt x="14400" y="3171"/>
                    <a:pt x="14211" y="4832"/>
                    <a:pt x="14211" y="4832"/>
                  </a:cubicBezTo>
                  <a:cubicBezTo>
                    <a:pt x="14211" y="4832"/>
                    <a:pt x="10819" y="3472"/>
                    <a:pt x="9878" y="3623"/>
                  </a:cubicBezTo>
                  <a:cubicBezTo>
                    <a:pt x="9474" y="3688"/>
                    <a:pt x="7940" y="3670"/>
                    <a:pt x="6313" y="3628"/>
                  </a:cubicBezTo>
                  <a:cubicBezTo>
                    <a:pt x="6159" y="4639"/>
                    <a:pt x="5991" y="5821"/>
                    <a:pt x="5991" y="6153"/>
                  </a:cubicBezTo>
                  <a:cubicBezTo>
                    <a:pt x="5991" y="6757"/>
                    <a:pt x="8070" y="5546"/>
                    <a:pt x="9015" y="6153"/>
                  </a:cubicBezTo>
                  <a:cubicBezTo>
                    <a:pt x="9959" y="6757"/>
                    <a:pt x="9772" y="7666"/>
                    <a:pt x="8638" y="8120"/>
                  </a:cubicBezTo>
                  <a:cubicBezTo>
                    <a:pt x="7503" y="8575"/>
                    <a:pt x="8258" y="9633"/>
                    <a:pt x="9203" y="10088"/>
                  </a:cubicBezTo>
                  <a:cubicBezTo>
                    <a:pt x="10148" y="10543"/>
                    <a:pt x="9959" y="11451"/>
                    <a:pt x="9959" y="12663"/>
                  </a:cubicBezTo>
                  <a:cubicBezTo>
                    <a:pt x="9959" y="13873"/>
                    <a:pt x="9959" y="15387"/>
                    <a:pt x="9015" y="15539"/>
                  </a:cubicBezTo>
                  <a:cubicBezTo>
                    <a:pt x="8070" y="15690"/>
                    <a:pt x="7503" y="15085"/>
                    <a:pt x="6748" y="15236"/>
                  </a:cubicBezTo>
                  <a:cubicBezTo>
                    <a:pt x="5991" y="15387"/>
                    <a:pt x="5804" y="13721"/>
                    <a:pt x="5047" y="13721"/>
                  </a:cubicBezTo>
                  <a:cubicBezTo>
                    <a:pt x="4291" y="13721"/>
                    <a:pt x="4671" y="15085"/>
                    <a:pt x="3725" y="15085"/>
                  </a:cubicBezTo>
                  <a:cubicBezTo>
                    <a:pt x="2781" y="15085"/>
                    <a:pt x="1269" y="14934"/>
                    <a:pt x="1834" y="16143"/>
                  </a:cubicBezTo>
                  <a:cubicBezTo>
                    <a:pt x="2402" y="17356"/>
                    <a:pt x="2969" y="18112"/>
                    <a:pt x="1457" y="18112"/>
                  </a:cubicBezTo>
                  <a:cubicBezTo>
                    <a:pt x="743" y="18112"/>
                    <a:pt x="288" y="18453"/>
                    <a:pt x="0" y="18811"/>
                  </a:cubicBezTo>
                  <a:cubicBezTo>
                    <a:pt x="102" y="18878"/>
                    <a:pt x="203" y="18944"/>
                    <a:pt x="322" y="19015"/>
                  </a:cubicBezTo>
                  <a:cubicBezTo>
                    <a:pt x="1587" y="19800"/>
                    <a:pt x="2393" y="20697"/>
                    <a:pt x="2940" y="21600"/>
                  </a:cubicBezTo>
                  <a:cubicBezTo>
                    <a:pt x="4196" y="20913"/>
                    <a:pt x="5490" y="20302"/>
                    <a:pt x="5804" y="20383"/>
                  </a:cubicBezTo>
                  <a:close/>
                </a:path>
              </a:pathLst>
            </a:custGeom>
            <a:solidFill>
              <a:srgbClr val="E5E7EB"/>
            </a:solidFill>
            <a:ln w="6350" cap="flat">
              <a:solidFill>
                <a:srgbClr val="A6AAA9"/>
              </a:solidFill>
              <a:prstDash val="solid"/>
              <a:round/>
            </a:ln>
            <a:effectLst/>
          </p:spPr>
          <p:txBody>
            <a:bodyPr wrap="square" lIns="19050" tIns="19050" rIns="19050" bIns="19050" numCol="1" anchor="ctr">
              <a:noAutofit/>
            </a:bodyPr>
            <a:lstStyle/>
            <a:p>
              <a:endParaRPr sz="2000"/>
            </a:p>
          </p:txBody>
        </p:sp>
        <p:sp>
          <p:nvSpPr>
            <p:cNvPr id="243" name="Shape 3272">
              <a:extLst>
                <a:ext uri="{FF2B5EF4-FFF2-40B4-BE49-F238E27FC236}">
                  <a16:creationId xmlns:a16="http://schemas.microsoft.com/office/drawing/2014/main" id="{86436632-6619-4116-9641-BF0E98D32AD3}"/>
                </a:ext>
              </a:extLst>
            </p:cNvPr>
            <p:cNvSpPr/>
            <p:nvPr/>
          </p:nvSpPr>
          <p:spPr>
            <a:xfrm>
              <a:off x="11435231" y="5438707"/>
              <a:ext cx="981102" cy="121958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16" h="21490" extrusionOk="0">
                  <a:moveTo>
                    <a:pt x="16846" y="418"/>
                  </a:moveTo>
                  <a:cubicBezTo>
                    <a:pt x="16462" y="418"/>
                    <a:pt x="16615" y="1168"/>
                    <a:pt x="16000" y="1168"/>
                  </a:cubicBezTo>
                  <a:cubicBezTo>
                    <a:pt x="15383" y="1168"/>
                    <a:pt x="15614" y="1669"/>
                    <a:pt x="15228" y="1669"/>
                  </a:cubicBezTo>
                  <a:cubicBezTo>
                    <a:pt x="14844" y="1669"/>
                    <a:pt x="14535" y="1356"/>
                    <a:pt x="14535" y="1356"/>
                  </a:cubicBezTo>
                  <a:lnTo>
                    <a:pt x="12840" y="1356"/>
                  </a:lnTo>
                  <a:cubicBezTo>
                    <a:pt x="12840" y="1356"/>
                    <a:pt x="12455" y="1044"/>
                    <a:pt x="12224" y="1168"/>
                  </a:cubicBezTo>
                  <a:cubicBezTo>
                    <a:pt x="11992" y="1294"/>
                    <a:pt x="11761" y="1419"/>
                    <a:pt x="11761" y="1419"/>
                  </a:cubicBezTo>
                  <a:lnTo>
                    <a:pt x="3814" y="1419"/>
                  </a:lnTo>
                  <a:cubicBezTo>
                    <a:pt x="3814" y="2716"/>
                    <a:pt x="3814" y="3640"/>
                    <a:pt x="3814" y="3640"/>
                  </a:cubicBezTo>
                  <a:lnTo>
                    <a:pt x="2609" y="3640"/>
                  </a:lnTo>
                  <a:lnTo>
                    <a:pt x="2609" y="7093"/>
                  </a:lnTo>
                  <a:cubicBezTo>
                    <a:pt x="2609" y="7093"/>
                    <a:pt x="2690" y="8136"/>
                    <a:pt x="2448" y="8200"/>
                  </a:cubicBezTo>
                  <a:cubicBezTo>
                    <a:pt x="2207" y="8265"/>
                    <a:pt x="1323" y="8461"/>
                    <a:pt x="1323" y="8787"/>
                  </a:cubicBezTo>
                  <a:cubicBezTo>
                    <a:pt x="1323" y="9113"/>
                    <a:pt x="1243" y="9373"/>
                    <a:pt x="841" y="9439"/>
                  </a:cubicBezTo>
                  <a:cubicBezTo>
                    <a:pt x="440" y="9504"/>
                    <a:pt x="841" y="10220"/>
                    <a:pt x="279" y="10220"/>
                  </a:cubicBezTo>
                  <a:cubicBezTo>
                    <a:pt x="-284" y="10220"/>
                    <a:pt x="520" y="10742"/>
                    <a:pt x="198" y="11003"/>
                  </a:cubicBezTo>
                  <a:cubicBezTo>
                    <a:pt x="-124" y="11263"/>
                    <a:pt x="-43" y="11590"/>
                    <a:pt x="359" y="11590"/>
                  </a:cubicBezTo>
                  <a:cubicBezTo>
                    <a:pt x="760" y="11590"/>
                    <a:pt x="600" y="11979"/>
                    <a:pt x="600" y="12371"/>
                  </a:cubicBezTo>
                  <a:cubicBezTo>
                    <a:pt x="600" y="12762"/>
                    <a:pt x="1243" y="13023"/>
                    <a:pt x="1243" y="13023"/>
                  </a:cubicBezTo>
                  <a:lnTo>
                    <a:pt x="1082" y="13479"/>
                  </a:lnTo>
                  <a:cubicBezTo>
                    <a:pt x="1082" y="13479"/>
                    <a:pt x="1966" y="14326"/>
                    <a:pt x="2047" y="14521"/>
                  </a:cubicBezTo>
                  <a:cubicBezTo>
                    <a:pt x="2127" y="14716"/>
                    <a:pt x="2609" y="15238"/>
                    <a:pt x="2127" y="15434"/>
                  </a:cubicBezTo>
                  <a:cubicBezTo>
                    <a:pt x="1644" y="15629"/>
                    <a:pt x="1966" y="15824"/>
                    <a:pt x="1966" y="15824"/>
                  </a:cubicBezTo>
                  <a:lnTo>
                    <a:pt x="2528" y="15890"/>
                  </a:lnTo>
                  <a:lnTo>
                    <a:pt x="2690" y="16216"/>
                  </a:lnTo>
                  <a:cubicBezTo>
                    <a:pt x="2690" y="16216"/>
                    <a:pt x="3332" y="16216"/>
                    <a:pt x="3734" y="16606"/>
                  </a:cubicBezTo>
                  <a:cubicBezTo>
                    <a:pt x="4136" y="16997"/>
                    <a:pt x="4296" y="17062"/>
                    <a:pt x="4296" y="17257"/>
                  </a:cubicBezTo>
                  <a:cubicBezTo>
                    <a:pt x="4296" y="17453"/>
                    <a:pt x="4618" y="17518"/>
                    <a:pt x="5100" y="17844"/>
                  </a:cubicBezTo>
                  <a:cubicBezTo>
                    <a:pt x="5582" y="18170"/>
                    <a:pt x="5581" y="18365"/>
                    <a:pt x="5581" y="18561"/>
                  </a:cubicBezTo>
                  <a:cubicBezTo>
                    <a:pt x="5581" y="18756"/>
                    <a:pt x="6465" y="19082"/>
                    <a:pt x="6465" y="19082"/>
                  </a:cubicBezTo>
                  <a:lnTo>
                    <a:pt x="6766" y="19691"/>
                  </a:lnTo>
                  <a:cubicBezTo>
                    <a:pt x="6918" y="19756"/>
                    <a:pt x="7038" y="19834"/>
                    <a:pt x="7104" y="19967"/>
                  </a:cubicBezTo>
                  <a:cubicBezTo>
                    <a:pt x="7265" y="20294"/>
                    <a:pt x="7667" y="20490"/>
                    <a:pt x="7667" y="20490"/>
                  </a:cubicBezTo>
                  <a:cubicBezTo>
                    <a:pt x="7667" y="20490"/>
                    <a:pt x="8151" y="20751"/>
                    <a:pt x="8473" y="20490"/>
                  </a:cubicBezTo>
                  <a:cubicBezTo>
                    <a:pt x="8795" y="20228"/>
                    <a:pt x="9198" y="20556"/>
                    <a:pt x="9198" y="20556"/>
                  </a:cubicBezTo>
                  <a:cubicBezTo>
                    <a:pt x="9198" y="20556"/>
                    <a:pt x="9601" y="20294"/>
                    <a:pt x="9842" y="20425"/>
                  </a:cubicBezTo>
                  <a:cubicBezTo>
                    <a:pt x="10006" y="20513"/>
                    <a:pt x="10724" y="20993"/>
                    <a:pt x="11347" y="21454"/>
                  </a:cubicBezTo>
                  <a:cubicBezTo>
                    <a:pt x="11440" y="21427"/>
                    <a:pt x="12044" y="21247"/>
                    <a:pt x="12310" y="21226"/>
                  </a:cubicBezTo>
                  <a:cubicBezTo>
                    <a:pt x="12599" y="21202"/>
                    <a:pt x="13003" y="21600"/>
                    <a:pt x="13119" y="21459"/>
                  </a:cubicBezTo>
                  <a:cubicBezTo>
                    <a:pt x="13235" y="21319"/>
                    <a:pt x="13842" y="21108"/>
                    <a:pt x="14073" y="21202"/>
                  </a:cubicBezTo>
                  <a:cubicBezTo>
                    <a:pt x="14304" y="21296"/>
                    <a:pt x="14852" y="21319"/>
                    <a:pt x="14881" y="21155"/>
                  </a:cubicBezTo>
                  <a:cubicBezTo>
                    <a:pt x="14901" y="21044"/>
                    <a:pt x="15147" y="20932"/>
                    <a:pt x="15322" y="20812"/>
                  </a:cubicBezTo>
                  <a:cubicBezTo>
                    <a:pt x="15403" y="20757"/>
                    <a:pt x="15470" y="20699"/>
                    <a:pt x="15488" y="20640"/>
                  </a:cubicBezTo>
                  <a:cubicBezTo>
                    <a:pt x="15546" y="20452"/>
                    <a:pt x="16239" y="20124"/>
                    <a:pt x="16528" y="20077"/>
                  </a:cubicBezTo>
                  <a:cubicBezTo>
                    <a:pt x="16818" y="20030"/>
                    <a:pt x="17164" y="20007"/>
                    <a:pt x="17309" y="20147"/>
                  </a:cubicBezTo>
                  <a:cubicBezTo>
                    <a:pt x="17376" y="20213"/>
                    <a:pt x="17501" y="20263"/>
                    <a:pt x="17633" y="20307"/>
                  </a:cubicBezTo>
                  <a:cubicBezTo>
                    <a:pt x="17732" y="19707"/>
                    <a:pt x="17896" y="19380"/>
                    <a:pt x="17655" y="19380"/>
                  </a:cubicBezTo>
                  <a:cubicBezTo>
                    <a:pt x="17333" y="19380"/>
                    <a:pt x="16688" y="19119"/>
                    <a:pt x="16447" y="18596"/>
                  </a:cubicBezTo>
                  <a:cubicBezTo>
                    <a:pt x="16205" y="18074"/>
                    <a:pt x="15480" y="17747"/>
                    <a:pt x="15320" y="17419"/>
                  </a:cubicBezTo>
                  <a:cubicBezTo>
                    <a:pt x="15158" y="17093"/>
                    <a:pt x="14272" y="17159"/>
                    <a:pt x="14111" y="16898"/>
                  </a:cubicBezTo>
                  <a:cubicBezTo>
                    <a:pt x="13949" y="16636"/>
                    <a:pt x="14353" y="16636"/>
                    <a:pt x="14353" y="16310"/>
                  </a:cubicBezTo>
                  <a:cubicBezTo>
                    <a:pt x="14353" y="15984"/>
                    <a:pt x="15320" y="16179"/>
                    <a:pt x="15400" y="16113"/>
                  </a:cubicBezTo>
                  <a:cubicBezTo>
                    <a:pt x="15480" y="16048"/>
                    <a:pt x="15561" y="15330"/>
                    <a:pt x="15561" y="14938"/>
                  </a:cubicBezTo>
                  <a:cubicBezTo>
                    <a:pt x="15561" y="14546"/>
                    <a:pt x="16205" y="14155"/>
                    <a:pt x="15963" y="13958"/>
                  </a:cubicBezTo>
                  <a:cubicBezTo>
                    <a:pt x="15722" y="13762"/>
                    <a:pt x="16205" y="13697"/>
                    <a:pt x="16528" y="13501"/>
                  </a:cubicBezTo>
                  <a:cubicBezTo>
                    <a:pt x="16850" y="13305"/>
                    <a:pt x="16608" y="12717"/>
                    <a:pt x="16930" y="12455"/>
                  </a:cubicBezTo>
                  <a:cubicBezTo>
                    <a:pt x="17253" y="12195"/>
                    <a:pt x="17494" y="11672"/>
                    <a:pt x="17735" y="11672"/>
                  </a:cubicBezTo>
                  <a:cubicBezTo>
                    <a:pt x="17978" y="11672"/>
                    <a:pt x="18299" y="11410"/>
                    <a:pt x="18299" y="11149"/>
                  </a:cubicBezTo>
                  <a:cubicBezTo>
                    <a:pt x="18299" y="10889"/>
                    <a:pt x="18863" y="10366"/>
                    <a:pt x="18783" y="9908"/>
                  </a:cubicBezTo>
                  <a:cubicBezTo>
                    <a:pt x="18701" y="9451"/>
                    <a:pt x="18461" y="8863"/>
                    <a:pt x="18863" y="8471"/>
                  </a:cubicBezTo>
                  <a:cubicBezTo>
                    <a:pt x="19265" y="8080"/>
                    <a:pt x="19427" y="7753"/>
                    <a:pt x="19347" y="7427"/>
                  </a:cubicBezTo>
                  <a:cubicBezTo>
                    <a:pt x="19265" y="7100"/>
                    <a:pt x="19829" y="7034"/>
                    <a:pt x="20072" y="6839"/>
                  </a:cubicBezTo>
                  <a:cubicBezTo>
                    <a:pt x="20242" y="6699"/>
                    <a:pt x="20857" y="6493"/>
                    <a:pt x="21316" y="5898"/>
                  </a:cubicBezTo>
                  <a:cubicBezTo>
                    <a:pt x="21023" y="5607"/>
                    <a:pt x="20708" y="5367"/>
                    <a:pt x="20507" y="5292"/>
                  </a:cubicBezTo>
                  <a:cubicBezTo>
                    <a:pt x="20044" y="5121"/>
                    <a:pt x="19736" y="4465"/>
                    <a:pt x="19736" y="3637"/>
                  </a:cubicBezTo>
                  <a:cubicBezTo>
                    <a:pt x="19736" y="2809"/>
                    <a:pt x="19485" y="2152"/>
                    <a:pt x="19446" y="1888"/>
                  </a:cubicBezTo>
                  <a:cubicBezTo>
                    <a:pt x="19408" y="1621"/>
                    <a:pt x="18907" y="1059"/>
                    <a:pt x="18311" y="793"/>
                  </a:cubicBezTo>
                  <a:cubicBezTo>
                    <a:pt x="17888" y="606"/>
                    <a:pt x="17653" y="325"/>
                    <a:pt x="17583" y="0"/>
                  </a:cubicBezTo>
                  <a:cubicBezTo>
                    <a:pt x="17570" y="14"/>
                    <a:pt x="17551" y="31"/>
                    <a:pt x="17540" y="44"/>
                  </a:cubicBezTo>
                  <a:cubicBezTo>
                    <a:pt x="17155" y="482"/>
                    <a:pt x="17232" y="418"/>
                    <a:pt x="16846" y="418"/>
                  </a:cubicBezTo>
                  <a:close/>
                </a:path>
              </a:pathLst>
            </a:custGeom>
            <a:solidFill>
              <a:srgbClr val="E5E7EB"/>
            </a:solidFill>
            <a:ln w="6350" cap="flat">
              <a:solidFill>
                <a:srgbClr val="A6AAA9"/>
              </a:solidFill>
              <a:prstDash val="solid"/>
              <a:round/>
            </a:ln>
            <a:effectLst/>
          </p:spPr>
          <p:txBody>
            <a:bodyPr wrap="square" lIns="19050" tIns="19050" rIns="19050" bIns="19050" numCol="1" anchor="ctr">
              <a:noAutofit/>
            </a:bodyPr>
            <a:lstStyle/>
            <a:p>
              <a:endParaRPr sz="2000"/>
            </a:p>
          </p:txBody>
        </p:sp>
        <p:sp>
          <p:nvSpPr>
            <p:cNvPr id="244" name="Shape 3273">
              <a:extLst>
                <a:ext uri="{FF2B5EF4-FFF2-40B4-BE49-F238E27FC236}">
                  <a16:creationId xmlns:a16="http://schemas.microsoft.com/office/drawing/2014/main" id="{EBBEA140-0E8A-4D0A-B702-0FBD982BCB77}"/>
                </a:ext>
              </a:extLst>
            </p:cNvPr>
            <p:cNvSpPr/>
            <p:nvPr/>
          </p:nvSpPr>
          <p:spPr>
            <a:xfrm>
              <a:off x="12610628" y="6096133"/>
              <a:ext cx="104194" cy="11350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200" h="21600" extrusionOk="0">
                  <a:moveTo>
                    <a:pt x="6734" y="2547"/>
                  </a:moveTo>
                  <a:cubicBezTo>
                    <a:pt x="6103" y="3625"/>
                    <a:pt x="3471" y="8001"/>
                    <a:pt x="1367" y="10493"/>
                  </a:cubicBezTo>
                  <a:cubicBezTo>
                    <a:pt x="-1046" y="13329"/>
                    <a:pt x="331" y="18668"/>
                    <a:pt x="1019" y="20086"/>
                  </a:cubicBezTo>
                  <a:cubicBezTo>
                    <a:pt x="1711" y="21515"/>
                    <a:pt x="5156" y="21156"/>
                    <a:pt x="7225" y="19730"/>
                  </a:cubicBezTo>
                  <a:cubicBezTo>
                    <a:pt x="8827" y="18627"/>
                    <a:pt x="10032" y="19264"/>
                    <a:pt x="12434" y="21600"/>
                  </a:cubicBezTo>
                  <a:cubicBezTo>
                    <a:pt x="13681" y="19730"/>
                    <a:pt x="15420" y="17646"/>
                    <a:pt x="17001" y="15961"/>
                  </a:cubicBezTo>
                  <a:cubicBezTo>
                    <a:pt x="14269" y="14321"/>
                    <a:pt x="11749" y="14051"/>
                    <a:pt x="11082" y="13362"/>
                  </a:cubicBezTo>
                  <a:cubicBezTo>
                    <a:pt x="9946" y="12188"/>
                    <a:pt x="14352" y="8812"/>
                    <a:pt x="17453" y="8134"/>
                  </a:cubicBezTo>
                  <a:cubicBezTo>
                    <a:pt x="20554" y="7460"/>
                    <a:pt x="19084" y="3751"/>
                    <a:pt x="16478" y="1385"/>
                  </a:cubicBezTo>
                  <a:cubicBezTo>
                    <a:pt x="16048" y="996"/>
                    <a:pt x="15549" y="515"/>
                    <a:pt x="15011" y="0"/>
                  </a:cubicBezTo>
                  <a:cubicBezTo>
                    <a:pt x="13552" y="881"/>
                    <a:pt x="12359" y="1677"/>
                    <a:pt x="12018" y="2155"/>
                  </a:cubicBezTo>
                  <a:cubicBezTo>
                    <a:pt x="11208" y="3273"/>
                    <a:pt x="9394" y="2858"/>
                    <a:pt x="6734" y="2547"/>
                  </a:cubicBezTo>
                  <a:close/>
                </a:path>
              </a:pathLst>
            </a:custGeom>
            <a:solidFill>
              <a:srgbClr val="E5E7EB"/>
            </a:solidFill>
            <a:ln w="6350" cap="flat">
              <a:solidFill>
                <a:srgbClr val="A6AAA9"/>
              </a:solidFill>
              <a:prstDash val="solid"/>
              <a:round/>
            </a:ln>
            <a:effectLst/>
          </p:spPr>
          <p:txBody>
            <a:bodyPr wrap="square" lIns="19050" tIns="19050" rIns="19050" bIns="19050" numCol="1" anchor="ctr">
              <a:noAutofit/>
            </a:bodyPr>
            <a:lstStyle/>
            <a:p>
              <a:endParaRPr sz="2000"/>
            </a:p>
          </p:txBody>
        </p:sp>
        <p:sp>
          <p:nvSpPr>
            <p:cNvPr id="245" name="Shape 3274">
              <a:extLst>
                <a:ext uri="{FF2B5EF4-FFF2-40B4-BE49-F238E27FC236}">
                  <a16:creationId xmlns:a16="http://schemas.microsoft.com/office/drawing/2014/main" id="{28296257-C572-4398-BF0C-0E1A0B21B1E1}"/>
                </a:ext>
              </a:extLst>
            </p:cNvPr>
            <p:cNvSpPr/>
            <p:nvPr/>
          </p:nvSpPr>
          <p:spPr>
            <a:xfrm>
              <a:off x="12291877" y="5777381"/>
              <a:ext cx="398137" cy="34497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73" h="21474" extrusionOk="0">
                  <a:moveTo>
                    <a:pt x="3512" y="3323"/>
                  </a:moveTo>
                  <a:cubicBezTo>
                    <a:pt x="2919" y="4015"/>
                    <a:pt x="1539" y="4246"/>
                    <a:pt x="1737" y="5400"/>
                  </a:cubicBezTo>
                  <a:cubicBezTo>
                    <a:pt x="1934" y="6554"/>
                    <a:pt x="1539" y="7707"/>
                    <a:pt x="554" y="9091"/>
                  </a:cubicBezTo>
                  <a:cubicBezTo>
                    <a:pt x="-427" y="10467"/>
                    <a:pt x="152" y="12527"/>
                    <a:pt x="354" y="14138"/>
                  </a:cubicBezTo>
                  <a:cubicBezTo>
                    <a:pt x="1542" y="14041"/>
                    <a:pt x="2775" y="14017"/>
                    <a:pt x="3021" y="14301"/>
                  </a:cubicBezTo>
                  <a:cubicBezTo>
                    <a:pt x="3518" y="14881"/>
                    <a:pt x="3717" y="14301"/>
                    <a:pt x="4016" y="13140"/>
                  </a:cubicBezTo>
                  <a:cubicBezTo>
                    <a:pt x="4315" y="11975"/>
                    <a:pt x="4910" y="12093"/>
                    <a:pt x="5508" y="12675"/>
                  </a:cubicBezTo>
                  <a:cubicBezTo>
                    <a:pt x="6102" y="13257"/>
                    <a:pt x="6499" y="14187"/>
                    <a:pt x="7493" y="13605"/>
                  </a:cubicBezTo>
                  <a:cubicBezTo>
                    <a:pt x="8487" y="13023"/>
                    <a:pt x="8388" y="13371"/>
                    <a:pt x="8886" y="13605"/>
                  </a:cubicBezTo>
                  <a:cubicBezTo>
                    <a:pt x="9382" y="13838"/>
                    <a:pt x="11370" y="13488"/>
                    <a:pt x="12065" y="13605"/>
                  </a:cubicBezTo>
                  <a:cubicBezTo>
                    <a:pt x="12762" y="13721"/>
                    <a:pt x="18826" y="21283"/>
                    <a:pt x="18826" y="21283"/>
                  </a:cubicBezTo>
                  <a:cubicBezTo>
                    <a:pt x="18826" y="21283"/>
                    <a:pt x="18811" y="21311"/>
                    <a:pt x="18784" y="21363"/>
                  </a:cubicBezTo>
                  <a:cubicBezTo>
                    <a:pt x="19552" y="21464"/>
                    <a:pt x="20075" y="21600"/>
                    <a:pt x="20309" y="21234"/>
                  </a:cubicBezTo>
                  <a:cubicBezTo>
                    <a:pt x="20407" y="21078"/>
                    <a:pt x="20752" y="20818"/>
                    <a:pt x="21173" y="20529"/>
                  </a:cubicBezTo>
                  <a:cubicBezTo>
                    <a:pt x="20398" y="19677"/>
                    <a:pt x="19274" y="18281"/>
                    <a:pt x="17777" y="16070"/>
                  </a:cubicBezTo>
                  <a:cubicBezTo>
                    <a:pt x="15984" y="13421"/>
                    <a:pt x="13863" y="11988"/>
                    <a:pt x="12731" y="11988"/>
                  </a:cubicBezTo>
                  <a:cubicBezTo>
                    <a:pt x="11600" y="11988"/>
                    <a:pt x="11411" y="9726"/>
                    <a:pt x="10706" y="9614"/>
                  </a:cubicBezTo>
                  <a:cubicBezTo>
                    <a:pt x="9998" y="9505"/>
                    <a:pt x="8394" y="6248"/>
                    <a:pt x="8347" y="4150"/>
                  </a:cubicBezTo>
                  <a:cubicBezTo>
                    <a:pt x="8320" y="2969"/>
                    <a:pt x="7482" y="1330"/>
                    <a:pt x="6558" y="0"/>
                  </a:cubicBezTo>
                  <a:cubicBezTo>
                    <a:pt x="5434" y="2101"/>
                    <a:pt x="3929" y="2830"/>
                    <a:pt x="3512" y="3323"/>
                  </a:cubicBezTo>
                  <a:close/>
                </a:path>
              </a:pathLst>
            </a:custGeom>
            <a:solidFill>
              <a:srgbClr val="E5E7EB"/>
            </a:solidFill>
            <a:ln w="6350" cap="flat">
              <a:solidFill>
                <a:srgbClr val="A6AAA9"/>
              </a:solidFill>
              <a:prstDash val="solid"/>
              <a:round/>
            </a:ln>
            <a:effectLst/>
          </p:spPr>
          <p:txBody>
            <a:bodyPr wrap="square" lIns="19050" tIns="19050" rIns="19050" bIns="19050" numCol="1" anchor="ctr">
              <a:noAutofit/>
            </a:bodyPr>
            <a:lstStyle/>
            <a:p>
              <a:endParaRPr sz="2000"/>
            </a:p>
          </p:txBody>
        </p:sp>
        <p:sp>
          <p:nvSpPr>
            <p:cNvPr id="246" name="Shape 3275">
              <a:extLst>
                <a:ext uri="{FF2B5EF4-FFF2-40B4-BE49-F238E27FC236}">
                  <a16:creationId xmlns:a16="http://schemas.microsoft.com/office/drawing/2014/main" id="{33AEC247-CEDD-41A3-AAA9-16F38C7F3EFB}"/>
                </a:ext>
              </a:extLst>
            </p:cNvPr>
            <p:cNvSpPr/>
            <p:nvPr/>
          </p:nvSpPr>
          <p:spPr>
            <a:xfrm>
              <a:off x="12072735" y="5956680"/>
              <a:ext cx="890623" cy="69380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66" h="21324" extrusionOk="0">
                  <a:moveTo>
                    <a:pt x="1370" y="14050"/>
                  </a:moveTo>
                  <a:cubicBezTo>
                    <a:pt x="1547" y="14621"/>
                    <a:pt x="2343" y="15191"/>
                    <a:pt x="2609" y="16102"/>
                  </a:cubicBezTo>
                  <a:cubicBezTo>
                    <a:pt x="2874" y="17014"/>
                    <a:pt x="3583" y="17469"/>
                    <a:pt x="3937" y="17469"/>
                  </a:cubicBezTo>
                  <a:cubicBezTo>
                    <a:pt x="4201" y="17469"/>
                    <a:pt x="4022" y="18041"/>
                    <a:pt x="3913" y="19087"/>
                  </a:cubicBezTo>
                  <a:cubicBezTo>
                    <a:pt x="4082" y="19175"/>
                    <a:pt x="4263" y="19253"/>
                    <a:pt x="4381" y="19340"/>
                  </a:cubicBezTo>
                  <a:cubicBezTo>
                    <a:pt x="4604" y="19503"/>
                    <a:pt x="5524" y="19340"/>
                    <a:pt x="5842" y="19708"/>
                  </a:cubicBezTo>
                  <a:cubicBezTo>
                    <a:pt x="6159" y="20076"/>
                    <a:pt x="7175" y="20934"/>
                    <a:pt x="7493" y="20934"/>
                  </a:cubicBezTo>
                  <a:cubicBezTo>
                    <a:pt x="7811" y="20934"/>
                    <a:pt x="8954" y="21138"/>
                    <a:pt x="9144" y="21302"/>
                  </a:cubicBezTo>
                  <a:cubicBezTo>
                    <a:pt x="9334" y="21466"/>
                    <a:pt x="9589" y="20689"/>
                    <a:pt x="10097" y="20320"/>
                  </a:cubicBezTo>
                  <a:cubicBezTo>
                    <a:pt x="10605" y="19953"/>
                    <a:pt x="11240" y="19708"/>
                    <a:pt x="11335" y="19994"/>
                  </a:cubicBezTo>
                  <a:cubicBezTo>
                    <a:pt x="11430" y="20280"/>
                    <a:pt x="11780" y="20525"/>
                    <a:pt x="12033" y="20362"/>
                  </a:cubicBezTo>
                  <a:cubicBezTo>
                    <a:pt x="12138" y="20295"/>
                    <a:pt x="12425" y="20196"/>
                    <a:pt x="12747" y="20103"/>
                  </a:cubicBezTo>
                  <a:cubicBezTo>
                    <a:pt x="13215" y="19968"/>
                    <a:pt x="13756" y="19847"/>
                    <a:pt x="13907" y="19872"/>
                  </a:cubicBezTo>
                  <a:cubicBezTo>
                    <a:pt x="14161" y="19912"/>
                    <a:pt x="14859" y="18604"/>
                    <a:pt x="15780" y="18604"/>
                  </a:cubicBezTo>
                  <a:cubicBezTo>
                    <a:pt x="16701" y="18604"/>
                    <a:pt x="16955" y="18808"/>
                    <a:pt x="17368" y="18236"/>
                  </a:cubicBezTo>
                  <a:cubicBezTo>
                    <a:pt x="17781" y="17664"/>
                    <a:pt x="20892" y="13618"/>
                    <a:pt x="21178" y="13331"/>
                  </a:cubicBezTo>
                  <a:cubicBezTo>
                    <a:pt x="21464" y="13046"/>
                    <a:pt x="20987" y="12924"/>
                    <a:pt x="20670" y="12924"/>
                  </a:cubicBezTo>
                  <a:cubicBezTo>
                    <a:pt x="20352" y="12924"/>
                    <a:pt x="19717" y="12882"/>
                    <a:pt x="18701" y="12351"/>
                  </a:cubicBezTo>
                  <a:cubicBezTo>
                    <a:pt x="17685" y="11820"/>
                    <a:pt x="16098" y="11125"/>
                    <a:pt x="15812" y="11044"/>
                  </a:cubicBezTo>
                  <a:cubicBezTo>
                    <a:pt x="15526" y="10961"/>
                    <a:pt x="15113" y="10104"/>
                    <a:pt x="14859" y="9940"/>
                  </a:cubicBezTo>
                  <a:cubicBezTo>
                    <a:pt x="14606" y="9776"/>
                    <a:pt x="14098" y="8632"/>
                    <a:pt x="13970" y="8264"/>
                  </a:cubicBezTo>
                  <a:cubicBezTo>
                    <a:pt x="13926" y="8137"/>
                    <a:pt x="14027" y="7874"/>
                    <a:pt x="14188" y="7578"/>
                  </a:cubicBezTo>
                  <a:cubicBezTo>
                    <a:pt x="13877" y="7201"/>
                    <a:pt x="13721" y="7098"/>
                    <a:pt x="13513" y="7276"/>
                  </a:cubicBezTo>
                  <a:cubicBezTo>
                    <a:pt x="13245" y="7507"/>
                    <a:pt x="12799" y="7565"/>
                    <a:pt x="12709" y="7334"/>
                  </a:cubicBezTo>
                  <a:cubicBezTo>
                    <a:pt x="12620" y="7105"/>
                    <a:pt x="12441" y="6243"/>
                    <a:pt x="12754" y="5785"/>
                  </a:cubicBezTo>
                  <a:cubicBezTo>
                    <a:pt x="13067" y="5324"/>
                    <a:pt x="13468" y="4462"/>
                    <a:pt x="13468" y="4462"/>
                  </a:cubicBezTo>
                  <a:cubicBezTo>
                    <a:pt x="13468" y="4462"/>
                    <a:pt x="10746" y="728"/>
                    <a:pt x="10433" y="671"/>
                  </a:cubicBezTo>
                  <a:cubicBezTo>
                    <a:pt x="10120" y="613"/>
                    <a:pt x="9228" y="786"/>
                    <a:pt x="9005" y="671"/>
                  </a:cubicBezTo>
                  <a:cubicBezTo>
                    <a:pt x="8782" y="555"/>
                    <a:pt x="8826" y="384"/>
                    <a:pt x="8380" y="671"/>
                  </a:cubicBezTo>
                  <a:cubicBezTo>
                    <a:pt x="7933" y="958"/>
                    <a:pt x="7755" y="499"/>
                    <a:pt x="7488" y="212"/>
                  </a:cubicBezTo>
                  <a:cubicBezTo>
                    <a:pt x="7220" y="-75"/>
                    <a:pt x="6953" y="-134"/>
                    <a:pt x="6819" y="441"/>
                  </a:cubicBezTo>
                  <a:cubicBezTo>
                    <a:pt x="6684" y="1015"/>
                    <a:pt x="6595" y="1301"/>
                    <a:pt x="6372" y="1015"/>
                  </a:cubicBezTo>
                  <a:cubicBezTo>
                    <a:pt x="6262" y="874"/>
                    <a:pt x="5708" y="886"/>
                    <a:pt x="5175" y="934"/>
                  </a:cubicBezTo>
                  <a:cubicBezTo>
                    <a:pt x="5175" y="939"/>
                    <a:pt x="5175" y="944"/>
                    <a:pt x="5176" y="948"/>
                  </a:cubicBezTo>
                  <a:cubicBezTo>
                    <a:pt x="5264" y="1747"/>
                    <a:pt x="4644" y="2658"/>
                    <a:pt x="4644" y="3113"/>
                  </a:cubicBezTo>
                  <a:cubicBezTo>
                    <a:pt x="4644" y="3569"/>
                    <a:pt x="4291" y="4025"/>
                    <a:pt x="4025" y="4025"/>
                  </a:cubicBezTo>
                  <a:cubicBezTo>
                    <a:pt x="3759" y="4025"/>
                    <a:pt x="3494" y="4937"/>
                    <a:pt x="3140" y="5391"/>
                  </a:cubicBezTo>
                  <a:cubicBezTo>
                    <a:pt x="2785" y="5848"/>
                    <a:pt x="3052" y="6873"/>
                    <a:pt x="2698" y="7215"/>
                  </a:cubicBezTo>
                  <a:cubicBezTo>
                    <a:pt x="2343" y="7558"/>
                    <a:pt x="1813" y="7671"/>
                    <a:pt x="2078" y="8013"/>
                  </a:cubicBezTo>
                  <a:cubicBezTo>
                    <a:pt x="2343" y="8355"/>
                    <a:pt x="1635" y="9038"/>
                    <a:pt x="1635" y="9722"/>
                  </a:cubicBezTo>
                  <a:cubicBezTo>
                    <a:pt x="1635" y="10406"/>
                    <a:pt x="1547" y="11658"/>
                    <a:pt x="1458" y="11772"/>
                  </a:cubicBezTo>
                  <a:cubicBezTo>
                    <a:pt x="1370" y="11887"/>
                    <a:pt x="308" y="11546"/>
                    <a:pt x="308" y="12115"/>
                  </a:cubicBezTo>
                  <a:cubicBezTo>
                    <a:pt x="308" y="12684"/>
                    <a:pt x="-136" y="12684"/>
                    <a:pt x="42" y="13140"/>
                  </a:cubicBezTo>
                  <a:cubicBezTo>
                    <a:pt x="219" y="13596"/>
                    <a:pt x="1193" y="13481"/>
                    <a:pt x="1370" y="14050"/>
                  </a:cubicBezTo>
                  <a:close/>
                </a:path>
              </a:pathLst>
            </a:custGeom>
            <a:solidFill>
              <a:srgbClr val="E5E7EB"/>
            </a:solidFill>
            <a:ln w="6350" cap="flat">
              <a:solidFill>
                <a:srgbClr val="A6AAA9"/>
              </a:solidFill>
              <a:prstDash val="solid"/>
              <a:round/>
            </a:ln>
            <a:effectLst/>
          </p:spPr>
          <p:txBody>
            <a:bodyPr wrap="square" lIns="19050" tIns="19050" rIns="19050" bIns="19050" numCol="1" anchor="ctr">
              <a:noAutofit/>
            </a:bodyPr>
            <a:lstStyle/>
            <a:p>
              <a:endParaRPr sz="2000"/>
            </a:p>
          </p:txBody>
        </p:sp>
        <p:sp>
          <p:nvSpPr>
            <p:cNvPr id="247" name="Shape 3276">
              <a:extLst>
                <a:ext uri="{FF2B5EF4-FFF2-40B4-BE49-F238E27FC236}">
                  <a16:creationId xmlns:a16="http://schemas.microsoft.com/office/drawing/2014/main" id="{2BBC8E82-A07A-4EB6-AEA1-B695463FC709}"/>
                </a:ext>
              </a:extLst>
            </p:cNvPr>
            <p:cNvSpPr/>
            <p:nvPr/>
          </p:nvSpPr>
          <p:spPr>
            <a:xfrm>
              <a:off x="12212190" y="4681671"/>
              <a:ext cx="82388" cy="10982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310" h="21210" extrusionOk="0">
                  <a:moveTo>
                    <a:pt x="17387" y="9026"/>
                  </a:moveTo>
                  <a:cubicBezTo>
                    <a:pt x="20036" y="7114"/>
                    <a:pt x="21600" y="-390"/>
                    <a:pt x="10588" y="16"/>
                  </a:cubicBezTo>
                  <a:cubicBezTo>
                    <a:pt x="10483" y="504"/>
                    <a:pt x="10437" y="1012"/>
                    <a:pt x="10437" y="1534"/>
                  </a:cubicBezTo>
                  <a:cubicBezTo>
                    <a:pt x="10437" y="4998"/>
                    <a:pt x="3698" y="12278"/>
                    <a:pt x="0" y="18888"/>
                  </a:cubicBezTo>
                  <a:lnTo>
                    <a:pt x="6630" y="21210"/>
                  </a:lnTo>
                  <a:cubicBezTo>
                    <a:pt x="10077" y="16149"/>
                    <a:pt x="15275" y="10544"/>
                    <a:pt x="17387" y="9026"/>
                  </a:cubicBezTo>
                  <a:close/>
                </a:path>
              </a:pathLst>
            </a:custGeom>
            <a:solidFill>
              <a:srgbClr val="E5E7EB"/>
            </a:solidFill>
            <a:ln w="6350" cap="flat">
              <a:solidFill>
                <a:srgbClr val="A6AAA9"/>
              </a:solidFill>
              <a:prstDash val="solid"/>
              <a:round/>
            </a:ln>
            <a:effectLst/>
          </p:spPr>
          <p:txBody>
            <a:bodyPr wrap="square" lIns="19050" tIns="19050" rIns="19050" bIns="19050" numCol="1" anchor="ctr">
              <a:noAutofit/>
            </a:bodyPr>
            <a:lstStyle/>
            <a:p>
              <a:endParaRPr sz="2000"/>
            </a:p>
          </p:txBody>
        </p:sp>
        <p:sp>
          <p:nvSpPr>
            <p:cNvPr id="248" name="Shape 3277">
              <a:extLst>
                <a:ext uri="{FF2B5EF4-FFF2-40B4-BE49-F238E27FC236}">
                  <a16:creationId xmlns:a16="http://schemas.microsoft.com/office/drawing/2014/main" id="{FD6D8B16-1A70-4FC8-BCDD-C73F60FDBD41}"/>
                </a:ext>
              </a:extLst>
            </p:cNvPr>
            <p:cNvSpPr/>
            <p:nvPr/>
          </p:nvSpPr>
          <p:spPr>
            <a:xfrm>
              <a:off x="12232112" y="4502373"/>
              <a:ext cx="412643" cy="32906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402" y="14109"/>
                  </a:moveTo>
                  <a:cubicBezTo>
                    <a:pt x="1931" y="14625"/>
                    <a:pt x="770" y="16530"/>
                    <a:pt x="0" y="18250"/>
                  </a:cubicBezTo>
                  <a:lnTo>
                    <a:pt x="161" y="18337"/>
                  </a:lnTo>
                  <a:lnTo>
                    <a:pt x="409" y="19736"/>
                  </a:lnTo>
                  <a:lnTo>
                    <a:pt x="3259" y="21600"/>
                  </a:lnTo>
                  <a:cubicBezTo>
                    <a:pt x="3259" y="21600"/>
                    <a:pt x="5366" y="19736"/>
                    <a:pt x="6236" y="19581"/>
                  </a:cubicBezTo>
                  <a:cubicBezTo>
                    <a:pt x="7101" y="19426"/>
                    <a:pt x="17014" y="12742"/>
                    <a:pt x="17014" y="12742"/>
                  </a:cubicBezTo>
                  <a:cubicBezTo>
                    <a:pt x="17014" y="12742"/>
                    <a:pt x="17883" y="11033"/>
                    <a:pt x="17760" y="10410"/>
                  </a:cubicBezTo>
                  <a:cubicBezTo>
                    <a:pt x="17634" y="9789"/>
                    <a:pt x="17511" y="8078"/>
                    <a:pt x="18006" y="7303"/>
                  </a:cubicBezTo>
                  <a:cubicBezTo>
                    <a:pt x="18503" y="6527"/>
                    <a:pt x="17388" y="5283"/>
                    <a:pt x="17760" y="4038"/>
                  </a:cubicBezTo>
                  <a:cubicBezTo>
                    <a:pt x="18131" y="2794"/>
                    <a:pt x="19741" y="2176"/>
                    <a:pt x="19741" y="2176"/>
                  </a:cubicBezTo>
                  <a:lnTo>
                    <a:pt x="21600" y="467"/>
                  </a:lnTo>
                  <a:lnTo>
                    <a:pt x="20362" y="0"/>
                  </a:lnTo>
                  <a:cubicBezTo>
                    <a:pt x="20362" y="0"/>
                    <a:pt x="18752" y="776"/>
                    <a:pt x="16892" y="621"/>
                  </a:cubicBezTo>
                  <a:cubicBezTo>
                    <a:pt x="15033" y="467"/>
                    <a:pt x="14662" y="2176"/>
                    <a:pt x="12678" y="2176"/>
                  </a:cubicBezTo>
                  <a:cubicBezTo>
                    <a:pt x="10695" y="2176"/>
                    <a:pt x="9580" y="2794"/>
                    <a:pt x="9085" y="2021"/>
                  </a:cubicBezTo>
                  <a:cubicBezTo>
                    <a:pt x="8589" y="1243"/>
                    <a:pt x="8464" y="1709"/>
                    <a:pt x="7101" y="2486"/>
                  </a:cubicBezTo>
                  <a:cubicBezTo>
                    <a:pt x="5739" y="3262"/>
                    <a:pt x="4871" y="3109"/>
                    <a:pt x="4252" y="2486"/>
                  </a:cubicBezTo>
                  <a:cubicBezTo>
                    <a:pt x="3632" y="1866"/>
                    <a:pt x="3136" y="2642"/>
                    <a:pt x="3012" y="3419"/>
                  </a:cubicBezTo>
                  <a:cubicBezTo>
                    <a:pt x="2896" y="4147"/>
                    <a:pt x="3078" y="5820"/>
                    <a:pt x="1154" y="6151"/>
                  </a:cubicBezTo>
                  <a:cubicBezTo>
                    <a:pt x="1022" y="6867"/>
                    <a:pt x="797" y="7613"/>
                    <a:pt x="1127" y="8133"/>
                  </a:cubicBezTo>
                  <a:cubicBezTo>
                    <a:pt x="1618" y="8902"/>
                    <a:pt x="1029" y="9808"/>
                    <a:pt x="884" y="11047"/>
                  </a:cubicBezTo>
                  <a:cubicBezTo>
                    <a:pt x="3343" y="10909"/>
                    <a:pt x="2994" y="13459"/>
                    <a:pt x="2402" y="14109"/>
                  </a:cubicBezTo>
                  <a:close/>
                </a:path>
              </a:pathLst>
            </a:custGeom>
            <a:solidFill>
              <a:srgbClr val="E5E7EB"/>
            </a:solidFill>
            <a:ln w="6350" cap="flat">
              <a:solidFill>
                <a:srgbClr val="A6AAA9"/>
              </a:solidFill>
              <a:prstDash val="solid"/>
              <a:round/>
            </a:ln>
            <a:effectLst/>
          </p:spPr>
          <p:txBody>
            <a:bodyPr wrap="square" lIns="19050" tIns="19050" rIns="19050" bIns="19050" numCol="1" anchor="ctr">
              <a:noAutofit/>
            </a:bodyPr>
            <a:lstStyle/>
            <a:p>
              <a:endParaRPr sz="2000"/>
            </a:p>
          </p:txBody>
        </p:sp>
        <p:sp>
          <p:nvSpPr>
            <p:cNvPr id="249" name="Shape 3278">
              <a:extLst>
                <a:ext uri="{FF2B5EF4-FFF2-40B4-BE49-F238E27FC236}">
                  <a16:creationId xmlns:a16="http://schemas.microsoft.com/office/drawing/2014/main" id="{6DA7A1FE-050B-4DFB-A1B5-73509D5550DD}"/>
                </a:ext>
              </a:extLst>
            </p:cNvPr>
            <p:cNvSpPr/>
            <p:nvPr/>
          </p:nvSpPr>
          <p:spPr>
            <a:xfrm>
              <a:off x="17650896" y="4442607"/>
              <a:ext cx="211483" cy="27815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893" h="21138" extrusionOk="0">
                  <a:moveTo>
                    <a:pt x="4223" y="1809"/>
                  </a:moveTo>
                  <a:cubicBezTo>
                    <a:pt x="3714" y="2218"/>
                    <a:pt x="2199" y="2981"/>
                    <a:pt x="899" y="3827"/>
                  </a:cubicBezTo>
                  <a:cubicBezTo>
                    <a:pt x="1538" y="4684"/>
                    <a:pt x="1415" y="6147"/>
                    <a:pt x="2652" y="6240"/>
                  </a:cubicBezTo>
                  <a:cubicBezTo>
                    <a:pt x="4404" y="6377"/>
                    <a:pt x="4239" y="8533"/>
                    <a:pt x="2319" y="8194"/>
                  </a:cubicBezTo>
                  <a:cubicBezTo>
                    <a:pt x="403" y="7857"/>
                    <a:pt x="398" y="10283"/>
                    <a:pt x="2067" y="12372"/>
                  </a:cubicBezTo>
                  <a:cubicBezTo>
                    <a:pt x="3738" y="14460"/>
                    <a:pt x="-1101" y="16819"/>
                    <a:pt x="237" y="17897"/>
                  </a:cubicBezTo>
                  <a:cubicBezTo>
                    <a:pt x="1569" y="18971"/>
                    <a:pt x="486" y="20254"/>
                    <a:pt x="1068" y="20927"/>
                  </a:cubicBezTo>
                  <a:cubicBezTo>
                    <a:pt x="1653" y="21600"/>
                    <a:pt x="8741" y="20659"/>
                    <a:pt x="11826" y="18098"/>
                  </a:cubicBezTo>
                  <a:cubicBezTo>
                    <a:pt x="14914" y="15535"/>
                    <a:pt x="15743" y="15876"/>
                    <a:pt x="17329" y="16213"/>
                  </a:cubicBezTo>
                  <a:cubicBezTo>
                    <a:pt x="18916" y="16549"/>
                    <a:pt x="20499" y="15268"/>
                    <a:pt x="19661" y="14258"/>
                  </a:cubicBezTo>
                  <a:cubicBezTo>
                    <a:pt x="18828" y="13247"/>
                    <a:pt x="17911" y="10757"/>
                    <a:pt x="18160" y="7654"/>
                  </a:cubicBezTo>
                  <a:cubicBezTo>
                    <a:pt x="18308" y="5855"/>
                    <a:pt x="15269" y="2598"/>
                    <a:pt x="12322" y="0"/>
                  </a:cubicBezTo>
                  <a:cubicBezTo>
                    <a:pt x="11409" y="594"/>
                    <a:pt x="10582" y="908"/>
                    <a:pt x="9343" y="908"/>
                  </a:cubicBezTo>
                  <a:cubicBezTo>
                    <a:pt x="7337" y="908"/>
                    <a:pt x="5114" y="1087"/>
                    <a:pt x="4223" y="1809"/>
                  </a:cubicBezTo>
                  <a:close/>
                </a:path>
              </a:pathLst>
            </a:custGeom>
            <a:solidFill>
              <a:srgbClr val="E5E7EB"/>
            </a:solidFill>
            <a:ln w="6350" cap="flat">
              <a:solidFill>
                <a:srgbClr val="A6AAA9"/>
              </a:solidFill>
              <a:prstDash val="solid"/>
              <a:round/>
            </a:ln>
            <a:effectLst/>
          </p:spPr>
          <p:txBody>
            <a:bodyPr wrap="square" lIns="19050" tIns="19050" rIns="19050" bIns="19050" numCol="1" anchor="ctr">
              <a:noAutofit/>
            </a:bodyPr>
            <a:lstStyle/>
            <a:p>
              <a:endParaRPr sz="2000"/>
            </a:p>
          </p:txBody>
        </p:sp>
        <p:sp>
          <p:nvSpPr>
            <p:cNvPr id="250" name="Shape 3279">
              <a:extLst>
                <a:ext uri="{FF2B5EF4-FFF2-40B4-BE49-F238E27FC236}">
                  <a16:creationId xmlns:a16="http://schemas.microsoft.com/office/drawing/2014/main" id="{33C6400A-2281-47E8-AE86-810E29B7C33C}"/>
                </a:ext>
              </a:extLst>
            </p:cNvPr>
            <p:cNvSpPr/>
            <p:nvPr/>
          </p:nvSpPr>
          <p:spPr>
            <a:xfrm>
              <a:off x="15399709" y="5259409"/>
              <a:ext cx="251184" cy="33627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207" h="20623" extrusionOk="0">
                  <a:moveTo>
                    <a:pt x="20207" y="17137"/>
                  </a:moveTo>
                  <a:cubicBezTo>
                    <a:pt x="19357" y="13531"/>
                    <a:pt x="18881" y="10037"/>
                    <a:pt x="18257" y="10037"/>
                  </a:cubicBezTo>
                  <a:cubicBezTo>
                    <a:pt x="17393" y="10037"/>
                    <a:pt x="16238" y="13121"/>
                    <a:pt x="14795" y="12899"/>
                  </a:cubicBezTo>
                  <a:cubicBezTo>
                    <a:pt x="13347" y="12682"/>
                    <a:pt x="13347" y="8935"/>
                    <a:pt x="15080" y="8935"/>
                  </a:cubicBezTo>
                  <a:cubicBezTo>
                    <a:pt x="16814" y="8935"/>
                    <a:pt x="18836" y="6071"/>
                    <a:pt x="18836" y="5189"/>
                  </a:cubicBezTo>
                  <a:cubicBezTo>
                    <a:pt x="18836" y="4310"/>
                    <a:pt x="17107" y="4310"/>
                    <a:pt x="15371" y="4310"/>
                  </a:cubicBezTo>
                  <a:cubicBezTo>
                    <a:pt x="13635" y="4310"/>
                    <a:pt x="9879" y="4529"/>
                    <a:pt x="9879" y="4529"/>
                  </a:cubicBezTo>
                  <a:cubicBezTo>
                    <a:pt x="9879" y="4529"/>
                    <a:pt x="7564" y="3871"/>
                    <a:pt x="7564" y="2766"/>
                  </a:cubicBezTo>
                  <a:cubicBezTo>
                    <a:pt x="7564" y="1665"/>
                    <a:pt x="6699" y="782"/>
                    <a:pt x="4384" y="782"/>
                  </a:cubicBezTo>
                  <a:cubicBezTo>
                    <a:pt x="2077" y="782"/>
                    <a:pt x="2077" y="-977"/>
                    <a:pt x="340" y="782"/>
                  </a:cubicBezTo>
                  <a:cubicBezTo>
                    <a:pt x="-1393" y="2545"/>
                    <a:pt x="4099" y="2545"/>
                    <a:pt x="3520" y="3871"/>
                  </a:cubicBezTo>
                  <a:cubicBezTo>
                    <a:pt x="2941" y="5189"/>
                    <a:pt x="1207" y="4310"/>
                    <a:pt x="919" y="5410"/>
                  </a:cubicBezTo>
                  <a:cubicBezTo>
                    <a:pt x="629" y="6510"/>
                    <a:pt x="1211" y="9377"/>
                    <a:pt x="2077" y="10917"/>
                  </a:cubicBezTo>
                  <a:cubicBezTo>
                    <a:pt x="2739" y="12107"/>
                    <a:pt x="3741" y="15114"/>
                    <a:pt x="3778" y="17645"/>
                  </a:cubicBezTo>
                  <a:cubicBezTo>
                    <a:pt x="5123" y="17449"/>
                    <a:pt x="5753" y="16972"/>
                    <a:pt x="7002" y="16972"/>
                  </a:cubicBezTo>
                  <a:cubicBezTo>
                    <a:pt x="8569" y="16972"/>
                    <a:pt x="10708" y="16811"/>
                    <a:pt x="10851" y="15559"/>
                  </a:cubicBezTo>
                  <a:cubicBezTo>
                    <a:pt x="10995" y="14310"/>
                    <a:pt x="12777" y="13386"/>
                    <a:pt x="13773" y="13764"/>
                  </a:cubicBezTo>
                  <a:cubicBezTo>
                    <a:pt x="14773" y="14146"/>
                    <a:pt x="16271" y="17189"/>
                    <a:pt x="16341" y="18767"/>
                  </a:cubicBezTo>
                  <a:cubicBezTo>
                    <a:pt x="16365" y="19270"/>
                    <a:pt x="16650" y="19933"/>
                    <a:pt x="17092" y="20623"/>
                  </a:cubicBezTo>
                  <a:cubicBezTo>
                    <a:pt x="17889" y="20024"/>
                    <a:pt x="18820" y="19546"/>
                    <a:pt x="18820" y="19546"/>
                  </a:cubicBezTo>
                  <a:cubicBezTo>
                    <a:pt x="18820" y="19546"/>
                    <a:pt x="19406" y="17868"/>
                    <a:pt x="20207" y="17137"/>
                  </a:cubicBezTo>
                  <a:close/>
                </a:path>
              </a:pathLst>
            </a:custGeom>
            <a:solidFill>
              <a:srgbClr val="E5E7EB"/>
            </a:solidFill>
            <a:ln w="6350" cap="flat">
              <a:solidFill>
                <a:srgbClr val="A6AAA9"/>
              </a:solidFill>
              <a:prstDash val="solid"/>
              <a:round/>
            </a:ln>
            <a:effectLst/>
          </p:spPr>
          <p:txBody>
            <a:bodyPr wrap="square" lIns="19050" tIns="19050" rIns="19050" bIns="19050" numCol="1" anchor="ctr">
              <a:noAutofit/>
            </a:bodyPr>
            <a:lstStyle/>
            <a:p>
              <a:endParaRPr sz="2000"/>
            </a:p>
          </p:txBody>
        </p:sp>
        <p:sp>
          <p:nvSpPr>
            <p:cNvPr id="251" name="Shape 3280">
              <a:extLst>
                <a:ext uri="{FF2B5EF4-FFF2-40B4-BE49-F238E27FC236}">
                  <a16:creationId xmlns:a16="http://schemas.microsoft.com/office/drawing/2014/main" id="{96EDF2C7-7469-4166-B5D5-0BFEAEBEB69F}"/>
                </a:ext>
              </a:extLst>
            </p:cNvPr>
            <p:cNvSpPr/>
            <p:nvPr/>
          </p:nvSpPr>
          <p:spPr>
            <a:xfrm>
              <a:off x="14224311" y="4641826"/>
              <a:ext cx="1665823" cy="175578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39" h="21502" extrusionOk="0">
                  <a:moveTo>
                    <a:pt x="15419" y="9729"/>
                  </a:moveTo>
                  <a:cubicBezTo>
                    <a:pt x="15280" y="9422"/>
                    <a:pt x="15187" y="8849"/>
                    <a:pt x="15233" y="8630"/>
                  </a:cubicBezTo>
                  <a:cubicBezTo>
                    <a:pt x="15280" y="8410"/>
                    <a:pt x="15558" y="8586"/>
                    <a:pt x="15651" y="8322"/>
                  </a:cubicBezTo>
                  <a:cubicBezTo>
                    <a:pt x="15744" y="8058"/>
                    <a:pt x="14862" y="8058"/>
                    <a:pt x="15140" y="7706"/>
                  </a:cubicBezTo>
                  <a:cubicBezTo>
                    <a:pt x="15419" y="7354"/>
                    <a:pt x="15419" y="7706"/>
                    <a:pt x="15790" y="7706"/>
                  </a:cubicBezTo>
                  <a:cubicBezTo>
                    <a:pt x="16162" y="7706"/>
                    <a:pt x="16301" y="7882"/>
                    <a:pt x="16301" y="8102"/>
                  </a:cubicBezTo>
                  <a:cubicBezTo>
                    <a:pt x="16301" y="8322"/>
                    <a:pt x="16673" y="8454"/>
                    <a:pt x="16673" y="8454"/>
                  </a:cubicBezTo>
                  <a:cubicBezTo>
                    <a:pt x="16673" y="8454"/>
                    <a:pt x="17277" y="8410"/>
                    <a:pt x="17556" y="8410"/>
                  </a:cubicBezTo>
                  <a:cubicBezTo>
                    <a:pt x="17835" y="8410"/>
                    <a:pt x="18113" y="8410"/>
                    <a:pt x="18113" y="8586"/>
                  </a:cubicBezTo>
                  <a:cubicBezTo>
                    <a:pt x="18113" y="8762"/>
                    <a:pt x="17788" y="9334"/>
                    <a:pt x="17509" y="9334"/>
                  </a:cubicBezTo>
                  <a:cubicBezTo>
                    <a:pt x="17231" y="9334"/>
                    <a:pt x="17231" y="10082"/>
                    <a:pt x="17464" y="10125"/>
                  </a:cubicBezTo>
                  <a:cubicBezTo>
                    <a:pt x="17696" y="10170"/>
                    <a:pt x="17881" y="9554"/>
                    <a:pt x="18020" y="9554"/>
                  </a:cubicBezTo>
                  <a:cubicBezTo>
                    <a:pt x="18120" y="9554"/>
                    <a:pt x="18197" y="10251"/>
                    <a:pt x="18334" y="10971"/>
                  </a:cubicBezTo>
                  <a:cubicBezTo>
                    <a:pt x="18370" y="10931"/>
                    <a:pt x="18407" y="10901"/>
                    <a:pt x="18447" y="10901"/>
                  </a:cubicBezTo>
                  <a:cubicBezTo>
                    <a:pt x="18631" y="10901"/>
                    <a:pt x="18539" y="10293"/>
                    <a:pt x="18662" y="10119"/>
                  </a:cubicBezTo>
                  <a:cubicBezTo>
                    <a:pt x="18784" y="9945"/>
                    <a:pt x="18723" y="9394"/>
                    <a:pt x="18815" y="9394"/>
                  </a:cubicBezTo>
                  <a:cubicBezTo>
                    <a:pt x="18907" y="9394"/>
                    <a:pt x="19458" y="9568"/>
                    <a:pt x="19427" y="9423"/>
                  </a:cubicBezTo>
                  <a:cubicBezTo>
                    <a:pt x="19396" y="9278"/>
                    <a:pt x="19763" y="8785"/>
                    <a:pt x="19702" y="8524"/>
                  </a:cubicBezTo>
                  <a:cubicBezTo>
                    <a:pt x="19641" y="8263"/>
                    <a:pt x="19917" y="7944"/>
                    <a:pt x="19917" y="7626"/>
                  </a:cubicBezTo>
                  <a:cubicBezTo>
                    <a:pt x="19917" y="7307"/>
                    <a:pt x="20223" y="7220"/>
                    <a:pt x="20437" y="7046"/>
                  </a:cubicBezTo>
                  <a:cubicBezTo>
                    <a:pt x="20651" y="6872"/>
                    <a:pt x="21019" y="6640"/>
                    <a:pt x="21080" y="6785"/>
                  </a:cubicBezTo>
                  <a:cubicBezTo>
                    <a:pt x="21141" y="6929"/>
                    <a:pt x="21600" y="7046"/>
                    <a:pt x="21417" y="6785"/>
                  </a:cubicBezTo>
                  <a:cubicBezTo>
                    <a:pt x="21233" y="6523"/>
                    <a:pt x="21233" y="6350"/>
                    <a:pt x="21355" y="6292"/>
                  </a:cubicBezTo>
                  <a:cubicBezTo>
                    <a:pt x="21478" y="6234"/>
                    <a:pt x="21539" y="5944"/>
                    <a:pt x="21539" y="5944"/>
                  </a:cubicBezTo>
                  <a:cubicBezTo>
                    <a:pt x="21539" y="5944"/>
                    <a:pt x="21141" y="5886"/>
                    <a:pt x="21080" y="5712"/>
                  </a:cubicBezTo>
                  <a:cubicBezTo>
                    <a:pt x="21019" y="5538"/>
                    <a:pt x="20773" y="5364"/>
                    <a:pt x="20773" y="5219"/>
                  </a:cubicBezTo>
                  <a:cubicBezTo>
                    <a:pt x="20773" y="5074"/>
                    <a:pt x="20559" y="5132"/>
                    <a:pt x="20376" y="5277"/>
                  </a:cubicBezTo>
                  <a:cubicBezTo>
                    <a:pt x="20192" y="5422"/>
                    <a:pt x="19855" y="5103"/>
                    <a:pt x="19457" y="5306"/>
                  </a:cubicBezTo>
                  <a:cubicBezTo>
                    <a:pt x="19060" y="5509"/>
                    <a:pt x="18968" y="5741"/>
                    <a:pt x="18784" y="5712"/>
                  </a:cubicBezTo>
                  <a:cubicBezTo>
                    <a:pt x="18600" y="5682"/>
                    <a:pt x="18631" y="5857"/>
                    <a:pt x="18478" y="6002"/>
                  </a:cubicBezTo>
                  <a:cubicBezTo>
                    <a:pt x="18325" y="6147"/>
                    <a:pt x="18202" y="6321"/>
                    <a:pt x="18111" y="6321"/>
                  </a:cubicBezTo>
                  <a:cubicBezTo>
                    <a:pt x="18019" y="6321"/>
                    <a:pt x="17712" y="6466"/>
                    <a:pt x="17712" y="6466"/>
                  </a:cubicBezTo>
                  <a:cubicBezTo>
                    <a:pt x="17712" y="6466"/>
                    <a:pt x="17927" y="6900"/>
                    <a:pt x="17804" y="7103"/>
                  </a:cubicBezTo>
                  <a:cubicBezTo>
                    <a:pt x="17682" y="7307"/>
                    <a:pt x="17375" y="7103"/>
                    <a:pt x="17040" y="7191"/>
                  </a:cubicBezTo>
                  <a:cubicBezTo>
                    <a:pt x="16702" y="7278"/>
                    <a:pt x="16549" y="7075"/>
                    <a:pt x="16304" y="7133"/>
                  </a:cubicBezTo>
                  <a:cubicBezTo>
                    <a:pt x="16060" y="7191"/>
                    <a:pt x="15907" y="6988"/>
                    <a:pt x="15784" y="7016"/>
                  </a:cubicBezTo>
                  <a:cubicBezTo>
                    <a:pt x="15661" y="7046"/>
                    <a:pt x="15478" y="6755"/>
                    <a:pt x="15539" y="6523"/>
                  </a:cubicBezTo>
                  <a:cubicBezTo>
                    <a:pt x="15601" y="6292"/>
                    <a:pt x="15416" y="5973"/>
                    <a:pt x="15294" y="6147"/>
                  </a:cubicBezTo>
                  <a:cubicBezTo>
                    <a:pt x="15172" y="6321"/>
                    <a:pt x="14989" y="6234"/>
                    <a:pt x="14989" y="6495"/>
                  </a:cubicBezTo>
                  <a:cubicBezTo>
                    <a:pt x="14989" y="6755"/>
                    <a:pt x="15142" y="7075"/>
                    <a:pt x="14958" y="7249"/>
                  </a:cubicBezTo>
                  <a:cubicBezTo>
                    <a:pt x="14774" y="7423"/>
                    <a:pt x="13794" y="7510"/>
                    <a:pt x="13611" y="7365"/>
                  </a:cubicBezTo>
                  <a:cubicBezTo>
                    <a:pt x="13427" y="7220"/>
                    <a:pt x="12631" y="7133"/>
                    <a:pt x="12601" y="6988"/>
                  </a:cubicBezTo>
                  <a:cubicBezTo>
                    <a:pt x="12570" y="6842"/>
                    <a:pt x="12325" y="6582"/>
                    <a:pt x="12172" y="6582"/>
                  </a:cubicBezTo>
                  <a:cubicBezTo>
                    <a:pt x="12019" y="6582"/>
                    <a:pt x="11559" y="6785"/>
                    <a:pt x="11437" y="6697"/>
                  </a:cubicBezTo>
                  <a:cubicBezTo>
                    <a:pt x="11315" y="6611"/>
                    <a:pt x="11008" y="6379"/>
                    <a:pt x="10794" y="6350"/>
                  </a:cubicBezTo>
                  <a:cubicBezTo>
                    <a:pt x="10580" y="6321"/>
                    <a:pt x="10243" y="6176"/>
                    <a:pt x="10212" y="6060"/>
                  </a:cubicBezTo>
                  <a:cubicBezTo>
                    <a:pt x="10182" y="5944"/>
                    <a:pt x="9692" y="5886"/>
                    <a:pt x="9600" y="5770"/>
                  </a:cubicBezTo>
                  <a:cubicBezTo>
                    <a:pt x="9508" y="5654"/>
                    <a:pt x="9202" y="5625"/>
                    <a:pt x="9202" y="5480"/>
                  </a:cubicBezTo>
                  <a:cubicBezTo>
                    <a:pt x="9202" y="5335"/>
                    <a:pt x="9325" y="5103"/>
                    <a:pt x="9325" y="4929"/>
                  </a:cubicBezTo>
                  <a:cubicBezTo>
                    <a:pt x="9325" y="4755"/>
                    <a:pt x="9692" y="4582"/>
                    <a:pt x="9692" y="4465"/>
                  </a:cubicBezTo>
                  <a:cubicBezTo>
                    <a:pt x="9692" y="4349"/>
                    <a:pt x="9356" y="4146"/>
                    <a:pt x="9356" y="4146"/>
                  </a:cubicBezTo>
                  <a:cubicBezTo>
                    <a:pt x="9356" y="4146"/>
                    <a:pt x="9141" y="3769"/>
                    <a:pt x="8896" y="3769"/>
                  </a:cubicBezTo>
                  <a:cubicBezTo>
                    <a:pt x="8651" y="3769"/>
                    <a:pt x="8467" y="3364"/>
                    <a:pt x="8254" y="3335"/>
                  </a:cubicBezTo>
                  <a:cubicBezTo>
                    <a:pt x="8039" y="3306"/>
                    <a:pt x="8100" y="2899"/>
                    <a:pt x="7978" y="2754"/>
                  </a:cubicBezTo>
                  <a:cubicBezTo>
                    <a:pt x="7856" y="2610"/>
                    <a:pt x="7947" y="2262"/>
                    <a:pt x="8162" y="2436"/>
                  </a:cubicBezTo>
                  <a:cubicBezTo>
                    <a:pt x="8376" y="2610"/>
                    <a:pt x="8774" y="2436"/>
                    <a:pt x="8621" y="2175"/>
                  </a:cubicBezTo>
                  <a:cubicBezTo>
                    <a:pt x="8467" y="1914"/>
                    <a:pt x="8192" y="1682"/>
                    <a:pt x="8192" y="1537"/>
                  </a:cubicBezTo>
                  <a:cubicBezTo>
                    <a:pt x="8192" y="1392"/>
                    <a:pt x="8376" y="957"/>
                    <a:pt x="8162" y="841"/>
                  </a:cubicBezTo>
                  <a:cubicBezTo>
                    <a:pt x="7947" y="725"/>
                    <a:pt x="7764" y="551"/>
                    <a:pt x="7702" y="348"/>
                  </a:cubicBezTo>
                  <a:cubicBezTo>
                    <a:pt x="7641" y="145"/>
                    <a:pt x="7396" y="0"/>
                    <a:pt x="7396" y="0"/>
                  </a:cubicBezTo>
                  <a:lnTo>
                    <a:pt x="7090" y="29"/>
                  </a:lnTo>
                  <a:cubicBezTo>
                    <a:pt x="7090" y="29"/>
                    <a:pt x="6907" y="493"/>
                    <a:pt x="6784" y="551"/>
                  </a:cubicBezTo>
                  <a:cubicBezTo>
                    <a:pt x="6661" y="609"/>
                    <a:pt x="6233" y="696"/>
                    <a:pt x="6019" y="841"/>
                  </a:cubicBezTo>
                  <a:cubicBezTo>
                    <a:pt x="5805" y="986"/>
                    <a:pt x="5192" y="638"/>
                    <a:pt x="4856" y="638"/>
                  </a:cubicBezTo>
                  <a:cubicBezTo>
                    <a:pt x="4519" y="638"/>
                    <a:pt x="4304" y="957"/>
                    <a:pt x="4457" y="1044"/>
                  </a:cubicBezTo>
                  <a:cubicBezTo>
                    <a:pt x="4611" y="1131"/>
                    <a:pt x="4580" y="1740"/>
                    <a:pt x="4580" y="1740"/>
                  </a:cubicBezTo>
                  <a:cubicBezTo>
                    <a:pt x="4580" y="1740"/>
                    <a:pt x="4764" y="2494"/>
                    <a:pt x="5039" y="2436"/>
                  </a:cubicBezTo>
                  <a:cubicBezTo>
                    <a:pt x="5314" y="2378"/>
                    <a:pt x="5651" y="2696"/>
                    <a:pt x="5406" y="2754"/>
                  </a:cubicBezTo>
                  <a:cubicBezTo>
                    <a:pt x="5162" y="2812"/>
                    <a:pt x="5039" y="3074"/>
                    <a:pt x="5009" y="3306"/>
                  </a:cubicBezTo>
                  <a:cubicBezTo>
                    <a:pt x="4978" y="3538"/>
                    <a:pt x="5039" y="3827"/>
                    <a:pt x="4856" y="3856"/>
                  </a:cubicBezTo>
                  <a:cubicBezTo>
                    <a:pt x="4672" y="3885"/>
                    <a:pt x="4488" y="3943"/>
                    <a:pt x="4488" y="4262"/>
                  </a:cubicBezTo>
                  <a:cubicBezTo>
                    <a:pt x="4488" y="4582"/>
                    <a:pt x="4091" y="4495"/>
                    <a:pt x="4029" y="4610"/>
                  </a:cubicBezTo>
                  <a:cubicBezTo>
                    <a:pt x="3968" y="4726"/>
                    <a:pt x="3815" y="5306"/>
                    <a:pt x="3723" y="5393"/>
                  </a:cubicBezTo>
                  <a:cubicBezTo>
                    <a:pt x="3631" y="5480"/>
                    <a:pt x="3110" y="5509"/>
                    <a:pt x="3080" y="5770"/>
                  </a:cubicBezTo>
                  <a:cubicBezTo>
                    <a:pt x="3049" y="6031"/>
                    <a:pt x="2805" y="6350"/>
                    <a:pt x="2652" y="6321"/>
                  </a:cubicBezTo>
                  <a:cubicBezTo>
                    <a:pt x="2498" y="6292"/>
                    <a:pt x="2223" y="6176"/>
                    <a:pt x="2131" y="6350"/>
                  </a:cubicBezTo>
                  <a:cubicBezTo>
                    <a:pt x="2039" y="6524"/>
                    <a:pt x="1642" y="6205"/>
                    <a:pt x="1550" y="6292"/>
                  </a:cubicBezTo>
                  <a:cubicBezTo>
                    <a:pt x="1458" y="6379"/>
                    <a:pt x="967" y="6756"/>
                    <a:pt x="967" y="6988"/>
                  </a:cubicBezTo>
                  <a:cubicBezTo>
                    <a:pt x="967" y="7220"/>
                    <a:pt x="1488" y="7220"/>
                    <a:pt x="1458" y="7510"/>
                  </a:cubicBezTo>
                  <a:cubicBezTo>
                    <a:pt x="1427" y="7800"/>
                    <a:pt x="1642" y="8119"/>
                    <a:pt x="1795" y="8263"/>
                  </a:cubicBezTo>
                  <a:cubicBezTo>
                    <a:pt x="1947" y="8409"/>
                    <a:pt x="2192" y="8756"/>
                    <a:pt x="2069" y="8931"/>
                  </a:cubicBezTo>
                  <a:cubicBezTo>
                    <a:pt x="1947" y="9104"/>
                    <a:pt x="1764" y="9133"/>
                    <a:pt x="1488" y="9075"/>
                  </a:cubicBezTo>
                  <a:cubicBezTo>
                    <a:pt x="1213" y="9017"/>
                    <a:pt x="1243" y="9191"/>
                    <a:pt x="754" y="9104"/>
                  </a:cubicBezTo>
                  <a:cubicBezTo>
                    <a:pt x="264" y="9017"/>
                    <a:pt x="233" y="9365"/>
                    <a:pt x="49" y="9568"/>
                  </a:cubicBezTo>
                  <a:cubicBezTo>
                    <a:pt x="38" y="9581"/>
                    <a:pt x="21" y="9599"/>
                    <a:pt x="0" y="9622"/>
                  </a:cubicBezTo>
                  <a:cubicBezTo>
                    <a:pt x="231" y="9795"/>
                    <a:pt x="328" y="10104"/>
                    <a:pt x="713" y="10244"/>
                  </a:cubicBezTo>
                  <a:cubicBezTo>
                    <a:pt x="1160" y="10407"/>
                    <a:pt x="1561" y="9972"/>
                    <a:pt x="1561" y="10287"/>
                  </a:cubicBezTo>
                  <a:cubicBezTo>
                    <a:pt x="1561" y="10602"/>
                    <a:pt x="506" y="10537"/>
                    <a:pt x="484" y="10635"/>
                  </a:cubicBezTo>
                  <a:cubicBezTo>
                    <a:pt x="461" y="10733"/>
                    <a:pt x="1572" y="12003"/>
                    <a:pt x="2134" y="11905"/>
                  </a:cubicBezTo>
                  <a:cubicBezTo>
                    <a:pt x="2696" y="11808"/>
                    <a:pt x="3109" y="11232"/>
                    <a:pt x="2948" y="11145"/>
                  </a:cubicBezTo>
                  <a:cubicBezTo>
                    <a:pt x="2788" y="11058"/>
                    <a:pt x="3040" y="10700"/>
                    <a:pt x="3189" y="10765"/>
                  </a:cubicBezTo>
                  <a:cubicBezTo>
                    <a:pt x="3338" y="10830"/>
                    <a:pt x="3212" y="11394"/>
                    <a:pt x="3384" y="11525"/>
                  </a:cubicBezTo>
                  <a:cubicBezTo>
                    <a:pt x="3556" y="11655"/>
                    <a:pt x="3499" y="11894"/>
                    <a:pt x="3384" y="12198"/>
                  </a:cubicBezTo>
                  <a:cubicBezTo>
                    <a:pt x="3269" y="12502"/>
                    <a:pt x="3499" y="13099"/>
                    <a:pt x="3532" y="13436"/>
                  </a:cubicBezTo>
                  <a:cubicBezTo>
                    <a:pt x="3567" y="13772"/>
                    <a:pt x="3808" y="14261"/>
                    <a:pt x="3888" y="14760"/>
                  </a:cubicBezTo>
                  <a:cubicBezTo>
                    <a:pt x="3969" y="15260"/>
                    <a:pt x="4301" y="16172"/>
                    <a:pt x="4611" y="16725"/>
                  </a:cubicBezTo>
                  <a:cubicBezTo>
                    <a:pt x="4920" y="17279"/>
                    <a:pt x="5160" y="18365"/>
                    <a:pt x="5366" y="18626"/>
                  </a:cubicBezTo>
                  <a:cubicBezTo>
                    <a:pt x="5573" y="18886"/>
                    <a:pt x="6101" y="19678"/>
                    <a:pt x="6101" y="20167"/>
                  </a:cubicBezTo>
                  <a:cubicBezTo>
                    <a:pt x="6101" y="20656"/>
                    <a:pt x="6662" y="21339"/>
                    <a:pt x="6857" y="21470"/>
                  </a:cubicBezTo>
                  <a:cubicBezTo>
                    <a:pt x="7052" y="21600"/>
                    <a:pt x="7476" y="21318"/>
                    <a:pt x="7579" y="21014"/>
                  </a:cubicBezTo>
                  <a:cubicBezTo>
                    <a:pt x="7683" y="20710"/>
                    <a:pt x="8267" y="20590"/>
                    <a:pt x="8301" y="20330"/>
                  </a:cubicBezTo>
                  <a:cubicBezTo>
                    <a:pt x="8336" y="20069"/>
                    <a:pt x="8392" y="19863"/>
                    <a:pt x="8599" y="19830"/>
                  </a:cubicBezTo>
                  <a:cubicBezTo>
                    <a:pt x="8806" y="19798"/>
                    <a:pt x="8806" y="19592"/>
                    <a:pt x="8806" y="19309"/>
                  </a:cubicBezTo>
                  <a:cubicBezTo>
                    <a:pt x="8806" y="19027"/>
                    <a:pt x="8829" y="18626"/>
                    <a:pt x="9035" y="18376"/>
                  </a:cubicBezTo>
                  <a:cubicBezTo>
                    <a:pt x="9241" y="18126"/>
                    <a:pt x="9276" y="17453"/>
                    <a:pt x="9150" y="17182"/>
                  </a:cubicBezTo>
                  <a:cubicBezTo>
                    <a:pt x="9024" y="16910"/>
                    <a:pt x="9092" y="16530"/>
                    <a:pt x="9207" y="16258"/>
                  </a:cubicBezTo>
                  <a:cubicBezTo>
                    <a:pt x="9321" y="15987"/>
                    <a:pt x="9276" y="15672"/>
                    <a:pt x="9494" y="15651"/>
                  </a:cubicBezTo>
                  <a:cubicBezTo>
                    <a:pt x="9711" y="15629"/>
                    <a:pt x="10032" y="15444"/>
                    <a:pt x="10262" y="15151"/>
                  </a:cubicBezTo>
                  <a:cubicBezTo>
                    <a:pt x="10491" y="14858"/>
                    <a:pt x="11190" y="14456"/>
                    <a:pt x="11442" y="14261"/>
                  </a:cubicBezTo>
                  <a:cubicBezTo>
                    <a:pt x="11694" y="14065"/>
                    <a:pt x="12462" y="13425"/>
                    <a:pt x="12692" y="13067"/>
                  </a:cubicBezTo>
                  <a:cubicBezTo>
                    <a:pt x="12921" y="12708"/>
                    <a:pt x="13574" y="12589"/>
                    <a:pt x="13872" y="12296"/>
                  </a:cubicBezTo>
                  <a:cubicBezTo>
                    <a:pt x="14170" y="12003"/>
                    <a:pt x="14056" y="11851"/>
                    <a:pt x="14113" y="11536"/>
                  </a:cubicBezTo>
                  <a:cubicBezTo>
                    <a:pt x="14170" y="11221"/>
                    <a:pt x="15133" y="11091"/>
                    <a:pt x="15500" y="11091"/>
                  </a:cubicBezTo>
                  <a:cubicBezTo>
                    <a:pt x="15575" y="11091"/>
                    <a:pt x="15637" y="11083"/>
                    <a:pt x="15693" y="11073"/>
                  </a:cubicBezTo>
                  <a:cubicBezTo>
                    <a:pt x="15687" y="10568"/>
                    <a:pt x="15526" y="9967"/>
                    <a:pt x="15419" y="9729"/>
                  </a:cubicBezTo>
                  <a:close/>
                </a:path>
              </a:pathLst>
            </a:custGeom>
            <a:solidFill>
              <a:srgbClr val="E5E7EB"/>
            </a:solidFill>
            <a:ln w="6350" cap="flat">
              <a:solidFill>
                <a:srgbClr val="A6AAA9"/>
              </a:solidFill>
              <a:prstDash val="solid"/>
              <a:round/>
            </a:ln>
            <a:effectLst/>
          </p:spPr>
          <p:txBody>
            <a:bodyPr wrap="square" lIns="19050" tIns="19050" rIns="19050" bIns="19050" numCol="1" anchor="ctr">
              <a:noAutofit/>
            </a:bodyPr>
            <a:lstStyle/>
            <a:p>
              <a:endParaRPr sz="2000"/>
            </a:p>
          </p:txBody>
        </p:sp>
        <p:sp>
          <p:nvSpPr>
            <p:cNvPr id="252" name="Shape 3281">
              <a:extLst>
                <a:ext uri="{FF2B5EF4-FFF2-40B4-BE49-F238E27FC236}">
                  <a16:creationId xmlns:a16="http://schemas.microsoft.com/office/drawing/2014/main" id="{7C3890E1-2C99-4152-B11B-C4EDED85CE76}"/>
                </a:ext>
              </a:extLst>
            </p:cNvPr>
            <p:cNvSpPr/>
            <p:nvPr/>
          </p:nvSpPr>
          <p:spPr>
            <a:xfrm>
              <a:off x="15379788" y="3406662"/>
              <a:ext cx="1882703" cy="80419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58" h="21424" extrusionOk="0">
                  <a:moveTo>
                    <a:pt x="20671" y="8964"/>
                  </a:moveTo>
                  <a:cubicBezTo>
                    <a:pt x="20450" y="8348"/>
                    <a:pt x="20096" y="8657"/>
                    <a:pt x="20008" y="9171"/>
                  </a:cubicBezTo>
                  <a:cubicBezTo>
                    <a:pt x="19919" y="9685"/>
                    <a:pt x="19742" y="8964"/>
                    <a:pt x="19345" y="8964"/>
                  </a:cubicBezTo>
                  <a:cubicBezTo>
                    <a:pt x="18946" y="8964"/>
                    <a:pt x="18902" y="9479"/>
                    <a:pt x="18637" y="8862"/>
                  </a:cubicBezTo>
                  <a:cubicBezTo>
                    <a:pt x="18372" y="8245"/>
                    <a:pt x="18725" y="8038"/>
                    <a:pt x="18725" y="8038"/>
                  </a:cubicBezTo>
                  <a:lnTo>
                    <a:pt x="18769" y="7215"/>
                  </a:lnTo>
                  <a:lnTo>
                    <a:pt x="19319" y="4660"/>
                  </a:lnTo>
                  <a:cubicBezTo>
                    <a:pt x="19162" y="4511"/>
                    <a:pt x="18932" y="4452"/>
                    <a:pt x="18822" y="4548"/>
                  </a:cubicBezTo>
                  <a:cubicBezTo>
                    <a:pt x="18659" y="4690"/>
                    <a:pt x="18273" y="4596"/>
                    <a:pt x="18233" y="4265"/>
                  </a:cubicBezTo>
                  <a:cubicBezTo>
                    <a:pt x="18192" y="3934"/>
                    <a:pt x="17543" y="3887"/>
                    <a:pt x="17380" y="4171"/>
                  </a:cubicBezTo>
                  <a:cubicBezTo>
                    <a:pt x="17218" y="4454"/>
                    <a:pt x="16853" y="4690"/>
                    <a:pt x="16832" y="5021"/>
                  </a:cubicBezTo>
                  <a:cubicBezTo>
                    <a:pt x="16812" y="5352"/>
                    <a:pt x="16426" y="5257"/>
                    <a:pt x="16284" y="5492"/>
                  </a:cubicBezTo>
                  <a:cubicBezTo>
                    <a:pt x="16142" y="5729"/>
                    <a:pt x="15410" y="5824"/>
                    <a:pt x="15391" y="6013"/>
                  </a:cubicBezTo>
                  <a:cubicBezTo>
                    <a:pt x="15371" y="6203"/>
                    <a:pt x="14599" y="6249"/>
                    <a:pt x="14478" y="6013"/>
                  </a:cubicBezTo>
                  <a:cubicBezTo>
                    <a:pt x="14355" y="5777"/>
                    <a:pt x="13685" y="6013"/>
                    <a:pt x="13604" y="5634"/>
                  </a:cubicBezTo>
                  <a:cubicBezTo>
                    <a:pt x="13523" y="5257"/>
                    <a:pt x="13238" y="5067"/>
                    <a:pt x="13238" y="4738"/>
                  </a:cubicBezTo>
                  <a:cubicBezTo>
                    <a:pt x="13238" y="4406"/>
                    <a:pt x="12731" y="4406"/>
                    <a:pt x="12670" y="4124"/>
                  </a:cubicBezTo>
                  <a:cubicBezTo>
                    <a:pt x="12609" y="3840"/>
                    <a:pt x="12203" y="3698"/>
                    <a:pt x="12143" y="3792"/>
                  </a:cubicBezTo>
                  <a:cubicBezTo>
                    <a:pt x="12081" y="3887"/>
                    <a:pt x="11634" y="3509"/>
                    <a:pt x="11513" y="3462"/>
                  </a:cubicBezTo>
                  <a:cubicBezTo>
                    <a:pt x="11391" y="3415"/>
                    <a:pt x="11006" y="3650"/>
                    <a:pt x="10884" y="3650"/>
                  </a:cubicBezTo>
                  <a:cubicBezTo>
                    <a:pt x="10762" y="3650"/>
                    <a:pt x="10538" y="4171"/>
                    <a:pt x="10397" y="4217"/>
                  </a:cubicBezTo>
                  <a:cubicBezTo>
                    <a:pt x="10254" y="4265"/>
                    <a:pt x="9868" y="3650"/>
                    <a:pt x="9787" y="3792"/>
                  </a:cubicBezTo>
                  <a:cubicBezTo>
                    <a:pt x="9706" y="3934"/>
                    <a:pt x="9462" y="3321"/>
                    <a:pt x="9361" y="3038"/>
                  </a:cubicBezTo>
                  <a:cubicBezTo>
                    <a:pt x="9259" y="2754"/>
                    <a:pt x="9361" y="1950"/>
                    <a:pt x="9280" y="1667"/>
                  </a:cubicBezTo>
                  <a:cubicBezTo>
                    <a:pt x="9199" y="1383"/>
                    <a:pt x="8752" y="1383"/>
                    <a:pt x="8610" y="1195"/>
                  </a:cubicBezTo>
                  <a:cubicBezTo>
                    <a:pt x="8468" y="1006"/>
                    <a:pt x="8244" y="722"/>
                    <a:pt x="8102" y="722"/>
                  </a:cubicBezTo>
                  <a:cubicBezTo>
                    <a:pt x="7960" y="722"/>
                    <a:pt x="7737" y="628"/>
                    <a:pt x="7676" y="486"/>
                  </a:cubicBezTo>
                  <a:cubicBezTo>
                    <a:pt x="7615" y="344"/>
                    <a:pt x="7310" y="108"/>
                    <a:pt x="7169" y="14"/>
                  </a:cubicBezTo>
                  <a:cubicBezTo>
                    <a:pt x="7026" y="-80"/>
                    <a:pt x="7006" y="344"/>
                    <a:pt x="6925" y="533"/>
                  </a:cubicBezTo>
                  <a:cubicBezTo>
                    <a:pt x="6844" y="722"/>
                    <a:pt x="6600" y="770"/>
                    <a:pt x="6559" y="1100"/>
                  </a:cubicBezTo>
                  <a:cubicBezTo>
                    <a:pt x="6518" y="1431"/>
                    <a:pt x="6234" y="1525"/>
                    <a:pt x="6275" y="1903"/>
                  </a:cubicBezTo>
                  <a:cubicBezTo>
                    <a:pt x="6316" y="2281"/>
                    <a:pt x="6417" y="3038"/>
                    <a:pt x="6518" y="3225"/>
                  </a:cubicBezTo>
                  <a:cubicBezTo>
                    <a:pt x="6620" y="3415"/>
                    <a:pt x="6559" y="3981"/>
                    <a:pt x="6499" y="4171"/>
                  </a:cubicBezTo>
                  <a:cubicBezTo>
                    <a:pt x="6437" y="4359"/>
                    <a:pt x="6011" y="4500"/>
                    <a:pt x="5930" y="4832"/>
                  </a:cubicBezTo>
                  <a:cubicBezTo>
                    <a:pt x="5849" y="5163"/>
                    <a:pt x="5646" y="4784"/>
                    <a:pt x="5443" y="4500"/>
                  </a:cubicBezTo>
                  <a:cubicBezTo>
                    <a:pt x="5240" y="4217"/>
                    <a:pt x="4996" y="4406"/>
                    <a:pt x="4895" y="4596"/>
                  </a:cubicBezTo>
                  <a:cubicBezTo>
                    <a:pt x="4793" y="4784"/>
                    <a:pt x="4428" y="4124"/>
                    <a:pt x="4326" y="4076"/>
                  </a:cubicBezTo>
                  <a:cubicBezTo>
                    <a:pt x="4224" y="4029"/>
                    <a:pt x="4204" y="3131"/>
                    <a:pt x="4103" y="3179"/>
                  </a:cubicBezTo>
                  <a:cubicBezTo>
                    <a:pt x="4001" y="3225"/>
                    <a:pt x="3290" y="2896"/>
                    <a:pt x="3149" y="2800"/>
                  </a:cubicBezTo>
                  <a:cubicBezTo>
                    <a:pt x="3006" y="2706"/>
                    <a:pt x="2702" y="2754"/>
                    <a:pt x="2661" y="2990"/>
                  </a:cubicBezTo>
                  <a:cubicBezTo>
                    <a:pt x="2620" y="3227"/>
                    <a:pt x="2255" y="3179"/>
                    <a:pt x="2194" y="3462"/>
                  </a:cubicBezTo>
                  <a:cubicBezTo>
                    <a:pt x="2133" y="3746"/>
                    <a:pt x="1849" y="3887"/>
                    <a:pt x="1748" y="4171"/>
                  </a:cubicBezTo>
                  <a:cubicBezTo>
                    <a:pt x="1646" y="4454"/>
                    <a:pt x="1301" y="4454"/>
                    <a:pt x="1220" y="4879"/>
                  </a:cubicBezTo>
                  <a:cubicBezTo>
                    <a:pt x="1139" y="5305"/>
                    <a:pt x="712" y="5492"/>
                    <a:pt x="591" y="5540"/>
                  </a:cubicBezTo>
                  <a:cubicBezTo>
                    <a:pt x="469" y="5588"/>
                    <a:pt x="144" y="5729"/>
                    <a:pt x="123" y="5965"/>
                  </a:cubicBezTo>
                  <a:cubicBezTo>
                    <a:pt x="115" y="6067"/>
                    <a:pt x="64" y="6080"/>
                    <a:pt x="0" y="6062"/>
                  </a:cubicBezTo>
                  <a:cubicBezTo>
                    <a:pt x="8" y="6126"/>
                    <a:pt x="17" y="6182"/>
                    <a:pt x="22" y="6253"/>
                  </a:cubicBezTo>
                  <a:cubicBezTo>
                    <a:pt x="107" y="7331"/>
                    <a:pt x="303" y="7300"/>
                    <a:pt x="514" y="7725"/>
                  </a:cubicBezTo>
                  <a:cubicBezTo>
                    <a:pt x="725" y="8149"/>
                    <a:pt x="908" y="8476"/>
                    <a:pt x="1132" y="8509"/>
                  </a:cubicBezTo>
                  <a:cubicBezTo>
                    <a:pt x="1357" y="8543"/>
                    <a:pt x="1695" y="9162"/>
                    <a:pt x="1722" y="9621"/>
                  </a:cubicBezTo>
                  <a:cubicBezTo>
                    <a:pt x="1751" y="10078"/>
                    <a:pt x="1961" y="10601"/>
                    <a:pt x="2088" y="10831"/>
                  </a:cubicBezTo>
                  <a:cubicBezTo>
                    <a:pt x="2215" y="11059"/>
                    <a:pt x="2046" y="11844"/>
                    <a:pt x="2046" y="12432"/>
                  </a:cubicBezTo>
                  <a:cubicBezTo>
                    <a:pt x="2046" y="13021"/>
                    <a:pt x="1737" y="13152"/>
                    <a:pt x="1891" y="13741"/>
                  </a:cubicBezTo>
                  <a:cubicBezTo>
                    <a:pt x="2046" y="14329"/>
                    <a:pt x="3128" y="14622"/>
                    <a:pt x="3437" y="14622"/>
                  </a:cubicBezTo>
                  <a:cubicBezTo>
                    <a:pt x="3746" y="14622"/>
                    <a:pt x="3859" y="15310"/>
                    <a:pt x="3952" y="15345"/>
                  </a:cubicBezTo>
                  <a:cubicBezTo>
                    <a:pt x="4147" y="15420"/>
                    <a:pt x="4173" y="15962"/>
                    <a:pt x="4395" y="16065"/>
                  </a:cubicBezTo>
                  <a:cubicBezTo>
                    <a:pt x="4616" y="16168"/>
                    <a:pt x="4837" y="16476"/>
                    <a:pt x="4925" y="17404"/>
                  </a:cubicBezTo>
                  <a:cubicBezTo>
                    <a:pt x="5013" y="18329"/>
                    <a:pt x="5279" y="18637"/>
                    <a:pt x="5323" y="19050"/>
                  </a:cubicBezTo>
                  <a:cubicBezTo>
                    <a:pt x="5367" y="19462"/>
                    <a:pt x="5854" y="19153"/>
                    <a:pt x="6208" y="19256"/>
                  </a:cubicBezTo>
                  <a:cubicBezTo>
                    <a:pt x="6562" y="19359"/>
                    <a:pt x="7579" y="19256"/>
                    <a:pt x="7845" y="19359"/>
                  </a:cubicBezTo>
                  <a:cubicBezTo>
                    <a:pt x="8110" y="19462"/>
                    <a:pt x="8729" y="19359"/>
                    <a:pt x="9083" y="19976"/>
                  </a:cubicBezTo>
                  <a:cubicBezTo>
                    <a:pt x="9437" y="20593"/>
                    <a:pt x="9614" y="20078"/>
                    <a:pt x="9835" y="20387"/>
                  </a:cubicBezTo>
                  <a:cubicBezTo>
                    <a:pt x="10057" y="20695"/>
                    <a:pt x="10233" y="20902"/>
                    <a:pt x="10542" y="20799"/>
                  </a:cubicBezTo>
                  <a:cubicBezTo>
                    <a:pt x="10852" y="20695"/>
                    <a:pt x="10852" y="21314"/>
                    <a:pt x="11073" y="21417"/>
                  </a:cubicBezTo>
                  <a:cubicBezTo>
                    <a:pt x="11294" y="21520"/>
                    <a:pt x="11693" y="20593"/>
                    <a:pt x="12268" y="19976"/>
                  </a:cubicBezTo>
                  <a:cubicBezTo>
                    <a:pt x="12842" y="19359"/>
                    <a:pt x="13506" y="19770"/>
                    <a:pt x="13815" y="19874"/>
                  </a:cubicBezTo>
                  <a:cubicBezTo>
                    <a:pt x="14125" y="19976"/>
                    <a:pt x="14700" y="19565"/>
                    <a:pt x="15054" y="18637"/>
                  </a:cubicBezTo>
                  <a:cubicBezTo>
                    <a:pt x="15408" y="17713"/>
                    <a:pt x="15850" y="17918"/>
                    <a:pt x="15894" y="17094"/>
                  </a:cubicBezTo>
                  <a:cubicBezTo>
                    <a:pt x="15938" y="16271"/>
                    <a:pt x="15541" y="15962"/>
                    <a:pt x="15717" y="15242"/>
                  </a:cubicBezTo>
                  <a:cubicBezTo>
                    <a:pt x="15894" y="14522"/>
                    <a:pt x="16204" y="14624"/>
                    <a:pt x="16381" y="14831"/>
                  </a:cubicBezTo>
                  <a:cubicBezTo>
                    <a:pt x="16558" y="15036"/>
                    <a:pt x="17045" y="15345"/>
                    <a:pt x="17487" y="14624"/>
                  </a:cubicBezTo>
                  <a:cubicBezTo>
                    <a:pt x="17929" y="13904"/>
                    <a:pt x="18106" y="14008"/>
                    <a:pt x="18504" y="13904"/>
                  </a:cubicBezTo>
                  <a:cubicBezTo>
                    <a:pt x="18902" y="13801"/>
                    <a:pt x="18858" y="13184"/>
                    <a:pt x="19123" y="12567"/>
                  </a:cubicBezTo>
                  <a:cubicBezTo>
                    <a:pt x="19389" y="11949"/>
                    <a:pt x="19698" y="11743"/>
                    <a:pt x="19964" y="11743"/>
                  </a:cubicBezTo>
                  <a:cubicBezTo>
                    <a:pt x="20229" y="11743"/>
                    <a:pt x="20583" y="11125"/>
                    <a:pt x="20848" y="11331"/>
                  </a:cubicBezTo>
                  <a:cubicBezTo>
                    <a:pt x="21114" y="11537"/>
                    <a:pt x="21511" y="11640"/>
                    <a:pt x="21556" y="11125"/>
                  </a:cubicBezTo>
                  <a:cubicBezTo>
                    <a:pt x="21600" y="10612"/>
                    <a:pt x="20892" y="9582"/>
                    <a:pt x="20671" y="8964"/>
                  </a:cubicBezTo>
                  <a:close/>
                </a:path>
              </a:pathLst>
            </a:custGeom>
            <a:solidFill>
              <a:srgbClr val="E5E7EB"/>
            </a:solidFill>
            <a:ln w="6350" cap="flat">
              <a:solidFill>
                <a:srgbClr val="A6AAA9"/>
              </a:solidFill>
              <a:prstDash val="solid"/>
              <a:round/>
            </a:ln>
            <a:effectLst/>
          </p:spPr>
          <p:txBody>
            <a:bodyPr wrap="square" lIns="19050" tIns="19050" rIns="19050" bIns="19050" numCol="1" anchor="ctr">
              <a:noAutofit/>
            </a:bodyPr>
            <a:lstStyle/>
            <a:p>
              <a:endParaRPr sz="2000"/>
            </a:p>
          </p:txBody>
        </p:sp>
        <p:sp>
          <p:nvSpPr>
            <p:cNvPr id="253" name="Shape 3282">
              <a:extLst>
                <a:ext uri="{FF2B5EF4-FFF2-40B4-BE49-F238E27FC236}">
                  <a16:creationId xmlns:a16="http://schemas.microsoft.com/office/drawing/2014/main" id="{1496E4D3-CC16-4E67-8115-5877EB88FC31}"/>
                </a:ext>
              </a:extLst>
            </p:cNvPr>
            <p:cNvSpPr/>
            <p:nvPr/>
          </p:nvSpPr>
          <p:spPr>
            <a:xfrm>
              <a:off x="12212190" y="4821125"/>
              <a:ext cx="30818" cy="8223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549" extrusionOk="0">
                  <a:moveTo>
                    <a:pt x="8864" y="209"/>
                  </a:moveTo>
                  <a:cubicBezTo>
                    <a:pt x="2509" y="1162"/>
                    <a:pt x="0" y="10160"/>
                    <a:pt x="0" y="11572"/>
                  </a:cubicBezTo>
                  <a:cubicBezTo>
                    <a:pt x="0" y="12587"/>
                    <a:pt x="3955" y="17129"/>
                    <a:pt x="15559" y="21549"/>
                  </a:cubicBezTo>
                  <a:cubicBezTo>
                    <a:pt x="17918" y="14664"/>
                    <a:pt x="18518" y="5628"/>
                    <a:pt x="20155" y="3156"/>
                  </a:cubicBezTo>
                  <a:cubicBezTo>
                    <a:pt x="20577" y="2521"/>
                    <a:pt x="21068" y="1430"/>
                    <a:pt x="21600" y="94"/>
                  </a:cubicBezTo>
                  <a:cubicBezTo>
                    <a:pt x="15355" y="-43"/>
                    <a:pt x="10677" y="-51"/>
                    <a:pt x="8864" y="209"/>
                  </a:cubicBezTo>
                  <a:close/>
                </a:path>
              </a:pathLst>
            </a:custGeom>
            <a:solidFill>
              <a:srgbClr val="E5E7EB"/>
            </a:solidFill>
            <a:ln w="6350" cap="flat">
              <a:solidFill>
                <a:srgbClr val="A6AAA9"/>
              </a:solidFill>
              <a:prstDash val="solid"/>
              <a:round/>
            </a:ln>
            <a:effectLst/>
          </p:spPr>
          <p:txBody>
            <a:bodyPr wrap="square" lIns="19050" tIns="19050" rIns="19050" bIns="19050" numCol="1" anchor="ctr">
              <a:noAutofit/>
            </a:bodyPr>
            <a:lstStyle/>
            <a:p>
              <a:endParaRPr sz="2000"/>
            </a:p>
          </p:txBody>
        </p:sp>
        <p:sp>
          <p:nvSpPr>
            <p:cNvPr id="254" name="Shape 3283">
              <a:extLst>
                <a:ext uri="{FF2B5EF4-FFF2-40B4-BE49-F238E27FC236}">
                  <a16:creationId xmlns:a16="http://schemas.microsoft.com/office/drawing/2014/main" id="{AE83670A-DD5F-4FFA-9AE3-4F7A711CEAD1}"/>
                </a:ext>
              </a:extLst>
            </p:cNvPr>
            <p:cNvSpPr/>
            <p:nvPr/>
          </p:nvSpPr>
          <p:spPr>
            <a:xfrm>
              <a:off x="12152424" y="4781281"/>
              <a:ext cx="87179" cy="25067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041" y="21309"/>
                  </a:moveTo>
                  <a:cubicBezTo>
                    <a:pt x="10528" y="21405"/>
                    <a:pt x="11043" y="21502"/>
                    <a:pt x="11574" y="21600"/>
                  </a:cubicBezTo>
                  <a:cubicBezTo>
                    <a:pt x="12827" y="18496"/>
                    <a:pt x="14745" y="14847"/>
                    <a:pt x="16341" y="14109"/>
                  </a:cubicBezTo>
                  <a:cubicBezTo>
                    <a:pt x="17218" y="13700"/>
                    <a:pt x="17802" y="12736"/>
                    <a:pt x="18231" y="11600"/>
                  </a:cubicBezTo>
                  <a:cubicBezTo>
                    <a:pt x="14128" y="10146"/>
                    <a:pt x="12731" y="8653"/>
                    <a:pt x="12731" y="8319"/>
                  </a:cubicBezTo>
                  <a:cubicBezTo>
                    <a:pt x="12731" y="7855"/>
                    <a:pt x="13617" y="4896"/>
                    <a:pt x="15864" y="4582"/>
                  </a:cubicBezTo>
                  <a:cubicBezTo>
                    <a:pt x="16505" y="4497"/>
                    <a:pt x="18158" y="4499"/>
                    <a:pt x="20366" y="4545"/>
                  </a:cubicBezTo>
                  <a:cubicBezTo>
                    <a:pt x="20771" y="3618"/>
                    <a:pt x="21224" y="2306"/>
                    <a:pt x="21600" y="1111"/>
                  </a:cubicBezTo>
                  <a:lnTo>
                    <a:pt x="14095" y="0"/>
                  </a:lnTo>
                  <a:cubicBezTo>
                    <a:pt x="12976" y="846"/>
                    <a:pt x="12075" y="1674"/>
                    <a:pt x="11728" y="2422"/>
                  </a:cubicBezTo>
                  <a:cubicBezTo>
                    <a:pt x="10470" y="5180"/>
                    <a:pt x="3451" y="9730"/>
                    <a:pt x="0" y="11615"/>
                  </a:cubicBezTo>
                  <a:lnTo>
                    <a:pt x="10667" y="20712"/>
                  </a:lnTo>
                  <a:cubicBezTo>
                    <a:pt x="10667" y="20712"/>
                    <a:pt x="10041" y="21309"/>
                    <a:pt x="10041" y="21309"/>
                  </a:cubicBezTo>
                  <a:close/>
                </a:path>
              </a:pathLst>
            </a:custGeom>
            <a:solidFill>
              <a:srgbClr val="E5E7EB"/>
            </a:solidFill>
            <a:ln w="6350" cap="flat">
              <a:solidFill>
                <a:srgbClr val="A6AAA9"/>
              </a:solidFill>
              <a:prstDash val="solid"/>
              <a:round/>
            </a:ln>
            <a:effectLst/>
          </p:spPr>
          <p:txBody>
            <a:bodyPr wrap="square" lIns="19050" tIns="19050" rIns="19050" bIns="19050" numCol="1" anchor="ctr">
              <a:noAutofit/>
            </a:bodyPr>
            <a:lstStyle/>
            <a:p>
              <a:endParaRPr sz="2000"/>
            </a:p>
          </p:txBody>
        </p:sp>
        <p:sp>
          <p:nvSpPr>
            <p:cNvPr id="255" name="Shape 3284">
              <a:extLst>
                <a:ext uri="{FF2B5EF4-FFF2-40B4-BE49-F238E27FC236}">
                  <a16:creationId xmlns:a16="http://schemas.microsoft.com/office/drawing/2014/main" id="{D9F65E87-DA9E-4A96-9F48-94C8CF1098E2}"/>
                </a:ext>
              </a:extLst>
            </p:cNvPr>
            <p:cNvSpPr/>
            <p:nvPr/>
          </p:nvSpPr>
          <p:spPr>
            <a:xfrm>
              <a:off x="12212190" y="4781281"/>
              <a:ext cx="253170" cy="27787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33" extrusionOk="0">
                  <a:moveTo>
                    <a:pt x="19990" y="0"/>
                  </a:moveTo>
                  <a:cubicBezTo>
                    <a:pt x="16786" y="1485"/>
                    <a:pt x="13993" y="2720"/>
                    <a:pt x="13445" y="2794"/>
                  </a:cubicBezTo>
                  <a:cubicBezTo>
                    <a:pt x="12027" y="2976"/>
                    <a:pt x="8593" y="5167"/>
                    <a:pt x="8593" y="5167"/>
                  </a:cubicBezTo>
                  <a:lnTo>
                    <a:pt x="3949" y="2976"/>
                  </a:lnTo>
                  <a:lnTo>
                    <a:pt x="3544" y="1332"/>
                  </a:lnTo>
                  <a:lnTo>
                    <a:pt x="3453" y="1298"/>
                  </a:lnTo>
                  <a:cubicBezTo>
                    <a:pt x="3258" y="2875"/>
                    <a:pt x="3013" y="4692"/>
                    <a:pt x="2852" y="5272"/>
                  </a:cubicBezTo>
                  <a:cubicBezTo>
                    <a:pt x="2548" y="6369"/>
                    <a:pt x="2548" y="11839"/>
                    <a:pt x="1642" y="12933"/>
                  </a:cubicBezTo>
                  <a:cubicBezTo>
                    <a:pt x="1092" y="13593"/>
                    <a:pt x="432" y="16860"/>
                    <a:pt x="0" y="19639"/>
                  </a:cubicBezTo>
                  <a:cubicBezTo>
                    <a:pt x="1673" y="20459"/>
                    <a:pt x="3619" y="21326"/>
                    <a:pt x="4556" y="21421"/>
                  </a:cubicBezTo>
                  <a:cubicBezTo>
                    <a:pt x="6374" y="21600"/>
                    <a:pt x="8593" y="19776"/>
                    <a:pt x="8593" y="18682"/>
                  </a:cubicBezTo>
                  <a:cubicBezTo>
                    <a:pt x="8593" y="17586"/>
                    <a:pt x="10212" y="17401"/>
                    <a:pt x="11827" y="17401"/>
                  </a:cubicBezTo>
                  <a:cubicBezTo>
                    <a:pt x="13445" y="17401"/>
                    <a:pt x="13646" y="15757"/>
                    <a:pt x="14856" y="15209"/>
                  </a:cubicBezTo>
                  <a:cubicBezTo>
                    <a:pt x="16068" y="14660"/>
                    <a:pt x="12232" y="11558"/>
                    <a:pt x="11018" y="11194"/>
                  </a:cubicBezTo>
                  <a:cubicBezTo>
                    <a:pt x="9807" y="10830"/>
                    <a:pt x="12027" y="8455"/>
                    <a:pt x="16068" y="8271"/>
                  </a:cubicBezTo>
                  <a:cubicBezTo>
                    <a:pt x="20109" y="8089"/>
                    <a:pt x="19097" y="6811"/>
                    <a:pt x="21319" y="6811"/>
                  </a:cubicBezTo>
                  <a:cubicBezTo>
                    <a:pt x="21424" y="6811"/>
                    <a:pt x="21504" y="6809"/>
                    <a:pt x="21600" y="6809"/>
                  </a:cubicBezTo>
                  <a:cubicBezTo>
                    <a:pt x="21210" y="5212"/>
                    <a:pt x="20720" y="3280"/>
                    <a:pt x="20402" y="2267"/>
                  </a:cubicBezTo>
                  <a:cubicBezTo>
                    <a:pt x="20209" y="1664"/>
                    <a:pt x="20080" y="844"/>
                    <a:pt x="19990" y="0"/>
                  </a:cubicBezTo>
                  <a:close/>
                </a:path>
              </a:pathLst>
            </a:custGeom>
            <a:solidFill>
              <a:srgbClr val="E5E7EB"/>
            </a:solidFill>
            <a:ln w="6350" cap="flat">
              <a:solidFill>
                <a:srgbClr val="A6AAA9"/>
              </a:solidFill>
              <a:prstDash val="solid"/>
              <a:round/>
            </a:ln>
            <a:effectLst/>
          </p:spPr>
          <p:txBody>
            <a:bodyPr wrap="square" lIns="19050" tIns="19050" rIns="19050" bIns="19050" numCol="1" anchor="ctr">
              <a:noAutofit/>
            </a:bodyPr>
            <a:lstStyle/>
            <a:p>
              <a:endParaRPr sz="2000"/>
            </a:p>
          </p:txBody>
        </p:sp>
        <p:sp>
          <p:nvSpPr>
            <p:cNvPr id="256" name="Shape 3285">
              <a:extLst>
                <a:ext uri="{FF2B5EF4-FFF2-40B4-BE49-F238E27FC236}">
                  <a16:creationId xmlns:a16="http://schemas.microsoft.com/office/drawing/2014/main" id="{FF64F183-E946-4659-BB01-E4CC378EC305}"/>
                </a:ext>
              </a:extLst>
            </p:cNvPr>
            <p:cNvSpPr/>
            <p:nvPr/>
          </p:nvSpPr>
          <p:spPr>
            <a:xfrm>
              <a:off x="14303999" y="4084011"/>
              <a:ext cx="653928" cy="27553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26" h="20824" extrusionOk="0">
                  <a:moveTo>
                    <a:pt x="19872" y="3817"/>
                  </a:moveTo>
                  <a:cubicBezTo>
                    <a:pt x="19114" y="1807"/>
                    <a:pt x="18881" y="3143"/>
                    <a:pt x="18005" y="2613"/>
                  </a:cubicBezTo>
                  <a:cubicBezTo>
                    <a:pt x="17129" y="2075"/>
                    <a:pt x="13628" y="1270"/>
                    <a:pt x="12927" y="1939"/>
                  </a:cubicBezTo>
                  <a:cubicBezTo>
                    <a:pt x="12226" y="2613"/>
                    <a:pt x="10767" y="733"/>
                    <a:pt x="10301" y="198"/>
                  </a:cubicBezTo>
                  <a:cubicBezTo>
                    <a:pt x="9832" y="-339"/>
                    <a:pt x="8315" y="198"/>
                    <a:pt x="8258" y="2075"/>
                  </a:cubicBezTo>
                  <a:cubicBezTo>
                    <a:pt x="8200" y="3953"/>
                    <a:pt x="7557" y="3949"/>
                    <a:pt x="6506" y="2743"/>
                  </a:cubicBezTo>
                  <a:cubicBezTo>
                    <a:pt x="5456" y="1539"/>
                    <a:pt x="3880" y="1539"/>
                    <a:pt x="3822" y="2879"/>
                  </a:cubicBezTo>
                  <a:cubicBezTo>
                    <a:pt x="3763" y="4220"/>
                    <a:pt x="3004" y="5558"/>
                    <a:pt x="2596" y="5958"/>
                  </a:cubicBezTo>
                  <a:cubicBezTo>
                    <a:pt x="2441" y="6113"/>
                    <a:pt x="2217" y="7200"/>
                    <a:pt x="1999" y="8483"/>
                  </a:cubicBezTo>
                  <a:cubicBezTo>
                    <a:pt x="2322" y="8765"/>
                    <a:pt x="2518" y="9399"/>
                    <a:pt x="2732" y="9989"/>
                  </a:cubicBezTo>
                  <a:cubicBezTo>
                    <a:pt x="3121" y="11058"/>
                    <a:pt x="4135" y="10883"/>
                    <a:pt x="4291" y="9811"/>
                  </a:cubicBezTo>
                  <a:cubicBezTo>
                    <a:pt x="4447" y="8736"/>
                    <a:pt x="6083" y="10883"/>
                    <a:pt x="7019" y="12670"/>
                  </a:cubicBezTo>
                  <a:cubicBezTo>
                    <a:pt x="7954" y="14461"/>
                    <a:pt x="6551" y="13207"/>
                    <a:pt x="6161" y="14999"/>
                  </a:cubicBezTo>
                  <a:cubicBezTo>
                    <a:pt x="5770" y="16786"/>
                    <a:pt x="4604" y="14999"/>
                    <a:pt x="4291" y="15714"/>
                  </a:cubicBezTo>
                  <a:cubicBezTo>
                    <a:pt x="3980" y="16429"/>
                    <a:pt x="1954" y="16786"/>
                    <a:pt x="1407" y="16608"/>
                  </a:cubicBezTo>
                  <a:cubicBezTo>
                    <a:pt x="861" y="16429"/>
                    <a:pt x="-73" y="18395"/>
                    <a:pt x="4" y="19291"/>
                  </a:cubicBezTo>
                  <a:cubicBezTo>
                    <a:pt x="83" y="20187"/>
                    <a:pt x="2110" y="18754"/>
                    <a:pt x="2811" y="19828"/>
                  </a:cubicBezTo>
                  <a:cubicBezTo>
                    <a:pt x="3512" y="20902"/>
                    <a:pt x="4213" y="18754"/>
                    <a:pt x="4604" y="20006"/>
                  </a:cubicBezTo>
                  <a:cubicBezTo>
                    <a:pt x="4992" y="21261"/>
                    <a:pt x="5850" y="20365"/>
                    <a:pt x="6240" y="20724"/>
                  </a:cubicBezTo>
                  <a:cubicBezTo>
                    <a:pt x="6628" y="21081"/>
                    <a:pt x="8791" y="20372"/>
                    <a:pt x="8809" y="20365"/>
                  </a:cubicBezTo>
                  <a:cubicBezTo>
                    <a:pt x="9049" y="19722"/>
                    <a:pt x="9132" y="18862"/>
                    <a:pt x="9132" y="18120"/>
                  </a:cubicBezTo>
                  <a:cubicBezTo>
                    <a:pt x="9132" y="16914"/>
                    <a:pt x="9569" y="17215"/>
                    <a:pt x="10008" y="16914"/>
                  </a:cubicBezTo>
                  <a:cubicBezTo>
                    <a:pt x="10446" y="16610"/>
                    <a:pt x="10752" y="15305"/>
                    <a:pt x="11103" y="15305"/>
                  </a:cubicBezTo>
                  <a:cubicBezTo>
                    <a:pt x="11452" y="15305"/>
                    <a:pt x="11935" y="14098"/>
                    <a:pt x="12284" y="14402"/>
                  </a:cubicBezTo>
                  <a:cubicBezTo>
                    <a:pt x="12633" y="14704"/>
                    <a:pt x="13072" y="16110"/>
                    <a:pt x="13509" y="15305"/>
                  </a:cubicBezTo>
                  <a:cubicBezTo>
                    <a:pt x="13947" y="14501"/>
                    <a:pt x="14078" y="15203"/>
                    <a:pt x="14691" y="13495"/>
                  </a:cubicBezTo>
                  <a:cubicBezTo>
                    <a:pt x="15305" y="11787"/>
                    <a:pt x="15698" y="12089"/>
                    <a:pt x="16487" y="12291"/>
                  </a:cubicBezTo>
                  <a:cubicBezTo>
                    <a:pt x="17405" y="12526"/>
                    <a:pt x="17800" y="11485"/>
                    <a:pt x="18062" y="10281"/>
                  </a:cubicBezTo>
                  <a:cubicBezTo>
                    <a:pt x="18325" y="9076"/>
                    <a:pt x="19113" y="9076"/>
                    <a:pt x="19594" y="8272"/>
                  </a:cubicBezTo>
                  <a:cubicBezTo>
                    <a:pt x="20076" y="7466"/>
                    <a:pt x="21039" y="6564"/>
                    <a:pt x="21346" y="6262"/>
                  </a:cubicBezTo>
                  <a:cubicBezTo>
                    <a:pt x="21494" y="6114"/>
                    <a:pt x="21527" y="5760"/>
                    <a:pt x="21526" y="5287"/>
                  </a:cubicBezTo>
                  <a:cubicBezTo>
                    <a:pt x="20819" y="3986"/>
                    <a:pt x="20509" y="5505"/>
                    <a:pt x="19872" y="3817"/>
                  </a:cubicBezTo>
                  <a:close/>
                </a:path>
              </a:pathLst>
            </a:custGeom>
            <a:solidFill>
              <a:srgbClr val="E5E7EB"/>
            </a:solidFill>
            <a:ln w="6350" cap="flat">
              <a:solidFill>
                <a:srgbClr val="A6AAA9"/>
              </a:solidFill>
              <a:prstDash val="solid"/>
              <a:round/>
            </a:ln>
            <a:effectLst/>
          </p:spPr>
          <p:txBody>
            <a:bodyPr wrap="square" lIns="19050" tIns="19050" rIns="19050" bIns="19050" numCol="1" anchor="ctr">
              <a:noAutofit/>
            </a:bodyPr>
            <a:lstStyle/>
            <a:p>
              <a:endParaRPr sz="2000"/>
            </a:p>
          </p:txBody>
        </p:sp>
        <p:sp>
          <p:nvSpPr>
            <p:cNvPr id="257" name="Shape 3286">
              <a:extLst>
                <a:ext uri="{FF2B5EF4-FFF2-40B4-BE49-F238E27FC236}">
                  <a16:creationId xmlns:a16="http://schemas.microsoft.com/office/drawing/2014/main" id="{9F558FDC-A5AD-4B0D-8523-C33BDD6F1728}"/>
                </a:ext>
              </a:extLst>
            </p:cNvPr>
            <p:cNvSpPr/>
            <p:nvPr/>
          </p:nvSpPr>
          <p:spPr>
            <a:xfrm>
              <a:off x="12491097" y="4064089"/>
              <a:ext cx="409278" cy="18196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45" h="20912" extrusionOk="0">
                  <a:moveTo>
                    <a:pt x="8533" y="16448"/>
                  </a:moveTo>
                  <a:cubicBezTo>
                    <a:pt x="9544" y="15434"/>
                    <a:pt x="9914" y="17881"/>
                    <a:pt x="10741" y="20320"/>
                  </a:cubicBezTo>
                  <a:cubicBezTo>
                    <a:pt x="10797" y="20491"/>
                    <a:pt x="10834" y="20625"/>
                    <a:pt x="10876" y="20776"/>
                  </a:cubicBezTo>
                  <a:cubicBezTo>
                    <a:pt x="12012" y="20391"/>
                    <a:pt x="12875" y="19665"/>
                    <a:pt x="14029" y="19363"/>
                  </a:cubicBezTo>
                  <a:cubicBezTo>
                    <a:pt x="14859" y="19146"/>
                    <a:pt x="15940" y="19551"/>
                    <a:pt x="16789" y="19989"/>
                  </a:cubicBezTo>
                  <a:cubicBezTo>
                    <a:pt x="16637" y="19404"/>
                    <a:pt x="16543" y="18871"/>
                    <a:pt x="16630" y="18490"/>
                  </a:cubicBezTo>
                  <a:cubicBezTo>
                    <a:pt x="16906" y="17265"/>
                    <a:pt x="18286" y="18895"/>
                    <a:pt x="18749" y="19912"/>
                  </a:cubicBezTo>
                  <a:cubicBezTo>
                    <a:pt x="19207" y="20933"/>
                    <a:pt x="20681" y="21342"/>
                    <a:pt x="21141" y="20320"/>
                  </a:cubicBezTo>
                  <a:cubicBezTo>
                    <a:pt x="21600" y="19303"/>
                    <a:pt x="20404" y="18282"/>
                    <a:pt x="20129" y="17265"/>
                  </a:cubicBezTo>
                  <a:cubicBezTo>
                    <a:pt x="19990" y="16756"/>
                    <a:pt x="20354" y="15701"/>
                    <a:pt x="20754" y="14758"/>
                  </a:cubicBezTo>
                  <a:cubicBezTo>
                    <a:pt x="19954" y="13774"/>
                    <a:pt x="19128" y="12368"/>
                    <a:pt x="18839" y="12579"/>
                  </a:cubicBezTo>
                  <a:cubicBezTo>
                    <a:pt x="18425" y="12884"/>
                    <a:pt x="18425" y="8298"/>
                    <a:pt x="17872" y="8298"/>
                  </a:cubicBezTo>
                  <a:cubicBezTo>
                    <a:pt x="17320" y="8298"/>
                    <a:pt x="17320" y="7381"/>
                    <a:pt x="16768" y="7381"/>
                  </a:cubicBezTo>
                  <a:cubicBezTo>
                    <a:pt x="16214" y="7381"/>
                    <a:pt x="14145" y="7381"/>
                    <a:pt x="13594" y="8298"/>
                  </a:cubicBezTo>
                  <a:cubicBezTo>
                    <a:pt x="13041" y="9215"/>
                    <a:pt x="12351" y="6159"/>
                    <a:pt x="11661" y="6159"/>
                  </a:cubicBezTo>
                  <a:cubicBezTo>
                    <a:pt x="10970" y="6159"/>
                    <a:pt x="10142" y="4629"/>
                    <a:pt x="9728" y="3408"/>
                  </a:cubicBezTo>
                  <a:cubicBezTo>
                    <a:pt x="9313" y="2186"/>
                    <a:pt x="5863" y="4020"/>
                    <a:pt x="4896" y="2491"/>
                  </a:cubicBezTo>
                  <a:cubicBezTo>
                    <a:pt x="3929" y="964"/>
                    <a:pt x="2135" y="-258"/>
                    <a:pt x="1167" y="47"/>
                  </a:cubicBezTo>
                  <a:cubicBezTo>
                    <a:pt x="920" y="128"/>
                    <a:pt x="493" y="599"/>
                    <a:pt x="0" y="1252"/>
                  </a:cubicBezTo>
                  <a:cubicBezTo>
                    <a:pt x="1815" y="3585"/>
                    <a:pt x="4448" y="2976"/>
                    <a:pt x="4805" y="7183"/>
                  </a:cubicBezTo>
                  <a:cubicBezTo>
                    <a:pt x="5219" y="12070"/>
                    <a:pt x="6462" y="10132"/>
                    <a:pt x="6000" y="14309"/>
                  </a:cubicBezTo>
                  <a:cubicBezTo>
                    <a:pt x="5909" y="15133"/>
                    <a:pt x="5647" y="15929"/>
                    <a:pt x="5282" y="16666"/>
                  </a:cubicBezTo>
                  <a:cubicBezTo>
                    <a:pt x="6716" y="16906"/>
                    <a:pt x="8065" y="16916"/>
                    <a:pt x="8533" y="16448"/>
                  </a:cubicBezTo>
                  <a:close/>
                </a:path>
              </a:pathLst>
            </a:custGeom>
            <a:solidFill>
              <a:srgbClr val="E5E7EB"/>
            </a:solidFill>
            <a:ln w="6350" cap="flat">
              <a:solidFill>
                <a:srgbClr val="A6AAA9"/>
              </a:solidFill>
              <a:prstDash val="solid"/>
              <a:round/>
            </a:ln>
            <a:effectLst/>
          </p:spPr>
          <p:txBody>
            <a:bodyPr wrap="square" lIns="19050" tIns="19050" rIns="19050" bIns="19050" numCol="1" anchor="ctr">
              <a:noAutofit/>
            </a:bodyPr>
            <a:lstStyle/>
            <a:p>
              <a:endParaRPr sz="2000"/>
            </a:p>
          </p:txBody>
        </p:sp>
        <p:sp>
          <p:nvSpPr>
            <p:cNvPr id="258" name="Shape 3287">
              <a:extLst>
                <a:ext uri="{FF2B5EF4-FFF2-40B4-BE49-F238E27FC236}">
                  <a16:creationId xmlns:a16="http://schemas.microsoft.com/office/drawing/2014/main" id="{DBB07A28-36E7-4AFA-BB68-FC7C34EB8A8A}"/>
                </a:ext>
              </a:extLst>
            </p:cNvPr>
            <p:cNvSpPr/>
            <p:nvPr/>
          </p:nvSpPr>
          <p:spPr>
            <a:xfrm>
              <a:off x="11674295" y="4163699"/>
              <a:ext cx="1117871" cy="43799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30" h="21261" extrusionOk="0">
                  <a:moveTo>
                    <a:pt x="1739" y="3664"/>
                  </a:moveTo>
                  <a:cubicBezTo>
                    <a:pt x="2147" y="3276"/>
                    <a:pt x="3065" y="3792"/>
                    <a:pt x="3287" y="3276"/>
                  </a:cubicBezTo>
                  <a:cubicBezTo>
                    <a:pt x="3507" y="2760"/>
                    <a:pt x="2708" y="2114"/>
                    <a:pt x="2420" y="1512"/>
                  </a:cubicBezTo>
                  <a:cubicBezTo>
                    <a:pt x="2252" y="1160"/>
                    <a:pt x="2193" y="507"/>
                    <a:pt x="2136" y="0"/>
                  </a:cubicBezTo>
                  <a:cubicBezTo>
                    <a:pt x="2001" y="231"/>
                    <a:pt x="1827" y="417"/>
                    <a:pt x="1672" y="220"/>
                  </a:cubicBezTo>
                  <a:cubicBezTo>
                    <a:pt x="1366" y="-168"/>
                    <a:pt x="626" y="91"/>
                    <a:pt x="499" y="220"/>
                  </a:cubicBezTo>
                  <a:cubicBezTo>
                    <a:pt x="372" y="348"/>
                    <a:pt x="601" y="1445"/>
                    <a:pt x="601" y="2156"/>
                  </a:cubicBezTo>
                  <a:cubicBezTo>
                    <a:pt x="601" y="2866"/>
                    <a:pt x="270" y="3060"/>
                    <a:pt x="270" y="3512"/>
                  </a:cubicBezTo>
                  <a:cubicBezTo>
                    <a:pt x="270" y="3862"/>
                    <a:pt x="148" y="4099"/>
                    <a:pt x="0" y="4510"/>
                  </a:cubicBezTo>
                  <a:cubicBezTo>
                    <a:pt x="224" y="4933"/>
                    <a:pt x="441" y="5342"/>
                    <a:pt x="669" y="5342"/>
                  </a:cubicBezTo>
                  <a:cubicBezTo>
                    <a:pt x="1145" y="5342"/>
                    <a:pt x="1331" y="4051"/>
                    <a:pt x="1739" y="3664"/>
                  </a:cubicBezTo>
                  <a:close/>
                  <a:moveTo>
                    <a:pt x="20882" y="14756"/>
                  </a:moveTo>
                  <a:cubicBezTo>
                    <a:pt x="20700" y="14643"/>
                    <a:pt x="20973" y="12115"/>
                    <a:pt x="20882" y="11654"/>
                  </a:cubicBezTo>
                  <a:cubicBezTo>
                    <a:pt x="20791" y="11195"/>
                    <a:pt x="20564" y="9242"/>
                    <a:pt x="20837" y="9242"/>
                  </a:cubicBezTo>
                  <a:cubicBezTo>
                    <a:pt x="21084" y="9242"/>
                    <a:pt x="20812" y="7830"/>
                    <a:pt x="21137" y="7745"/>
                  </a:cubicBezTo>
                  <a:cubicBezTo>
                    <a:pt x="21068" y="7253"/>
                    <a:pt x="20993" y="6809"/>
                    <a:pt x="20927" y="6675"/>
                  </a:cubicBezTo>
                  <a:cubicBezTo>
                    <a:pt x="20757" y="6333"/>
                    <a:pt x="20247" y="7020"/>
                    <a:pt x="20044" y="5729"/>
                  </a:cubicBezTo>
                  <a:cubicBezTo>
                    <a:pt x="19839" y="4438"/>
                    <a:pt x="20044" y="4266"/>
                    <a:pt x="19737" y="3232"/>
                  </a:cubicBezTo>
                  <a:cubicBezTo>
                    <a:pt x="19432" y="2202"/>
                    <a:pt x="19295" y="1168"/>
                    <a:pt x="18922" y="1596"/>
                  </a:cubicBezTo>
                  <a:cubicBezTo>
                    <a:pt x="18749" y="1794"/>
                    <a:pt x="18251" y="1790"/>
                    <a:pt x="17721" y="1689"/>
                  </a:cubicBezTo>
                  <a:cubicBezTo>
                    <a:pt x="17169" y="2963"/>
                    <a:pt x="15959" y="3836"/>
                    <a:pt x="15590" y="3491"/>
                  </a:cubicBezTo>
                  <a:cubicBezTo>
                    <a:pt x="15131" y="3063"/>
                    <a:pt x="14248" y="3621"/>
                    <a:pt x="13585" y="3621"/>
                  </a:cubicBezTo>
                  <a:cubicBezTo>
                    <a:pt x="12922" y="3621"/>
                    <a:pt x="12735" y="2415"/>
                    <a:pt x="12225" y="2501"/>
                  </a:cubicBezTo>
                  <a:cubicBezTo>
                    <a:pt x="11715" y="2588"/>
                    <a:pt x="11715" y="1339"/>
                    <a:pt x="11205" y="1339"/>
                  </a:cubicBezTo>
                  <a:cubicBezTo>
                    <a:pt x="10696" y="1339"/>
                    <a:pt x="11087" y="693"/>
                    <a:pt x="9489" y="177"/>
                  </a:cubicBezTo>
                  <a:cubicBezTo>
                    <a:pt x="7891" y="-339"/>
                    <a:pt x="6515" y="1769"/>
                    <a:pt x="6005" y="2887"/>
                  </a:cubicBezTo>
                  <a:cubicBezTo>
                    <a:pt x="5496" y="4008"/>
                    <a:pt x="3660" y="2930"/>
                    <a:pt x="3491" y="3232"/>
                  </a:cubicBezTo>
                  <a:cubicBezTo>
                    <a:pt x="3320" y="3533"/>
                    <a:pt x="3524" y="4867"/>
                    <a:pt x="2912" y="5470"/>
                  </a:cubicBezTo>
                  <a:cubicBezTo>
                    <a:pt x="2300" y="6073"/>
                    <a:pt x="958" y="5470"/>
                    <a:pt x="499" y="5988"/>
                  </a:cubicBezTo>
                  <a:cubicBezTo>
                    <a:pt x="40" y="6502"/>
                    <a:pt x="-129" y="8225"/>
                    <a:pt x="261" y="8140"/>
                  </a:cubicBezTo>
                  <a:cubicBezTo>
                    <a:pt x="652" y="8052"/>
                    <a:pt x="856" y="8527"/>
                    <a:pt x="737" y="8955"/>
                  </a:cubicBezTo>
                  <a:cubicBezTo>
                    <a:pt x="618" y="9385"/>
                    <a:pt x="1060" y="10591"/>
                    <a:pt x="839" y="11109"/>
                  </a:cubicBezTo>
                  <a:cubicBezTo>
                    <a:pt x="618" y="11625"/>
                    <a:pt x="601" y="12613"/>
                    <a:pt x="874" y="13129"/>
                  </a:cubicBezTo>
                  <a:cubicBezTo>
                    <a:pt x="1145" y="13646"/>
                    <a:pt x="1196" y="14595"/>
                    <a:pt x="874" y="14722"/>
                  </a:cubicBezTo>
                  <a:cubicBezTo>
                    <a:pt x="550" y="14852"/>
                    <a:pt x="1434" y="15798"/>
                    <a:pt x="1451" y="16228"/>
                  </a:cubicBezTo>
                  <a:cubicBezTo>
                    <a:pt x="1468" y="16659"/>
                    <a:pt x="2199" y="16874"/>
                    <a:pt x="2199" y="17390"/>
                  </a:cubicBezTo>
                  <a:cubicBezTo>
                    <a:pt x="2199" y="17906"/>
                    <a:pt x="2420" y="18080"/>
                    <a:pt x="2777" y="17823"/>
                  </a:cubicBezTo>
                  <a:cubicBezTo>
                    <a:pt x="3134" y="17564"/>
                    <a:pt x="3270" y="18811"/>
                    <a:pt x="3491" y="19672"/>
                  </a:cubicBezTo>
                  <a:cubicBezTo>
                    <a:pt x="3711" y="20531"/>
                    <a:pt x="4969" y="19929"/>
                    <a:pt x="4969" y="18983"/>
                  </a:cubicBezTo>
                  <a:cubicBezTo>
                    <a:pt x="4969" y="18037"/>
                    <a:pt x="5342" y="17777"/>
                    <a:pt x="5903" y="17906"/>
                  </a:cubicBezTo>
                  <a:cubicBezTo>
                    <a:pt x="6464" y="18035"/>
                    <a:pt x="7196" y="19971"/>
                    <a:pt x="7467" y="20230"/>
                  </a:cubicBezTo>
                  <a:cubicBezTo>
                    <a:pt x="7738" y="20488"/>
                    <a:pt x="8299" y="19714"/>
                    <a:pt x="8656" y="19714"/>
                  </a:cubicBezTo>
                  <a:cubicBezTo>
                    <a:pt x="9013" y="19714"/>
                    <a:pt x="9523" y="18293"/>
                    <a:pt x="9727" y="17992"/>
                  </a:cubicBezTo>
                  <a:cubicBezTo>
                    <a:pt x="9931" y="17692"/>
                    <a:pt x="10288" y="18983"/>
                    <a:pt x="10612" y="18551"/>
                  </a:cubicBezTo>
                  <a:cubicBezTo>
                    <a:pt x="10934" y="18122"/>
                    <a:pt x="11290" y="17647"/>
                    <a:pt x="11495" y="17950"/>
                  </a:cubicBezTo>
                  <a:cubicBezTo>
                    <a:pt x="11698" y="18251"/>
                    <a:pt x="11001" y="19584"/>
                    <a:pt x="11189" y="20274"/>
                  </a:cubicBezTo>
                  <a:cubicBezTo>
                    <a:pt x="11264" y="20553"/>
                    <a:pt x="11248" y="20900"/>
                    <a:pt x="11215" y="21261"/>
                  </a:cubicBezTo>
                  <a:cubicBezTo>
                    <a:pt x="11920" y="21016"/>
                    <a:pt x="11853" y="19779"/>
                    <a:pt x="11896" y="19241"/>
                  </a:cubicBezTo>
                  <a:cubicBezTo>
                    <a:pt x="11941" y="18666"/>
                    <a:pt x="12123" y="18093"/>
                    <a:pt x="12350" y="18551"/>
                  </a:cubicBezTo>
                  <a:cubicBezTo>
                    <a:pt x="12576" y="19012"/>
                    <a:pt x="12894" y="19124"/>
                    <a:pt x="13393" y="18551"/>
                  </a:cubicBezTo>
                  <a:cubicBezTo>
                    <a:pt x="13892" y="17976"/>
                    <a:pt x="13938" y="17632"/>
                    <a:pt x="14120" y="18207"/>
                  </a:cubicBezTo>
                  <a:cubicBezTo>
                    <a:pt x="14301" y="18778"/>
                    <a:pt x="14709" y="18322"/>
                    <a:pt x="15435" y="18322"/>
                  </a:cubicBezTo>
                  <a:cubicBezTo>
                    <a:pt x="16162" y="18322"/>
                    <a:pt x="16298" y="17058"/>
                    <a:pt x="16979" y="17172"/>
                  </a:cubicBezTo>
                  <a:cubicBezTo>
                    <a:pt x="17660" y="17287"/>
                    <a:pt x="18249" y="16712"/>
                    <a:pt x="18249" y="16712"/>
                  </a:cubicBezTo>
                  <a:lnTo>
                    <a:pt x="18681" y="17041"/>
                  </a:lnTo>
                  <a:cubicBezTo>
                    <a:pt x="18858" y="16629"/>
                    <a:pt x="18845" y="16167"/>
                    <a:pt x="19193" y="16055"/>
                  </a:cubicBezTo>
                  <a:cubicBezTo>
                    <a:pt x="19737" y="15886"/>
                    <a:pt x="19942" y="16918"/>
                    <a:pt x="20213" y="16573"/>
                  </a:cubicBezTo>
                  <a:cubicBezTo>
                    <a:pt x="20484" y="16228"/>
                    <a:pt x="21348" y="18575"/>
                    <a:pt x="21427" y="17058"/>
                  </a:cubicBezTo>
                  <a:cubicBezTo>
                    <a:pt x="21471" y="16712"/>
                    <a:pt x="21064" y="14872"/>
                    <a:pt x="20882" y="14756"/>
                  </a:cubicBezTo>
                  <a:close/>
                </a:path>
              </a:pathLst>
            </a:custGeom>
            <a:solidFill>
              <a:srgbClr val="E5E7EB"/>
            </a:solidFill>
            <a:ln w="6350" cap="flat">
              <a:solidFill>
                <a:srgbClr val="A6AAA9"/>
              </a:solidFill>
              <a:prstDash val="solid"/>
              <a:round/>
            </a:ln>
            <a:effectLst/>
          </p:spPr>
          <p:txBody>
            <a:bodyPr wrap="square" lIns="19050" tIns="19050" rIns="19050" bIns="19050" numCol="1" anchor="ctr">
              <a:noAutofit/>
            </a:bodyPr>
            <a:lstStyle/>
            <a:p>
              <a:endParaRPr sz="2000"/>
            </a:p>
          </p:txBody>
        </p:sp>
        <p:sp>
          <p:nvSpPr>
            <p:cNvPr id="259" name="Shape 3288">
              <a:extLst>
                <a:ext uri="{FF2B5EF4-FFF2-40B4-BE49-F238E27FC236}">
                  <a16:creationId xmlns:a16="http://schemas.microsoft.com/office/drawing/2014/main" id="{1B1406BA-96F3-41B9-B3D2-152C592EAF61}"/>
                </a:ext>
              </a:extLst>
            </p:cNvPr>
            <p:cNvSpPr/>
            <p:nvPr/>
          </p:nvSpPr>
          <p:spPr>
            <a:xfrm>
              <a:off x="14821971" y="4601983"/>
              <a:ext cx="137482" cy="1316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850" h="21410" extrusionOk="0">
                  <a:moveTo>
                    <a:pt x="10312" y="8"/>
                  </a:moveTo>
                  <a:cubicBezTo>
                    <a:pt x="7081" y="-190"/>
                    <a:pt x="885" y="3238"/>
                    <a:pt x="0" y="6354"/>
                  </a:cubicBezTo>
                  <a:cubicBezTo>
                    <a:pt x="640" y="7106"/>
                    <a:pt x="1251" y="8035"/>
                    <a:pt x="1537" y="9101"/>
                  </a:cubicBezTo>
                  <a:cubicBezTo>
                    <a:pt x="2254" y="11792"/>
                    <a:pt x="4408" y="14102"/>
                    <a:pt x="6922" y="15637"/>
                  </a:cubicBezTo>
                  <a:cubicBezTo>
                    <a:pt x="8468" y="16584"/>
                    <a:pt x="8246" y="19142"/>
                    <a:pt x="7842" y="21410"/>
                  </a:cubicBezTo>
                  <a:cubicBezTo>
                    <a:pt x="9273" y="21353"/>
                    <a:pt x="10731" y="21234"/>
                    <a:pt x="11719" y="20983"/>
                  </a:cubicBezTo>
                  <a:cubicBezTo>
                    <a:pt x="14342" y="20334"/>
                    <a:pt x="19989" y="11687"/>
                    <a:pt x="20792" y="9310"/>
                  </a:cubicBezTo>
                  <a:cubicBezTo>
                    <a:pt x="21600" y="6932"/>
                    <a:pt x="13737" y="226"/>
                    <a:pt x="10312" y="8"/>
                  </a:cubicBezTo>
                  <a:close/>
                </a:path>
              </a:pathLst>
            </a:custGeom>
            <a:solidFill>
              <a:srgbClr val="E5E7EB"/>
            </a:solidFill>
            <a:ln w="6350" cap="flat">
              <a:solidFill>
                <a:srgbClr val="A6AAA9"/>
              </a:solidFill>
              <a:prstDash val="solid"/>
              <a:round/>
            </a:ln>
            <a:effectLst/>
          </p:spPr>
          <p:txBody>
            <a:bodyPr wrap="square" lIns="19050" tIns="19050" rIns="19050" bIns="19050" numCol="1" anchor="ctr">
              <a:noAutofit/>
            </a:bodyPr>
            <a:lstStyle/>
            <a:p>
              <a:endParaRPr sz="2000"/>
            </a:p>
          </p:txBody>
        </p:sp>
        <p:sp>
          <p:nvSpPr>
            <p:cNvPr id="260" name="Shape 3289">
              <a:extLst>
                <a:ext uri="{FF2B5EF4-FFF2-40B4-BE49-F238E27FC236}">
                  <a16:creationId xmlns:a16="http://schemas.microsoft.com/office/drawing/2014/main" id="{CFBFC7A9-4D78-4F6A-93A4-F78525784592}"/>
                </a:ext>
              </a:extLst>
            </p:cNvPr>
            <p:cNvSpPr/>
            <p:nvPr/>
          </p:nvSpPr>
          <p:spPr>
            <a:xfrm>
              <a:off x="17531365" y="4103933"/>
              <a:ext cx="411962" cy="38317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150" extrusionOk="0">
                  <a:moveTo>
                    <a:pt x="20737" y="1067"/>
                  </a:moveTo>
                  <a:cubicBezTo>
                    <a:pt x="19521" y="1495"/>
                    <a:pt x="19115" y="0"/>
                    <a:pt x="18101" y="0"/>
                  </a:cubicBezTo>
                  <a:cubicBezTo>
                    <a:pt x="17088" y="0"/>
                    <a:pt x="17292" y="2561"/>
                    <a:pt x="16281" y="2561"/>
                  </a:cubicBezTo>
                  <a:cubicBezTo>
                    <a:pt x="15266" y="2561"/>
                    <a:pt x="15468" y="4051"/>
                    <a:pt x="14051" y="4263"/>
                  </a:cubicBezTo>
                  <a:cubicBezTo>
                    <a:pt x="12636" y="4477"/>
                    <a:pt x="12228" y="4477"/>
                    <a:pt x="12836" y="5545"/>
                  </a:cubicBezTo>
                  <a:cubicBezTo>
                    <a:pt x="13444" y="6611"/>
                    <a:pt x="12028" y="6184"/>
                    <a:pt x="10811" y="6184"/>
                  </a:cubicBezTo>
                  <a:cubicBezTo>
                    <a:pt x="9595" y="6184"/>
                    <a:pt x="9595" y="5333"/>
                    <a:pt x="8786" y="5333"/>
                  </a:cubicBezTo>
                  <a:cubicBezTo>
                    <a:pt x="7977" y="5333"/>
                    <a:pt x="7369" y="6824"/>
                    <a:pt x="6761" y="7675"/>
                  </a:cubicBezTo>
                  <a:cubicBezTo>
                    <a:pt x="6153" y="8530"/>
                    <a:pt x="2103" y="10448"/>
                    <a:pt x="887" y="11088"/>
                  </a:cubicBezTo>
                  <a:cubicBezTo>
                    <a:pt x="543" y="11270"/>
                    <a:pt x="249" y="11834"/>
                    <a:pt x="0" y="12543"/>
                  </a:cubicBezTo>
                  <a:cubicBezTo>
                    <a:pt x="1452" y="12668"/>
                    <a:pt x="2948" y="13544"/>
                    <a:pt x="3597" y="14407"/>
                  </a:cubicBezTo>
                  <a:cubicBezTo>
                    <a:pt x="4481" y="15583"/>
                    <a:pt x="2574" y="16902"/>
                    <a:pt x="1737" y="17978"/>
                  </a:cubicBezTo>
                  <a:cubicBezTo>
                    <a:pt x="900" y="19057"/>
                    <a:pt x="2248" y="19105"/>
                    <a:pt x="2294" y="19986"/>
                  </a:cubicBezTo>
                  <a:cubicBezTo>
                    <a:pt x="2343" y="20865"/>
                    <a:pt x="3459" y="21600"/>
                    <a:pt x="3877" y="20819"/>
                  </a:cubicBezTo>
                  <a:cubicBezTo>
                    <a:pt x="4294" y="20038"/>
                    <a:pt x="4991" y="20329"/>
                    <a:pt x="6294" y="20329"/>
                  </a:cubicBezTo>
                  <a:cubicBezTo>
                    <a:pt x="6674" y="20329"/>
                    <a:pt x="6888" y="20518"/>
                    <a:pt x="7035" y="20777"/>
                  </a:cubicBezTo>
                  <a:cubicBezTo>
                    <a:pt x="7760" y="20163"/>
                    <a:pt x="8604" y="19608"/>
                    <a:pt x="8888" y="19311"/>
                  </a:cubicBezTo>
                  <a:cubicBezTo>
                    <a:pt x="9385" y="18787"/>
                    <a:pt x="10624" y="18657"/>
                    <a:pt x="11742" y="18657"/>
                  </a:cubicBezTo>
                  <a:cubicBezTo>
                    <a:pt x="12433" y="18657"/>
                    <a:pt x="12894" y="18428"/>
                    <a:pt x="13403" y="17997"/>
                  </a:cubicBezTo>
                  <a:cubicBezTo>
                    <a:pt x="12218" y="16639"/>
                    <a:pt x="11062" y="15526"/>
                    <a:pt x="10615" y="15240"/>
                  </a:cubicBezTo>
                  <a:cubicBezTo>
                    <a:pt x="9548" y="14556"/>
                    <a:pt x="10197" y="12646"/>
                    <a:pt x="11498" y="12305"/>
                  </a:cubicBezTo>
                  <a:cubicBezTo>
                    <a:pt x="12802" y="11962"/>
                    <a:pt x="16008" y="9368"/>
                    <a:pt x="16985" y="8781"/>
                  </a:cubicBezTo>
                  <a:cubicBezTo>
                    <a:pt x="17960" y="8194"/>
                    <a:pt x="17311" y="6286"/>
                    <a:pt x="18100" y="4768"/>
                  </a:cubicBezTo>
                  <a:cubicBezTo>
                    <a:pt x="18510" y="3975"/>
                    <a:pt x="20055" y="2464"/>
                    <a:pt x="21600" y="1199"/>
                  </a:cubicBezTo>
                  <a:cubicBezTo>
                    <a:pt x="21268" y="1050"/>
                    <a:pt x="20967" y="984"/>
                    <a:pt x="20737" y="1067"/>
                  </a:cubicBezTo>
                  <a:close/>
                </a:path>
              </a:pathLst>
            </a:custGeom>
            <a:solidFill>
              <a:srgbClr val="E5E7EB"/>
            </a:solidFill>
            <a:ln w="6350" cap="flat">
              <a:solidFill>
                <a:srgbClr val="A6AAA9"/>
              </a:solidFill>
              <a:prstDash val="solid"/>
              <a:round/>
            </a:ln>
            <a:effectLst/>
          </p:spPr>
          <p:txBody>
            <a:bodyPr wrap="square" lIns="19050" tIns="19050" rIns="19050" bIns="19050" numCol="1" anchor="ctr">
              <a:noAutofit/>
            </a:bodyPr>
            <a:lstStyle/>
            <a:p>
              <a:endParaRPr sz="2000"/>
            </a:p>
          </p:txBody>
        </p:sp>
        <p:sp>
          <p:nvSpPr>
            <p:cNvPr id="261" name="Shape 3290">
              <a:extLst>
                <a:ext uri="{FF2B5EF4-FFF2-40B4-BE49-F238E27FC236}">
                  <a16:creationId xmlns:a16="http://schemas.microsoft.com/office/drawing/2014/main" id="{9CBCBB4F-2D8D-465E-A7BD-D8BBA53D16DC}"/>
                </a:ext>
              </a:extLst>
            </p:cNvPr>
            <p:cNvSpPr/>
            <p:nvPr/>
          </p:nvSpPr>
          <p:spPr>
            <a:xfrm>
              <a:off x="14941505" y="4980501"/>
              <a:ext cx="452101" cy="25660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61" h="20862" extrusionOk="0">
                  <a:moveTo>
                    <a:pt x="21236" y="13495"/>
                  </a:moveTo>
                  <a:cubicBezTo>
                    <a:pt x="21044" y="13469"/>
                    <a:pt x="20834" y="13457"/>
                    <a:pt x="20589" y="13469"/>
                  </a:cubicBezTo>
                  <a:cubicBezTo>
                    <a:pt x="18963" y="13578"/>
                    <a:pt x="17963" y="12172"/>
                    <a:pt x="16899" y="12280"/>
                  </a:cubicBezTo>
                  <a:cubicBezTo>
                    <a:pt x="15836" y="12387"/>
                    <a:pt x="12774" y="10334"/>
                    <a:pt x="11459" y="8496"/>
                  </a:cubicBezTo>
                  <a:cubicBezTo>
                    <a:pt x="10146" y="6658"/>
                    <a:pt x="6582" y="2766"/>
                    <a:pt x="5706" y="1253"/>
                  </a:cubicBezTo>
                  <a:cubicBezTo>
                    <a:pt x="4831" y="-260"/>
                    <a:pt x="3580" y="-260"/>
                    <a:pt x="3455" y="498"/>
                  </a:cubicBezTo>
                  <a:cubicBezTo>
                    <a:pt x="3341" y="1191"/>
                    <a:pt x="2697" y="1251"/>
                    <a:pt x="1726" y="1421"/>
                  </a:cubicBezTo>
                  <a:cubicBezTo>
                    <a:pt x="1478" y="2174"/>
                    <a:pt x="446" y="3187"/>
                    <a:pt x="446" y="4205"/>
                  </a:cubicBezTo>
                  <a:cubicBezTo>
                    <a:pt x="446" y="5361"/>
                    <a:pt x="0" y="6903"/>
                    <a:pt x="0" y="7864"/>
                  </a:cubicBezTo>
                  <a:cubicBezTo>
                    <a:pt x="0" y="8825"/>
                    <a:pt x="1113" y="9015"/>
                    <a:pt x="1446" y="9787"/>
                  </a:cubicBezTo>
                  <a:cubicBezTo>
                    <a:pt x="1780" y="10557"/>
                    <a:pt x="3563" y="10943"/>
                    <a:pt x="3673" y="11712"/>
                  </a:cubicBezTo>
                  <a:cubicBezTo>
                    <a:pt x="3785" y="12482"/>
                    <a:pt x="5009" y="13446"/>
                    <a:pt x="5789" y="13639"/>
                  </a:cubicBezTo>
                  <a:cubicBezTo>
                    <a:pt x="6568" y="13832"/>
                    <a:pt x="7682" y="15371"/>
                    <a:pt x="8128" y="15946"/>
                  </a:cubicBezTo>
                  <a:cubicBezTo>
                    <a:pt x="8572" y="16524"/>
                    <a:pt x="10242" y="15178"/>
                    <a:pt x="10799" y="15178"/>
                  </a:cubicBezTo>
                  <a:cubicBezTo>
                    <a:pt x="11356" y="15178"/>
                    <a:pt x="12248" y="16907"/>
                    <a:pt x="12359" y="17871"/>
                  </a:cubicBezTo>
                  <a:cubicBezTo>
                    <a:pt x="12469" y="18835"/>
                    <a:pt x="15364" y="19413"/>
                    <a:pt x="16032" y="20376"/>
                  </a:cubicBezTo>
                  <a:cubicBezTo>
                    <a:pt x="16699" y="21340"/>
                    <a:pt x="20263" y="20760"/>
                    <a:pt x="20931" y="19604"/>
                  </a:cubicBezTo>
                  <a:cubicBezTo>
                    <a:pt x="21600" y="18449"/>
                    <a:pt x="21044" y="16329"/>
                    <a:pt x="21044" y="14601"/>
                  </a:cubicBezTo>
                  <a:cubicBezTo>
                    <a:pt x="21044" y="14023"/>
                    <a:pt x="21121" y="13713"/>
                    <a:pt x="21236" y="13495"/>
                  </a:cubicBezTo>
                  <a:close/>
                </a:path>
              </a:pathLst>
            </a:custGeom>
            <a:solidFill>
              <a:srgbClr val="E5E7EB"/>
            </a:solidFill>
            <a:ln w="6350" cap="flat">
              <a:solidFill>
                <a:srgbClr val="A6AAA9"/>
              </a:solidFill>
              <a:prstDash val="solid"/>
              <a:round/>
            </a:ln>
            <a:effectLst/>
          </p:spPr>
          <p:txBody>
            <a:bodyPr wrap="square" lIns="19050" tIns="19050" rIns="19050" bIns="19050" numCol="1" anchor="ctr">
              <a:noAutofit/>
            </a:bodyPr>
            <a:lstStyle/>
            <a:p>
              <a:endParaRPr sz="2000"/>
            </a:p>
          </p:txBody>
        </p:sp>
        <p:sp>
          <p:nvSpPr>
            <p:cNvPr id="262" name="Shape 3291">
              <a:extLst>
                <a:ext uri="{FF2B5EF4-FFF2-40B4-BE49-F238E27FC236}">
                  <a16:creationId xmlns:a16="http://schemas.microsoft.com/office/drawing/2014/main" id="{69F7B54D-E22D-4A31-9AA8-7C6D809CB164}"/>
                </a:ext>
              </a:extLst>
            </p:cNvPr>
            <p:cNvSpPr/>
            <p:nvPr/>
          </p:nvSpPr>
          <p:spPr>
            <a:xfrm>
              <a:off x="15618851" y="5119954"/>
              <a:ext cx="512759" cy="112242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93" extrusionOk="0">
                  <a:moveTo>
                    <a:pt x="17460" y="19506"/>
                  </a:moveTo>
                  <a:cubicBezTo>
                    <a:pt x="17460" y="19056"/>
                    <a:pt x="16663" y="19010"/>
                    <a:pt x="16663" y="18650"/>
                  </a:cubicBezTo>
                  <a:cubicBezTo>
                    <a:pt x="16663" y="18288"/>
                    <a:pt x="16663" y="17657"/>
                    <a:pt x="15666" y="17251"/>
                  </a:cubicBezTo>
                  <a:cubicBezTo>
                    <a:pt x="14667" y="16845"/>
                    <a:pt x="14168" y="16257"/>
                    <a:pt x="14767" y="16032"/>
                  </a:cubicBezTo>
                  <a:cubicBezTo>
                    <a:pt x="15367" y="15807"/>
                    <a:pt x="14867" y="15175"/>
                    <a:pt x="15167" y="15220"/>
                  </a:cubicBezTo>
                  <a:cubicBezTo>
                    <a:pt x="15466" y="15265"/>
                    <a:pt x="15866" y="14813"/>
                    <a:pt x="15266" y="14678"/>
                  </a:cubicBezTo>
                  <a:cubicBezTo>
                    <a:pt x="14667" y="14543"/>
                    <a:pt x="15266" y="14002"/>
                    <a:pt x="14767" y="13911"/>
                  </a:cubicBezTo>
                  <a:cubicBezTo>
                    <a:pt x="14268" y="13821"/>
                    <a:pt x="12873" y="13099"/>
                    <a:pt x="12873" y="12874"/>
                  </a:cubicBezTo>
                  <a:cubicBezTo>
                    <a:pt x="12873" y="12648"/>
                    <a:pt x="13273" y="11384"/>
                    <a:pt x="13371" y="11069"/>
                  </a:cubicBezTo>
                  <a:cubicBezTo>
                    <a:pt x="13471" y="10753"/>
                    <a:pt x="14467" y="10708"/>
                    <a:pt x="14767" y="10708"/>
                  </a:cubicBezTo>
                  <a:cubicBezTo>
                    <a:pt x="15067" y="10708"/>
                    <a:pt x="16264" y="10753"/>
                    <a:pt x="16663" y="10437"/>
                  </a:cubicBezTo>
                  <a:cubicBezTo>
                    <a:pt x="17063" y="10121"/>
                    <a:pt x="18756" y="10076"/>
                    <a:pt x="18956" y="9850"/>
                  </a:cubicBezTo>
                  <a:cubicBezTo>
                    <a:pt x="19156" y="9625"/>
                    <a:pt x="20254" y="9625"/>
                    <a:pt x="20254" y="9354"/>
                  </a:cubicBezTo>
                  <a:cubicBezTo>
                    <a:pt x="20254" y="9083"/>
                    <a:pt x="21548" y="8406"/>
                    <a:pt x="21548" y="8406"/>
                  </a:cubicBezTo>
                  <a:cubicBezTo>
                    <a:pt x="21568" y="8404"/>
                    <a:pt x="21582" y="8409"/>
                    <a:pt x="21600" y="8409"/>
                  </a:cubicBezTo>
                  <a:cubicBezTo>
                    <a:pt x="21451" y="8289"/>
                    <a:pt x="21121" y="8397"/>
                    <a:pt x="20462" y="8516"/>
                  </a:cubicBezTo>
                  <a:cubicBezTo>
                    <a:pt x="19343" y="8719"/>
                    <a:pt x="18783" y="8440"/>
                    <a:pt x="18895" y="8136"/>
                  </a:cubicBezTo>
                  <a:cubicBezTo>
                    <a:pt x="19006" y="7831"/>
                    <a:pt x="18111" y="7831"/>
                    <a:pt x="17493" y="7831"/>
                  </a:cubicBezTo>
                  <a:cubicBezTo>
                    <a:pt x="16878" y="7831"/>
                    <a:pt x="17270" y="7376"/>
                    <a:pt x="17493" y="7072"/>
                  </a:cubicBezTo>
                  <a:cubicBezTo>
                    <a:pt x="17719" y="6768"/>
                    <a:pt x="17270" y="6590"/>
                    <a:pt x="16542" y="6564"/>
                  </a:cubicBezTo>
                  <a:cubicBezTo>
                    <a:pt x="15814" y="6539"/>
                    <a:pt x="15478" y="5830"/>
                    <a:pt x="15757" y="5627"/>
                  </a:cubicBezTo>
                  <a:cubicBezTo>
                    <a:pt x="16039" y="5424"/>
                    <a:pt x="14246" y="5247"/>
                    <a:pt x="13462" y="5424"/>
                  </a:cubicBezTo>
                  <a:cubicBezTo>
                    <a:pt x="12677" y="5602"/>
                    <a:pt x="13237" y="5120"/>
                    <a:pt x="13014" y="4866"/>
                  </a:cubicBezTo>
                  <a:cubicBezTo>
                    <a:pt x="12788" y="4613"/>
                    <a:pt x="14022" y="3751"/>
                    <a:pt x="15086" y="3270"/>
                  </a:cubicBezTo>
                  <a:cubicBezTo>
                    <a:pt x="16150" y="2788"/>
                    <a:pt x="15703" y="2154"/>
                    <a:pt x="15703" y="1597"/>
                  </a:cubicBezTo>
                  <a:cubicBezTo>
                    <a:pt x="15703" y="1039"/>
                    <a:pt x="15198" y="1039"/>
                    <a:pt x="14695" y="1039"/>
                  </a:cubicBezTo>
                  <a:cubicBezTo>
                    <a:pt x="14190" y="1039"/>
                    <a:pt x="14133" y="710"/>
                    <a:pt x="14133" y="406"/>
                  </a:cubicBezTo>
                  <a:cubicBezTo>
                    <a:pt x="14133" y="102"/>
                    <a:pt x="13069" y="-126"/>
                    <a:pt x="12454" y="77"/>
                  </a:cubicBezTo>
                  <a:cubicBezTo>
                    <a:pt x="12368" y="105"/>
                    <a:pt x="12215" y="144"/>
                    <a:pt x="12028" y="189"/>
                  </a:cubicBezTo>
                  <a:cubicBezTo>
                    <a:pt x="12052" y="192"/>
                    <a:pt x="12075" y="194"/>
                    <a:pt x="12075" y="194"/>
                  </a:cubicBezTo>
                  <a:cubicBezTo>
                    <a:pt x="12075" y="194"/>
                    <a:pt x="11875" y="645"/>
                    <a:pt x="11475" y="736"/>
                  </a:cubicBezTo>
                  <a:cubicBezTo>
                    <a:pt x="11077" y="826"/>
                    <a:pt x="11077" y="1096"/>
                    <a:pt x="11675" y="1502"/>
                  </a:cubicBezTo>
                  <a:cubicBezTo>
                    <a:pt x="12273" y="1909"/>
                    <a:pt x="10779" y="1728"/>
                    <a:pt x="10579" y="1502"/>
                  </a:cubicBezTo>
                  <a:cubicBezTo>
                    <a:pt x="10379" y="1277"/>
                    <a:pt x="9181" y="1638"/>
                    <a:pt x="8485" y="1909"/>
                  </a:cubicBezTo>
                  <a:cubicBezTo>
                    <a:pt x="7787" y="2179"/>
                    <a:pt x="6789" y="2315"/>
                    <a:pt x="6789" y="2811"/>
                  </a:cubicBezTo>
                  <a:cubicBezTo>
                    <a:pt x="6789" y="3307"/>
                    <a:pt x="5891" y="3804"/>
                    <a:pt x="6091" y="4209"/>
                  </a:cubicBezTo>
                  <a:cubicBezTo>
                    <a:pt x="6289" y="4615"/>
                    <a:pt x="5093" y="5383"/>
                    <a:pt x="5193" y="5609"/>
                  </a:cubicBezTo>
                  <a:cubicBezTo>
                    <a:pt x="5293" y="5834"/>
                    <a:pt x="3498" y="5564"/>
                    <a:pt x="3199" y="5564"/>
                  </a:cubicBezTo>
                  <a:cubicBezTo>
                    <a:pt x="2900" y="5564"/>
                    <a:pt x="3098" y="6421"/>
                    <a:pt x="2700" y="6692"/>
                  </a:cubicBezTo>
                  <a:cubicBezTo>
                    <a:pt x="2300" y="6962"/>
                    <a:pt x="2599" y="7909"/>
                    <a:pt x="2001" y="7909"/>
                  </a:cubicBezTo>
                  <a:cubicBezTo>
                    <a:pt x="1404" y="7909"/>
                    <a:pt x="905" y="8767"/>
                    <a:pt x="905" y="8767"/>
                  </a:cubicBezTo>
                  <a:cubicBezTo>
                    <a:pt x="905" y="8767"/>
                    <a:pt x="417" y="8916"/>
                    <a:pt x="0" y="9102"/>
                  </a:cubicBezTo>
                  <a:cubicBezTo>
                    <a:pt x="488" y="9554"/>
                    <a:pt x="1381" y="10048"/>
                    <a:pt x="2371" y="10232"/>
                  </a:cubicBezTo>
                  <a:cubicBezTo>
                    <a:pt x="3827" y="10502"/>
                    <a:pt x="4798" y="11836"/>
                    <a:pt x="5247" y="12546"/>
                  </a:cubicBezTo>
                  <a:cubicBezTo>
                    <a:pt x="5694" y="13256"/>
                    <a:pt x="5395" y="13983"/>
                    <a:pt x="4874" y="14388"/>
                  </a:cubicBezTo>
                  <a:cubicBezTo>
                    <a:pt x="4349" y="14794"/>
                    <a:pt x="5059" y="14811"/>
                    <a:pt x="5918" y="15013"/>
                  </a:cubicBezTo>
                  <a:cubicBezTo>
                    <a:pt x="6778" y="15216"/>
                    <a:pt x="7748" y="15283"/>
                    <a:pt x="8382" y="14878"/>
                  </a:cubicBezTo>
                  <a:cubicBezTo>
                    <a:pt x="9019" y="14472"/>
                    <a:pt x="10325" y="14186"/>
                    <a:pt x="10512" y="13729"/>
                  </a:cubicBezTo>
                  <a:cubicBezTo>
                    <a:pt x="10699" y="13273"/>
                    <a:pt x="11297" y="13949"/>
                    <a:pt x="11820" y="14186"/>
                  </a:cubicBezTo>
                  <a:cubicBezTo>
                    <a:pt x="12343" y="14422"/>
                    <a:pt x="12716" y="14878"/>
                    <a:pt x="12828" y="15452"/>
                  </a:cubicBezTo>
                  <a:cubicBezTo>
                    <a:pt x="12939" y="16027"/>
                    <a:pt x="13051" y="17463"/>
                    <a:pt x="14133" y="17919"/>
                  </a:cubicBezTo>
                  <a:cubicBezTo>
                    <a:pt x="15217" y="18375"/>
                    <a:pt x="15404" y="19372"/>
                    <a:pt x="15105" y="19727"/>
                  </a:cubicBezTo>
                  <a:cubicBezTo>
                    <a:pt x="14808" y="20082"/>
                    <a:pt x="15666" y="20690"/>
                    <a:pt x="15441" y="21079"/>
                  </a:cubicBezTo>
                  <a:cubicBezTo>
                    <a:pt x="15396" y="21157"/>
                    <a:pt x="15348" y="21267"/>
                    <a:pt x="15294" y="21390"/>
                  </a:cubicBezTo>
                  <a:cubicBezTo>
                    <a:pt x="16268" y="21474"/>
                    <a:pt x="17460" y="19506"/>
                    <a:pt x="17460" y="19506"/>
                  </a:cubicBezTo>
                  <a:close/>
                </a:path>
              </a:pathLst>
            </a:custGeom>
            <a:solidFill>
              <a:srgbClr val="E5E7EB"/>
            </a:solidFill>
            <a:ln w="6350" cap="flat">
              <a:solidFill>
                <a:srgbClr val="A6AAA9"/>
              </a:solidFill>
              <a:prstDash val="solid"/>
              <a:round/>
            </a:ln>
            <a:effectLst/>
          </p:spPr>
          <p:txBody>
            <a:bodyPr wrap="square" lIns="19050" tIns="19050" rIns="19050" bIns="19050" numCol="1" anchor="ctr">
              <a:noAutofit/>
            </a:bodyPr>
            <a:lstStyle/>
            <a:p>
              <a:endParaRPr sz="2000"/>
            </a:p>
          </p:txBody>
        </p:sp>
        <p:sp>
          <p:nvSpPr>
            <p:cNvPr id="263" name="Shape 3292">
              <a:extLst>
                <a:ext uri="{FF2B5EF4-FFF2-40B4-BE49-F238E27FC236}">
                  <a16:creationId xmlns:a16="http://schemas.microsoft.com/office/drawing/2014/main" id="{EEA5D5E2-BAFD-45DE-ACFD-D90F169C7323}"/>
                </a:ext>
              </a:extLst>
            </p:cNvPr>
            <p:cNvSpPr/>
            <p:nvPr/>
          </p:nvSpPr>
          <p:spPr>
            <a:xfrm>
              <a:off x="15439553" y="5119954"/>
              <a:ext cx="174759" cy="9755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818" h="19252" extrusionOk="0">
                  <a:moveTo>
                    <a:pt x="20787" y="6304"/>
                  </a:moveTo>
                  <a:cubicBezTo>
                    <a:pt x="16536" y="-167"/>
                    <a:pt x="15382" y="5051"/>
                    <a:pt x="12543" y="2574"/>
                  </a:cubicBezTo>
                  <a:cubicBezTo>
                    <a:pt x="9532" y="-46"/>
                    <a:pt x="8109" y="-835"/>
                    <a:pt x="6684" y="998"/>
                  </a:cubicBezTo>
                  <a:cubicBezTo>
                    <a:pt x="5254" y="2839"/>
                    <a:pt x="3036" y="2574"/>
                    <a:pt x="1611" y="8345"/>
                  </a:cubicBezTo>
                  <a:cubicBezTo>
                    <a:pt x="1145" y="10241"/>
                    <a:pt x="563" y="12011"/>
                    <a:pt x="0" y="13346"/>
                  </a:cubicBezTo>
                  <a:cubicBezTo>
                    <a:pt x="494" y="15104"/>
                    <a:pt x="1249" y="16340"/>
                    <a:pt x="1856" y="16087"/>
                  </a:cubicBezTo>
                  <a:cubicBezTo>
                    <a:pt x="2985" y="15622"/>
                    <a:pt x="4394" y="18897"/>
                    <a:pt x="6645" y="17960"/>
                  </a:cubicBezTo>
                  <a:cubicBezTo>
                    <a:pt x="8904" y="17024"/>
                    <a:pt x="10316" y="20300"/>
                    <a:pt x="13421" y="18897"/>
                  </a:cubicBezTo>
                  <a:cubicBezTo>
                    <a:pt x="16515" y="17490"/>
                    <a:pt x="19340" y="20765"/>
                    <a:pt x="20469" y="17490"/>
                  </a:cubicBezTo>
                  <a:cubicBezTo>
                    <a:pt x="21600" y="14219"/>
                    <a:pt x="19621" y="7218"/>
                    <a:pt x="19621" y="7218"/>
                  </a:cubicBezTo>
                  <a:cubicBezTo>
                    <a:pt x="19621" y="7218"/>
                    <a:pt x="20142" y="6788"/>
                    <a:pt x="20787" y="6304"/>
                  </a:cubicBezTo>
                  <a:close/>
                </a:path>
              </a:pathLst>
            </a:custGeom>
            <a:solidFill>
              <a:srgbClr val="E5E7EB"/>
            </a:solidFill>
            <a:ln w="6350" cap="flat">
              <a:solidFill>
                <a:srgbClr val="A6AAA9"/>
              </a:solidFill>
              <a:prstDash val="solid"/>
              <a:round/>
            </a:ln>
            <a:effectLst/>
          </p:spPr>
          <p:txBody>
            <a:bodyPr wrap="square" lIns="19050" tIns="19050" rIns="19050" bIns="19050" numCol="1" anchor="ctr">
              <a:noAutofit/>
            </a:bodyPr>
            <a:lstStyle/>
            <a:p>
              <a:endParaRPr sz="2000"/>
            </a:p>
          </p:txBody>
        </p:sp>
        <p:sp>
          <p:nvSpPr>
            <p:cNvPr id="264" name="Shape 3293">
              <a:extLst>
                <a:ext uri="{FF2B5EF4-FFF2-40B4-BE49-F238E27FC236}">
                  <a16:creationId xmlns:a16="http://schemas.microsoft.com/office/drawing/2014/main" id="{89E48327-F8FF-45CA-838F-575D757DAE1B}"/>
                </a:ext>
              </a:extLst>
            </p:cNvPr>
            <p:cNvSpPr/>
            <p:nvPr/>
          </p:nvSpPr>
          <p:spPr>
            <a:xfrm>
              <a:off x="16196591" y="5438707"/>
              <a:ext cx="433364" cy="91022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84" h="21320" extrusionOk="0">
                  <a:moveTo>
                    <a:pt x="15958" y="2528"/>
                  </a:moveTo>
                  <a:cubicBezTo>
                    <a:pt x="15149" y="2473"/>
                    <a:pt x="13065" y="1753"/>
                    <a:pt x="13065" y="1475"/>
                  </a:cubicBezTo>
                  <a:cubicBezTo>
                    <a:pt x="13065" y="1197"/>
                    <a:pt x="14108" y="754"/>
                    <a:pt x="12255" y="644"/>
                  </a:cubicBezTo>
                  <a:cubicBezTo>
                    <a:pt x="10406" y="532"/>
                    <a:pt x="10174" y="199"/>
                    <a:pt x="9826" y="33"/>
                  </a:cubicBezTo>
                  <a:cubicBezTo>
                    <a:pt x="9479" y="-133"/>
                    <a:pt x="7972" y="366"/>
                    <a:pt x="7511" y="754"/>
                  </a:cubicBezTo>
                  <a:cubicBezTo>
                    <a:pt x="7050" y="1142"/>
                    <a:pt x="6586" y="644"/>
                    <a:pt x="5543" y="920"/>
                  </a:cubicBezTo>
                  <a:cubicBezTo>
                    <a:pt x="4501" y="1197"/>
                    <a:pt x="3462" y="532"/>
                    <a:pt x="2999" y="920"/>
                  </a:cubicBezTo>
                  <a:cubicBezTo>
                    <a:pt x="2535" y="1308"/>
                    <a:pt x="1378" y="699"/>
                    <a:pt x="798" y="1031"/>
                  </a:cubicBezTo>
                  <a:cubicBezTo>
                    <a:pt x="579" y="1158"/>
                    <a:pt x="290" y="1260"/>
                    <a:pt x="0" y="1329"/>
                  </a:cubicBezTo>
                  <a:cubicBezTo>
                    <a:pt x="507" y="1600"/>
                    <a:pt x="1058" y="1865"/>
                    <a:pt x="1058" y="2070"/>
                  </a:cubicBezTo>
                  <a:cubicBezTo>
                    <a:pt x="1058" y="2426"/>
                    <a:pt x="2542" y="2693"/>
                    <a:pt x="2542" y="3138"/>
                  </a:cubicBezTo>
                  <a:cubicBezTo>
                    <a:pt x="2542" y="3582"/>
                    <a:pt x="4400" y="3939"/>
                    <a:pt x="4958" y="3760"/>
                  </a:cubicBezTo>
                  <a:cubicBezTo>
                    <a:pt x="5515" y="3582"/>
                    <a:pt x="6817" y="3404"/>
                    <a:pt x="7000" y="4027"/>
                  </a:cubicBezTo>
                  <a:cubicBezTo>
                    <a:pt x="7185" y="4650"/>
                    <a:pt x="7929" y="4650"/>
                    <a:pt x="7929" y="5095"/>
                  </a:cubicBezTo>
                  <a:cubicBezTo>
                    <a:pt x="7929" y="5540"/>
                    <a:pt x="6072" y="5273"/>
                    <a:pt x="5700" y="5718"/>
                  </a:cubicBezTo>
                  <a:cubicBezTo>
                    <a:pt x="5328" y="6162"/>
                    <a:pt x="8857" y="6696"/>
                    <a:pt x="8857" y="7052"/>
                  </a:cubicBezTo>
                  <a:cubicBezTo>
                    <a:pt x="8857" y="7407"/>
                    <a:pt x="9970" y="7853"/>
                    <a:pt x="10341" y="8297"/>
                  </a:cubicBezTo>
                  <a:cubicBezTo>
                    <a:pt x="10714" y="8742"/>
                    <a:pt x="12386" y="9277"/>
                    <a:pt x="12755" y="9810"/>
                  </a:cubicBezTo>
                  <a:cubicBezTo>
                    <a:pt x="13126" y="10343"/>
                    <a:pt x="14612" y="10611"/>
                    <a:pt x="15170" y="10877"/>
                  </a:cubicBezTo>
                  <a:cubicBezTo>
                    <a:pt x="15726" y="11145"/>
                    <a:pt x="15911" y="11768"/>
                    <a:pt x="15726" y="12301"/>
                  </a:cubicBezTo>
                  <a:cubicBezTo>
                    <a:pt x="15542" y="12834"/>
                    <a:pt x="15539" y="13813"/>
                    <a:pt x="16654" y="14614"/>
                  </a:cubicBezTo>
                  <a:cubicBezTo>
                    <a:pt x="17768" y="15416"/>
                    <a:pt x="15354" y="15770"/>
                    <a:pt x="14612" y="16216"/>
                  </a:cubicBezTo>
                  <a:cubicBezTo>
                    <a:pt x="13870" y="16660"/>
                    <a:pt x="14241" y="17283"/>
                    <a:pt x="12013" y="17016"/>
                  </a:cubicBezTo>
                  <a:cubicBezTo>
                    <a:pt x="9785" y="16749"/>
                    <a:pt x="12386" y="17906"/>
                    <a:pt x="12013" y="18261"/>
                  </a:cubicBezTo>
                  <a:cubicBezTo>
                    <a:pt x="11641" y="18618"/>
                    <a:pt x="8671" y="17906"/>
                    <a:pt x="8671" y="18261"/>
                  </a:cubicBezTo>
                  <a:cubicBezTo>
                    <a:pt x="8671" y="18475"/>
                    <a:pt x="7668" y="18753"/>
                    <a:pt x="6866" y="18941"/>
                  </a:cubicBezTo>
                  <a:cubicBezTo>
                    <a:pt x="7185" y="19141"/>
                    <a:pt x="7637" y="19252"/>
                    <a:pt x="8163" y="19411"/>
                  </a:cubicBezTo>
                  <a:cubicBezTo>
                    <a:pt x="8858" y="19618"/>
                    <a:pt x="7299" y="19971"/>
                    <a:pt x="7342" y="20635"/>
                  </a:cubicBezTo>
                  <a:cubicBezTo>
                    <a:pt x="7384" y="21301"/>
                    <a:pt x="8425" y="21467"/>
                    <a:pt x="8814" y="21196"/>
                  </a:cubicBezTo>
                  <a:cubicBezTo>
                    <a:pt x="9204" y="20926"/>
                    <a:pt x="10808" y="20324"/>
                    <a:pt x="11459" y="20221"/>
                  </a:cubicBezTo>
                  <a:cubicBezTo>
                    <a:pt x="12108" y="20117"/>
                    <a:pt x="11459" y="19661"/>
                    <a:pt x="12151" y="19680"/>
                  </a:cubicBezTo>
                  <a:cubicBezTo>
                    <a:pt x="12844" y="19701"/>
                    <a:pt x="12628" y="19203"/>
                    <a:pt x="12933" y="18932"/>
                  </a:cubicBezTo>
                  <a:cubicBezTo>
                    <a:pt x="13237" y="18663"/>
                    <a:pt x="13711" y="18766"/>
                    <a:pt x="14752" y="18788"/>
                  </a:cubicBezTo>
                  <a:cubicBezTo>
                    <a:pt x="15792" y="18808"/>
                    <a:pt x="17263" y="18330"/>
                    <a:pt x="18738" y="17874"/>
                  </a:cubicBezTo>
                  <a:cubicBezTo>
                    <a:pt x="20212" y="17417"/>
                    <a:pt x="20471" y="17314"/>
                    <a:pt x="21033" y="16005"/>
                  </a:cubicBezTo>
                  <a:cubicBezTo>
                    <a:pt x="21600" y="14698"/>
                    <a:pt x="20385" y="13140"/>
                    <a:pt x="20342" y="12745"/>
                  </a:cubicBezTo>
                  <a:cubicBezTo>
                    <a:pt x="20300" y="12351"/>
                    <a:pt x="18304" y="10524"/>
                    <a:pt x="17568" y="10544"/>
                  </a:cubicBezTo>
                  <a:cubicBezTo>
                    <a:pt x="16831" y="10565"/>
                    <a:pt x="13452" y="8903"/>
                    <a:pt x="12844" y="8634"/>
                  </a:cubicBezTo>
                  <a:cubicBezTo>
                    <a:pt x="12239" y="8364"/>
                    <a:pt x="12411" y="7907"/>
                    <a:pt x="11544" y="7553"/>
                  </a:cubicBezTo>
                  <a:cubicBezTo>
                    <a:pt x="10678" y="7201"/>
                    <a:pt x="10592" y="6287"/>
                    <a:pt x="10808" y="5644"/>
                  </a:cubicBezTo>
                  <a:cubicBezTo>
                    <a:pt x="11026" y="5000"/>
                    <a:pt x="12933" y="4855"/>
                    <a:pt x="12890" y="4418"/>
                  </a:cubicBezTo>
                  <a:cubicBezTo>
                    <a:pt x="12847" y="3982"/>
                    <a:pt x="13061" y="3609"/>
                    <a:pt x="14013" y="3588"/>
                  </a:cubicBezTo>
                  <a:cubicBezTo>
                    <a:pt x="14969" y="3566"/>
                    <a:pt x="15878" y="3193"/>
                    <a:pt x="16311" y="2860"/>
                  </a:cubicBezTo>
                  <a:cubicBezTo>
                    <a:pt x="16373" y="2812"/>
                    <a:pt x="16462" y="2781"/>
                    <a:pt x="16560" y="2759"/>
                  </a:cubicBezTo>
                  <a:cubicBezTo>
                    <a:pt x="16318" y="2625"/>
                    <a:pt x="16107" y="2539"/>
                    <a:pt x="15958" y="2528"/>
                  </a:cubicBezTo>
                  <a:close/>
                </a:path>
              </a:pathLst>
            </a:custGeom>
            <a:solidFill>
              <a:srgbClr val="E5E7EB"/>
            </a:solidFill>
            <a:ln w="6350" cap="flat">
              <a:solidFill>
                <a:srgbClr val="A6AAA9"/>
              </a:solidFill>
              <a:prstDash val="solid"/>
              <a:round/>
            </a:ln>
            <a:effectLst/>
          </p:spPr>
          <p:txBody>
            <a:bodyPr wrap="square" lIns="19050" tIns="19050" rIns="19050" bIns="19050" numCol="1" anchor="ctr">
              <a:noAutofit/>
            </a:bodyPr>
            <a:lstStyle/>
            <a:p>
              <a:endParaRPr sz="2000"/>
            </a:p>
          </p:txBody>
        </p:sp>
        <p:sp>
          <p:nvSpPr>
            <p:cNvPr id="265" name="Shape 3294">
              <a:extLst>
                <a:ext uri="{FF2B5EF4-FFF2-40B4-BE49-F238E27FC236}">
                  <a16:creationId xmlns:a16="http://schemas.microsoft.com/office/drawing/2014/main" id="{0C2BB138-2DD1-4CFE-BCE9-2D7388E4972C}"/>
                </a:ext>
              </a:extLst>
            </p:cNvPr>
            <p:cNvSpPr/>
            <p:nvPr/>
          </p:nvSpPr>
          <p:spPr>
            <a:xfrm>
              <a:off x="16196591" y="5996523"/>
              <a:ext cx="334749" cy="25929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806" h="21454" extrusionOk="0">
                  <a:moveTo>
                    <a:pt x="9794" y="19054"/>
                  </a:moveTo>
                  <a:cubicBezTo>
                    <a:pt x="9794" y="17798"/>
                    <a:pt x="13389" y="20314"/>
                    <a:pt x="13839" y="19054"/>
                  </a:cubicBezTo>
                  <a:cubicBezTo>
                    <a:pt x="14290" y="17798"/>
                    <a:pt x="11142" y="13712"/>
                    <a:pt x="13839" y="14656"/>
                  </a:cubicBezTo>
                  <a:cubicBezTo>
                    <a:pt x="16536" y="15598"/>
                    <a:pt x="16087" y="13399"/>
                    <a:pt x="16985" y="11828"/>
                  </a:cubicBezTo>
                  <a:cubicBezTo>
                    <a:pt x="17882" y="10256"/>
                    <a:pt x="20805" y="9003"/>
                    <a:pt x="19456" y="6172"/>
                  </a:cubicBezTo>
                  <a:cubicBezTo>
                    <a:pt x="18502" y="4165"/>
                    <a:pt x="18228" y="1853"/>
                    <a:pt x="18228" y="0"/>
                  </a:cubicBezTo>
                  <a:cubicBezTo>
                    <a:pt x="17359" y="960"/>
                    <a:pt x="16304" y="1032"/>
                    <a:pt x="15710" y="702"/>
                  </a:cubicBezTo>
                  <a:cubicBezTo>
                    <a:pt x="14952" y="276"/>
                    <a:pt x="13287" y="65"/>
                    <a:pt x="13287" y="1760"/>
                  </a:cubicBezTo>
                  <a:cubicBezTo>
                    <a:pt x="13287" y="3452"/>
                    <a:pt x="12078" y="3875"/>
                    <a:pt x="12227" y="3030"/>
                  </a:cubicBezTo>
                  <a:cubicBezTo>
                    <a:pt x="12379" y="2183"/>
                    <a:pt x="11017" y="2392"/>
                    <a:pt x="10259" y="1124"/>
                  </a:cubicBezTo>
                  <a:cubicBezTo>
                    <a:pt x="9501" y="-146"/>
                    <a:pt x="6777" y="1547"/>
                    <a:pt x="5414" y="913"/>
                  </a:cubicBezTo>
                  <a:cubicBezTo>
                    <a:pt x="4050" y="276"/>
                    <a:pt x="1931" y="1969"/>
                    <a:pt x="571" y="4301"/>
                  </a:cubicBezTo>
                  <a:cubicBezTo>
                    <a:pt x="-795" y="6629"/>
                    <a:pt x="720" y="6629"/>
                    <a:pt x="720" y="8746"/>
                  </a:cubicBezTo>
                  <a:cubicBezTo>
                    <a:pt x="720" y="10866"/>
                    <a:pt x="1629" y="10866"/>
                    <a:pt x="1176" y="12556"/>
                  </a:cubicBezTo>
                  <a:cubicBezTo>
                    <a:pt x="1162" y="12599"/>
                    <a:pt x="1151" y="12659"/>
                    <a:pt x="1141" y="12707"/>
                  </a:cubicBezTo>
                  <a:cubicBezTo>
                    <a:pt x="2478" y="13528"/>
                    <a:pt x="1951" y="15859"/>
                    <a:pt x="2100" y="17176"/>
                  </a:cubicBezTo>
                  <a:cubicBezTo>
                    <a:pt x="2257" y="18565"/>
                    <a:pt x="3570" y="17758"/>
                    <a:pt x="4302" y="17686"/>
                  </a:cubicBezTo>
                  <a:cubicBezTo>
                    <a:pt x="5038" y="17613"/>
                    <a:pt x="3830" y="19297"/>
                    <a:pt x="4459" y="20327"/>
                  </a:cubicBezTo>
                  <a:cubicBezTo>
                    <a:pt x="5089" y="21353"/>
                    <a:pt x="6925" y="19447"/>
                    <a:pt x="7291" y="20696"/>
                  </a:cubicBezTo>
                  <a:cubicBezTo>
                    <a:pt x="7380" y="20989"/>
                    <a:pt x="7488" y="21235"/>
                    <a:pt x="7609" y="21454"/>
                  </a:cubicBezTo>
                  <a:cubicBezTo>
                    <a:pt x="8579" y="20792"/>
                    <a:pt x="9794" y="19811"/>
                    <a:pt x="9794" y="19054"/>
                  </a:cubicBezTo>
                  <a:close/>
                </a:path>
              </a:pathLst>
            </a:custGeom>
            <a:solidFill>
              <a:srgbClr val="E5E7EB"/>
            </a:solidFill>
            <a:ln w="6350" cap="flat">
              <a:solidFill>
                <a:srgbClr val="A6AAA9"/>
              </a:solidFill>
              <a:prstDash val="solid"/>
              <a:round/>
            </a:ln>
            <a:effectLst/>
          </p:spPr>
          <p:txBody>
            <a:bodyPr wrap="square" lIns="19050" tIns="19050" rIns="19050" bIns="19050" numCol="1" anchor="ctr">
              <a:noAutofit/>
            </a:bodyPr>
            <a:lstStyle/>
            <a:p>
              <a:endParaRPr sz="2000"/>
            </a:p>
          </p:txBody>
        </p:sp>
        <p:sp>
          <p:nvSpPr>
            <p:cNvPr id="266" name="Shape 3295">
              <a:extLst>
                <a:ext uri="{FF2B5EF4-FFF2-40B4-BE49-F238E27FC236}">
                  <a16:creationId xmlns:a16="http://schemas.microsoft.com/office/drawing/2014/main" id="{F3AEE45A-CE7D-4E01-8086-580F938DAE46}"/>
                </a:ext>
              </a:extLst>
            </p:cNvPr>
            <p:cNvSpPr/>
            <p:nvPr/>
          </p:nvSpPr>
          <p:spPr>
            <a:xfrm>
              <a:off x="16077060" y="5498473"/>
              <a:ext cx="441362" cy="53432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85" h="21175" extrusionOk="0">
                  <a:moveTo>
                    <a:pt x="14575" y="9683"/>
                  </a:moveTo>
                  <a:cubicBezTo>
                    <a:pt x="14575" y="9081"/>
                    <a:pt x="11061" y="8178"/>
                    <a:pt x="11432" y="7425"/>
                  </a:cubicBezTo>
                  <a:cubicBezTo>
                    <a:pt x="11802" y="6673"/>
                    <a:pt x="13652" y="7124"/>
                    <a:pt x="13652" y="6371"/>
                  </a:cubicBezTo>
                  <a:cubicBezTo>
                    <a:pt x="13652" y="5620"/>
                    <a:pt x="12910" y="5620"/>
                    <a:pt x="12726" y="4565"/>
                  </a:cubicBezTo>
                  <a:cubicBezTo>
                    <a:pt x="12543" y="3511"/>
                    <a:pt x="11247" y="3812"/>
                    <a:pt x="10693" y="4114"/>
                  </a:cubicBezTo>
                  <a:cubicBezTo>
                    <a:pt x="10137" y="4416"/>
                    <a:pt x="8287" y="3812"/>
                    <a:pt x="8287" y="3060"/>
                  </a:cubicBezTo>
                  <a:cubicBezTo>
                    <a:pt x="8287" y="2307"/>
                    <a:pt x="6808" y="1856"/>
                    <a:pt x="6808" y="1253"/>
                  </a:cubicBezTo>
                  <a:cubicBezTo>
                    <a:pt x="6808" y="907"/>
                    <a:pt x="6260" y="459"/>
                    <a:pt x="5755" y="0"/>
                  </a:cubicBezTo>
                  <a:cubicBezTo>
                    <a:pt x="5285" y="192"/>
                    <a:pt x="4806" y="234"/>
                    <a:pt x="4592" y="58"/>
                  </a:cubicBezTo>
                  <a:cubicBezTo>
                    <a:pt x="4247" y="-223"/>
                    <a:pt x="3785" y="996"/>
                    <a:pt x="4131" y="1277"/>
                  </a:cubicBezTo>
                  <a:cubicBezTo>
                    <a:pt x="4478" y="1560"/>
                    <a:pt x="4938" y="3343"/>
                    <a:pt x="4016" y="3155"/>
                  </a:cubicBezTo>
                  <a:cubicBezTo>
                    <a:pt x="3094" y="2967"/>
                    <a:pt x="3094" y="1936"/>
                    <a:pt x="2516" y="2029"/>
                  </a:cubicBezTo>
                  <a:cubicBezTo>
                    <a:pt x="2516" y="2029"/>
                    <a:pt x="1021" y="3437"/>
                    <a:pt x="1021" y="4000"/>
                  </a:cubicBezTo>
                  <a:cubicBezTo>
                    <a:pt x="1021" y="4379"/>
                    <a:pt x="447" y="4505"/>
                    <a:pt x="0" y="4688"/>
                  </a:cubicBezTo>
                  <a:cubicBezTo>
                    <a:pt x="266" y="4881"/>
                    <a:pt x="493" y="5055"/>
                    <a:pt x="570" y="5152"/>
                  </a:cubicBezTo>
                  <a:cubicBezTo>
                    <a:pt x="822" y="5455"/>
                    <a:pt x="448" y="6266"/>
                    <a:pt x="819" y="6976"/>
                  </a:cubicBezTo>
                  <a:cubicBezTo>
                    <a:pt x="1194" y="7686"/>
                    <a:pt x="2440" y="6571"/>
                    <a:pt x="2813" y="7586"/>
                  </a:cubicBezTo>
                  <a:cubicBezTo>
                    <a:pt x="3189" y="8598"/>
                    <a:pt x="2565" y="9107"/>
                    <a:pt x="2565" y="10119"/>
                  </a:cubicBezTo>
                  <a:cubicBezTo>
                    <a:pt x="2565" y="11134"/>
                    <a:pt x="1568" y="11034"/>
                    <a:pt x="1817" y="11946"/>
                  </a:cubicBezTo>
                  <a:cubicBezTo>
                    <a:pt x="2065" y="12858"/>
                    <a:pt x="3437" y="11744"/>
                    <a:pt x="4432" y="11134"/>
                  </a:cubicBezTo>
                  <a:cubicBezTo>
                    <a:pt x="5430" y="10524"/>
                    <a:pt x="6178" y="10627"/>
                    <a:pt x="6550" y="11034"/>
                  </a:cubicBezTo>
                  <a:cubicBezTo>
                    <a:pt x="6925" y="11440"/>
                    <a:pt x="8171" y="11134"/>
                    <a:pt x="8420" y="10627"/>
                  </a:cubicBezTo>
                  <a:cubicBezTo>
                    <a:pt x="8670" y="10121"/>
                    <a:pt x="10537" y="9917"/>
                    <a:pt x="11161" y="10526"/>
                  </a:cubicBezTo>
                  <a:cubicBezTo>
                    <a:pt x="11785" y="11134"/>
                    <a:pt x="12405" y="11845"/>
                    <a:pt x="13277" y="12251"/>
                  </a:cubicBezTo>
                  <a:cubicBezTo>
                    <a:pt x="14150" y="12655"/>
                    <a:pt x="12655" y="14887"/>
                    <a:pt x="13527" y="15090"/>
                  </a:cubicBezTo>
                  <a:cubicBezTo>
                    <a:pt x="14399" y="15292"/>
                    <a:pt x="15645" y="16408"/>
                    <a:pt x="15522" y="17626"/>
                  </a:cubicBezTo>
                  <a:cubicBezTo>
                    <a:pt x="15414" y="18672"/>
                    <a:pt x="16132" y="19419"/>
                    <a:pt x="15145" y="20318"/>
                  </a:cubicBezTo>
                  <a:cubicBezTo>
                    <a:pt x="15759" y="20643"/>
                    <a:pt x="16495" y="20640"/>
                    <a:pt x="16392" y="20972"/>
                  </a:cubicBezTo>
                  <a:cubicBezTo>
                    <a:pt x="16269" y="21377"/>
                    <a:pt x="17264" y="21174"/>
                    <a:pt x="17264" y="20364"/>
                  </a:cubicBezTo>
                  <a:cubicBezTo>
                    <a:pt x="17264" y="19552"/>
                    <a:pt x="18634" y="19653"/>
                    <a:pt x="19258" y="19857"/>
                  </a:cubicBezTo>
                  <a:cubicBezTo>
                    <a:pt x="19747" y="20015"/>
                    <a:pt x="20614" y="19981"/>
                    <a:pt x="21329" y="19521"/>
                  </a:cubicBezTo>
                  <a:cubicBezTo>
                    <a:pt x="21329" y="19157"/>
                    <a:pt x="21361" y="18827"/>
                    <a:pt x="21415" y="18563"/>
                  </a:cubicBezTo>
                  <a:cubicBezTo>
                    <a:pt x="21600" y="17661"/>
                    <a:pt x="21415" y="16607"/>
                    <a:pt x="20862" y="16154"/>
                  </a:cubicBezTo>
                  <a:cubicBezTo>
                    <a:pt x="20306" y="15704"/>
                    <a:pt x="18826" y="15252"/>
                    <a:pt x="18457" y="14349"/>
                  </a:cubicBezTo>
                  <a:cubicBezTo>
                    <a:pt x="18089" y="13447"/>
                    <a:pt x="16424" y="12541"/>
                    <a:pt x="16053" y="11789"/>
                  </a:cubicBezTo>
                  <a:cubicBezTo>
                    <a:pt x="15684" y="11037"/>
                    <a:pt x="14575" y="10284"/>
                    <a:pt x="14575" y="9683"/>
                  </a:cubicBezTo>
                  <a:close/>
                </a:path>
              </a:pathLst>
            </a:custGeom>
            <a:solidFill>
              <a:srgbClr val="E5E7EB"/>
            </a:solidFill>
            <a:ln w="6350" cap="flat">
              <a:solidFill>
                <a:srgbClr val="A6AAA9"/>
              </a:solidFill>
              <a:prstDash val="solid"/>
              <a:round/>
            </a:ln>
            <a:effectLst/>
          </p:spPr>
          <p:txBody>
            <a:bodyPr wrap="square" lIns="19050" tIns="19050" rIns="19050" bIns="19050" numCol="1" anchor="ctr">
              <a:noAutofit/>
            </a:bodyPr>
            <a:lstStyle/>
            <a:p>
              <a:endParaRPr sz="2000"/>
            </a:p>
          </p:txBody>
        </p:sp>
        <p:sp>
          <p:nvSpPr>
            <p:cNvPr id="267" name="Shape 3296">
              <a:extLst>
                <a:ext uri="{FF2B5EF4-FFF2-40B4-BE49-F238E27FC236}">
                  <a16:creationId xmlns:a16="http://schemas.microsoft.com/office/drawing/2014/main" id="{2A085346-231C-44BA-A032-C80F90A13CC3}"/>
                </a:ext>
              </a:extLst>
            </p:cNvPr>
            <p:cNvSpPr/>
            <p:nvPr/>
          </p:nvSpPr>
          <p:spPr>
            <a:xfrm>
              <a:off x="15917681" y="5618005"/>
              <a:ext cx="476228" cy="90805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81" h="21509" extrusionOk="0">
                  <a:moveTo>
                    <a:pt x="13187" y="11369"/>
                  </a:moveTo>
                  <a:cubicBezTo>
                    <a:pt x="13187" y="10763"/>
                    <a:pt x="12049" y="10763"/>
                    <a:pt x="13076" y="10097"/>
                  </a:cubicBezTo>
                  <a:cubicBezTo>
                    <a:pt x="14098" y="9429"/>
                    <a:pt x="15691" y="8945"/>
                    <a:pt x="16716" y="9127"/>
                  </a:cubicBezTo>
                  <a:cubicBezTo>
                    <a:pt x="17741" y="9309"/>
                    <a:pt x="19789" y="8824"/>
                    <a:pt x="20358" y="9187"/>
                  </a:cubicBezTo>
                  <a:cubicBezTo>
                    <a:pt x="20460" y="9253"/>
                    <a:pt x="20577" y="9300"/>
                    <a:pt x="20698" y="9342"/>
                  </a:cubicBezTo>
                  <a:cubicBezTo>
                    <a:pt x="21600" y="8805"/>
                    <a:pt x="20944" y="8358"/>
                    <a:pt x="21043" y="7733"/>
                  </a:cubicBezTo>
                  <a:cubicBezTo>
                    <a:pt x="21155" y="7005"/>
                    <a:pt x="20016" y="6338"/>
                    <a:pt x="19220" y="6217"/>
                  </a:cubicBezTo>
                  <a:cubicBezTo>
                    <a:pt x="18423" y="6096"/>
                    <a:pt x="19789" y="4762"/>
                    <a:pt x="18992" y="4520"/>
                  </a:cubicBezTo>
                  <a:cubicBezTo>
                    <a:pt x="18195" y="4277"/>
                    <a:pt x="17628" y="3853"/>
                    <a:pt x="17058" y="3489"/>
                  </a:cubicBezTo>
                  <a:cubicBezTo>
                    <a:pt x="16488" y="3125"/>
                    <a:pt x="14782" y="3247"/>
                    <a:pt x="14554" y="3550"/>
                  </a:cubicBezTo>
                  <a:cubicBezTo>
                    <a:pt x="14326" y="3853"/>
                    <a:pt x="13187" y="4035"/>
                    <a:pt x="12845" y="3793"/>
                  </a:cubicBezTo>
                  <a:cubicBezTo>
                    <a:pt x="12506" y="3550"/>
                    <a:pt x="11822" y="3488"/>
                    <a:pt x="10910" y="3853"/>
                  </a:cubicBezTo>
                  <a:cubicBezTo>
                    <a:pt x="10000" y="4217"/>
                    <a:pt x="8747" y="4883"/>
                    <a:pt x="8521" y="4338"/>
                  </a:cubicBezTo>
                  <a:cubicBezTo>
                    <a:pt x="8293" y="3793"/>
                    <a:pt x="9203" y="3853"/>
                    <a:pt x="9203" y="3246"/>
                  </a:cubicBezTo>
                  <a:cubicBezTo>
                    <a:pt x="9203" y="2641"/>
                    <a:pt x="9774" y="2337"/>
                    <a:pt x="9430" y="1732"/>
                  </a:cubicBezTo>
                  <a:cubicBezTo>
                    <a:pt x="9089" y="1125"/>
                    <a:pt x="7951" y="1792"/>
                    <a:pt x="7609" y="1367"/>
                  </a:cubicBezTo>
                  <a:cubicBezTo>
                    <a:pt x="7270" y="943"/>
                    <a:pt x="7611" y="458"/>
                    <a:pt x="7381" y="277"/>
                  </a:cubicBezTo>
                  <a:cubicBezTo>
                    <a:pt x="7311" y="219"/>
                    <a:pt x="7103" y="115"/>
                    <a:pt x="6860" y="0"/>
                  </a:cubicBezTo>
                  <a:cubicBezTo>
                    <a:pt x="6663" y="53"/>
                    <a:pt x="6491" y="115"/>
                    <a:pt x="6422" y="205"/>
                  </a:cubicBezTo>
                  <a:cubicBezTo>
                    <a:pt x="6211" y="486"/>
                    <a:pt x="4423" y="541"/>
                    <a:pt x="4001" y="934"/>
                  </a:cubicBezTo>
                  <a:cubicBezTo>
                    <a:pt x="3580" y="1327"/>
                    <a:pt x="2316" y="1271"/>
                    <a:pt x="2000" y="1271"/>
                  </a:cubicBezTo>
                  <a:cubicBezTo>
                    <a:pt x="1682" y="1271"/>
                    <a:pt x="631" y="1327"/>
                    <a:pt x="525" y="1720"/>
                  </a:cubicBezTo>
                  <a:cubicBezTo>
                    <a:pt x="422" y="2112"/>
                    <a:pt x="0" y="3682"/>
                    <a:pt x="0" y="3964"/>
                  </a:cubicBezTo>
                  <a:cubicBezTo>
                    <a:pt x="0" y="4243"/>
                    <a:pt x="1473" y="5140"/>
                    <a:pt x="2000" y="5252"/>
                  </a:cubicBezTo>
                  <a:cubicBezTo>
                    <a:pt x="2526" y="5364"/>
                    <a:pt x="1893" y="6037"/>
                    <a:pt x="2526" y="6205"/>
                  </a:cubicBezTo>
                  <a:cubicBezTo>
                    <a:pt x="3159" y="6373"/>
                    <a:pt x="2737" y="6935"/>
                    <a:pt x="2421" y="6878"/>
                  </a:cubicBezTo>
                  <a:cubicBezTo>
                    <a:pt x="2104" y="6822"/>
                    <a:pt x="2632" y="7608"/>
                    <a:pt x="2000" y="7887"/>
                  </a:cubicBezTo>
                  <a:cubicBezTo>
                    <a:pt x="1367" y="8168"/>
                    <a:pt x="1893" y="8898"/>
                    <a:pt x="2948" y="9403"/>
                  </a:cubicBezTo>
                  <a:cubicBezTo>
                    <a:pt x="4001" y="9907"/>
                    <a:pt x="4001" y="10692"/>
                    <a:pt x="4001" y="11141"/>
                  </a:cubicBezTo>
                  <a:cubicBezTo>
                    <a:pt x="4001" y="11589"/>
                    <a:pt x="4843" y="11646"/>
                    <a:pt x="4843" y="12205"/>
                  </a:cubicBezTo>
                  <a:cubicBezTo>
                    <a:pt x="4843" y="12205"/>
                    <a:pt x="3584" y="14651"/>
                    <a:pt x="2555" y="14546"/>
                  </a:cubicBezTo>
                  <a:cubicBezTo>
                    <a:pt x="2335" y="15157"/>
                    <a:pt x="2058" y="16117"/>
                    <a:pt x="1804" y="16638"/>
                  </a:cubicBezTo>
                  <a:cubicBezTo>
                    <a:pt x="1489" y="17289"/>
                    <a:pt x="1254" y="17855"/>
                    <a:pt x="1963" y="17898"/>
                  </a:cubicBezTo>
                  <a:cubicBezTo>
                    <a:pt x="2672" y="17940"/>
                    <a:pt x="4092" y="18800"/>
                    <a:pt x="5471" y="19724"/>
                  </a:cubicBezTo>
                  <a:cubicBezTo>
                    <a:pt x="5807" y="19950"/>
                    <a:pt x="6066" y="20186"/>
                    <a:pt x="6268" y="20427"/>
                  </a:cubicBezTo>
                  <a:cubicBezTo>
                    <a:pt x="6746" y="20413"/>
                    <a:pt x="7280" y="20428"/>
                    <a:pt x="7816" y="20483"/>
                  </a:cubicBezTo>
                  <a:cubicBezTo>
                    <a:pt x="8864" y="20587"/>
                    <a:pt x="9126" y="21041"/>
                    <a:pt x="9126" y="21320"/>
                  </a:cubicBezTo>
                  <a:cubicBezTo>
                    <a:pt x="9126" y="21600"/>
                    <a:pt x="10900" y="21495"/>
                    <a:pt x="11227" y="21459"/>
                  </a:cubicBezTo>
                  <a:cubicBezTo>
                    <a:pt x="11478" y="21433"/>
                    <a:pt x="11156" y="21039"/>
                    <a:pt x="12049" y="20887"/>
                  </a:cubicBezTo>
                  <a:cubicBezTo>
                    <a:pt x="11512" y="20481"/>
                    <a:pt x="10121" y="19989"/>
                    <a:pt x="8979" y="19934"/>
                  </a:cubicBezTo>
                  <a:cubicBezTo>
                    <a:pt x="7640" y="19871"/>
                    <a:pt x="7008" y="18800"/>
                    <a:pt x="7127" y="18318"/>
                  </a:cubicBezTo>
                  <a:cubicBezTo>
                    <a:pt x="7245" y="17835"/>
                    <a:pt x="6141" y="17415"/>
                    <a:pt x="6141" y="16995"/>
                  </a:cubicBezTo>
                  <a:cubicBezTo>
                    <a:pt x="6141" y="16574"/>
                    <a:pt x="5352" y="16554"/>
                    <a:pt x="4447" y="16323"/>
                  </a:cubicBezTo>
                  <a:cubicBezTo>
                    <a:pt x="3539" y="16091"/>
                    <a:pt x="4642" y="14664"/>
                    <a:pt x="4762" y="14055"/>
                  </a:cubicBezTo>
                  <a:cubicBezTo>
                    <a:pt x="4878" y="13446"/>
                    <a:pt x="6772" y="11703"/>
                    <a:pt x="6222" y="11157"/>
                  </a:cubicBezTo>
                  <a:cubicBezTo>
                    <a:pt x="5669" y="10612"/>
                    <a:pt x="8152" y="10191"/>
                    <a:pt x="8469" y="10799"/>
                  </a:cubicBezTo>
                  <a:cubicBezTo>
                    <a:pt x="8784" y="11409"/>
                    <a:pt x="8901" y="11703"/>
                    <a:pt x="10480" y="11661"/>
                  </a:cubicBezTo>
                  <a:cubicBezTo>
                    <a:pt x="12056" y="11620"/>
                    <a:pt x="12056" y="12270"/>
                    <a:pt x="13318" y="12460"/>
                  </a:cubicBezTo>
                  <a:cubicBezTo>
                    <a:pt x="13392" y="12470"/>
                    <a:pt x="13443" y="12489"/>
                    <a:pt x="13504" y="12503"/>
                  </a:cubicBezTo>
                  <a:cubicBezTo>
                    <a:pt x="13512" y="12490"/>
                    <a:pt x="13520" y="12473"/>
                    <a:pt x="13530" y="12460"/>
                  </a:cubicBezTo>
                  <a:cubicBezTo>
                    <a:pt x="13871" y="11976"/>
                    <a:pt x="13187" y="11976"/>
                    <a:pt x="13187" y="11369"/>
                  </a:cubicBezTo>
                  <a:close/>
                </a:path>
              </a:pathLst>
            </a:custGeom>
            <a:solidFill>
              <a:srgbClr val="E5E7EB"/>
            </a:solidFill>
            <a:ln w="6350" cap="flat">
              <a:solidFill>
                <a:srgbClr val="A6AAA9"/>
              </a:solidFill>
              <a:prstDash val="solid"/>
              <a:round/>
            </a:ln>
            <a:effectLst/>
          </p:spPr>
          <p:txBody>
            <a:bodyPr wrap="square" lIns="19050" tIns="19050" rIns="19050" bIns="19050" numCol="1" anchor="ctr">
              <a:noAutofit/>
            </a:bodyPr>
            <a:lstStyle/>
            <a:p>
              <a:endParaRPr sz="2000"/>
            </a:p>
          </p:txBody>
        </p:sp>
        <p:sp>
          <p:nvSpPr>
            <p:cNvPr id="268" name="Shape 3297">
              <a:extLst>
                <a:ext uri="{FF2B5EF4-FFF2-40B4-BE49-F238E27FC236}">
                  <a16:creationId xmlns:a16="http://schemas.microsoft.com/office/drawing/2014/main" id="{59183BC2-118B-41DD-B1DA-C1731A6FD253}"/>
                </a:ext>
              </a:extLst>
            </p:cNvPr>
            <p:cNvSpPr/>
            <p:nvPr/>
          </p:nvSpPr>
          <p:spPr>
            <a:xfrm>
              <a:off x="10996948" y="3167598"/>
              <a:ext cx="570181" cy="4649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44" h="21220" extrusionOk="0">
                  <a:moveTo>
                    <a:pt x="246" y="4251"/>
                  </a:moveTo>
                  <a:cubicBezTo>
                    <a:pt x="395" y="4736"/>
                    <a:pt x="544" y="6435"/>
                    <a:pt x="197" y="7104"/>
                  </a:cubicBezTo>
                  <a:cubicBezTo>
                    <a:pt x="-149" y="7771"/>
                    <a:pt x="0" y="7953"/>
                    <a:pt x="345" y="8195"/>
                  </a:cubicBezTo>
                  <a:cubicBezTo>
                    <a:pt x="693" y="8439"/>
                    <a:pt x="841" y="9045"/>
                    <a:pt x="841" y="9531"/>
                  </a:cubicBezTo>
                  <a:cubicBezTo>
                    <a:pt x="841" y="10016"/>
                    <a:pt x="1089" y="9956"/>
                    <a:pt x="1139" y="10988"/>
                  </a:cubicBezTo>
                  <a:cubicBezTo>
                    <a:pt x="1188" y="12020"/>
                    <a:pt x="1386" y="12747"/>
                    <a:pt x="1683" y="13172"/>
                  </a:cubicBezTo>
                  <a:cubicBezTo>
                    <a:pt x="1916" y="13505"/>
                    <a:pt x="1873" y="14015"/>
                    <a:pt x="1751" y="14398"/>
                  </a:cubicBezTo>
                  <a:cubicBezTo>
                    <a:pt x="2166" y="14774"/>
                    <a:pt x="2633" y="15137"/>
                    <a:pt x="3043" y="15317"/>
                  </a:cubicBezTo>
                  <a:cubicBezTo>
                    <a:pt x="4076" y="15770"/>
                    <a:pt x="4447" y="16130"/>
                    <a:pt x="4518" y="16583"/>
                  </a:cubicBezTo>
                  <a:cubicBezTo>
                    <a:pt x="4593" y="17035"/>
                    <a:pt x="5478" y="17849"/>
                    <a:pt x="5701" y="17216"/>
                  </a:cubicBezTo>
                  <a:cubicBezTo>
                    <a:pt x="5921" y="16585"/>
                    <a:pt x="6512" y="16945"/>
                    <a:pt x="6954" y="16945"/>
                  </a:cubicBezTo>
                  <a:cubicBezTo>
                    <a:pt x="7398" y="16945"/>
                    <a:pt x="7472" y="17578"/>
                    <a:pt x="7543" y="17939"/>
                  </a:cubicBezTo>
                  <a:cubicBezTo>
                    <a:pt x="7619" y="18301"/>
                    <a:pt x="8650" y="18121"/>
                    <a:pt x="9021" y="18391"/>
                  </a:cubicBezTo>
                  <a:cubicBezTo>
                    <a:pt x="9389" y="18662"/>
                    <a:pt x="9537" y="19657"/>
                    <a:pt x="10053" y="20018"/>
                  </a:cubicBezTo>
                  <a:cubicBezTo>
                    <a:pt x="10571" y="20378"/>
                    <a:pt x="11012" y="19566"/>
                    <a:pt x="11383" y="19837"/>
                  </a:cubicBezTo>
                  <a:cubicBezTo>
                    <a:pt x="11750" y="20109"/>
                    <a:pt x="12711" y="20378"/>
                    <a:pt x="13301" y="20109"/>
                  </a:cubicBezTo>
                  <a:cubicBezTo>
                    <a:pt x="13889" y="19837"/>
                    <a:pt x="14260" y="20378"/>
                    <a:pt x="14998" y="20291"/>
                  </a:cubicBezTo>
                  <a:cubicBezTo>
                    <a:pt x="15734" y="20199"/>
                    <a:pt x="16694" y="20559"/>
                    <a:pt x="16915" y="20832"/>
                  </a:cubicBezTo>
                  <a:cubicBezTo>
                    <a:pt x="17032" y="20974"/>
                    <a:pt x="17656" y="21116"/>
                    <a:pt x="18225" y="21220"/>
                  </a:cubicBezTo>
                  <a:cubicBezTo>
                    <a:pt x="18371" y="20849"/>
                    <a:pt x="18085" y="19704"/>
                    <a:pt x="18131" y="19423"/>
                  </a:cubicBezTo>
                  <a:cubicBezTo>
                    <a:pt x="18180" y="19121"/>
                    <a:pt x="19914" y="17238"/>
                    <a:pt x="20211" y="16813"/>
                  </a:cubicBezTo>
                  <a:cubicBezTo>
                    <a:pt x="20509" y="16389"/>
                    <a:pt x="20956" y="16389"/>
                    <a:pt x="21202" y="15843"/>
                  </a:cubicBezTo>
                  <a:cubicBezTo>
                    <a:pt x="21451" y="15297"/>
                    <a:pt x="20509" y="13537"/>
                    <a:pt x="20312" y="13172"/>
                  </a:cubicBezTo>
                  <a:cubicBezTo>
                    <a:pt x="20113" y="12808"/>
                    <a:pt x="20014" y="11352"/>
                    <a:pt x="20163" y="10744"/>
                  </a:cubicBezTo>
                  <a:cubicBezTo>
                    <a:pt x="20312" y="10138"/>
                    <a:pt x="19419" y="9773"/>
                    <a:pt x="19419" y="9349"/>
                  </a:cubicBezTo>
                  <a:cubicBezTo>
                    <a:pt x="19419" y="8924"/>
                    <a:pt x="20262" y="8195"/>
                    <a:pt x="20707" y="7953"/>
                  </a:cubicBezTo>
                  <a:cubicBezTo>
                    <a:pt x="21154" y="7710"/>
                    <a:pt x="21004" y="6010"/>
                    <a:pt x="20609" y="5586"/>
                  </a:cubicBezTo>
                  <a:cubicBezTo>
                    <a:pt x="20211" y="5161"/>
                    <a:pt x="20014" y="4372"/>
                    <a:pt x="20262" y="3523"/>
                  </a:cubicBezTo>
                  <a:cubicBezTo>
                    <a:pt x="20509" y="2674"/>
                    <a:pt x="18776" y="2006"/>
                    <a:pt x="18528" y="2006"/>
                  </a:cubicBezTo>
                  <a:cubicBezTo>
                    <a:pt x="18486" y="2006"/>
                    <a:pt x="18462" y="1952"/>
                    <a:pt x="18445" y="1880"/>
                  </a:cubicBezTo>
                  <a:cubicBezTo>
                    <a:pt x="16897" y="2231"/>
                    <a:pt x="12937" y="1726"/>
                    <a:pt x="12637" y="1580"/>
                  </a:cubicBezTo>
                  <a:cubicBezTo>
                    <a:pt x="12441" y="1484"/>
                    <a:pt x="11939" y="1263"/>
                    <a:pt x="11507" y="1074"/>
                  </a:cubicBezTo>
                  <a:cubicBezTo>
                    <a:pt x="11311" y="1476"/>
                    <a:pt x="10902" y="1844"/>
                    <a:pt x="10285" y="1844"/>
                  </a:cubicBezTo>
                  <a:cubicBezTo>
                    <a:pt x="9330" y="1844"/>
                    <a:pt x="9263" y="670"/>
                    <a:pt x="9230" y="145"/>
                  </a:cubicBezTo>
                  <a:cubicBezTo>
                    <a:pt x="9198" y="-380"/>
                    <a:pt x="5366" y="591"/>
                    <a:pt x="4340" y="1844"/>
                  </a:cubicBezTo>
                  <a:cubicBezTo>
                    <a:pt x="3318" y="3099"/>
                    <a:pt x="939" y="2612"/>
                    <a:pt x="874" y="3300"/>
                  </a:cubicBezTo>
                  <a:cubicBezTo>
                    <a:pt x="825" y="3800"/>
                    <a:pt x="469" y="4059"/>
                    <a:pt x="236" y="3919"/>
                  </a:cubicBezTo>
                  <a:cubicBezTo>
                    <a:pt x="220" y="4041"/>
                    <a:pt x="216" y="4156"/>
                    <a:pt x="246" y="4251"/>
                  </a:cubicBezTo>
                  <a:close/>
                </a:path>
              </a:pathLst>
            </a:custGeom>
            <a:solidFill>
              <a:srgbClr val="E5E7EB"/>
            </a:solidFill>
            <a:ln w="6350" cap="flat">
              <a:solidFill>
                <a:srgbClr val="A6AAA9"/>
              </a:solidFill>
              <a:prstDash val="solid"/>
              <a:round/>
            </a:ln>
            <a:effectLst/>
          </p:spPr>
          <p:txBody>
            <a:bodyPr wrap="square" lIns="19050" tIns="19050" rIns="19050" bIns="19050" numCol="1" anchor="ctr">
              <a:noAutofit/>
            </a:bodyPr>
            <a:lstStyle/>
            <a:p>
              <a:endParaRPr sz="2000"/>
            </a:p>
          </p:txBody>
        </p:sp>
        <p:sp>
          <p:nvSpPr>
            <p:cNvPr id="269" name="Shape 3298">
              <a:extLst>
                <a:ext uri="{FF2B5EF4-FFF2-40B4-BE49-F238E27FC236}">
                  <a16:creationId xmlns:a16="http://schemas.microsoft.com/office/drawing/2014/main" id="{A0D62343-DEC0-455D-A332-545A173FF837}"/>
                </a:ext>
              </a:extLst>
            </p:cNvPr>
            <p:cNvSpPr/>
            <p:nvPr/>
          </p:nvSpPr>
          <p:spPr>
            <a:xfrm>
              <a:off x="11076635" y="3924635"/>
              <a:ext cx="213267" cy="20282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64" h="21135" extrusionOk="0">
                  <a:moveTo>
                    <a:pt x="15785" y="19199"/>
                  </a:moveTo>
                  <a:cubicBezTo>
                    <a:pt x="15552" y="17955"/>
                    <a:pt x="19334" y="12243"/>
                    <a:pt x="20280" y="12243"/>
                  </a:cubicBezTo>
                  <a:cubicBezTo>
                    <a:pt x="21066" y="12243"/>
                    <a:pt x="21361" y="6755"/>
                    <a:pt x="21029" y="3903"/>
                  </a:cubicBezTo>
                  <a:cubicBezTo>
                    <a:pt x="18094" y="1775"/>
                    <a:pt x="15658" y="1049"/>
                    <a:pt x="15658" y="1049"/>
                  </a:cubicBezTo>
                  <a:cubicBezTo>
                    <a:pt x="15658" y="1049"/>
                    <a:pt x="7779" y="640"/>
                    <a:pt x="6464" y="84"/>
                  </a:cubicBezTo>
                  <a:cubicBezTo>
                    <a:pt x="5151" y="-465"/>
                    <a:pt x="3837" y="1882"/>
                    <a:pt x="2655" y="916"/>
                  </a:cubicBezTo>
                  <a:cubicBezTo>
                    <a:pt x="1472" y="-49"/>
                    <a:pt x="-239" y="1189"/>
                    <a:pt x="27" y="2570"/>
                  </a:cubicBezTo>
                  <a:cubicBezTo>
                    <a:pt x="290" y="3948"/>
                    <a:pt x="2784" y="4780"/>
                    <a:pt x="2784" y="6847"/>
                  </a:cubicBezTo>
                  <a:cubicBezTo>
                    <a:pt x="2784" y="8913"/>
                    <a:pt x="7779" y="11951"/>
                    <a:pt x="7646" y="13053"/>
                  </a:cubicBezTo>
                  <a:cubicBezTo>
                    <a:pt x="7557" y="13828"/>
                    <a:pt x="10640" y="15930"/>
                    <a:pt x="12484" y="18765"/>
                  </a:cubicBezTo>
                  <a:cubicBezTo>
                    <a:pt x="13465" y="19415"/>
                    <a:pt x="14507" y="20264"/>
                    <a:pt x="15540" y="21135"/>
                  </a:cubicBezTo>
                  <a:cubicBezTo>
                    <a:pt x="15745" y="20225"/>
                    <a:pt x="15845" y="19514"/>
                    <a:pt x="15785" y="19199"/>
                  </a:cubicBezTo>
                  <a:close/>
                </a:path>
              </a:pathLst>
            </a:custGeom>
            <a:solidFill>
              <a:srgbClr val="E5E7EB"/>
            </a:solidFill>
            <a:ln w="6350" cap="flat">
              <a:solidFill>
                <a:srgbClr val="A6AAA9"/>
              </a:solidFill>
              <a:prstDash val="solid"/>
              <a:round/>
            </a:ln>
            <a:effectLst/>
          </p:spPr>
          <p:txBody>
            <a:bodyPr wrap="square" lIns="19050" tIns="19050" rIns="19050" bIns="19050" numCol="1" anchor="ctr">
              <a:noAutofit/>
            </a:bodyPr>
            <a:lstStyle/>
            <a:p>
              <a:endParaRPr sz="2000"/>
            </a:p>
          </p:txBody>
        </p:sp>
        <p:sp>
          <p:nvSpPr>
            <p:cNvPr id="270" name="Shape 3299">
              <a:extLst>
                <a:ext uri="{FF2B5EF4-FFF2-40B4-BE49-F238E27FC236}">
                  <a16:creationId xmlns:a16="http://schemas.microsoft.com/office/drawing/2014/main" id="{CF24DDF2-2144-4CCB-AAA3-89B8B59FCB71}"/>
                </a:ext>
              </a:extLst>
            </p:cNvPr>
            <p:cNvSpPr/>
            <p:nvPr/>
          </p:nvSpPr>
          <p:spPr>
            <a:xfrm>
              <a:off x="10957103" y="3825025"/>
              <a:ext cx="320717" cy="27966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2517" y="17366"/>
                  </a:moveTo>
                  <a:cubicBezTo>
                    <a:pt x="12608" y="16550"/>
                    <a:pt x="9218" y="14298"/>
                    <a:pt x="9218" y="12766"/>
                  </a:cubicBezTo>
                  <a:cubicBezTo>
                    <a:pt x="9218" y="11234"/>
                    <a:pt x="7525" y="10618"/>
                    <a:pt x="7347" y="9596"/>
                  </a:cubicBezTo>
                  <a:cubicBezTo>
                    <a:pt x="7166" y="8573"/>
                    <a:pt x="8327" y="7655"/>
                    <a:pt x="9130" y="8370"/>
                  </a:cubicBezTo>
                  <a:cubicBezTo>
                    <a:pt x="9932" y="9086"/>
                    <a:pt x="10824" y="7347"/>
                    <a:pt x="11715" y="7754"/>
                  </a:cubicBezTo>
                  <a:cubicBezTo>
                    <a:pt x="12608" y="8166"/>
                    <a:pt x="17955" y="8469"/>
                    <a:pt x="17955" y="8469"/>
                  </a:cubicBezTo>
                  <a:cubicBezTo>
                    <a:pt x="17955" y="8469"/>
                    <a:pt x="19608" y="9007"/>
                    <a:pt x="21600" y="10584"/>
                  </a:cubicBezTo>
                  <a:cubicBezTo>
                    <a:pt x="21557" y="10159"/>
                    <a:pt x="21494" y="9804"/>
                    <a:pt x="21411" y="9590"/>
                  </a:cubicBezTo>
                  <a:cubicBezTo>
                    <a:pt x="20933" y="8299"/>
                    <a:pt x="21411" y="6830"/>
                    <a:pt x="20129" y="6279"/>
                  </a:cubicBezTo>
                  <a:cubicBezTo>
                    <a:pt x="19467" y="5993"/>
                    <a:pt x="19190" y="4681"/>
                    <a:pt x="19075" y="3476"/>
                  </a:cubicBezTo>
                  <a:cubicBezTo>
                    <a:pt x="18471" y="3687"/>
                    <a:pt x="17959" y="3860"/>
                    <a:pt x="17680" y="3941"/>
                  </a:cubicBezTo>
                  <a:cubicBezTo>
                    <a:pt x="16613" y="4247"/>
                    <a:pt x="14345" y="4092"/>
                    <a:pt x="13546" y="2868"/>
                  </a:cubicBezTo>
                  <a:cubicBezTo>
                    <a:pt x="12950" y="1957"/>
                    <a:pt x="11095" y="621"/>
                    <a:pt x="10187" y="0"/>
                  </a:cubicBezTo>
                  <a:cubicBezTo>
                    <a:pt x="9814" y="373"/>
                    <a:pt x="8392" y="1771"/>
                    <a:pt x="7773" y="1853"/>
                  </a:cubicBezTo>
                  <a:cubicBezTo>
                    <a:pt x="7055" y="1957"/>
                    <a:pt x="7504" y="4115"/>
                    <a:pt x="6786" y="4115"/>
                  </a:cubicBezTo>
                  <a:cubicBezTo>
                    <a:pt x="6069" y="4115"/>
                    <a:pt x="5532" y="5552"/>
                    <a:pt x="5354" y="6168"/>
                  </a:cubicBezTo>
                  <a:cubicBezTo>
                    <a:pt x="5176" y="6785"/>
                    <a:pt x="3565" y="5756"/>
                    <a:pt x="2847" y="6065"/>
                  </a:cubicBezTo>
                  <a:cubicBezTo>
                    <a:pt x="2335" y="6288"/>
                    <a:pt x="824" y="6557"/>
                    <a:pt x="0" y="6695"/>
                  </a:cubicBezTo>
                  <a:cubicBezTo>
                    <a:pt x="126" y="7630"/>
                    <a:pt x="77" y="8668"/>
                    <a:pt x="729" y="8668"/>
                  </a:cubicBezTo>
                  <a:cubicBezTo>
                    <a:pt x="1803" y="8668"/>
                    <a:pt x="3775" y="8533"/>
                    <a:pt x="3834" y="10175"/>
                  </a:cubicBezTo>
                  <a:cubicBezTo>
                    <a:pt x="3890" y="11817"/>
                    <a:pt x="6460" y="15448"/>
                    <a:pt x="7411" y="16680"/>
                  </a:cubicBezTo>
                  <a:cubicBezTo>
                    <a:pt x="8366" y="17913"/>
                    <a:pt x="10519" y="17641"/>
                    <a:pt x="10636" y="18667"/>
                  </a:cubicBezTo>
                  <a:cubicBezTo>
                    <a:pt x="10757" y="19695"/>
                    <a:pt x="12310" y="20651"/>
                    <a:pt x="14103" y="20788"/>
                  </a:cubicBezTo>
                  <a:cubicBezTo>
                    <a:pt x="14589" y="20826"/>
                    <a:pt x="15173" y="21148"/>
                    <a:pt x="15801" y="21600"/>
                  </a:cubicBezTo>
                  <a:cubicBezTo>
                    <a:pt x="14549" y="19499"/>
                    <a:pt x="12457" y="17940"/>
                    <a:pt x="12517" y="17366"/>
                  </a:cubicBezTo>
                  <a:close/>
                </a:path>
              </a:pathLst>
            </a:custGeom>
            <a:solidFill>
              <a:srgbClr val="E5E7EB"/>
            </a:solidFill>
            <a:ln w="6350" cap="flat">
              <a:solidFill>
                <a:srgbClr val="A6AAA9"/>
              </a:solidFill>
              <a:prstDash val="solid"/>
              <a:round/>
            </a:ln>
            <a:effectLst/>
          </p:spPr>
          <p:txBody>
            <a:bodyPr wrap="square" lIns="19050" tIns="19050" rIns="19050" bIns="19050" numCol="1" anchor="ctr">
              <a:noAutofit/>
            </a:bodyPr>
            <a:lstStyle/>
            <a:p>
              <a:endParaRPr sz="2000"/>
            </a:p>
          </p:txBody>
        </p:sp>
        <p:sp>
          <p:nvSpPr>
            <p:cNvPr id="271" name="Shape 3300">
              <a:extLst>
                <a:ext uri="{FF2B5EF4-FFF2-40B4-BE49-F238E27FC236}">
                  <a16:creationId xmlns:a16="http://schemas.microsoft.com/office/drawing/2014/main" id="{359B0BC4-D54E-4A92-9C5C-70C960C0D196}"/>
                </a:ext>
              </a:extLst>
            </p:cNvPr>
            <p:cNvSpPr/>
            <p:nvPr/>
          </p:nvSpPr>
          <p:spPr>
            <a:xfrm>
              <a:off x="11275855" y="4123854"/>
              <a:ext cx="108931" cy="2198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826" h="21600" extrusionOk="0">
                  <a:moveTo>
                    <a:pt x="13714" y="18418"/>
                  </a:moveTo>
                  <a:cubicBezTo>
                    <a:pt x="16255" y="18161"/>
                    <a:pt x="14729" y="17113"/>
                    <a:pt x="16511" y="16198"/>
                  </a:cubicBezTo>
                  <a:cubicBezTo>
                    <a:pt x="18285" y="15285"/>
                    <a:pt x="20320" y="13457"/>
                    <a:pt x="20581" y="12804"/>
                  </a:cubicBezTo>
                  <a:cubicBezTo>
                    <a:pt x="20610" y="12733"/>
                    <a:pt x="20703" y="12684"/>
                    <a:pt x="20826" y="12641"/>
                  </a:cubicBezTo>
                  <a:cubicBezTo>
                    <a:pt x="17374" y="11308"/>
                    <a:pt x="14956" y="10352"/>
                    <a:pt x="14194" y="8985"/>
                  </a:cubicBezTo>
                  <a:cubicBezTo>
                    <a:pt x="13420" y="7589"/>
                    <a:pt x="14224" y="4861"/>
                    <a:pt x="15436" y="2870"/>
                  </a:cubicBezTo>
                  <a:cubicBezTo>
                    <a:pt x="13465" y="2152"/>
                    <a:pt x="7406" y="0"/>
                    <a:pt x="5501" y="0"/>
                  </a:cubicBezTo>
                  <a:cubicBezTo>
                    <a:pt x="3619" y="0"/>
                    <a:pt x="718" y="2152"/>
                    <a:pt x="0" y="4218"/>
                  </a:cubicBezTo>
                  <a:cubicBezTo>
                    <a:pt x="4448" y="5437"/>
                    <a:pt x="6197" y="6303"/>
                    <a:pt x="3117" y="7886"/>
                  </a:cubicBezTo>
                  <a:cubicBezTo>
                    <a:pt x="-93" y="9540"/>
                    <a:pt x="-774" y="15113"/>
                    <a:pt x="2778" y="16590"/>
                  </a:cubicBezTo>
                  <a:cubicBezTo>
                    <a:pt x="6163" y="18000"/>
                    <a:pt x="7138" y="20799"/>
                    <a:pt x="10418" y="21600"/>
                  </a:cubicBezTo>
                  <a:cubicBezTo>
                    <a:pt x="11345" y="20192"/>
                    <a:pt x="12040" y="18596"/>
                    <a:pt x="13714" y="18418"/>
                  </a:cubicBezTo>
                  <a:close/>
                </a:path>
              </a:pathLst>
            </a:custGeom>
            <a:solidFill>
              <a:srgbClr val="E5E7EB"/>
            </a:solidFill>
            <a:ln w="6350" cap="flat">
              <a:solidFill>
                <a:srgbClr val="A6AAA9"/>
              </a:solidFill>
              <a:prstDash val="solid"/>
              <a:round/>
            </a:ln>
            <a:effectLst/>
          </p:spPr>
          <p:txBody>
            <a:bodyPr wrap="square" lIns="19050" tIns="19050" rIns="19050" bIns="19050" numCol="1" anchor="ctr">
              <a:noAutofit/>
            </a:bodyPr>
            <a:lstStyle/>
            <a:p>
              <a:endParaRPr sz="2000"/>
            </a:p>
          </p:txBody>
        </p:sp>
        <p:sp>
          <p:nvSpPr>
            <p:cNvPr id="272" name="Shape 3301">
              <a:extLst>
                <a:ext uri="{FF2B5EF4-FFF2-40B4-BE49-F238E27FC236}">
                  <a16:creationId xmlns:a16="http://schemas.microsoft.com/office/drawing/2014/main" id="{1C93F28A-2E18-4463-9946-635191547202}"/>
                </a:ext>
              </a:extLst>
            </p:cNvPr>
            <p:cNvSpPr/>
            <p:nvPr/>
          </p:nvSpPr>
          <p:spPr>
            <a:xfrm>
              <a:off x="10718039" y="3645727"/>
              <a:ext cx="441117" cy="2006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99" h="21600" extrusionOk="0">
                  <a:moveTo>
                    <a:pt x="18043" y="1923"/>
                  </a:moveTo>
                  <a:cubicBezTo>
                    <a:pt x="17276" y="0"/>
                    <a:pt x="15356" y="0"/>
                    <a:pt x="15356" y="0"/>
                  </a:cubicBezTo>
                  <a:cubicBezTo>
                    <a:pt x="15356" y="0"/>
                    <a:pt x="15162" y="1923"/>
                    <a:pt x="14874" y="2985"/>
                  </a:cubicBezTo>
                  <a:cubicBezTo>
                    <a:pt x="14632" y="3879"/>
                    <a:pt x="13236" y="3866"/>
                    <a:pt x="12342" y="3330"/>
                  </a:cubicBezTo>
                  <a:cubicBezTo>
                    <a:pt x="12088" y="4067"/>
                    <a:pt x="10927" y="4643"/>
                    <a:pt x="10765" y="5709"/>
                  </a:cubicBezTo>
                  <a:cubicBezTo>
                    <a:pt x="10572" y="6998"/>
                    <a:pt x="9153" y="6283"/>
                    <a:pt x="9605" y="9717"/>
                  </a:cubicBezTo>
                  <a:cubicBezTo>
                    <a:pt x="10056" y="13154"/>
                    <a:pt x="8896" y="12009"/>
                    <a:pt x="8444" y="11580"/>
                  </a:cubicBezTo>
                  <a:cubicBezTo>
                    <a:pt x="7992" y="11149"/>
                    <a:pt x="5993" y="11720"/>
                    <a:pt x="5477" y="12864"/>
                  </a:cubicBezTo>
                  <a:cubicBezTo>
                    <a:pt x="4960" y="14012"/>
                    <a:pt x="4250" y="13724"/>
                    <a:pt x="3799" y="13154"/>
                  </a:cubicBezTo>
                  <a:cubicBezTo>
                    <a:pt x="3348" y="12583"/>
                    <a:pt x="2445" y="12294"/>
                    <a:pt x="2057" y="13724"/>
                  </a:cubicBezTo>
                  <a:cubicBezTo>
                    <a:pt x="1670" y="15157"/>
                    <a:pt x="960" y="12583"/>
                    <a:pt x="380" y="12723"/>
                  </a:cubicBezTo>
                  <a:cubicBezTo>
                    <a:pt x="-201" y="12864"/>
                    <a:pt x="57" y="15586"/>
                    <a:pt x="57" y="16160"/>
                  </a:cubicBezTo>
                  <a:cubicBezTo>
                    <a:pt x="57" y="16731"/>
                    <a:pt x="960" y="18449"/>
                    <a:pt x="1541" y="17878"/>
                  </a:cubicBezTo>
                  <a:cubicBezTo>
                    <a:pt x="2121" y="17305"/>
                    <a:pt x="2831" y="18019"/>
                    <a:pt x="3348" y="18737"/>
                  </a:cubicBezTo>
                  <a:cubicBezTo>
                    <a:pt x="3863" y="19452"/>
                    <a:pt x="4831" y="18163"/>
                    <a:pt x="5154" y="17448"/>
                  </a:cubicBezTo>
                  <a:cubicBezTo>
                    <a:pt x="5477" y="16731"/>
                    <a:pt x="7283" y="16731"/>
                    <a:pt x="7476" y="16731"/>
                  </a:cubicBezTo>
                  <a:cubicBezTo>
                    <a:pt x="7670" y="16731"/>
                    <a:pt x="7733" y="19023"/>
                    <a:pt x="8057" y="19452"/>
                  </a:cubicBezTo>
                  <a:cubicBezTo>
                    <a:pt x="8379" y="19882"/>
                    <a:pt x="9605" y="20170"/>
                    <a:pt x="10702" y="20311"/>
                  </a:cubicBezTo>
                  <a:cubicBezTo>
                    <a:pt x="11798" y="20452"/>
                    <a:pt x="13411" y="21600"/>
                    <a:pt x="13927" y="21600"/>
                  </a:cubicBezTo>
                  <a:cubicBezTo>
                    <a:pt x="14443" y="21600"/>
                    <a:pt x="15281" y="19593"/>
                    <a:pt x="16441" y="19593"/>
                  </a:cubicBezTo>
                  <a:cubicBezTo>
                    <a:pt x="17602" y="19593"/>
                    <a:pt x="18248" y="18019"/>
                    <a:pt x="18441" y="18163"/>
                  </a:cubicBezTo>
                  <a:cubicBezTo>
                    <a:pt x="18446" y="18166"/>
                    <a:pt x="18451" y="18179"/>
                    <a:pt x="18452" y="18185"/>
                  </a:cubicBezTo>
                  <a:cubicBezTo>
                    <a:pt x="18536" y="17386"/>
                    <a:pt x="18672" y="16743"/>
                    <a:pt x="18923" y="16665"/>
                  </a:cubicBezTo>
                  <a:cubicBezTo>
                    <a:pt x="19395" y="16517"/>
                    <a:pt x="19057" y="14721"/>
                    <a:pt x="19395" y="13827"/>
                  </a:cubicBezTo>
                  <a:cubicBezTo>
                    <a:pt x="19731" y="12934"/>
                    <a:pt x="19125" y="11140"/>
                    <a:pt x="19731" y="11287"/>
                  </a:cubicBezTo>
                  <a:cubicBezTo>
                    <a:pt x="20336" y="11438"/>
                    <a:pt x="21009" y="11588"/>
                    <a:pt x="21009" y="9648"/>
                  </a:cubicBezTo>
                  <a:cubicBezTo>
                    <a:pt x="21009" y="8992"/>
                    <a:pt x="21169" y="8415"/>
                    <a:pt x="21399" y="7932"/>
                  </a:cubicBezTo>
                  <a:cubicBezTo>
                    <a:pt x="20734" y="5863"/>
                    <a:pt x="20256" y="2558"/>
                    <a:pt x="20256" y="2558"/>
                  </a:cubicBezTo>
                  <a:cubicBezTo>
                    <a:pt x="20256" y="2558"/>
                    <a:pt x="18815" y="3841"/>
                    <a:pt x="18043" y="1923"/>
                  </a:cubicBezTo>
                  <a:close/>
                </a:path>
              </a:pathLst>
            </a:custGeom>
            <a:solidFill>
              <a:srgbClr val="E5E7EB"/>
            </a:solidFill>
            <a:ln w="6350" cap="flat">
              <a:solidFill>
                <a:srgbClr val="A6AAA9"/>
              </a:solidFill>
              <a:prstDash val="solid"/>
              <a:round/>
            </a:ln>
            <a:effectLst/>
          </p:spPr>
          <p:txBody>
            <a:bodyPr wrap="square" lIns="19050" tIns="19050" rIns="19050" bIns="19050" numCol="1" anchor="ctr">
              <a:noAutofit/>
            </a:bodyPr>
            <a:lstStyle/>
            <a:p>
              <a:endParaRPr sz="2000"/>
            </a:p>
          </p:txBody>
        </p:sp>
        <p:sp>
          <p:nvSpPr>
            <p:cNvPr id="273" name="Shape 3302">
              <a:extLst>
                <a:ext uri="{FF2B5EF4-FFF2-40B4-BE49-F238E27FC236}">
                  <a16:creationId xmlns:a16="http://schemas.microsoft.com/office/drawing/2014/main" id="{453900CA-BE63-4258-9CE3-F73B5D985E63}"/>
                </a:ext>
              </a:extLst>
            </p:cNvPr>
            <p:cNvSpPr/>
            <p:nvPr/>
          </p:nvSpPr>
          <p:spPr>
            <a:xfrm>
              <a:off x="11096557" y="3665649"/>
              <a:ext cx="386743" cy="21770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81" h="21196" extrusionOk="0">
                  <a:moveTo>
                    <a:pt x="20792" y="3896"/>
                  </a:moveTo>
                  <a:cubicBezTo>
                    <a:pt x="20537" y="3748"/>
                    <a:pt x="20259" y="3439"/>
                    <a:pt x="20015" y="3059"/>
                  </a:cubicBezTo>
                  <a:cubicBezTo>
                    <a:pt x="19092" y="2699"/>
                    <a:pt x="18201" y="2222"/>
                    <a:pt x="17929" y="1743"/>
                  </a:cubicBezTo>
                  <a:cubicBezTo>
                    <a:pt x="17383" y="782"/>
                    <a:pt x="15195" y="200"/>
                    <a:pt x="14865" y="8"/>
                  </a:cubicBezTo>
                  <a:cubicBezTo>
                    <a:pt x="14538" y="-188"/>
                    <a:pt x="12455" y="3478"/>
                    <a:pt x="11797" y="3478"/>
                  </a:cubicBezTo>
                  <a:cubicBezTo>
                    <a:pt x="11140" y="3478"/>
                    <a:pt x="8293" y="4057"/>
                    <a:pt x="8293" y="5404"/>
                  </a:cubicBezTo>
                  <a:cubicBezTo>
                    <a:pt x="8293" y="6757"/>
                    <a:pt x="4793" y="6952"/>
                    <a:pt x="3805" y="5404"/>
                  </a:cubicBezTo>
                  <a:cubicBezTo>
                    <a:pt x="3649" y="5160"/>
                    <a:pt x="3501" y="4835"/>
                    <a:pt x="3358" y="4482"/>
                  </a:cubicBezTo>
                  <a:cubicBezTo>
                    <a:pt x="3096" y="4919"/>
                    <a:pt x="2914" y="5441"/>
                    <a:pt x="2914" y="6034"/>
                  </a:cubicBezTo>
                  <a:cubicBezTo>
                    <a:pt x="2914" y="7789"/>
                    <a:pt x="2147" y="7653"/>
                    <a:pt x="1457" y="7517"/>
                  </a:cubicBezTo>
                  <a:cubicBezTo>
                    <a:pt x="767" y="7383"/>
                    <a:pt x="1457" y="9006"/>
                    <a:pt x="1075" y="9814"/>
                  </a:cubicBezTo>
                  <a:cubicBezTo>
                    <a:pt x="689" y="10622"/>
                    <a:pt x="1075" y="12247"/>
                    <a:pt x="537" y="12380"/>
                  </a:cubicBezTo>
                  <a:cubicBezTo>
                    <a:pt x="251" y="12451"/>
                    <a:pt x="96" y="13033"/>
                    <a:pt x="0" y="13755"/>
                  </a:cubicBezTo>
                  <a:cubicBezTo>
                    <a:pt x="231" y="13949"/>
                    <a:pt x="796" y="15937"/>
                    <a:pt x="796" y="15937"/>
                  </a:cubicBezTo>
                  <a:cubicBezTo>
                    <a:pt x="796" y="15937"/>
                    <a:pt x="767" y="15985"/>
                    <a:pt x="721" y="16058"/>
                  </a:cubicBezTo>
                  <a:cubicBezTo>
                    <a:pt x="1466" y="16841"/>
                    <a:pt x="2988" y="18525"/>
                    <a:pt x="3477" y="19674"/>
                  </a:cubicBezTo>
                  <a:cubicBezTo>
                    <a:pt x="4133" y="21217"/>
                    <a:pt x="5995" y="21412"/>
                    <a:pt x="6871" y="21027"/>
                  </a:cubicBezTo>
                  <a:cubicBezTo>
                    <a:pt x="7747" y="20644"/>
                    <a:pt x="11470" y="18519"/>
                    <a:pt x="11470" y="18519"/>
                  </a:cubicBezTo>
                  <a:cubicBezTo>
                    <a:pt x="11470" y="18519"/>
                    <a:pt x="12348" y="19098"/>
                    <a:pt x="12894" y="19289"/>
                  </a:cubicBezTo>
                  <a:cubicBezTo>
                    <a:pt x="13022" y="19337"/>
                    <a:pt x="13372" y="19435"/>
                    <a:pt x="13826" y="19558"/>
                  </a:cubicBezTo>
                  <a:cubicBezTo>
                    <a:pt x="14093" y="19067"/>
                    <a:pt x="14916" y="18653"/>
                    <a:pt x="15794" y="17102"/>
                  </a:cubicBezTo>
                  <a:cubicBezTo>
                    <a:pt x="16822" y="15290"/>
                    <a:pt x="18367" y="8815"/>
                    <a:pt x="18808" y="8299"/>
                  </a:cubicBezTo>
                  <a:cubicBezTo>
                    <a:pt x="19249" y="7781"/>
                    <a:pt x="20427" y="6615"/>
                    <a:pt x="21014" y="5839"/>
                  </a:cubicBezTo>
                  <a:cubicBezTo>
                    <a:pt x="21600" y="5061"/>
                    <a:pt x="21455" y="4284"/>
                    <a:pt x="20792" y="3896"/>
                  </a:cubicBezTo>
                  <a:close/>
                </a:path>
              </a:pathLst>
            </a:custGeom>
            <a:solidFill>
              <a:srgbClr val="E5E7EB"/>
            </a:solidFill>
            <a:ln w="6350" cap="flat">
              <a:solidFill>
                <a:srgbClr val="A6AAA9"/>
              </a:solidFill>
              <a:prstDash val="solid"/>
              <a:round/>
            </a:ln>
            <a:effectLst/>
          </p:spPr>
          <p:txBody>
            <a:bodyPr wrap="square" lIns="19050" tIns="19050" rIns="19050" bIns="19050" numCol="1" anchor="ctr">
              <a:noAutofit/>
            </a:bodyPr>
            <a:lstStyle/>
            <a:p>
              <a:endParaRPr sz="2000"/>
            </a:p>
          </p:txBody>
        </p:sp>
        <p:sp>
          <p:nvSpPr>
            <p:cNvPr id="274" name="Shape 3303">
              <a:extLst>
                <a:ext uri="{FF2B5EF4-FFF2-40B4-BE49-F238E27FC236}">
                  <a16:creationId xmlns:a16="http://schemas.microsoft.com/office/drawing/2014/main" id="{63705D90-9058-436A-8084-37ACD6F663C4}"/>
                </a:ext>
              </a:extLst>
            </p:cNvPr>
            <p:cNvSpPr/>
            <p:nvPr/>
          </p:nvSpPr>
          <p:spPr>
            <a:xfrm>
              <a:off x="10877415" y="3486350"/>
              <a:ext cx="369883" cy="19266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78" h="21551" extrusionOk="0">
                  <a:moveTo>
                    <a:pt x="19947" y="9787"/>
                  </a:moveTo>
                  <a:cubicBezTo>
                    <a:pt x="19380" y="9125"/>
                    <a:pt x="17802" y="9566"/>
                    <a:pt x="17687" y="8679"/>
                  </a:cubicBezTo>
                  <a:cubicBezTo>
                    <a:pt x="17578" y="7793"/>
                    <a:pt x="17465" y="6243"/>
                    <a:pt x="16785" y="6243"/>
                  </a:cubicBezTo>
                  <a:cubicBezTo>
                    <a:pt x="16109" y="6243"/>
                    <a:pt x="15205" y="5359"/>
                    <a:pt x="14868" y="6907"/>
                  </a:cubicBezTo>
                  <a:cubicBezTo>
                    <a:pt x="14528" y="8458"/>
                    <a:pt x="13174" y="6464"/>
                    <a:pt x="13060" y="5356"/>
                  </a:cubicBezTo>
                  <a:cubicBezTo>
                    <a:pt x="12950" y="4245"/>
                    <a:pt x="12384" y="3363"/>
                    <a:pt x="10804" y="2252"/>
                  </a:cubicBezTo>
                  <a:cubicBezTo>
                    <a:pt x="10177" y="1812"/>
                    <a:pt x="9463" y="922"/>
                    <a:pt x="8827" y="0"/>
                  </a:cubicBezTo>
                  <a:cubicBezTo>
                    <a:pt x="8776" y="267"/>
                    <a:pt x="8714" y="518"/>
                    <a:pt x="8648" y="714"/>
                  </a:cubicBezTo>
                  <a:cubicBezTo>
                    <a:pt x="8344" y="1610"/>
                    <a:pt x="7284" y="-29"/>
                    <a:pt x="6830" y="863"/>
                  </a:cubicBezTo>
                  <a:cubicBezTo>
                    <a:pt x="6374" y="1757"/>
                    <a:pt x="4859" y="1902"/>
                    <a:pt x="4026" y="3392"/>
                  </a:cubicBezTo>
                  <a:cubicBezTo>
                    <a:pt x="3192" y="4881"/>
                    <a:pt x="1448" y="5624"/>
                    <a:pt x="464" y="6070"/>
                  </a:cubicBezTo>
                  <a:cubicBezTo>
                    <a:pt x="-522" y="6519"/>
                    <a:pt x="313" y="8302"/>
                    <a:pt x="691" y="9640"/>
                  </a:cubicBezTo>
                  <a:cubicBezTo>
                    <a:pt x="1071" y="10976"/>
                    <a:pt x="1071" y="14250"/>
                    <a:pt x="1828" y="15293"/>
                  </a:cubicBezTo>
                  <a:cubicBezTo>
                    <a:pt x="2587" y="16332"/>
                    <a:pt x="5087" y="19457"/>
                    <a:pt x="5390" y="20499"/>
                  </a:cubicBezTo>
                  <a:cubicBezTo>
                    <a:pt x="5441" y="20679"/>
                    <a:pt x="5410" y="20844"/>
                    <a:pt x="5347" y="21001"/>
                  </a:cubicBezTo>
                  <a:cubicBezTo>
                    <a:pt x="6397" y="21558"/>
                    <a:pt x="8037" y="21571"/>
                    <a:pt x="8321" y="20643"/>
                  </a:cubicBezTo>
                  <a:cubicBezTo>
                    <a:pt x="8660" y="19538"/>
                    <a:pt x="8887" y="17541"/>
                    <a:pt x="8887" y="17541"/>
                  </a:cubicBezTo>
                  <a:cubicBezTo>
                    <a:pt x="8887" y="17541"/>
                    <a:pt x="11142" y="17541"/>
                    <a:pt x="12044" y="19538"/>
                  </a:cubicBezTo>
                  <a:cubicBezTo>
                    <a:pt x="12950" y="21532"/>
                    <a:pt x="14643" y="20199"/>
                    <a:pt x="14643" y="20199"/>
                  </a:cubicBezTo>
                  <a:cubicBezTo>
                    <a:pt x="14643" y="20199"/>
                    <a:pt x="14736" y="20763"/>
                    <a:pt x="14888" y="21551"/>
                  </a:cubicBezTo>
                  <a:cubicBezTo>
                    <a:pt x="15132" y="20457"/>
                    <a:pt x="15452" y="19496"/>
                    <a:pt x="15838" y="19382"/>
                  </a:cubicBezTo>
                  <a:cubicBezTo>
                    <a:pt x="16791" y="19117"/>
                    <a:pt x="18147" y="18851"/>
                    <a:pt x="19098" y="16186"/>
                  </a:cubicBezTo>
                  <a:cubicBezTo>
                    <a:pt x="19591" y="14811"/>
                    <a:pt x="20403" y="13719"/>
                    <a:pt x="21078" y="12986"/>
                  </a:cubicBezTo>
                  <a:cubicBezTo>
                    <a:pt x="20621" y="11888"/>
                    <a:pt x="20386" y="10305"/>
                    <a:pt x="19947" y="9787"/>
                  </a:cubicBezTo>
                  <a:close/>
                </a:path>
              </a:pathLst>
            </a:custGeom>
            <a:solidFill>
              <a:srgbClr val="E5E7EB"/>
            </a:solidFill>
            <a:ln w="6350" cap="flat">
              <a:solidFill>
                <a:srgbClr val="A6AAA9"/>
              </a:solidFill>
              <a:prstDash val="solid"/>
              <a:round/>
            </a:ln>
            <a:effectLst/>
          </p:spPr>
          <p:txBody>
            <a:bodyPr wrap="square" lIns="19050" tIns="19050" rIns="19050" bIns="19050" numCol="1" anchor="ctr">
              <a:noAutofit/>
            </a:bodyPr>
            <a:lstStyle/>
            <a:p>
              <a:endParaRPr sz="2000"/>
            </a:p>
          </p:txBody>
        </p:sp>
        <p:sp>
          <p:nvSpPr>
            <p:cNvPr id="275" name="Shape 3304">
              <a:extLst>
                <a:ext uri="{FF2B5EF4-FFF2-40B4-BE49-F238E27FC236}">
                  <a16:creationId xmlns:a16="http://schemas.microsoft.com/office/drawing/2014/main" id="{26A8FF56-7CF7-4AB6-B18A-179929D85A45}"/>
                </a:ext>
              </a:extLst>
            </p:cNvPr>
            <p:cNvSpPr/>
            <p:nvPr/>
          </p:nvSpPr>
          <p:spPr>
            <a:xfrm>
              <a:off x="11136401" y="3605883"/>
              <a:ext cx="335797" cy="13506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454" extrusionOk="0">
                  <a:moveTo>
                    <a:pt x="16029" y="1972"/>
                  </a:moveTo>
                  <a:cubicBezTo>
                    <a:pt x="14755" y="2262"/>
                    <a:pt x="14115" y="468"/>
                    <a:pt x="13100" y="1368"/>
                  </a:cubicBezTo>
                  <a:cubicBezTo>
                    <a:pt x="12080" y="2262"/>
                    <a:pt x="10422" y="1368"/>
                    <a:pt x="9788" y="468"/>
                  </a:cubicBezTo>
                  <a:cubicBezTo>
                    <a:pt x="9147" y="-432"/>
                    <a:pt x="8386" y="2262"/>
                    <a:pt x="7492" y="1068"/>
                  </a:cubicBezTo>
                  <a:cubicBezTo>
                    <a:pt x="7296" y="803"/>
                    <a:pt x="7131" y="424"/>
                    <a:pt x="6987" y="0"/>
                  </a:cubicBezTo>
                  <a:cubicBezTo>
                    <a:pt x="6225" y="993"/>
                    <a:pt x="5309" y="2470"/>
                    <a:pt x="4752" y="4332"/>
                  </a:cubicBezTo>
                  <a:cubicBezTo>
                    <a:pt x="3678" y="7940"/>
                    <a:pt x="2147" y="8301"/>
                    <a:pt x="1072" y="8659"/>
                  </a:cubicBezTo>
                  <a:cubicBezTo>
                    <a:pt x="636" y="8814"/>
                    <a:pt x="275" y="10115"/>
                    <a:pt x="0" y="11597"/>
                  </a:cubicBezTo>
                  <a:cubicBezTo>
                    <a:pt x="350" y="13722"/>
                    <a:pt x="994" y="17159"/>
                    <a:pt x="1760" y="18759"/>
                  </a:cubicBezTo>
                  <a:cubicBezTo>
                    <a:pt x="2908" y="21168"/>
                    <a:pt x="6981" y="20865"/>
                    <a:pt x="6981" y="18759"/>
                  </a:cubicBezTo>
                  <a:cubicBezTo>
                    <a:pt x="6981" y="16664"/>
                    <a:pt x="10293" y="15764"/>
                    <a:pt x="11058" y="15764"/>
                  </a:cubicBezTo>
                  <a:cubicBezTo>
                    <a:pt x="11824" y="15764"/>
                    <a:pt x="14246" y="10062"/>
                    <a:pt x="14627" y="10367"/>
                  </a:cubicBezTo>
                  <a:cubicBezTo>
                    <a:pt x="15011" y="10666"/>
                    <a:pt x="17557" y="11570"/>
                    <a:pt x="18192" y="13065"/>
                  </a:cubicBezTo>
                  <a:cubicBezTo>
                    <a:pt x="18509" y="13811"/>
                    <a:pt x="19545" y="14552"/>
                    <a:pt x="20619" y="15112"/>
                  </a:cubicBezTo>
                  <a:cubicBezTo>
                    <a:pt x="20168" y="14181"/>
                    <a:pt x="19813" y="12973"/>
                    <a:pt x="19813" y="11980"/>
                  </a:cubicBezTo>
                  <a:cubicBezTo>
                    <a:pt x="19813" y="10375"/>
                    <a:pt x="21098" y="6144"/>
                    <a:pt x="21524" y="5337"/>
                  </a:cubicBezTo>
                  <a:cubicBezTo>
                    <a:pt x="21559" y="5275"/>
                    <a:pt x="21575" y="5157"/>
                    <a:pt x="21600" y="5056"/>
                  </a:cubicBezTo>
                  <a:cubicBezTo>
                    <a:pt x="20619" y="4711"/>
                    <a:pt x="19541" y="4240"/>
                    <a:pt x="19339" y="3767"/>
                  </a:cubicBezTo>
                  <a:cubicBezTo>
                    <a:pt x="18958" y="2864"/>
                    <a:pt x="17300" y="1667"/>
                    <a:pt x="16029" y="1972"/>
                  </a:cubicBezTo>
                  <a:close/>
                </a:path>
              </a:pathLst>
            </a:custGeom>
            <a:solidFill>
              <a:srgbClr val="E5E7EB"/>
            </a:solidFill>
            <a:ln w="6350" cap="flat">
              <a:solidFill>
                <a:srgbClr val="A6AAA9"/>
              </a:solidFill>
              <a:prstDash val="solid"/>
              <a:round/>
            </a:ln>
            <a:effectLst/>
          </p:spPr>
          <p:txBody>
            <a:bodyPr wrap="square" lIns="19050" tIns="19050" rIns="19050" bIns="19050" numCol="1" anchor="ctr">
              <a:noAutofit/>
            </a:bodyPr>
            <a:lstStyle/>
            <a:p>
              <a:endParaRPr sz="2000"/>
            </a:p>
          </p:txBody>
        </p:sp>
        <p:sp>
          <p:nvSpPr>
            <p:cNvPr id="276" name="Shape 3305">
              <a:extLst>
                <a:ext uri="{FF2B5EF4-FFF2-40B4-BE49-F238E27FC236}">
                  <a16:creationId xmlns:a16="http://schemas.microsoft.com/office/drawing/2014/main" id="{0483ABB0-08AA-4BE3-8BD1-622E2DB6089E}"/>
                </a:ext>
              </a:extLst>
            </p:cNvPr>
            <p:cNvSpPr/>
            <p:nvPr/>
          </p:nvSpPr>
          <p:spPr>
            <a:xfrm>
              <a:off x="9562562" y="4163699"/>
              <a:ext cx="200112" cy="36612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155" h="21134" extrusionOk="0">
                  <a:moveTo>
                    <a:pt x="14337" y="17314"/>
                  </a:moveTo>
                  <a:cubicBezTo>
                    <a:pt x="16607" y="17065"/>
                    <a:pt x="13715" y="15944"/>
                    <a:pt x="13094" y="15570"/>
                  </a:cubicBezTo>
                  <a:cubicBezTo>
                    <a:pt x="12473" y="15197"/>
                    <a:pt x="13302" y="13703"/>
                    <a:pt x="14541" y="13703"/>
                  </a:cubicBezTo>
                  <a:cubicBezTo>
                    <a:pt x="15779" y="13703"/>
                    <a:pt x="14541" y="12832"/>
                    <a:pt x="12888" y="11833"/>
                  </a:cubicBezTo>
                  <a:cubicBezTo>
                    <a:pt x="11238" y="10838"/>
                    <a:pt x="12888" y="10464"/>
                    <a:pt x="14337" y="10464"/>
                  </a:cubicBezTo>
                  <a:cubicBezTo>
                    <a:pt x="15779" y="10464"/>
                    <a:pt x="13922" y="8970"/>
                    <a:pt x="15365" y="8099"/>
                  </a:cubicBezTo>
                  <a:cubicBezTo>
                    <a:pt x="16811" y="7225"/>
                    <a:pt x="14951" y="5609"/>
                    <a:pt x="14951" y="4861"/>
                  </a:cubicBezTo>
                  <a:cubicBezTo>
                    <a:pt x="14951" y="4114"/>
                    <a:pt x="17016" y="3866"/>
                    <a:pt x="18671" y="2871"/>
                  </a:cubicBezTo>
                  <a:cubicBezTo>
                    <a:pt x="20322" y="1872"/>
                    <a:pt x="17224" y="2247"/>
                    <a:pt x="17224" y="1500"/>
                  </a:cubicBezTo>
                  <a:cubicBezTo>
                    <a:pt x="17224" y="752"/>
                    <a:pt x="15159" y="502"/>
                    <a:pt x="13715" y="1127"/>
                  </a:cubicBezTo>
                  <a:cubicBezTo>
                    <a:pt x="12266" y="1751"/>
                    <a:pt x="12680" y="1127"/>
                    <a:pt x="11443" y="1127"/>
                  </a:cubicBezTo>
                  <a:cubicBezTo>
                    <a:pt x="10203" y="1127"/>
                    <a:pt x="7930" y="1376"/>
                    <a:pt x="7930" y="628"/>
                  </a:cubicBezTo>
                  <a:cubicBezTo>
                    <a:pt x="7930" y="-122"/>
                    <a:pt x="6900" y="-243"/>
                    <a:pt x="5866" y="502"/>
                  </a:cubicBezTo>
                  <a:cubicBezTo>
                    <a:pt x="5563" y="723"/>
                    <a:pt x="5042" y="841"/>
                    <a:pt x="4338" y="893"/>
                  </a:cubicBezTo>
                  <a:cubicBezTo>
                    <a:pt x="4188" y="1870"/>
                    <a:pt x="4022" y="2781"/>
                    <a:pt x="4494" y="3242"/>
                  </a:cubicBezTo>
                  <a:cubicBezTo>
                    <a:pt x="5597" y="4316"/>
                    <a:pt x="3137" y="9997"/>
                    <a:pt x="930" y="11532"/>
                  </a:cubicBezTo>
                  <a:cubicBezTo>
                    <a:pt x="-1278" y="13067"/>
                    <a:pt x="848" y="13477"/>
                    <a:pt x="3137" y="14552"/>
                  </a:cubicBezTo>
                  <a:cubicBezTo>
                    <a:pt x="5428" y="15626"/>
                    <a:pt x="3902" y="19515"/>
                    <a:pt x="3902" y="20436"/>
                  </a:cubicBezTo>
                  <a:cubicBezTo>
                    <a:pt x="3902" y="21357"/>
                    <a:pt x="5938" y="21102"/>
                    <a:pt x="8313" y="21102"/>
                  </a:cubicBezTo>
                  <a:cubicBezTo>
                    <a:pt x="9729" y="21102"/>
                    <a:pt x="11328" y="20723"/>
                    <a:pt x="12896" y="20557"/>
                  </a:cubicBezTo>
                  <a:cubicBezTo>
                    <a:pt x="12430" y="20128"/>
                    <a:pt x="12064" y="19708"/>
                    <a:pt x="12064" y="19430"/>
                  </a:cubicBezTo>
                  <a:cubicBezTo>
                    <a:pt x="12064" y="18682"/>
                    <a:pt x="12064" y="17562"/>
                    <a:pt x="14337" y="17314"/>
                  </a:cubicBezTo>
                  <a:close/>
                </a:path>
              </a:pathLst>
            </a:custGeom>
            <a:solidFill>
              <a:srgbClr val="E5E7EB"/>
            </a:solidFill>
            <a:ln w="6350" cap="flat">
              <a:solidFill>
                <a:srgbClr val="A6AAA9"/>
              </a:solidFill>
              <a:prstDash val="solid"/>
              <a:round/>
            </a:ln>
            <a:effectLst/>
          </p:spPr>
          <p:txBody>
            <a:bodyPr wrap="square" lIns="19050" tIns="19050" rIns="19050" bIns="19050" numCol="1" anchor="ctr">
              <a:noAutofit/>
            </a:bodyPr>
            <a:lstStyle/>
            <a:p>
              <a:endParaRPr sz="2000"/>
            </a:p>
          </p:txBody>
        </p:sp>
        <p:sp>
          <p:nvSpPr>
            <p:cNvPr id="277" name="Shape 3306">
              <a:extLst>
                <a:ext uri="{FF2B5EF4-FFF2-40B4-BE49-F238E27FC236}">
                  <a16:creationId xmlns:a16="http://schemas.microsoft.com/office/drawing/2014/main" id="{6AF29753-072F-497A-BCC3-0137591D00C3}"/>
                </a:ext>
              </a:extLst>
            </p:cNvPr>
            <p:cNvSpPr/>
            <p:nvPr/>
          </p:nvSpPr>
          <p:spPr>
            <a:xfrm>
              <a:off x="10339521" y="3287130"/>
              <a:ext cx="245523" cy="2107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12" h="21404" extrusionOk="0">
                  <a:moveTo>
                    <a:pt x="6829" y="16673"/>
                  </a:moveTo>
                  <a:cubicBezTo>
                    <a:pt x="7774" y="15572"/>
                    <a:pt x="9427" y="16122"/>
                    <a:pt x="10373" y="17226"/>
                  </a:cubicBezTo>
                  <a:cubicBezTo>
                    <a:pt x="11319" y="18327"/>
                    <a:pt x="12736" y="18599"/>
                    <a:pt x="14156" y="20250"/>
                  </a:cubicBezTo>
                  <a:cubicBezTo>
                    <a:pt x="14518" y="20676"/>
                    <a:pt x="14913" y="21060"/>
                    <a:pt x="15298" y="21404"/>
                  </a:cubicBezTo>
                  <a:cubicBezTo>
                    <a:pt x="15432" y="20244"/>
                    <a:pt x="15457" y="17930"/>
                    <a:pt x="15897" y="16735"/>
                  </a:cubicBezTo>
                  <a:cubicBezTo>
                    <a:pt x="16360" y="15477"/>
                    <a:pt x="15432" y="13852"/>
                    <a:pt x="16204" y="13852"/>
                  </a:cubicBezTo>
                  <a:cubicBezTo>
                    <a:pt x="16976" y="13852"/>
                    <a:pt x="19142" y="13852"/>
                    <a:pt x="19142" y="12235"/>
                  </a:cubicBezTo>
                  <a:cubicBezTo>
                    <a:pt x="19142" y="10613"/>
                    <a:pt x="19762" y="11151"/>
                    <a:pt x="20227" y="10249"/>
                  </a:cubicBezTo>
                  <a:cubicBezTo>
                    <a:pt x="20691" y="9349"/>
                    <a:pt x="18835" y="7548"/>
                    <a:pt x="18524" y="7006"/>
                  </a:cubicBezTo>
                  <a:cubicBezTo>
                    <a:pt x="18217" y="6467"/>
                    <a:pt x="19916" y="6287"/>
                    <a:pt x="21154" y="4130"/>
                  </a:cubicBezTo>
                  <a:cubicBezTo>
                    <a:pt x="21600" y="3343"/>
                    <a:pt x="21416" y="1737"/>
                    <a:pt x="21003" y="0"/>
                  </a:cubicBezTo>
                  <a:cubicBezTo>
                    <a:pt x="20796" y="642"/>
                    <a:pt x="20383" y="1103"/>
                    <a:pt x="19684" y="615"/>
                  </a:cubicBezTo>
                  <a:cubicBezTo>
                    <a:pt x="18524" y="-196"/>
                    <a:pt x="16748" y="255"/>
                    <a:pt x="14428" y="795"/>
                  </a:cubicBezTo>
                  <a:cubicBezTo>
                    <a:pt x="12109" y="1334"/>
                    <a:pt x="11413" y="3947"/>
                    <a:pt x="12260" y="5027"/>
                  </a:cubicBezTo>
                  <a:cubicBezTo>
                    <a:pt x="13112" y="6110"/>
                    <a:pt x="10021" y="6648"/>
                    <a:pt x="9790" y="5210"/>
                  </a:cubicBezTo>
                  <a:cubicBezTo>
                    <a:pt x="9558" y="3763"/>
                    <a:pt x="7238" y="4758"/>
                    <a:pt x="7389" y="6648"/>
                  </a:cubicBezTo>
                  <a:cubicBezTo>
                    <a:pt x="7547" y="8539"/>
                    <a:pt x="4838" y="9261"/>
                    <a:pt x="4995" y="11598"/>
                  </a:cubicBezTo>
                  <a:cubicBezTo>
                    <a:pt x="5150" y="13944"/>
                    <a:pt x="2519" y="16104"/>
                    <a:pt x="820" y="17273"/>
                  </a:cubicBezTo>
                  <a:cubicBezTo>
                    <a:pt x="555" y="17459"/>
                    <a:pt x="280" y="17646"/>
                    <a:pt x="0" y="17833"/>
                  </a:cubicBezTo>
                  <a:cubicBezTo>
                    <a:pt x="856" y="18294"/>
                    <a:pt x="1541" y="18599"/>
                    <a:pt x="1863" y="18599"/>
                  </a:cubicBezTo>
                  <a:cubicBezTo>
                    <a:pt x="3285" y="18599"/>
                    <a:pt x="5883" y="17776"/>
                    <a:pt x="6829" y="16673"/>
                  </a:cubicBezTo>
                  <a:close/>
                </a:path>
              </a:pathLst>
            </a:custGeom>
            <a:solidFill>
              <a:srgbClr val="E5E7EB"/>
            </a:solidFill>
            <a:ln w="6350" cap="flat">
              <a:solidFill>
                <a:srgbClr val="A6AAA9"/>
              </a:solidFill>
              <a:prstDash val="solid"/>
              <a:round/>
            </a:ln>
            <a:effectLst/>
          </p:spPr>
          <p:txBody>
            <a:bodyPr wrap="square" lIns="19050" tIns="19050" rIns="19050" bIns="19050" numCol="1" anchor="ctr">
              <a:noAutofit/>
            </a:bodyPr>
            <a:lstStyle/>
            <a:p>
              <a:endParaRPr sz="2000"/>
            </a:p>
          </p:txBody>
        </p:sp>
        <p:sp>
          <p:nvSpPr>
            <p:cNvPr id="278" name="Shape 3307">
              <a:extLst>
                <a:ext uri="{FF2B5EF4-FFF2-40B4-BE49-F238E27FC236}">
                  <a16:creationId xmlns:a16="http://schemas.microsoft.com/office/drawing/2014/main" id="{20126BD6-7900-4CF6-B2FA-A6A9B397A6D1}"/>
                </a:ext>
              </a:extLst>
            </p:cNvPr>
            <p:cNvSpPr/>
            <p:nvPr/>
          </p:nvSpPr>
          <p:spPr>
            <a:xfrm>
              <a:off x="10498897" y="3546116"/>
              <a:ext cx="39739" cy="5537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826" h="21600" extrusionOk="0">
                  <a:moveTo>
                    <a:pt x="11074" y="0"/>
                  </a:moveTo>
                  <a:cubicBezTo>
                    <a:pt x="4890" y="2580"/>
                    <a:pt x="-774" y="8125"/>
                    <a:pt x="88" y="19862"/>
                  </a:cubicBezTo>
                  <a:cubicBezTo>
                    <a:pt x="6124" y="19725"/>
                    <a:pt x="14657" y="20260"/>
                    <a:pt x="20826" y="21600"/>
                  </a:cubicBezTo>
                  <a:cubicBezTo>
                    <a:pt x="19322" y="8819"/>
                    <a:pt x="12613" y="4854"/>
                    <a:pt x="10880" y="2216"/>
                  </a:cubicBezTo>
                  <a:cubicBezTo>
                    <a:pt x="10375" y="1499"/>
                    <a:pt x="10543" y="751"/>
                    <a:pt x="11074" y="0"/>
                  </a:cubicBezTo>
                  <a:close/>
                </a:path>
              </a:pathLst>
            </a:custGeom>
            <a:solidFill>
              <a:srgbClr val="E5E7EB"/>
            </a:solidFill>
            <a:ln w="6350" cap="flat">
              <a:solidFill>
                <a:srgbClr val="A6AAA9"/>
              </a:solidFill>
              <a:prstDash val="solid"/>
              <a:round/>
            </a:ln>
            <a:effectLst/>
          </p:spPr>
          <p:txBody>
            <a:bodyPr wrap="square" lIns="19050" tIns="19050" rIns="19050" bIns="19050" numCol="1" anchor="ctr">
              <a:noAutofit/>
            </a:bodyPr>
            <a:lstStyle/>
            <a:p>
              <a:endParaRPr sz="2000"/>
            </a:p>
          </p:txBody>
        </p:sp>
        <p:sp>
          <p:nvSpPr>
            <p:cNvPr id="279" name="Shape 3308">
              <a:extLst>
                <a:ext uri="{FF2B5EF4-FFF2-40B4-BE49-F238E27FC236}">
                  <a16:creationId xmlns:a16="http://schemas.microsoft.com/office/drawing/2014/main" id="{8DC949A1-561F-4E06-872F-2C636E90E937}"/>
                </a:ext>
              </a:extLst>
            </p:cNvPr>
            <p:cNvSpPr/>
            <p:nvPr/>
          </p:nvSpPr>
          <p:spPr>
            <a:xfrm>
              <a:off x="10299677" y="3446506"/>
              <a:ext cx="231242" cy="16093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46" h="20650" extrusionOk="0">
                  <a:moveTo>
                    <a:pt x="715" y="5440"/>
                  </a:moveTo>
                  <a:cubicBezTo>
                    <a:pt x="839" y="6636"/>
                    <a:pt x="2196" y="9535"/>
                    <a:pt x="2688" y="8343"/>
                  </a:cubicBezTo>
                  <a:cubicBezTo>
                    <a:pt x="3183" y="7148"/>
                    <a:pt x="4416" y="9880"/>
                    <a:pt x="5525" y="10731"/>
                  </a:cubicBezTo>
                  <a:cubicBezTo>
                    <a:pt x="6636" y="11584"/>
                    <a:pt x="8855" y="12607"/>
                    <a:pt x="8978" y="13632"/>
                  </a:cubicBezTo>
                  <a:cubicBezTo>
                    <a:pt x="9101" y="14655"/>
                    <a:pt x="9472" y="16876"/>
                    <a:pt x="10582" y="16192"/>
                  </a:cubicBezTo>
                  <a:cubicBezTo>
                    <a:pt x="11692" y="15508"/>
                    <a:pt x="13048" y="13119"/>
                    <a:pt x="13048" y="14483"/>
                  </a:cubicBezTo>
                  <a:cubicBezTo>
                    <a:pt x="13048" y="15847"/>
                    <a:pt x="13418" y="18411"/>
                    <a:pt x="14651" y="18068"/>
                  </a:cubicBezTo>
                  <a:cubicBezTo>
                    <a:pt x="15885" y="17723"/>
                    <a:pt x="16255" y="20967"/>
                    <a:pt x="17489" y="20624"/>
                  </a:cubicBezTo>
                  <a:cubicBezTo>
                    <a:pt x="17712" y="20568"/>
                    <a:pt x="18020" y="20530"/>
                    <a:pt x="18377" y="20515"/>
                  </a:cubicBezTo>
                  <a:cubicBezTo>
                    <a:pt x="18225" y="16655"/>
                    <a:pt x="19227" y="14831"/>
                    <a:pt x="20322" y="13983"/>
                  </a:cubicBezTo>
                  <a:cubicBezTo>
                    <a:pt x="20577" y="13302"/>
                    <a:pt x="21315" y="12592"/>
                    <a:pt x="21436" y="11756"/>
                  </a:cubicBezTo>
                  <a:cubicBezTo>
                    <a:pt x="21600" y="10619"/>
                    <a:pt x="19793" y="8343"/>
                    <a:pt x="19955" y="6979"/>
                  </a:cubicBezTo>
                  <a:cubicBezTo>
                    <a:pt x="19963" y="6908"/>
                    <a:pt x="19972" y="6811"/>
                    <a:pt x="19978" y="6733"/>
                  </a:cubicBezTo>
                  <a:cubicBezTo>
                    <a:pt x="19569" y="6299"/>
                    <a:pt x="19149" y="5814"/>
                    <a:pt x="18764" y="5276"/>
                  </a:cubicBezTo>
                  <a:cubicBezTo>
                    <a:pt x="17254" y="3190"/>
                    <a:pt x="15747" y="2847"/>
                    <a:pt x="14741" y="1456"/>
                  </a:cubicBezTo>
                  <a:cubicBezTo>
                    <a:pt x="13735" y="62"/>
                    <a:pt x="11977" y="-633"/>
                    <a:pt x="10972" y="757"/>
                  </a:cubicBezTo>
                  <a:cubicBezTo>
                    <a:pt x="9966" y="2152"/>
                    <a:pt x="7203" y="3190"/>
                    <a:pt x="5691" y="3190"/>
                  </a:cubicBezTo>
                  <a:cubicBezTo>
                    <a:pt x="5348" y="3190"/>
                    <a:pt x="4620" y="2806"/>
                    <a:pt x="3710" y="2223"/>
                  </a:cubicBezTo>
                  <a:cubicBezTo>
                    <a:pt x="2522" y="3171"/>
                    <a:pt x="1259" y="4072"/>
                    <a:pt x="0" y="4423"/>
                  </a:cubicBezTo>
                  <a:cubicBezTo>
                    <a:pt x="250" y="4897"/>
                    <a:pt x="635" y="4648"/>
                    <a:pt x="715" y="5440"/>
                  </a:cubicBezTo>
                  <a:close/>
                </a:path>
              </a:pathLst>
            </a:custGeom>
            <a:solidFill>
              <a:srgbClr val="E5E7EB"/>
            </a:solidFill>
            <a:ln w="6350" cap="flat">
              <a:solidFill>
                <a:srgbClr val="A6AAA9"/>
              </a:solidFill>
              <a:prstDash val="solid"/>
              <a:round/>
            </a:ln>
            <a:effectLst/>
          </p:spPr>
          <p:txBody>
            <a:bodyPr wrap="square" lIns="19050" tIns="19050" rIns="19050" bIns="19050" numCol="1" anchor="ctr">
              <a:noAutofit/>
            </a:bodyPr>
            <a:lstStyle/>
            <a:p>
              <a:endParaRPr sz="2000"/>
            </a:p>
          </p:txBody>
        </p:sp>
        <p:sp>
          <p:nvSpPr>
            <p:cNvPr id="280" name="Shape 3309">
              <a:extLst>
                <a:ext uri="{FF2B5EF4-FFF2-40B4-BE49-F238E27FC236}">
                  <a16:creationId xmlns:a16="http://schemas.microsoft.com/office/drawing/2014/main" id="{4AF31C4A-1D87-430B-8F25-7E8BB21B05E3}"/>
                </a:ext>
              </a:extLst>
            </p:cNvPr>
            <p:cNvSpPr/>
            <p:nvPr/>
          </p:nvSpPr>
          <p:spPr>
            <a:xfrm>
              <a:off x="11355544" y="3685570"/>
              <a:ext cx="540256" cy="35192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57" h="21573" extrusionOk="0">
                  <a:moveTo>
                    <a:pt x="19264" y="14426"/>
                  </a:moveTo>
                  <a:cubicBezTo>
                    <a:pt x="18771" y="14319"/>
                    <a:pt x="18135" y="13994"/>
                    <a:pt x="18347" y="13558"/>
                  </a:cubicBezTo>
                  <a:cubicBezTo>
                    <a:pt x="18360" y="13530"/>
                    <a:pt x="18389" y="13476"/>
                    <a:pt x="18410" y="13434"/>
                  </a:cubicBezTo>
                  <a:cubicBezTo>
                    <a:pt x="17750" y="12610"/>
                    <a:pt x="17577" y="9945"/>
                    <a:pt x="17998" y="9293"/>
                  </a:cubicBezTo>
                  <a:cubicBezTo>
                    <a:pt x="18534" y="8463"/>
                    <a:pt x="17135" y="5306"/>
                    <a:pt x="16490" y="4144"/>
                  </a:cubicBezTo>
                  <a:cubicBezTo>
                    <a:pt x="16188" y="3598"/>
                    <a:pt x="15532" y="1782"/>
                    <a:pt x="14921" y="0"/>
                  </a:cubicBezTo>
                  <a:cubicBezTo>
                    <a:pt x="14362" y="280"/>
                    <a:pt x="13867" y="595"/>
                    <a:pt x="13770" y="843"/>
                  </a:cubicBezTo>
                  <a:cubicBezTo>
                    <a:pt x="13560" y="1383"/>
                    <a:pt x="12853" y="1930"/>
                    <a:pt x="12432" y="1930"/>
                  </a:cubicBezTo>
                  <a:cubicBezTo>
                    <a:pt x="12010" y="1930"/>
                    <a:pt x="11587" y="1603"/>
                    <a:pt x="11235" y="2146"/>
                  </a:cubicBezTo>
                  <a:cubicBezTo>
                    <a:pt x="10882" y="2689"/>
                    <a:pt x="10391" y="2906"/>
                    <a:pt x="10178" y="2581"/>
                  </a:cubicBezTo>
                  <a:cubicBezTo>
                    <a:pt x="9967" y="2255"/>
                    <a:pt x="9263" y="1930"/>
                    <a:pt x="8769" y="1930"/>
                  </a:cubicBezTo>
                  <a:cubicBezTo>
                    <a:pt x="8278" y="1930"/>
                    <a:pt x="6728" y="1277"/>
                    <a:pt x="6377" y="1277"/>
                  </a:cubicBezTo>
                  <a:cubicBezTo>
                    <a:pt x="6167" y="1277"/>
                    <a:pt x="5829" y="1321"/>
                    <a:pt x="5459" y="1398"/>
                  </a:cubicBezTo>
                  <a:cubicBezTo>
                    <a:pt x="5539" y="1633"/>
                    <a:pt x="5477" y="1915"/>
                    <a:pt x="5231" y="2200"/>
                  </a:cubicBezTo>
                  <a:cubicBezTo>
                    <a:pt x="4809" y="2689"/>
                    <a:pt x="3963" y="3423"/>
                    <a:pt x="3647" y="3749"/>
                  </a:cubicBezTo>
                  <a:cubicBezTo>
                    <a:pt x="3330" y="4074"/>
                    <a:pt x="2220" y="8150"/>
                    <a:pt x="1481" y="9291"/>
                  </a:cubicBezTo>
                  <a:cubicBezTo>
                    <a:pt x="742" y="10432"/>
                    <a:pt x="55" y="10596"/>
                    <a:pt x="2" y="11002"/>
                  </a:cubicBezTo>
                  <a:cubicBezTo>
                    <a:pt x="-50" y="11410"/>
                    <a:pt x="847" y="12471"/>
                    <a:pt x="847" y="13123"/>
                  </a:cubicBezTo>
                  <a:cubicBezTo>
                    <a:pt x="847" y="13776"/>
                    <a:pt x="1058" y="14426"/>
                    <a:pt x="1640" y="14426"/>
                  </a:cubicBezTo>
                  <a:cubicBezTo>
                    <a:pt x="2220" y="14426"/>
                    <a:pt x="1587" y="16547"/>
                    <a:pt x="1956" y="16710"/>
                  </a:cubicBezTo>
                  <a:cubicBezTo>
                    <a:pt x="2327" y="16872"/>
                    <a:pt x="4596" y="17116"/>
                    <a:pt x="4596" y="17933"/>
                  </a:cubicBezTo>
                  <a:cubicBezTo>
                    <a:pt x="4596" y="18567"/>
                    <a:pt x="4847" y="19100"/>
                    <a:pt x="4738" y="19540"/>
                  </a:cubicBezTo>
                  <a:cubicBezTo>
                    <a:pt x="5376" y="19706"/>
                    <a:pt x="5845" y="21045"/>
                    <a:pt x="6094" y="20948"/>
                  </a:cubicBezTo>
                  <a:cubicBezTo>
                    <a:pt x="6377" y="20841"/>
                    <a:pt x="8278" y="21493"/>
                    <a:pt x="8629" y="21384"/>
                  </a:cubicBezTo>
                  <a:cubicBezTo>
                    <a:pt x="8981" y="21275"/>
                    <a:pt x="10602" y="21384"/>
                    <a:pt x="11165" y="21493"/>
                  </a:cubicBezTo>
                  <a:cubicBezTo>
                    <a:pt x="11728" y="21600"/>
                    <a:pt x="12361" y="21166"/>
                    <a:pt x="12853" y="20406"/>
                  </a:cubicBezTo>
                  <a:cubicBezTo>
                    <a:pt x="13348" y="19643"/>
                    <a:pt x="15110" y="19536"/>
                    <a:pt x="15673" y="19643"/>
                  </a:cubicBezTo>
                  <a:cubicBezTo>
                    <a:pt x="16234" y="19754"/>
                    <a:pt x="17361" y="19971"/>
                    <a:pt x="17573" y="20516"/>
                  </a:cubicBezTo>
                  <a:cubicBezTo>
                    <a:pt x="17684" y="20798"/>
                    <a:pt x="18347" y="21225"/>
                    <a:pt x="19018" y="21573"/>
                  </a:cubicBezTo>
                  <a:cubicBezTo>
                    <a:pt x="19097" y="21034"/>
                    <a:pt x="18995" y="20332"/>
                    <a:pt x="19016" y="19643"/>
                  </a:cubicBezTo>
                  <a:cubicBezTo>
                    <a:pt x="19050" y="18502"/>
                    <a:pt x="19473" y="16765"/>
                    <a:pt x="20212" y="16654"/>
                  </a:cubicBezTo>
                  <a:cubicBezTo>
                    <a:pt x="20951" y="16547"/>
                    <a:pt x="21550" y="16547"/>
                    <a:pt x="21445" y="14646"/>
                  </a:cubicBezTo>
                  <a:cubicBezTo>
                    <a:pt x="21443" y="14580"/>
                    <a:pt x="21443" y="14531"/>
                    <a:pt x="21439" y="14471"/>
                  </a:cubicBezTo>
                  <a:cubicBezTo>
                    <a:pt x="21066" y="13976"/>
                    <a:pt x="20715" y="13558"/>
                    <a:pt x="20600" y="13558"/>
                  </a:cubicBezTo>
                  <a:cubicBezTo>
                    <a:pt x="20319" y="13558"/>
                    <a:pt x="19473" y="14472"/>
                    <a:pt x="19264" y="14426"/>
                  </a:cubicBezTo>
                  <a:close/>
                </a:path>
              </a:pathLst>
            </a:custGeom>
            <a:solidFill>
              <a:srgbClr val="E5E7EB"/>
            </a:solidFill>
            <a:ln w="6350" cap="flat">
              <a:solidFill>
                <a:srgbClr val="A6AAA9"/>
              </a:solidFill>
              <a:prstDash val="solid"/>
              <a:round/>
            </a:ln>
            <a:effectLst/>
          </p:spPr>
          <p:txBody>
            <a:bodyPr wrap="square" lIns="19050" tIns="19050" rIns="19050" bIns="19050" numCol="1" anchor="ctr">
              <a:noAutofit/>
            </a:bodyPr>
            <a:lstStyle/>
            <a:p>
              <a:endParaRPr sz="2000"/>
            </a:p>
          </p:txBody>
        </p:sp>
        <p:sp>
          <p:nvSpPr>
            <p:cNvPr id="281" name="Shape 3310">
              <a:extLst>
                <a:ext uri="{FF2B5EF4-FFF2-40B4-BE49-F238E27FC236}">
                  <a16:creationId xmlns:a16="http://schemas.microsoft.com/office/drawing/2014/main" id="{45E536CC-B88B-487C-A2D8-2FD40D351E0B}"/>
                </a:ext>
              </a:extLst>
            </p:cNvPr>
            <p:cNvSpPr/>
            <p:nvPr/>
          </p:nvSpPr>
          <p:spPr>
            <a:xfrm>
              <a:off x="11734061" y="3685570"/>
              <a:ext cx="185524" cy="23032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44" extrusionOk="0">
                  <a:moveTo>
                    <a:pt x="15618" y="5455"/>
                  </a:moveTo>
                  <a:cubicBezTo>
                    <a:pt x="14787" y="3310"/>
                    <a:pt x="12111" y="2483"/>
                    <a:pt x="10660" y="2483"/>
                  </a:cubicBezTo>
                  <a:cubicBezTo>
                    <a:pt x="9217" y="2483"/>
                    <a:pt x="6741" y="-156"/>
                    <a:pt x="5090" y="7"/>
                  </a:cubicBezTo>
                  <a:cubicBezTo>
                    <a:pt x="4190" y="97"/>
                    <a:pt x="1959" y="531"/>
                    <a:pt x="0" y="1040"/>
                  </a:cubicBezTo>
                  <a:cubicBezTo>
                    <a:pt x="1792" y="3747"/>
                    <a:pt x="3715" y="6505"/>
                    <a:pt x="4600" y="7334"/>
                  </a:cubicBezTo>
                  <a:cubicBezTo>
                    <a:pt x="6490" y="9099"/>
                    <a:pt x="10592" y="13894"/>
                    <a:pt x="9020" y="15155"/>
                  </a:cubicBezTo>
                  <a:cubicBezTo>
                    <a:pt x="7785" y="16145"/>
                    <a:pt x="8293" y="20193"/>
                    <a:pt x="10227" y="21444"/>
                  </a:cubicBezTo>
                  <a:cubicBezTo>
                    <a:pt x="11124" y="20508"/>
                    <a:pt x="14170" y="17444"/>
                    <a:pt x="14170" y="16513"/>
                  </a:cubicBezTo>
                  <a:cubicBezTo>
                    <a:pt x="14170" y="15523"/>
                    <a:pt x="14381" y="13542"/>
                    <a:pt x="16852" y="14038"/>
                  </a:cubicBezTo>
                  <a:cubicBezTo>
                    <a:pt x="19330" y="14534"/>
                    <a:pt x="21600" y="15361"/>
                    <a:pt x="21600" y="14699"/>
                  </a:cubicBezTo>
                  <a:cubicBezTo>
                    <a:pt x="21600" y="14038"/>
                    <a:pt x="20982" y="11895"/>
                    <a:pt x="19951" y="11066"/>
                  </a:cubicBezTo>
                  <a:cubicBezTo>
                    <a:pt x="18920" y="10244"/>
                    <a:pt x="16445" y="7603"/>
                    <a:pt x="15618" y="5455"/>
                  </a:cubicBezTo>
                  <a:close/>
                </a:path>
              </a:pathLst>
            </a:custGeom>
            <a:solidFill>
              <a:srgbClr val="E5E7EB"/>
            </a:solidFill>
            <a:ln w="6350" cap="flat">
              <a:solidFill>
                <a:srgbClr val="A6AAA9"/>
              </a:solidFill>
              <a:prstDash val="solid"/>
              <a:round/>
            </a:ln>
            <a:effectLst/>
          </p:spPr>
          <p:txBody>
            <a:bodyPr wrap="square" lIns="19050" tIns="19050" rIns="19050" bIns="19050" numCol="1" anchor="ctr">
              <a:noAutofit/>
            </a:bodyPr>
            <a:lstStyle/>
            <a:p>
              <a:endParaRPr sz="2000"/>
            </a:p>
          </p:txBody>
        </p:sp>
        <p:sp>
          <p:nvSpPr>
            <p:cNvPr id="282" name="Shape 3311">
              <a:extLst>
                <a:ext uri="{FF2B5EF4-FFF2-40B4-BE49-F238E27FC236}">
                  <a16:creationId xmlns:a16="http://schemas.microsoft.com/office/drawing/2014/main" id="{0D8FA0AD-278D-4D46-A64C-3A0A4F598AF2}"/>
                </a:ext>
              </a:extLst>
            </p:cNvPr>
            <p:cNvSpPr/>
            <p:nvPr/>
          </p:nvSpPr>
          <p:spPr>
            <a:xfrm>
              <a:off x="11455153" y="4004323"/>
              <a:ext cx="373898" cy="20559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81" h="21594" extrusionOk="0">
                  <a:moveTo>
                    <a:pt x="16565" y="177"/>
                  </a:moveTo>
                  <a:cubicBezTo>
                    <a:pt x="15754" y="-6"/>
                    <a:pt x="13217" y="177"/>
                    <a:pt x="12505" y="1484"/>
                  </a:cubicBezTo>
                  <a:cubicBezTo>
                    <a:pt x="11796" y="2786"/>
                    <a:pt x="10885" y="3530"/>
                    <a:pt x="10074" y="3346"/>
                  </a:cubicBezTo>
                  <a:cubicBezTo>
                    <a:pt x="9263" y="3159"/>
                    <a:pt x="6929" y="2973"/>
                    <a:pt x="6423" y="3159"/>
                  </a:cubicBezTo>
                  <a:cubicBezTo>
                    <a:pt x="5918" y="3346"/>
                    <a:pt x="3180" y="2230"/>
                    <a:pt x="2774" y="2413"/>
                  </a:cubicBezTo>
                  <a:cubicBezTo>
                    <a:pt x="2414" y="2579"/>
                    <a:pt x="1739" y="284"/>
                    <a:pt x="820" y="0"/>
                  </a:cubicBezTo>
                  <a:cubicBezTo>
                    <a:pt x="776" y="211"/>
                    <a:pt x="696" y="413"/>
                    <a:pt x="542" y="596"/>
                  </a:cubicBezTo>
                  <a:cubicBezTo>
                    <a:pt x="-142" y="1438"/>
                    <a:pt x="-219" y="3668"/>
                    <a:pt x="542" y="4928"/>
                  </a:cubicBezTo>
                  <a:cubicBezTo>
                    <a:pt x="1302" y="6186"/>
                    <a:pt x="2291" y="8978"/>
                    <a:pt x="1607" y="8978"/>
                  </a:cubicBezTo>
                  <a:cubicBezTo>
                    <a:pt x="924" y="8978"/>
                    <a:pt x="388" y="10651"/>
                    <a:pt x="465" y="11489"/>
                  </a:cubicBezTo>
                  <a:cubicBezTo>
                    <a:pt x="542" y="12331"/>
                    <a:pt x="237" y="14145"/>
                    <a:pt x="465" y="14564"/>
                  </a:cubicBezTo>
                  <a:cubicBezTo>
                    <a:pt x="696" y="14984"/>
                    <a:pt x="2291" y="17779"/>
                    <a:pt x="2365" y="18615"/>
                  </a:cubicBezTo>
                  <a:cubicBezTo>
                    <a:pt x="2434" y="19351"/>
                    <a:pt x="3086" y="19734"/>
                    <a:pt x="3039" y="20379"/>
                  </a:cubicBezTo>
                  <a:cubicBezTo>
                    <a:pt x="4316" y="20202"/>
                    <a:pt x="7024" y="19917"/>
                    <a:pt x="7639" y="20480"/>
                  </a:cubicBezTo>
                  <a:cubicBezTo>
                    <a:pt x="8450" y="21227"/>
                    <a:pt x="11291" y="21594"/>
                    <a:pt x="11291" y="21594"/>
                  </a:cubicBezTo>
                  <a:cubicBezTo>
                    <a:pt x="12099" y="21594"/>
                    <a:pt x="12810" y="21037"/>
                    <a:pt x="12609" y="20107"/>
                  </a:cubicBezTo>
                  <a:cubicBezTo>
                    <a:pt x="12437" y="19321"/>
                    <a:pt x="13493" y="18801"/>
                    <a:pt x="14256" y="18658"/>
                  </a:cubicBezTo>
                  <a:cubicBezTo>
                    <a:pt x="14123" y="17797"/>
                    <a:pt x="14033" y="17088"/>
                    <a:pt x="14230" y="16938"/>
                  </a:cubicBezTo>
                  <a:cubicBezTo>
                    <a:pt x="14609" y="16660"/>
                    <a:pt x="16816" y="16100"/>
                    <a:pt x="17727" y="16938"/>
                  </a:cubicBezTo>
                  <a:cubicBezTo>
                    <a:pt x="18190" y="17366"/>
                    <a:pt x="18711" y="16963"/>
                    <a:pt x="19113" y="16464"/>
                  </a:cubicBezTo>
                  <a:cubicBezTo>
                    <a:pt x="18991" y="15680"/>
                    <a:pt x="18873" y="15062"/>
                    <a:pt x="18640" y="14984"/>
                  </a:cubicBezTo>
                  <a:cubicBezTo>
                    <a:pt x="18080" y="14800"/>
                    <a:pt x="17222" y="10514"/>
                    <a:pt x="17930" y="10233"/>
                  </a:cubicBezTo>
                  <a:cubicBezTo>
                    <a:pt x="18640" y="9957"/>
                    <a:pt x="19552" y="5485"/>
                    <a:pt x="20668" y="4836"/>
                  </a:cubicBezTo>
                  <a:cubicBezTo>
                    <a:pt x="21112" y="4576"/>
                    <a:pt x="21301" y="4087"/>
                    <a:pt x="21381" y="3484"/>
                  </a:cubicBezTo>
                  <a:cubicBezTo>
                    <a:pt x="20415" y="2887"/>
                    <a:pt x="19461" y="2156"/>
                    <a:pt x="19301" y="1673"/>
                  </a:cubicBezTo>
                  <a:cubicBezTo>
                    <a:pt x="18996" y="740"/>
                    <a:pt x="17373" y="367"/>
                    <a:pt x="16565" y="177"/>
                  </a:cubicBezTo>
                  <a:close/>
                </a:path>
              </a:pathLst>
            </a:custGeom>
            <a:solidFill>
              <a:srgbClr val="E5E7EB"/>
            </a:solidFill>
            <a:ln w="6350" cap="flat">
              <a:solidFill>
                <a:srgbClr val="A6AAA9"/>
              </a:solidFill>
              <a:prstDash val="solid"/>
              <a:round/>
            </a:ln>
            <a:effectLst/>
          </p:spPr>
          <p:txBody>
            <a:bodyPr wrap="square" lIns="19050" tIns="19050" rIns="19050" bIns="19050" numCol="1" anchor="ctr">
              <a:noAutofit/>
            </a:bodyPr>
            <a:lstStyle/>
            <a:p>
              <a:endParaRPr sz="2000"/>
            </a:p>
          </p:txBody>
        </p:sp>
        <p:sp>
          <p:nvSpPr>
            <p:cNvPr id="283" name="Shape 3312">
              <a:extLst>
                <a:ext uri="{FF2B5EF4-FFF2-40B4-BE49-F238E27FC236}">
                  <a16:creationId xmlns:a16="http://schemas.microsoft.com/office/drawing/2014/main" id="{7F604129-FD55-4DE3-88DC-FDE111F2AA35}"/>
                </a:ext>
              </a:extLst>
            </p:cNvPr>
            <p:cNvSpPr/>
            <p:nvPr/>
          </p:nvSpPr>
          <p:spPr>
            <a:xfrm>
              <a:off x="11355544" y="4143777"/>
              <a:ext cx="161132" cy="11582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74" h="21600" extrusionOk="0">
                  <a:moveTo>
                    <a:pt x="4768" y="21600"/>
                  </a:moveTo>
                  <a:lnTo>
                    <a:pt x="4768" y="21600"/>
                  </a:lnTo>
                  <a:cubicBezTo>
                    <a:pt x="4842" y="21518"/>
                    <a:pt x="4944" y="21460"/>
                    <a:pt x="5067" y="21411"/>
                  </a:cubicBezTo>
                  <a:cubicBezTo>
                    <a:pt x="5090" y="21406"/>
                    <a:pt x="5105" y="21390"/>
                    <a:pt x="5131" y="21379"/>
                  </a:cubicBezTo>
                  <a:cubicBezTo>
                    <a:pt x="5259" y="21341"/>
                    <a:pt x="5412" y="21313"/>
                    <a:pt x="5573" y="21292"/>
                  </a:cubicBezTo>
                  <a:cubicBezTo>
                    <a:pt x="5594" y="21281"/>
                    <a:pt x="5617" y="21281"/>
                    <a:pt x="5637" y="21281"/>
                  </a:cubicBezTo>
                  <a:cubicBezTo>
                    <a:pt x="6317" y="21199"/>
                    <a:pt x="7230" y="21259"/>
                    <a:pt x="8163" y="21215"/>
                  </a:cubicBezTo>
                  <a:cubicBezTo>
                    <a:pt x="8219" y="21210"/>
                    <a:pt x="8288" y="21210"/>
                    <a:pt x="8355" y="21210"/>
                  </a:cubicBezTo>
                  <a:cubicBezTo>
                    <a:pt x="8562" y="21194"/>
                    <a:pt x="8769" y="21172"/>
                    <a:pt x="8979" y="21150"/>
                  </a:cubicBezTo>
                  <a:cubicBezTo>
                    <a:pt x="9058" y="21134"/>
                    <a:pt x="9140" y="21134"/>
                    <a:pt x="9224" y="21117"/>
                  </a:cubicBezTo>
                  <a:cubicBezTo>
                    <a:pt x="9495" y="21068"/>
                    <a:pt x="9763" y="21009"/>
                    <a:pt x="10017" y="20916"/>
                  </a:cubicBezTo>
                  <a:cubicBezTo>
                    <a:pt x="12108" y="20172"/>
                    <a:pt x="12634" y="16951"/>
                    <a:pt x="13683" y="17691"/>
                  </a:cubicBezTo>
                  <a:cubicBezTo>
                    <a:pt x="14731" y="18434"/>
                    <a:pt x="20322" y="14387"/>
                    <a:pt x="21022" y="12900"/>
                  </a:cubicBezTo>
                  <a:cubicBezTo>
                    <a:pt x="21112" y="12726"/>
                    <a:pt x="21153" y="12557"/>
                    <a:pt x="21168" y="12394"/>
                  </a:cubicBezTo>
                  <a:cubicBezTo>
                    <a:pt x="21278" y="11249"/>
                    <a:pt x="19780" y="10569"/>
                    <a:pt x="19621" y="9261"/>
                  </a:cubicBezTo>
                  <a:cubicBezTo>
                    <a:pt x="19450" y="7777"/>
                    <a:pt x="15784" y="2814"/>
                    <a:pt x="15255" y="2068"/>
                  </a:cubicBezTo>
                  <a:cubicBezTo>
                    <a:pt x="15147" y="1917"/>
                    <a:pt x="15101" y="1634"/>
                    <a:pt x="15078" y="1302"/>
                  </a:cubicBezTo>
                  <a:cubicBezTo>
                    <a:pt x="15078" y="1270"/>
                    <a:pt x="15071" y="1243"/>
                    <a:pt x="15071" y="1212"/>
                  </a:cubicBezTo>
                  <a:cubicBezTo>
                    <a:pt x="15055" y="858"/>
                    <a:pt x="15071" y="444"/>
                    <a:pt x="15101" y="0"/>
                  </a:cubicBezTo>
                  <a:cubicBezTo>
                    <a:pt x="9636" y="1125"/>
                    <a:pt x="1531" y="3519"/>
                    <a:pt x="1531" y="3519"/>
                  </a:cubicBezTo>
                  <a:cubicBezTo>
                    <a:pt x="1531" y="3519"/>
                    <a:pt x="1332" y="3318"/>
                    <a:pt x="1064" y="3051"/>
                  </a:cubicBezTo>
                  <a:cubicBezTo>
                    <a:pt x="230" y="6832"/>
                    <a:pt x="-322" y="12009"/>
                    <a:pt x="210" y="14659"/>
                  </a:cubicBezTo>
                  <a:cubicBezTo>
                    <a:pt x="734" y="17255"/>
                    <a:pt x="2396" y="19069"/>
                    <a:pt x="4768" y="21600"/>
                  </a:cubicBezTo>
                  <a:close/>
                </a:path>
              </a:pathLst>
            </a:custGeom>
            <a:solidFill>
              <a:srgbClr val="E5E7EB"/>
            </a:solidFill>
            <a:ln w="6350" cap="flat">
              <a:solidFill>
                <a:srgbClr val="A6AAA9"/>
              </a:solidFill>
              <a:prstDash val="solid"/>
              <a:round/>
            </a:ln>
            <a:effectLst/>
          </p:spPr>
          <p:txBody>
            <a:bodyPr wrap="square" lIns="19050" tIns="19050" rIns="19050" bIns="19050" numCol="1" anchor="ctr">
              <a:noAutofit/>
            </a:bodyPr>
            <a:lstStyle/>
            <a:p>
              <a:endParaRPr sz="2000"/>
            </a:p>
          </p:txBody>
        </p:sp>
        <p:sp>
          <p:nvSpPr>
            <p:cNvPr id="284" name="Shape 3313">
              <a:extLst>
                <a:ext uri="{FF2B5EF4-FFF2-40B4-BE49-F238E27FC236}">
                  <a16:creationId xmlns:a16="http://schemas.microsoft.com/office/drawing/2014/main" id="{0C6B6F70-B882-44BE-8A2C-641271D70E76}"/>
                </a:ext>
              </a:extLst>
            </p:cNvPr>
            <p:cNvSpPr/>
            <p:nvPr/>
          </p:nvSpPr>
          <p:spPr>
            <a:xfrm>
              <a:off x="11455153" y="3366818"/>
              <a:ext cx="1067862" cy="61413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74" h="21345" extrusionOk="0">
                  <a:moveTo>
                    <a:pt x="19209" y="13367"/>
                  </a:moveTo>
                  <a:cubicBezTo>
                    <a:pt x="19397" y="13321"/>
                    <a:pt x="19961" y="12257"/>
                    <a:pt x="20150" y="12257"/>
                  </a:cubicBezTo>
                  <a:cubicBezTo>
                    <a:pt x="20338" y="12257"/>
                    <a:pt x="21143" y="12535"/>
                    <a:pt x="21143" y="12304"/>
                  </a:cubicBezTo>
                  <a:cubicBezTo>
                    <a:pt x="21143" y="12073"/>
                    <a:pt x="21412" y="11287"/>
                    <a:pt x="21358" y="11056"/>
                  </a:cubicBezTo>
                  <a:cubicBezTo>
                    <a:pt x="21304" y="10825"/>
                    <a:pt x="21036" y="10502"/>
                    <a:pt x="21090" y="10270"/>
                  </a:cubicBezTo>
                  <a:cubicBezTo>
                    <a:pt x="21143" y="10039"/>
                    <a:pt x="21519" y="10039"/>
                    <a:pt x="21519" y="9762"/>
                  </a:cubicBezTo>
                  <a:cubicBezTo>
                    <a:pt x="21519" y="9485"/>
                    <a:pt x="21224" y="9346"/>
                    <a:pt x="21224" y="9161"/>
                  </a:cubicBezTo>
                  <a:cubicBezTo>
                    <a:pt x="21224" y="8976"/>
                    <a:pt x="21600" y="8653"/>
                    <a:pt x="21573" y="8283"/>
                  </a:cubicBezTo>
                  <a:cubicBezTo>
                    <a:pt x="21547" y="7913"/>
                    <a:pt x="21224" y="7867"/>
                    <a:pt x="20875" y="7544"/>
                  </a:cubicBezTo>
                  <a:cubicBezTo>
                    <a:pt x="20525" y="7219"/>
                    <a:pt x="20176" y="7358"/>
                    <a:pt x="19854" y="7081"/>
                  </a:cubicBezTo>
                  <a:cubicBezTo>
                    <a:pt x="19532" y="6804"/>
                    <a:pt x="18860" y="6988"/>
                    <a:pt x="18860" y="6804"/>
                  </a:cubicBezTo>
                  <a:cubicBezTo>
                    <a:pt x="18860" y="6620"/>
                    <a:pt x="18430" y="6018"/>
                    <a:pt x="18322" y="5694"/>
                  </a:cubicBezTo>
                  <a:cubicBezTo>
                    <a:pt x="18215" y="5372"/>
                    <a:pt x="17866" y="5556"/>
                    <a:pt x="17651" y="5786"/>
                  </a:cubicBezTo>
                  <a:cubicBezTo>
                    <a:pt x="17436" y="6018"/>
                    <a:pt x="17247" y="6110"/>
                    <a:pt x="17033" y="5880"/>
                  </a:cubicBezTo>
                  <a:cubicBezTo>
                    <a:pt x="16818" y="5648"/>
                    <a:pt x="16630" y="5278"/>
                    <a:pt x="16442" y="5417"/>
                  </a:cubicBezTo>
                  <a:cubicBezTo>
                    <a:pt x="16254" y="5556"/>
                    <a:pt x="15905" y="5464"/>
                    <a:pt x="15985" y="5001"/>
                  </a:cubicBezTo>
                  <a:cubicBezTo>
                    <a:pt x="16066" y="4539"/>
                    <a:pt x="15636" y="3523"/>
                    <a:pt x="15448" y="3384"/>
                  </a:cubicBezTo>
                  <a:cubicBezTo>
                    <a:pt x="15260" y="3245"/>
                    <a:pt x="14695" y="3476"/>
                    <a:pt x="14562" y="3014"/>
                  </a:cubicBezTo>
                  <a:cubicBezTo>
                    <a:pt x="14427" y="2551"/>
                    <a:pt x="14185" y="2182"/>
                    <a:pt x="14293" y="1859"/>
                  </a:cubicBezTo>
                  <a:cubicBezTo>
                    <a:pt x="14400" y="1535"/>
                    <a:pt x="14266" y="656"/>
                    <a:pt x="14132" y="287"/>
                  </a:cubicBezTo>
                  <a:cubicBezTo>
                    <a:pt x="13997" y="-83"/>
                    <a:pt x="13325" y="-36"/>
                    <a:pt x="13138" y="102"/>
                  </a:cubicBezTo>
                  <a:cubicBezTo>
                    <a:pt x="12950" y="240"/>
                    <a:pt x="12519" y="-36"/>
                    <a:pt x="12332" y="148"/>
                  </a:cubicBezTo>
                  <a:cubicBezTo>
                    <a:pt x="12143" y="333"/>
                    <a:pt x="12036" y="656"/>
                    <a:pt x="11767" y="656"/>
                  </a:cubicBezTo>
                  <a:cubicBezTo>
                    <a:pt x="11618" y="656"/>
                    <a:pt x="11518" y="622"/>
                    <a:pt x="11436" y="418"/>
                  </a:cubicBezTo>
                  <a:cubicBezTo>
                    <a:pt x="11145" y="644"/>
                    <a:pt x="10658" y="689"/>
                    <a:pt x="10658" y="689"/>
                  </a:cubicBezTo>
                  <a:cubicBezTo>
                    <a:pt x="10658" y="689"/>
                    <a:pt x="9940" y="1673"/>
                    <a:pt x="9940" y="2043"/>
                  </a:cubicBezTo>
                  <a:cubicBezTo>
                    <a:pt x="9940" y="2413"/>
                    <a:pt x="9905" y="3030"/>
                    <a:pt x="9725" y="2722"/>
                  </a:cubicBezTo>
                  <a:cubicBezTo>
                    <a:pt x="9547" y="2414"/>
                    <a:pt x="8795" y="2413"/>
                    <a:pt x="8616" y="2598"/>
                  </a:cubicBezTo>
                  <a:cubicBezTo>
                    <a:pt x="8436" y="2783"/>
                    <a:pt x="8150" y="1859"/>
                    <a:pt x="7827" y="2167"/>
                  </a:cubicBezTo>
                  <a:cubicBezTo>
                    <a:pt x="7505" y="2475"/>
                    <a:pt x="7075" y="1735"/>
                    <a:pt x="7039" y="2043"/>
                  </a:cubicBezTo>
                  <a:cubicBezTo>
                    <a:pt x="7003" y="2353"/>
                    <a:pt x="6538" y="2106"/>
                    <a:pt x="6215" y="1859"/>
                  </a:cubicBezTo>
                  <a:cubicBezTo>
                    <a:pt x="5893" y="1613"/>
                    <a:pt x="5319" y="1982"/>
                    <a:pt x="5105" y="1550"/>
                  </a:cubicBezTo>
                  <a:cubicBezTo>
                    <a:pt x="4890" y="1119"/>
                    <a:pt x="3493" y="1119"/>
                    <a:pt x="3027" y="1119"/>
                  </a:cubicBezTo>
                  <a:cubicBezTo>
                    <a:pt x="2562" y="1119"/>
                    <a:pt x="2454" y="1550"/>
                    <a:pt x="2239" y="1921"/>
                  </a:cubicBezTo>
                  <a:cubicBezTo>
                    <a:pt x="2045" y="2257"/>
                    <a:pt x="1819" y="2187"/>
                    <a:pt x="1591" y="2169"/>
                  </a:cubicBezTo>
                  <a:cubicBezTo>
                    <a:pt x="1611" y="2480"/>
                    <a:pt x="1647" y="2757"/>
                    <a:pt x="1693" y="2875"/>
                  </a:cubicBezTo>
                  <a:cubicBezTo>
                    <a:pt x="1800" y="3153"/>
                    <a:pt x="2311" y="4493"/>
                    <a:pt x="2176" y="4909"/>
                  </a:cubicBezTo>
                  <a:cubicBezTo>
                    <a:pt x="2042" y="5325"/>
                    <a:pt x="1800" y="5325"/>
                    <a:pt x="1639" y="5648"/>
                  </a:cubicBezTo>
                  <a:cubicBezTo>
                    <a:pt x="1477" y="5972"/>
                    <a:pt x="537" y="7405"/>
                    <a:pt x="511" y="7635"/>
                  </a:cubicBezTo>
                  <a:cubicBezTo>
                    <a:pt x="483" y="7867"/>
                    <a:pt x="672" y="8883"/>
                    <a:pt x="537" y="9068"/>
                  </a:cubicBezTo>
                  <a:cubicBezTo>
                    <a:pt x="404" y="9254"/>
                    <a:pt x="0" y="10225"/>
                    <a:pt x="0" y="10593"/>
                  </a:cubicBezTo>
                  <a:cubicBezTo>
                    <a:pt x="0" y="10963"/>
                    <a:pt x="295" y="11472"/>
                    <a:pt x="537" y="11611"/>
                  </a:cubicBezTo>
                  <a:cubicBezTo>
                    <a:pt x="639" y="11670"/>
                    <a:pt x="704" y="11752"/>
                    <a:pt x="734" y="11849"/>
                  </a:cubicBezTo>
                  <a:cubicBezTo>
                    <a:pt x="922" y="11806"/>
                    <a:pt x="1094" y="11781"/>
                    <a:pt x="1201" y="11781"/>
                  </a:cubicBezTo>
                  <a:cubicBezTo>
                    <a:pt x="1380" y="11781"/>
                    <a:pt x="2168" y="12151"/>
                    <a:pt x="2418" y="12151"/>
                  </a:cubicBezTo>
                  <a:cubicBezTo>
                    <a:pt x="2669" y="12151"/>
                    <a:pt x="3027" y="12335"/>
                    <a:pt x="3135" y="12520"/>
                  </a:cubicBezTo>
                  <a:cubicBezTo>
                    <a:pt x="3243" y="12705"/>
                    <a:pt x="3493" y="12581"/>
                    <a:pt x="3672" y="12274"/>
                  </a:cubicBezTo>
                  <a:cubicBezTo>
                    <a:pt x="3851" y="11966"/>
                    <a:pt x="4067" y="12151"/>
                    <a:pt x="4281" y="12151"/>
                  </a:cubicBezTo>
                  <a:cubicBezTo>
                    <a:pt x="4495" y="12151"/>
                    <a:pt x="4855" y="11841"/>
                    <a:pt x="4962" y="11535"/>
                  </a:cubicBezTo>
                  <a:cubicBezTo>
                    <a:pt x="5069" y="11227"/>
                    <a:pt x="6144" y="10733"/>
                    <a:pt x="6430" y="10671"/>
                  </a:cubicBezTo>
                  <a:cubicBezTo>
                    <a:pt x="6717" y="10610"/>
                    <a:pt x="7147" y="11595"/>
                    <a:pt x="7397" y="11595"/>
                  </a:cubicBezTo>
                  <a:cubicBezTo>
                    <a:pt x="7649" y="11595"/>
                    <a:pt x="8113" y="11904"/>
                    <a:pt x="8257" y="12705"/>
                  </a:cubicBezTo>
                  <a:cubicBezTo>
                    <a:pt x="8401" y="13507"/>
                    <a:pt x="8830" y="14493"/>
                    <a:pt x="9009" y="14799"/>
                  </a:cubicBezTo>
                  <a:cubicBezTo>
                    <a:pt x="9188" y="15109"/>
                    <a:pt x="9295" y="15909"/>
                    <a:pt x="9295" y="16156"/>
                  </a:cubicBezTo>
                  <a:cubicBezTo>
                    <a:pt x="9295" y="16403"/>
                    <a:pt x="8902" y="16094"/>
                    <a:pt x="8472" y="15909"/>
                  </a:cubicBezTo>
                  <a:cubicBezTo>
                    <a:pt x="8043" y="15724"/>
                    <a:pt x="8006" y="16463"/>
                    <a:pt x="8006" y="16833"/>
                  </a:cubicBezTo>
                  <a:cubicBezTo>
                    <a:pt x="8006" y="17203"/>
                    <a:pt x="7397" y="18497"/>
                    <a:pt x="7290" y="18744"/>
                  </a:cubicBezTo>
                  <a:cubicBezTo>
                    <a:pt x="7182" y="18991"/>
                    <a:pt x="7505" y="19176"/>
                    <a:pt x="7756" y="19236"/>
                  </a:cubicBezTo>
                  <a:cubicBezTo>
                    <a:pt x="7863" y="19263"/>
                    <a:pt x="8293" y="18744"/>
                    <a:pt x="8436" y="18744"/>
                  </a:cubicBezTo>
                  <a:cubicBezTo>
                    <a:pt x="8494" y="18744"/>
                    <a:pt x="8673" y="18981"/>
                    <a:pt x="8863" y="19262"/>
                  </a:cubicBezTo>
                  <a:cubicBezTo>
                    <a:pt x="8822" y="18298"/>
                    <a:pt x="8938" y="18351"/>
                    <a:pt x="9439" y="17697"/>
                  </a:cubicBezTo>
                  <a:cubicBezTo>
                    <a:pt x="9958" y="17020"/>
                    <a:pt x="10012" y="15756"/>
                    <a:pt x="10477" y="15601"/>
                  </a:cubicBezTo>
                  <a:cubicBezTo>
                    <a:pt x="10943" y="15447"/>
                    <a:pt x="11140" y="15076"/>
                    <a:pt x="11821" y="15262"/>
                  </a:cubicBezTo>
                  <a:cubicBezTo>
                    <a:pt x="12502" y="15447"/>
                    <a:pt x="11481" y="16186"/>
                    <a:pt x="11946" y="16617"/>
                  </a:cubicBezTo>
                  <a:cubicBezTo>
                    <a:pt x="12412" y="17051"/>
                    <a:pt x="13845" y="16495"/>
                    <a:pt x="13917" y="17111"/>
                  </a:cubicBezTo>
                  <a:cubicBezTo>
                    <a:pt x="13988" y="17727"/>
                    <a:pt x="12269" y="18344"/>
                    <a:pt x="12305" y="18652"/>
                  </a:cubicBezTo>
                  <a:cubicBezTo>
                    <a:pt x="12340" y="18959"/>
                    <a:pt x="13218" y="19269"/>
                    <a:pt x="13523" y="19606"/>
                  </a:cubicBezTo>
                  <a:cubicBezTo>
                    <a:pt x="13827" y="19946"/>
                    <a:pt x="13433" y="20901"/>
                    <a:pt x="13577" y="21209"/>
                  </a:cubicBezTo>
                  <a:cubicBezTo>
                    <a:pt x="13720" y="21517"/>
                    <a:pt x="14185" y="21270"/>
                    <a:pt x="14562" y="20808"/>
                  </a:cubicBezTo>
                  <a:cubicBezTo>
                    <a:pt x="14938" y="20346"/>
                    <a:pt x="15242" y="20500"/>
                    <a:pt x="15726" y="19946"/>
                  </a:cubicBezTo>
                  <a:cubicBezTo>
                    <a:pt x="16209" y="19391"/>
                    <a:pt x="17212" y="19883"/>
                    <a:pt x="17338" y="19546"/>
                  </a:cubicBezTo>
                  <a:cubicBezTo>
                    <a:pt x="17463" y="19206"/>
                    <a:pt x="17051" y="18868"/>
                    <a:pt x="16119" y="18991"/>
                  </a:cubicBezTo>
                  <a:cubicBezTo>
                    <a:pt x="15188" y="19114"/>
                    <a:pt x="15134" y="17604"/>
                    <a:pt x="15134" y="17295"/>
                  </a:cubicBezTo>
                  <a:cubicBezTo>
                    <a:pt x="15134" y="16988"/>
                    <a:pt x="16102" y="15724"/>
                    <a:pt x="16657" y="15632"/>
                  </a:cubicBezTo>
                  <a:cubicBezTo>
                    <a:pt x="17212" y="15539"/>
                    <a:pt x="17660" y="15262"/>
                    <a:pt x="18197" y="14832"/>
                  </a:cubicBezTo>
                  <a:cubicBezTo>
                    <a:pt x="18413" y="14659"/>
                    <a:pt x="18794" y="14481"/>
                    <a:pt x="19182" y="14355"/>
                  </a:cubicBezTo>
                  <a:cubicBezTo>
                    <a:pt x="19124" y="13918"/>
                    <a:pt x="19049" y="13407"/>
                    <a:pt x="19209" y="13367"/>
                  </a:cubicBezTo>
                  <a:close/>
                </a:path>
              </a:pathLst>
            </a:custGeom>
            <a:solidFill>
              <a:srgbClr val="E5E7EB"/>
            </a:solidFill>
            <a:ln w="6350" cap="flat">
              <a:solidFill>
                <a:srgbClr val="A6AAA9"/>
              </a:solidFill>
              <a:prstDash val="solid"/>
              <a:round/>
            </a:ln>
            <a:effectLst/>
          </p:spPr>
          <p:txBody>
            <a:bodyPr wrap="square" lIns="19050" tIns="19050" rIns="19050" bIns="19050" numCol="1" anchor="ctr">
              <a:noAutofit/>
            </a:bodyPr>
            <a:lstStyle/>
            <a:p>
              <a:endParaRPr sz="2000"/>
            </a:p>
          </p:txBody>
        </p:sp>
        <p:sp>
          <p:nvSpPr>
            <p:cNvPr id="285" name="Shape 3314">
              <a:extLst>
                <a:ext uri="{FF2B5EF4-FFF2-40B4-BE49-F238E27FC236}">
                  <a16:creationId xmlns:a16="http://schemas.microsoft.com/office/drawing/2014/main" id="{D517384C-874E-4AB0-9626-ECF824EBFACB}"/>
                </a:ext>
              </a:extLst>
            </p:cNvPr>
            <p:cNvSpPr/>
            <p:nvPr/>
          </p:nvSpPr>
          <p:spPr>
            <a:xfrm>
              <a:off x="11514919" y="3048066"/>
              <a:ext cx="561390" cy="39998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07" h="21257" extrusionOk="0">
                  <a:moveTo>
                    <a:pt x="20226" y="10552"/>
                  </a:moveTo>
                  <a:cubicBezTo>
                    <a:pt x="19817" y="10409"/>
                    <a:pt x="19563" y="9139"/>
                    <a:pt x="18900" y="8784"/>
                  </a:cubicBezTo>
                  <a:cubicBezTo>
                    <a:pt x="18239" y="8431"/>
                    <a:pt x="18391" y="7300"/>
                    <a:pt x="17831" y="6806"/>
                  </a:cubicBezTo>
                  <a:cubicBezTo>
                    <a:pt x="17271" y="6310"/>
                    <a:pt x="17627" y="5322"/>
                    <a:pt x="17575" y="4543"/>
                  </a:cubicBezTo>
                  <a:cubicBezTo>
                    <a:pt x="17525" y="3766"/>
                    <a:pt x="17678" y="2565"/>
                    <a:pt x="17372" y="2353"/>
                  </a:cubicBezTo>
                  <a:cubicBezTo>
                    <a:pt x="17065" y="2141"/>
                    <a:pt x="15792" y="1152"/>
                    <a:pt x="15233" y="1506"/>
                  </a:cubicBezTo>
                  <a:cubicBezTo>
                    <a:pt x="14672" y="1859"/>
                    <a:pt x="14265" y="2141"/>
                    <a:pt x="14009" y="1506"/>
                  </a:cubicBezTo>
                  <a:cubicBezTo>
                    <a:pt x="13755" y="870"/>
                    <a:pt x="13399" y="515"/>
                    <a:pt x="12839" y="728"/>
                  </a:cubicBezTo>
                  <a:cubicBezTo>
                    <a:pt x="12277" y="940"/>
                    <a:pt x="11920" y="587"/>
                    <a:pt x="11615" y="232"/>
                  </a:cubicBezTo>
                  <a:cubicBezTo>
                    <a:pt x="11569" y="178"/>
                    <a:pt x="11531" y="95"/>
                    <a:pt x="11498" y="0"/>
                  </a:cubicBezTo>
                  <a:cubicBezTo>
                    <a:pt x="11273" y="65"/>
                    <a:pt x="10975" y="186"/>
                    <a:pt x="10784" y="398"/>
                  </a:cubicBezTo>
                  <a:cubicBezTo>
                    <a:pt x="10444" y="775"/>
                    <a:pt x="10377" y="1529"/>
                    <a:pt x="9901" y="1529"/>
                  </a:cubicBezTo>
                  <a:cubicBezTo>
                    <a:pt x="9426" y="1529"/>
                    <a:pt x="8882" y="1248"/>
                    <a:pt x="8339" y="1812"/>
                  </a:cubicBezTo>
                  <a:cubicBezTo>
                    <a:pt x="7794" y="2377"/>
                    <a:pt x="7659" y="3039"/>
                    <a:pt x="7727" y="3508"/>
                  </a:cubicBezTo>
                  <a:cubicBezTo>
                    <a:pt x="7794" y="3978"/>
                    <a:pt x="7863" y="4733"/>
                    <a:pt x="7455" y="4733"/>
                  </a:cubicBezTo>
                  <a:cubicBezTo>
                    <a:pt x="7048" y="4733"/>
                    <a:pt x="7117" y="5394"/>
                    <a:pt x="6709" y="5583"/>
                  </a:cubicBezTo>
                  <a:cubicBezTo>
                    <a:pt x="6301" y="5770"/>
                    <a:pt x="5621" y="6619"/>
                    <a:pt x="5553" y="7087"/>
                  </a:cubicBezTo>
                  <a:cubicBezTo>
                    <a:pt x="5486" y="7562"/>
                    <a:pt x="5486" y="8597"/>
                    <a:pt x="5213" y="8597"/>
                  </a:cubicBezTo>
                  <a:cubicBezTo>
                    <a:pt x="4941" y="8597"/>
                    <a:pt x="3991" y="8786"/>
                    <a:pt x="3719" y="9256"/>
                  </a:cubicBezTo>
                  <a:cubicBezTo>
                    <a:pt x="3448" y="9728"/>
                    <a:pt x="3110" y="10197"/>
                    <a:pt x="2565" y="10010"/>
                  </a:cubicBezTo>
                  <a:cubicBezTo>
                    <a:pt x="2287" y="9913"/>
                    <a:pt x="1539" y="9866"/>
                    <a:pt x="882" y="9844"/>
                  </a:cubicBezTo>
                  <a:cubicBezTo>
                    <a:pt x="891" y="9937"/>
                    <a:pt x="891" y="10028"/>
                    <a:pt x="866" y="10128"/>
                  </a:cubicBezTo>
                  <a:cubicBezTo>
                    <a:pt x="612" y="11117"/>
                    <a:pt x="815" y="12035"/>
                    <a:pt x="1223" y="12530"/>
                  </a:cubicBezTo>
                  <a:cubicBezTo>
                    <a:pt x="1630" y="13024"/>
                    <a:pt x="1784" y="15003"/>
                    <a:pt x="1324" y="15286"/>
                  </a:cubicBezTo>
                  <a:cubicBezTo>
                    <a:pt x="866" y="15568"/>
                    <a:pt x="0" y="16416"/>
                    <a:pt x="0" y="16912"/>
                  </a:cubicBezTo>
                  <a:cubicBezTo>
                    <a:pt x="0" y="17405"/>
                    <a:pt x="918" y="17830"/>
                    <a:pt x="765" y="18535"/>
                  </a:cubicBezTo>
                  <a:cubicBezTo>
                    <a:pt x="678" y="18941"/>
                    <a:pt x="675" y="19659"/>
                    <a:pt x="724" y="20284"/>
                  </a:cubicBezTo>
                  <a:cubicBezTo>
                    <a:pt x="1158" y="20311"/>
                    <a:pt x="1585" y="20418"/>
                    <a:pt x="1953" y="19904"/>
                  </a:cubicBezTo>
                  <a:cubicBezTo>
                    <a:pt x="2361" y="19337"/>
                    <a:pt x="2565" y="18678"/>
                    <a:pt x="3448" y="18678"/>
                  </a:cubicBezTo>
                  <a:cubicBezTo>
                    <a:pt x="4330" y="18678"/>
                    <a:pt x="6979" y="18678"/>
                    <a:pt x="7387" y="19337"/>
                  </a:cubicBezTo>
                  <a:cubicBezTo>
                    <a:pt x="7794" y="19998"/>
                    <a:pt x="8882" y="19433"/>
                    <a:pt x="9493" y="19809"/>
                  </a:cubicBezTo>
                  <a:cubicBezTo>
                    <a:pt x="10105" y="20187"/>
                    <a:pt x="10988" y="20565"/>
                    <a:pt x="11055" y="20091"/>
                  </a:cubicBezTo>
                  <a:cubicBezTo>
                    <a:pt x="11123" y="19621"/>
                    <a:pt x="11940" y="20752"/>
                    <a:pt x="12550" y="20281"/>
                  </a:cubicBezTo>
                  <a:cubicBezTo>
                    <a:pt x="13161" y="19809"/>
                    <a:pt x="13705" y="21223"/>
                    <a:pt x="14045" y="20939"/>
                  </a:cubicBezTo>
                  <a:cubicBezTo>
                    <a:pt x="14384" y="20656"/>
                    <a:pt x="15810" y="20658"/>
                    <a:pt x="16149" y="21130"/>
                  </a:cubicBezTo>
                  <a:cubicBezTo>
                    <a:pt x="16491" y="21600"/>
                    <a:pt x="16557" y="20656"/>
                    <a:pt x="16557" y="20091"/>
                  </a:cubicBezTo>
                  <a:cubicBezTo>
                    <a:pt x="16557" y="19526"/>
                    <a:pt x="17917" y="18020"/>
                    <a:pt x="17917" y="18020"/>
                  </a:cubicBezTo>
                  <a:cubicBezTo>
                    <a:pt x="17917" y="18020"/>
                    <a:pt x="18842" y="17952"/>
                    <a:pt x="19393" y="17607"/>
                  </a:cubicBezTo>
                  <a:cubicBezTo>
                    <a:pt x="19270" y="17362"/>
                    <a:pt x="19166" y="16961"/>
                    <a:pt x="19053" y="16276"/>
                  </a:cubicBezTo>
                  <a:cubicBezTo>
                    <a:pt x="18800" y="14720"/>
                    <a:pt x="18391" y="13802"/>
                    <a:pt x="18697" y="13307"/>
                  </a:cubicBezTo>
                  <a:cubicBezTo>
                    <a:pt x="19002" y="12812"/>
                    <a:pt x="19869" y="13943"/>
                    <a:pt x="20326" y="13660"/>
                  </a:cubicBezTo>
                  <a:cubicBezTo>
                    <a:pt x="20786" y="13378"/>
                    <a:pt x="21600" y="12812"/>
                    <a:pt x="21499" y="12177"/>
                  </a:cubicBezTo>
                  <a:cubicBezTo>
                    <a:pt x="21397" y="11541"/>
                    <a:pt x="20633" y="10691"/>
                    <a:pt x="20226" y="10552"/>
                  </a:cubicBezTo>
                  <a:close/>
                </a:path>
              </a:pathLst>
            </a:custGeom>
            <a:solidFill>
              <a:srgbClr val="E5E7EB"/>
            </a:solidFill>
            <a:ln w="6350" cap="flat">
              <a:solidFill>
                <a:srgbClr val="A6AAA9"/>
              </a:solidFill>
              <a:prstDash val="solid"/>
              <a:round/>
            </a:ln>
            <a:effectLst/>
          </p:spPr>
          <p:txBody>
            <a:bodyPr wrap="square" lIns="19050" tIns="19050" rIns="19050" bIns="19050" numCol="1" anchor="ctr">
              <a:noAutofit/>
            </a:bodyPr>
            <a:lstStyle/>
            <a:p>
              <a:endParaRPr sz="2000"/>
            </a:p>
          </p:txBody>
        </p:sp>
        <p:sp>
          <p:nvSpPr>
            <p:cNvPr id="286" name="Shape 3315">
              <a:extLst>
                <a:ext uri="{FF2B5EF4-FFF2-40B4-BE49-F238E27FC236}">
                  <a16:creationId xmlns:a16="http://schemas.microsoft.com/office/drawing/2014/main" id="{C7C302A8-387D-4AEA-BDED-3D67A45D3B2D}"/>
                </a:ext>
              </a:extLst>
            </p:cNvPr>
            <p:cNvSpPr/>
            <p:nvPr/>
          </p:nvSpPr>
          <p:spPr>
            <a:xfrm>
              <a:off x="11375466" y="2888690"/>
              <a:ext cx="435410" cy="20815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58" h="21440" extrusionOk="0">
                  <a:moveTo>
                    <a:pt x="6976" y="14950"/>
                  </a:moveTo>
                  <a:cubicBezTo>
                    <a:pt x="7769" y="14950"/>
                    <a:pt x="9623" y="15791"/>
                    <a:pt x="10681" y="14950"/>
                  </a:cubicBezTo>
                  <a:cubicBezTo>
                    <a:pt x="11739" y="14114"/>
                    <a:pt x="11739" y="16631"/>
                    <a:pt x="12402" y="16346"/>
                  </a:cubicBezTo>
                  <a:cubicBezTo>
                    <a:pt x="13062" y="16067"/>
                    <a:pt x="14386" y="18022"/>
                    <a:pt x="15181" y="19421"/>
                  </a:cubicBezTo>
                  <a:cubicBezTo>
                    <a:pt x="15603" y="20165"/>
                    <a:pt x="16105" y="20759"/>
                    <a:pt x="16663" y="21440"/>
                  </a:cubicBezTo>
                  <a:cubicBezTo>
                    <a:pt x="16789" y="20984"/>
                    <a:pt x="16960" y="20534"/>
                    <a:pt x="17232" y="20104"/>
                  </a:cubicBezTo>
                  <a:cubicBezTo>
                    <a:pt x="17924" y="19010"/>
                    <a:pt x="18616" y="19555"/>
                    <a:pt x="19222" y="19555"/>
                  </a:cubicBezTo>
                  <a:cubicBezTo>
                    <a:pt x="19829" y="19555"/>
                    <a:pt x="19915" y="18094"/>
                    <a:pt x="20348" y="17363"/>
                  </a:cubicBezTo>
                  <a:cubicBezTo>
                    <a:pt x="20591" y="16952"/>
                    <a:pt x="20971" y="16718"/>
                    <a:pt x="21258" y="16592"/>
                  </a:cubicBezTo>
                  <a:cubicBezTo>
                    <a:pt x="21026" y="15581"/>
                    <a:pt x="21014" y="13610"/>
                    <a:pt x="20628" y="12797"/>
                  </a:cubicBezTo>
                  <a:cubicBezTo>
                    <a:pt x="20173" y="11840"/>
                    <a:pt x="19525" y="10193"/>
                    <a:pt x="19720" y="9236"/>
                  </a:cubicBezTo>
                  <a:cubicBezTo>
                    <a:pt x="19915" y="8276"/>
                    <a:pt x="19915" y="6908"/>
                    <a:pt x="19394" y="5813"/>
                  </a:cubicBezTo>
                  <a:cubicBezTo>
                    <a:pt x="19166" y="5333"/>
                    <a:pt x="18994" y="4772"/>
                    <a:pt x="18899" y="4236"/>
                  </a:cubicBezTo>
                  <a:cubicBezTo>
                    <a:pt x="17844" y="3950"/>
                    <a:pt x="16423" y="3626"/>
                    <a:pt x="16105" y="3851"/>
                  </a:cubicBezTo>
                  <a:cubicBezTo>
                    <a:pt x="15586" y="4218"/>
                    <a:pt x="13510" y="746"/>
                    <a:pt x="13163" y="197"/>
                  </a:cubicBezTo>
                  <a:cubicBezTo>
                    <a:pt x="12935" y="-160"/>
                    <a:pt x="11396" y="26"/>
                    <a:pt x="10009" y="299"/>
                  </a:cubicBezTo>
                  <a:cubicBezTo>
                    <a:pt x="9210" y="2166"/>
                    <a:pt x="9785" y="3539"/>
                    <a:pt x="9743" y="6407"/>
                  </a:cubicBezTo>
                  <a:cubicBezTo>
                    <a:pt x="9700" y="9331"/>
                    <a:pt x="8184" y="8783"/>
                    <a:pt x="7364" y="8783"/>
                  </a:cubicBezTo>
                  <a:cubicBezTo>
                    <a:pt x="6539" y="8783"/>
                    <a:pt x="5199" y="3578"/>
                    <a:pt x="4767" y="2387"/>
                  </a:cubicBezTo>
                  <a:cubicBezTo>
                    <a:pt x="4332" y="1202"/>
                    <a:pt x="2945" y="3851"/>
                    <a:pt x="1952" y="5126"/>
                  </a:cubicBezTo>
                  <a:cubicBezTo>
                    <a:pt x="956" y="6407"/>
                    <a:pt x="1475" y="8873"/>
                    <a:pt x="783" y="10058"/>
                  </a:cubicBezTo>
                  <a:cubicBezTo>
                    <a:pt x="92" y="11246"/>
                    <a:pt x="-342" y="13256"/>
                    <a:pt x="350" y="15905"/>
                  </a:cubicBezTo>
                  <a:cubicBezTo>
                    <a:pt x="378" y="16012"/>
                    <a:pt x="396" y="16124"/>
                    <a:pt x="423" y="16229"/>
                  </a:cubicBezTo>
                  <a:cubicBezTo>
                    <a:pt x="1289" y="16085"/>
                    <a:pt x="2210" y="15749"/>
                    <a:pt x="2742" y="14950"/>
                  </a:cubicBezTo>
                  <a:cubicBezTo>
                    <a:pt x="3668" y="13556"/>
                    <a:pt x="6184" y="14950"/>
                    <a:pt x="6976" y="14950"/>
                  </a:cubicBezTo>
                  <a:close/>
                </a:path>
              </a:pathLst>
            </a:custGeom>
            <a:solidFill>
              <a:srgbClr val="E5E7EB"/>
            </a:solidFill>
            <a:ln w="6350" cap="flat">
              <a:solidFill>
                <a:srgbClr val="A6AAA9"/>
              </a:solidFill>
              <a:prstDash val="solid"/>
              <a:round/>
            </a:ln>
            <a:effectLst/>
          </p:spPr>
          <p:txBody>
            <a:bodyPr wrap="square" lIns="19050" tIns="19050" rIns="19050" bIns="19050" numCol="1" anchor="ctr">
              <a:noAutofit/>
            </a:bodyPr>
            <a:lstStyle/>
            <a:p>
              <a:endParaRPr sz="2000"/>
            </a:p>
          </p:txBody>
        </p:sp>
        <p:sp>
          <p:nvSpPr>
            <p:cNvPr id="287" name="Shape 3316">
              <a:extLst>
                <a:ext uri="{FF2B5EF4-FFF2-40B4-BE49-F238E27FC236}">
                  <a16:creationId xmlns:a16="http://schemas.microsoft.com/office/drawing/2014/main" id="{65036C4F-FAD1-4E90-A9EC-448043FC65B1}"/>
                </a:ext>
              </a:extLst>
            </p:cNvPr>
            <p:cNvSpPr/>
            <p:nvPr/>
          </p:nvSpPr>
          <p:spPr>
            <a:xfrm>
              <a:off x="11375466" y="3028144"/>
              <a:ext cx="343683" cy="21110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21" h="20599" extrusionOk="0">
                  <a:moveTo>
                    <a:pt x="2767" y="10097"/>
                  </a:moveTo>
                  <a:cubicBezTo>
                    <a:pt x="3179" y="11007"/>
                    <a:pt x="4499" y="11785"/>
                    <a:pt x="4995" y="11396"/>
                  </a:cubicBezTo>
                  <a:cubicBezTo>
                    <a:pt x="5488" y="11007"/>
                    <a:pt x="7057" y="12302"/>
                    <a:pt x="7057" y="13340"/>
                  </a:cubicBezTo>
                  <a:cubicBezTo>
                    <a:pt x="7057" y="14377"/>
                    <a:pt x="6644" y="17495"/>
                    <a:pt x="7057" y="17495"/>
                  </a:cubicBezTo>
                  <a:cubicBezTo>
                    <a:pt x="7431" y="17495"/>
                    <a:pt x="9806" y="18654"/>
                    <a:pt x="9969" y="20218"/>
                  </a:cubicBezTo>
                  <a:cubicBezTo>
                    <a:pt x="11033" y="20258"/>
                    <a:pt x="12244" y="20343"/>
                    <a:pt x="12695" y="20521"/>
                  </a:cubicBezTo>
                  <a:cubicBezTo>
                    <a:pt x="13577" y="20866"/>
                    <a:pt x="14124" y="20004"/>
                    <a:pt x="14564" y="19138"/>
                  </a:cubicBezTo>
                  <a:cubicBezTo>
                    <a:pt x="15004" y="18274"/>
                    <a:pt x="16542" y="17927"/>
                    <a:pt x="16982" y="17927"/>
                  </a:cubicBezTo>
                  <a:cubicBezTo>
                    <a:pt x="17424" y="17927"/>
                    <a:pt x="17424" y="16026"/>
                    <a:pt x="17533" y="15156"/>
                  </a:cubicBezTo>
                  <a:cubicBezTo>
                    <a:pt x="17644" y="14295"/>
                    <a:pt x="18744" y="12737"/>
                    <a:pt x="19404" y="12393"/>
                  </a:cubicBezTo>
                  <a:cubicBezTo>
                    <a:pt x="20065" y="12047"/>
                    <a:pt x="19954" y="10833"/>
                    <a:pt x="20613" y="10833"/>
                  </a:cubicBezTo>
                  <a:cubicBezTo>
                    <a:pt x="21274" y="10833"/>
                    <a:pt x="21162" y="9446"/>
                    <a:pt x="21053" y="8582"/>
                  </a:cubicBezTo>
                  <a:cubicBezTo>
                    <a:pt x="20989" y="8057"/>
                    <a:pt x="21066" y="7400"/>
                    <a:pt x="21321" y="6735"/>
                  </a:cubicBezTo>
                  <a:cubicBezTo>
                    <a:pt x="20613" y="6090"/>
                    <a:pt x="19975" y="5527"/>
                    <a:pt x="19438" y="4823"/>
                  </a:cubicBezTo>
                  <a:cubicBezTo>
                    <a:pt x="18428" y="3498"/>
                    <a:pt x="16746" y="1645"/>
                    <a:pt x="15908" y="1910"/>
                  </a:cubicBezTo>
                  <a:cubicBezTo>
                    <a:pt x="15066" y="2179"/>
                    <a:pt x="15066" y="-205"/>
                    <a:pt x="13721" y="587"/>
                  </a:cubicBezTo>
                  <a:cubicBezTo>
                    <a:pt x="12377" y="1384"/>
                    <a:pt x="10021" y="587"/>
                    <a:pt x="9013" y="587"/>
                  </a:cubicBezTo>
                  <a:cubicBezTo>
                    <a:pt x="8006" y="587"/>
                    <a:pt x="4811" y="-734"/>
                    <a:pt x="3634" y="587"/>
                  </a:cubicBezTo>
                  <a:cubicBezTo>
                    <a:pt x="2958" y="1344"/>
                    <a:pt x="1787" y="1662"/>
                    <a:pt x="687" y="1798"/>
                  </a:cubicBezTo>
                  <a:cubicBezTo>
                    <a:pt x="1438" y="4214"/>
                    <a:pt x="1164" y="6658"/>
                    <a:pt x="321" y="8151"/>
                  </a:cubicBezTo>
                  <a:cubicBezTo>
                    <a:pt x="-279" y="9216"/>
                    <a:pt x="69" y="9358"/>
                    <a:pt x="508" y="9776"/>
                  </a:cubicBezTo>
                  <a:cubicBezTo>
                    <a:pt x="1412" y="9643"/>
                    <a:pt x="2437" y="9366"/>
                    <a:pt x="2767" y="10097"/>
                  </a:cubicBezTo>
                  <a:close/>
                </a:path>
              </a:pathLst>
            </a:custGeom>
            <a:solidFill>
              <a:srgbClr val="E5E7EB"/>
            </a:solidFill>
            <a:ln w="6350" cap="flat">
              <a:solidFill>
                <a:srgbClr val="A6AAA9"/>
              </a:solidFill>
              <a:prstDash val="solid"/>
              <a:round/>
            </a:ln>
            <a:effectLst/>
          </p:spPr>
          <p:txBody>
            <a:bodyPr wrap="square" lIns="19050" tIns="19050" rIns="19050" bIns="19050" numCol="1" anchor="ctr">
              <a:noAutofit/>
            </a:bodyPr>
            <a:lstStyle/>
            <a:p>
              <a:endParaRPr sz="2000"/>
            </a:p>
          </p:txBody>
        </p:sp>
        <p:sp>
          <p:nvSpPr>
            <p:cNvPr id="288" name="Shape 3317">
              <a:extLst>
                <a:ext uri="{FF2B5EF4-FFF2-40B4-BE49-F238E27FC236}">
                  <a16:creationId xmlns:a16="http://schemas.microsoft.com/office/drawing/2014/main" id="{39125917-6DD6-4AE8-B4F1-D1070CC0052E}"/>
                </a:ext>
              </a:extLst>
            </p:cNvPr>
            <p:cNvSpPr/>
            <p:nvPr/>
          </p:nvSpPr>
          <p:spPr>
            <a:xfrm>
              <a:off x="10518819" y="3745337"/>
              <a:ext cx="267993" cy="14212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96" h="20371" extrusionOk="0">
                  <a:moveTo>
                    <a:pt x="18928" y="8608"/>
                  </a:moveTo>
                  <a:cubicBezTo>
                    <a:pt x="17977" y="9368"/>
                    <a:pt x="16497" y="7080"/>
                    <a:pt x="16497" y="6320"/>
                  </a:cubicBezTo>
                  <a:cubicBezTo>
                    <a:pt x="16497" y="5790"/>
                    <a:pt x="16302" y="3890"/>
                    <a:pt x="16500" y="2709"/>
                  </a:cubicBezTo>
                  <a:cubicBezTo>
                    <a:pt x="15716" y="1978"/>
                    <a:pt x="14589" y="992"/>
                    <a:pt x="13750" y="542"/>
                  </a:cubicBezTo>
                  <a:cubicBezTo>
                    <a:pt x="12340" y="-218"/>
                    <a:pt x="11637" y="-218"/>
                    <a:pt x="10510" y="793"/>
                  </a:cubicBezTo>
                  <a:cubicBezTo>
                    <a:pt x="9792" y="1440"/>
                    <a:pt x="7809" y="1260"/>
                    <a:pt x="6468" y="1047"/>
                  </a:cubicBezTo>
                  <a:cubicBezTo>
                    <a:pt x="6349" y="1806"/>
                    <a:pt x="6161" y="2317"/>
                    <a:pt x="5825" y="2317"/>
                  </a:cubicBezTo>
                  <a:cubicBezTo>
                    <a:pt x="4874" y="2317"/>
                    <a:pt x="3607" y="4032"/>
                    <a:pt x="3395" y="5939"/>
                  </a:cubicBezTo>
                  <a:cubicBezTo>
                    <a:pt x="3183" y="7844"/>
                    <a:pt x="964" y="9368"/>
                    <a:pt x="329" y="12799"/>
                  </a:cubicBezTo>
                  <a:cubicBezTo>
                    <a:pt x="-304" y="16230"/>
                    <a:pt x="13" y="17754"/>
                    <a:pt x="964" y="15659"/>
                  </a:cubicBezTo>
                  <a:cubicBezTo>
                    <a:pt x="1915" y="13563"/>
                    <a:pt x="3078" y="14327"/>
                    <a:pt x="3078" y="16038"/>
                  </a:cubicBezTo>
                  <a:cubicBezTo>
                    <a:pt x="3078" y="17754"/>
                    <a:pt x="4346" y="17942"/>
                    <a:pt x="3922" y="20233"/>
                  </a:cubicBezTo>
                  <a:cubicBezTo>
                    <a:pt x="3914" y="20287"/>
                    <a:pt x="3917" y="20313"/>
                    <a:pt x="3910" y="20371"/>
                  </a:cubicBezTo>
                  <a:cubicBezTo>
                    <a:pt x="5355" y="20142"/>
                    <a:pt x="7364" y="19850"/>
                    <a:pt x="7975" y="19850"/>
                  </a:cubicBezTo>
                  <a:cubicBezTo>
                    <a:pt x="8962" y="19850"/>
                    <a:pt x="9947" y="14264"/>
                    <a:pt x="10369" y="13751"/>
                  </a:cubicBezTo>
                  <a:cubicBezTo>
                    <a:pt x="10791" y="13245"/>
                    <a:pt x="11921" y="17821"/>
                    <a:pt x="13047" y="19603"/>
                  </a:cubicBezTo>
                  <a:cubicBezTo>
                    <a:pt x="14172" y="21382"/>
                    <a:pt x="14316" y="18075"/>
                    <a:pt x="14316" y="16551"/>
                  </a:cubicBezTo>
                  <a:cubicBezTo>
                    <a:pt x="14316" y="15024"/>
                    <a:pt x="15302" y="14514"/>
                    <a:pt x="16005" y="14773"/>
                  </a:cubicBezTo>
                  <a:cubicBezTo>
                    <a:pt x="16709" y="15024"/>
                    <a:pt x="18261" y="15533"/>
                    <a:pt x="18261" y="13751"/>
                  </a:cubicBezTo>
                  <a:cubicBezTo>
                    <a:pt x="18261" y="11980"/>
                    <a:pt x="19106" y="12740"/>
                    <a:pt x="19668" y="12740"/>
                  </a:cubicBezTo>
                  <a:cubicBezTo>
                    <a:pt x="20232" y="12740"/>
                    <a:pt x="20375" y="10703"/>
                    <a:pt x="20375" y="10703"/>
                  </a:cubicBezTo>
                  <a:lnTo>
                    <a:pt x="21296" y="9158"/>
                  </a:lnTo>
                  <a:cubicBezTo>
                    <a:pt x="20546" y="8474"/>
                    <a:pt x="19673" y="8011"/>
                    <a:pt x="18928" y="8608"/>
                  </a:cubicBezTo>
                  <a:close/>
                </a:path>
              </a:pathLst>
            </a:custGeom>
            <a:solidFill>
              <a:srgbClr val="E5E7EB"/>
            </a:solidFill>
            <a:ln w="6350" cap="flat">
              <a:solidFill>
                <a:srgbClr val="A6AAA9"/>
              </a:solidFill>
              <a:prstDash val="solid"/>
              <a:round/>
            </a:ln>
            <a:effectLst/>
          </p:spPr>
          <p:txBody>
            <a:bodyPr wrap="square" lIns="19050" tIns="19050" rIns="19050" bIns="19050" numCol="1" anchor="ctr">
              <a:noAutofit/>
            </a:bodyPr>
            <a:lstStyle/>
            <a:p>
              <a:endParaRPr sz="2000"/>
            </a:p>
          </p:txBody>
        </p:sp>
        <p:sp>
          <p:nvSpPr>
            <p:cNvPr id="289" name="Shape 3318">
              <a:extLst>
                <a:ext uri="{FF2B5EF4-FFF2-40B4-BE49-F238E27FC236}">
                  <a16:creationId xmlns:a16="http://schemas.microsoft.com/office/drawing/2014/main" id="{59E1B652-BD21-4BDD-9ADE-37A099E8FD13}"/>
                </a:ext>
              </a:extLst>
            </p:cNvPr>
            <p:cNvSpPr/>
            <p:nvPr/>
          </p:nvSpPr>
          <p:spPr>
            <a:xfrm>
              <a:off x="10498897" y="3167598"/>
              <a:ext cx="532537" cy="59980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95" h="21271" extrusionOk="0">
                  <a:moveTo>
                    <a:pt x="2712" y="5599"/>
                  </a:moveTo>
                  <a:cubicBezTo>
                    <a:pt x="2142" y="6352"/>
                    <a:pt x="1359" y="6415"/>
                    <a:pt x="1500" y="6603"/>
                  </a:cubicBezTo>
                  <a:cubicBezTo>
                    <a:pt x="1644" y="6792"/>
                    <a:pt x="2499" y="7421"/>
                    <a:pt x="2285" y="7735"/>
                  </a:cubicBezTo>
                  <a:cubicBezTo>
                    <a:pt x="2071" y="8050"/>
                    <a:pt x="1785" y="7862"/>
                    <a:pt x="1785" y="8428"/>
                  </a:cubicBezTo>
                  <a:cubicBezTo>
                    <a:pt x="1785" y="8993"/>
                    <a:pt x="787" y="8993"/>
                    <a:pt x="432" y="8993"/>
                  </a:cubicBezTo>
                  <a:cubicBezTo>
                    <a:pt x="76" y="8993"/>
                    <a:pt x="503" y="9560"/>
                    <a:pt x="290" y="9999"/>
                  </a:cubicBezTo>
                  <a:cubicBezTo>
                    <a:pt x="76" y="10439"/>
                    <a:pt x="76" y="11319"/>
                    <a:pt x="4" y="11697"/>
                  </a:cubicBezTo>
                  <a:cubicBezTo>
                    <a:pt x="-66" y="12075"/>
                    <a:pt x="717" y="12703"/>
                    <a:pt x="646" y="13018"/>
                  </a:cubicBezTo>
                  <a:cubicBezTo>
                    <a:pt x="575" y="13334"/>
                    <a:pt x="4" y="13583"/>
                    <a:pt x="148" y="13835"/>
                  </a:cubicBezTo>
                  <a:cubicBezTo>
                    <a:pt x="281" y="14074"/>
                    <a:pt x="795" y="14435"/>
                    <a:pt x="911" y="15597"/>
                  </a:cubicBezTo>
                  <a:cubicBezTo>
                    <a:pt x="1156" y="15660"/>
                    <a:pt x="1357" y="15741"/>
                    <a:pt x="1446" y="15846"/>
                  </a:cubicBezTo>
                  <a:cubicBezTo>
                    <a:pt x="1768" y="16224"/>
                    <a:pt x="2301" y="16507"/>
                    <a:pt x="2996" y="16507"/>
                  </a:cubicBezTo>
                  <a:cubicBezTo>
                    <a:pt x="3690" y="16507"/>
                    <a:pt x="3958" y="16932"/>
                    <a:pt x="4278" y="16884"/>
                  </a:cubicBezTo>
                  <a:cubicBezTo>
                    <a:pt x="4599" y="16837"/>
                    <a:pt x="5454" y="17074"/>
                    <a:pt x="4759" y="17592"/>
                  </a:cubicBezTo>
                  <a:cubicBezTo>
                    <a:pt x="4065" y="18111"/>
                    <a:pt x="3958" y="18723"/>
                    <a:pt x="3797" y="19337"/>
                  </a:cubicBezTo>
                  <a:cubicBezTo>
                    <a:pt x="3694" y="19733"/>
                    <a:pt x="3700" y="20284"/>
                    <a:pt x="3589" y="20626"/>
                  </a:cubicBezTo>
                  <a:cubicBezTo>
                    <a:pt x="4267" y="20679"/>
                    <a:pt x="5269" y="20723"/>
                    <a:pt x="5632" y="20563"/>
                  </a:cubicBezTo>
                  <a:cubicBezTo>
                    <a:pt x="6202" y="20313"/>
                    <a:pt x="6557" y="20313"/>
                    <a:pt x="7270" y="20501"/>
                  </a:cubicBezTo>
                  <a:cubicBezTo>
                    <a:pt x="7694" y="20612"/>
                    <a:pt x="8264" y="20856"/>
                    <a:pt x="8661" y="21037"/>
                  </a:cubicBezTo>
                  <a:cubicBezTo>
                    <a:pt x="8704" y="20910"/>
                    <a:pt x="8781" y="20814"/>
                    <a:pt x="8926" y="20798"/>
                  </a:cubicBezTo>
                  <a:cubicBezTo>
                    <a:pt x="9407" y="20752"/>
                    <a:pt x="9994" y="21600"/>
                    <a:pt x="10315" y="21128"/>
                  </a:cubicBezTo>
                  <a:cubicBezTo>
                    <a:pt x="10636" y="20657"/>
                    <a:pt x="11384" y="20752"/>
                    <a:pt x="11758" y="20940"/>
                  </a:cubicBezTo>
                  <a:cubicBezTo>
                    <a:pt x="12132" y="21128"/>
                    <a:pt x="12720" y="21223"/>
                    <a:pt x="13148" y="20845"/>
                  </a:cubicBezTo>
                  <a:cubicBezTo>
                    <a:pt x="13575" y="20468"/>
                    <a:pt x="15230" y="20280"/>
                    <a:pt x="15605" y="20422"/>
                  </a:cubicBezTo>
                  <a:cubicBezTo>
                    <a:pt x="15979" y="20563"/>
                    <a:pt x="16940" y="20940"/>
                    <a:pt x="16567" y="19808"/>
                  </a:cubicBezTo>
                  <a:cubicBezTo>
                    <a:pt x="16192" y="18677"/>
                    <a:pt x="17367" y="18912"/>
                    <a:pt x="17527" y="18488"/>
                  </a:cubicBezTo>
                  <a:cubicBezTo>
                    <a:pt x="17688" y="18063"/>
                    <a:pt x="19077" y="17875"/>
                    <a:pt x="18864" y="17545"/>
                  </a:cubicBezTo>
                  <a:cubicBezTo>
                    <a:pt x="18650" y="17214"/>
                    <a:pt x="16887" y="16224"/>
                    <a:pt x="16353" y="15894"/>
                  </a:cubicBezTo>
                  <a:cubicBezTo>
                    <a:pt x="15819" y="15564"/>
                    <a:pt x="15819" y="14526"/>
                    <a:pt x="15551" y="14102"/>
                  </a:cubicBezTo>
                  <a:cubicBezTo>
                    <a:pt x="15284" y="13678"/>
                    <a:pt x="14696" y="13113"/>
                    <a:pt x="15390" y="12970"/>
                  </a:cubicBezTo>
                  <a:cubicBezTo>
                    <a:pt x="16084" y="12829"/>
                    <a:pt x="17314" y="12593"/>
                    <a:pt x="17902" y="12121"/>
                  </a:cubicBezTo>
                  <a:cubicBezTo>
                    <a:pt x="18490" y="11649"/>
                    <a:pt x="19557" y="11603"/>
                    <a:pt x="19879" y="11319"/>
                  </a:cubicBezTo>
                  <a:cubicBezTo>
                    <a:pt x="20199" y="11036"/>
                    <a:pt x="20946" y="11556"/>
                    <a:pt x="21160" y="11272"/>
                  </a:cubicBezTo>
                  <a:cubicBezTo>
                    <a:pt x="21375" y="10989"/>
                    <a:pt x="21534" y="10423"/>
                    <a:pt x="21214" y="10093"/>
                  </a:cubicBezTo>
                  <a:cubicBezTo>
                    <a:pt x="20894" y="9763"/>
                    <a:pt x="20680" y="9198"/>
                    <a:pt x="20627" y="8396"/>
                  </a:cubicBezTo>
                  <a:cubicBezTo>
                    <a:pt x="20573" y="7595"/>
                    <a:pt x="20306" y="7641"/>
                    <a:pt x="20306" y="7264"/>
                  </a:cubicBezTo>
                  <a:cubicBezTo>
                    <a:pt x="20306" y="6886"/>
                    <a:pt x="20146" y="6415"/>
                    <a:pt x="19771" y="6226"/>
                  </a:cubicBezTo>
                  <a:cubicBezTo>
                    <a:pt x="19399" y="6038"/>
                    <a:pt x="19238" y="5897"/>
                    <a:pt x="19611" y="5378"/>
                  </a:cubicBezTo>
                  <a:cubicBezTo>
                    <a:pt x="19986" y="4859"/>
                    <a:pt x="19825" y="3538"/>
                    <a:pt x="19664" y="3162"/>
                  </a:cubicBezTo>
                  <a:cubicBezTo>
                    <a:pt x="19632" y="3087"/>
                    <a:pt x="19636" y="2999"/>
                    <a:pt x="19653" y="2903"/>
                  </a:cubicBezTo>
                  <a:cubicBezTo>
                    <a:pt x="19557" y="2863"/>
                    <a:pt x="19481" y="2781"/>
                    <a:pt x="19451" y="2642"/>
                  </a:cubicBezTo>
                  <a:cubicBezTo>
                    <a:pt x="19343" y="2139"/>
                    <a:pt x="18954" y="1951"/>
                    <a:pt x="18027" y="1951"/>
                  </a:cubicBezTo>
                  <a:cubicBezTo>
                    <a:pt x="17101" y="1951"/>
                    <a:pt x="18596" y="1133"/>
                    <a:pt x="18240" y="725"/>
                  </a:cubicBezTo>
                  <a:cubicBezTo>
                    <a:pt x="17885" y="317"/>
                    <a:pt x="16958" y="1479"/>
                    <a:pt x="16105" y="1227"/>
                  </a:cubicBezTo>
                  <a:cubicBezTo>
                    <a:pt x="15249" y="977"/>
                    <a:pt x="14145" y="2109"/>
                    <a:pt x="13398" y="2611"/>
                  </a:cubicBezTo>
                  <a:cubicBezTo>
                    <a:pt x="12649" y="3115"/>
                    <a:pt x="11581" y="2517"/>
                    <a:pt x="12150" y="1793"/>
                  </a:cubicBezTo>
                  <a:cubicBezTo>
                    <a:pt x="12720" y="1071"/>
                    <a:pt x="12150" y="1133"/>
                    <a:pt x="11295" y="1417"/>
                  </a:cubicBezTo>
                  <a:cubicBezTo>
                    <a:pt x="10440" y="1699"/>
                    <a:pt x="9407" y="1354"/>
                    <a:pt x="9514" y="662"/>
                  </a:cubicBezTo>
                  <a:cubicBezTo>
                    <a:pt x="9541" y="487"/>
                    <a:pt x="9479" y="325"/>
                    <a:pt x="9374" y="172"/>
                  </a:cubicBezTo>
                  <a:cubicBezTo>
                    <a:pt x="8956" y="223"/>
                    <a:pt x="8636" y="235"/>
                    <a:pt x="8482" y="190"/>
                  </a:cubicBezTo>
                  <a:cubicBezTo>
                    <a:pt x="8100" y="78"/>
                    <a:pt x="7231" y="18"/>
                    <a:pt x="6283" y="0"/>
                  </a:cubicBezTo>
                  <a:cubicBezTo>
                    <a:pt x="6567" y="367"/>
                    <a:pt x="6873" y="724"/>
                    <a:pt x="6701" y="1008"/>
                  </a:cubicBezTo>
                  <a:cubicBezTo>
                    <a:pt x="6381" y="1543"/>
                    <a:pt x="6880" y="2046"/>
                    <a:pt x="7342" y="2831"/>
                  </a:cubicBezTo>
                  <a:cubicBezTo>
                    <a:pt x="7805" y="3618"/>
                    <a:pt x="6345" y="3177"/>
                    <a:pt x="6309" y="3680"/>
                  </a:cubicBezTo>
                  <a:cubicBezTo>
                    <a:pt x="6273" y="4184"/>
                    <a:pt x="4956" y="3649"/>
                    <a:pt x="4529" y="3460"/>
                  </a:cubicBezTo>
                  <a:cubicBezTo>
                    <a:pt x="4102" y="3272"/>
                    <a:pt x="2676" y="3397"/>
                    <a:pt x="2712" y="3712"/>
                  </a:cubicBezTo>
                  <a:cubicBezTo>
                    <a:pt x="2726" y="3837"/>
                    <a:pt x="2704" y="4010"/>
                    <a:pt x="2642" y="4157"/>
                  </a:cubicBezTo>
                  <a:cubicBezTo>
                    <a:pt x="2833" y="4764"/>
                    <a:pt x="2917" y="5324"/>
                    <a:pt x="2712" y="5599"/>
                  </a:cubicBezTo>
                  <a:close/>
                </a:path>
              </a:pathLst>
            </a:custGeom>
            <a:solidFill>
              <a:srgbClr val="E5E7EB"/>
            </a:solidFill>
            <a:ln w="6350" cap="flat">
              <a:solidFill>
                <a:srgbClr val="A6AAA9"/>
              </a:solidFill>
              <a:prstDash val="solid"/>
              <a:round/>
            </a:ln>
            <a:effectLst/>
          </p:spPr>
          <p:txBody>
            <a:bodyPr wrap="square" lIns="19050" tIns="19050" rIns="19050" bIns="19050" numCol="1" anchor="ctr">
              <a:noAutofit/>
            </a:bodyPr>
            <a:lstStyle/>
            <a:p>
              <a:endParaRPr sz="2000"/>
            </a:p>
          </p:txBody>
        </p:sp>
        <p:sp>
          <p:nvSpPr>
            <p:cNvPr id="290" name="Shape 3319">
              <a:extLst>
                <a:ext uri="{FF2B5EF4-FFF2-40B4-BE49-F238E27FC236}">
                  <a16:creationId xmlns:a16="http://schemas.microsoft.com/office/drawing/2014/main" id="{BE374B06-8FD0-4E6C-9ACC-C540549A4082}"/>
                </a:ext>
              </a:extLst>
            </p:cNvPr>
            <p:cNvSpPr/>
            <p:nvPr/>
          </p:nvSpPr>
          <p:spPr>
            <a:xfrm>
              <a:off x="11375466" y="1713292"/>
              <a:ext cx="627526" cy="99479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73" h="21394" extrusionOk="0">
                  <a:moveTo>
                    <a:pt x="18323" y="17960"/>
                  </a:moveTo>
                  <a:cubicBezTo>
                    <a:pt x="18809" y="17274"/>
                    <a:pt x="20991" y="16744"/>
                    <a:pt x="21358" y="16130"/>
                  </a:cubicBezTo>
                  <a:cubicBezTo>
                    <a:pt x="21539" y="15824"/>
                    <a:pt x="21600" y="15672"/>
                    <a:pt x="20812" y="15100"/>
                  </a:cubicBezTo>
                  <a:cubicBezTo>
                    <a:pt x="20022" y="14528"/>
                    <a:pt x="18264" y="14147"/>
                    <a:pt x="18203" y="13842"/>
                  </a:cubicBezTo>
                  <a:cubicBezTo>
                    <a:pt x="18141" y="13536"/>
                    <a:pt x="19538" y="13498"/>
                    <a:pt x="19476" y="13117"/>
                  </a:cubicBezTo>
                  <a:cubicBezTo>
                    <a:pt x="19416" y="12735"/>
                    <a:pt x="18689" y="12737"/>
                    <a:pt x="18384" y="12431"/>
                  </a:cubicBezTo>
                  <a:cubicBezTo>
                    <a:pt x="18081" y="12126"/>
                    <a:pt x="18749" y="11934"/>
                    <a:pt x="18688" y="11783"/>
                  </a:cubicBezTo>
                  <a:cubicBezTo>
                    <a:pt x="18627" y="11631"/>
                    <a:pt x="17718" y="11554"/>
                    <a:pt x="17656" y="11362"/>
                  </a:cubicBezTo>
                  <a:cubicBezTo>
                    <a:pt x="17596" y="11173"/>
                    <a:pt x="18264" y="11211"/>
                    <a:pt x="18141" y="10982"/>
                  </a:cubicBezTo>
                  <a:cubicBezTo>
                    <a:pt x="18020" y="10754"/>
                    <a:pt x="17415" y="10333"/>
                    <a:pt x="17839" y="9990"/>
                  </a:cubicBezTo>
                  <a:cubicBezTo>
                    <a:pt x="18264" y="9647"/>
                    <a:pt x="19174" y="9991"/>
                    <a:pt x="18506" y="9228"/>
                  </a:cubicBezTo>
                  <a:cubicBezTo>
                    <a:pt x="17839" y="8465"/>
                    <a:pt x="16807" y="7512"/>
                    <a:pt x="16564" y="7283"/>
                  </a:cubicBezTo>
                  <a:cubicBezTo>
                    <a:pt x="16321" y="7054"/>
                    <a:pt x="16807" y="6672"/>
                    <a:pt x="17172" y="6521"/>
                  </a:cubicBezTo>
                  <a:cubicBezTo>
                    <a:pt x="17536" y="6368"/>
                    <a:pt x="18446" y="5796"/>
                    <a:pt x="18446" y="5567"/>
                  </a:cubicBezTo>
                  <a:cubicBezTo>
                    <a:pt x="18446" y="5339"/>
                    <a:pt x="17293" y="4728"/>
                    <a:pt x="16990" y="4614"/>
                  </a:cubicBezTo>
                  <a:cubicBezTo>
                    <a:pt x="16686" y="4499"/>
                    <a:pt x="16019" y="4538"/>
                    <a:pt x="15716" y="4156"/>
                  </a:cubicBezTo>
                  <a:cubicBezTo>
                    <a:pt x="15411" y="3775"/>
                    <a:pt x="15109" y="3661"/>
                    <a:pt x="15411" y="3432"/>
                  </a:cubicBezTo>
                  <a:cubicBezTo>
                    <a:pt x="15716" y="3203"/>
                    <a:pt x="15716" y="2975"/>
                    <a:pt x="15716" y="2745"/>
                  </a:cubicBezTo>
                  <a:cubicBezTo>
                    <a:pt x="15716" y="2517"/>
                    <a:pt x="16383" y="2707"/>
                    <a:pt x="16503" y="2364"/>
                  </a:cubicBezTo>
                  <a:cubicBezTo>
                    <a:pt x="16558" y="2208"/>
                    <a:pt x="16733" y="2036"/>
                    <a:pt x="16957" y="1895"/>
                  </a:cubicBezTo>
                  <a:cubicBezTo>
                    <a:pt x="16959" y="1634"/>
                    <a:pt x="17004" y="1354"/>
                    <a:pt x="16957" y="1176"/>
                  </a:cubicBezTo>
                  <a:cubicBezTo>
                    <a:pt x="16858" y="808"/>
                    <a:pt x="15202" y="686"/>
                    <a:pt x="14813" y="257"/>
                  </a:cubicBezTo>
                  <a:cubicBezTo>
                    <a:pt x="14422" y="-171"/>
                    <a:pt x="13448" y="12"/>
                    <a:pt x="13155" y="257"/>
                  </a:cubicBezTo>
                  <a:cubicBezTo>
                    <a:pt x="12864" y="502"/>
                    <a:pt x="11108" y="196"/>
                    <a:pt x="11108" y="564"/>
                  </a:cubicBezTo>
                  <a:cubicBezTo>
                    <a:pt x="11108" y="931"/>
                    <a:pt x="9842" y="993"/>
                    <a:pt x="9842" y="1421"/>
                  </a:cubicBezTo>
                  <a:cubicBezTo>
                    <a:pt x="9842" y="1850"/>
                    <a:pt x="10426" y="2585"/>
                    <a:pt x="9451" y="2524"/>
                  </a:cubicBezTo>
                  <a:cubicBezTo>
                    <a:pt x="8477" y="2463"/>
                    <a:pt x="9158" y="2769"/>
                    <a:pt x="8574" y="3259"/>
                  </a:cubicBezTo>
                  <a:cubicBezTo>
                    <a:pt x="7988" y="3750"/>
                    <a:pt x="7988" y="2952"/>
                    <a:pt x="7404" y="3075"/>
                  </a:cubicBezTo>
                  <a:cubicBezTo>
                    <a:pt x="6820" y="3197"/>
                    <a:pt x="6137" y="2707"/>
                    <a:pt x="5844" y="3013"/>
                  </a:cubicBezTo>
                  <a:cubicBezTo>
                    <a:pt x="5552" y="3321"/>
                    <a:pt x="4578" y="3075"/>
                    <a:pt x="3603" y="2952"/>
                  </a:cubicBezTo>
                  <a:cubicBezTo>
                    <a:pt x="2628" y="2830"/>
                    <a:pt x="2142" y="1973"/>
                    <a:pt x="1361" y="1911"/>
                  </a:cubicBezTo>
                  <a:cubicBezTo>
                    <a:pt x="843" y="1871"/>
                    <a:pt x="290" y="2130"/>
                    <a:pt x="0" y="2540"/>
                  </a:cubicBezTo>
                  <a:cubicBezTo>
                    <a:pt x="756" y="2847"/>
                    <a:pt x="1251" y="3283"/>
                    <a:pt x="2237" y="3565"/>
                  </a:cubicBezTo>
                  <a:cubicBezTo>
                    <a:pt x="3310" y="3872"/>
                    <a:pt x="5259" y="4239"/>
                    <a:pt x="5164" y="4668"/>
                  </a:cubicBezTo>
                  <a:cubicBezTo>
                    <a:pt x="5065" y="5096"/>
                    <a:pt x="4772" y="5709"/>
                    <a:pt x="5259" y="5894"/>
                  </a:cubicBezTo>
                  <a:cubicBezTo>
                    <a:pt x="5748" y="6077"/>
                    <a:pt x="5164" y="6873"/>
                    <a:pt x="5748" y="7058"/>
                  </a:cubicBezTo>
                  <a:cubicBezTo>
                    <a:pt x="6332" y="7242"/>
                    <a:pt x="6137" y="8160"/>
                    <a:pt x="5649" y="8160"/>
                  </a:cubicBezTo>
                  <a:cubicBezTo>
                    <a:pt x="5164" y="8160"/>
                    <a:pt x="5748" y="8650"/>
                    <a:pt x="6041" y="8833"/>
                  </a:cubicBezTo>
                  <a:cubicBezTo>
                    <a:pt x="6173" y="8917"/>
                    <a:pt x="6281" y="9166"/>
                    <a:pt x="6329" y="9468"/>
                  </a:cubicBezTo>
                  <a:cubicBezTo>
                    <a:pt x="6927" y="9560"/>
                    <a:pt x="7460" y="9750"/>
                    <a:pt x="7980" y="9896"/>
                  </a:cubicBezTo>
                  <a:cubicBezTo>
                    <a:pt x="8800" y="10124"/>
                    <a:pt x="8677" y="10486"/>
                    <a:pt x="8708" y="10887"/>
                  </a:cubicBezTo>
                  <a:cubicBezTo>
                    <a:pt x="8738" y="11287"/>
                    <a:pt x="8768" y="11515"/>
                    <a:pt x="8344" y="11344"/>
                  </a:cubicBezTo>
                  <a:cubicBezTo>
                    <a:pt x="7919" y="11173"/>
                    <a:pt x="7464" y="11344"/>
                    <a:pt x="7221" y="11916"/>
                  </a:cubicBezTo>
                  <a:cubicBezTo>
                    <a:pt x="6977" y="12488"/>
                    <a:pt x="5826" y="13175"/>
                    <a:pt x="5128" y="13213"/>
                  </a:cubicBezTo>
                  <a:cubicBezTo>
                    <a:pt x="4429" y="13250"/>
                    <a:pt x="4491" y="13708"/>
                    <a:pt x="3914" y="13803"/>
                  </a:cubicBezTo>
                  <a:cubicBezTo>
                    <a:pt x="3339" y="13899"/>
                    <a:pt x="2793" y="14108"/>
                    <a:pt x="2823" y="14509"/>
                  </a:cubicBezTo>
                  <a:cubicBezTo>
                    <a:pt x="2853" y="14909"/>
                    <a:pt x="1974" y="14947"/>
                    <a:pt x="1397" y="14947"/>
                  </a:cubicBezTo>
                  <a:cubicBezTo>
                    <a:pt x="820" y="14947"/>
                    <a:pt x="942" y="15596"/>
                    <a:pt x="487" y="15767"/>
                  </a:cubicBezTo>
                  <a:cubicBezTo>
                    <a:pt x="32" y="15939"/>
                    <a:pt x="122" y="16167"/>
                    <a:pt x="547" y="16511"/>
                  </a:cubicBezTo>
                  <a:cubicBezTo>
                    <a:pt x="972" y="16854"/>
                    <a:pt x="608" y="17159"/>
                    <a:pt x="759" y="17407"/>
                  </a:cubicBezTo>
                  <a:cubicBezTo>
                    <a:pt x="912" y="17654"/>
                    <a:pt x="1579" y="18226"/>
                    <a:pt x="1123" y="18855"/>
                  </a:cubicBezTo>
                  <a:cubicBezTo>
                    <a:pt x="669" y="19485"/>
                    <a:pt x="184" y="20267"/>
                    <a:pt x="577" y="20191"/>
                  </a:cubicBezTo>
                  <a:cubicBezTo>
                    <a:pt x="971" y="20115"/>
                    <a:pt x="1882" y="20706"/>
                    <a:pt x="2489" y="20667"/>
                  </a:cubicBezTo>
                  <a:cubicBezTo>
                    <a:pt x="3096" y="20628"/>
                    <a:pt x="3158" y="21200"/>
                    <a:pt x="3733" y="21086"/>
                  </a:cubicBezTo>
                  <a:cubicBezTo>
                    <a:pt x="4309" y="20972"/>
                    <a:pt x="4309" y="21429"/>
                    <a:pt x="5978" y="21392"/>
                  </a:cubicBezTo>
                  <a:cubicBezTo>
                    <a:pt x="7646" y="21354"/>
                    <a:pt x="11013" y="20477"/>
                    <a:pt x="12348" y="20477"/>
                  </a:cubicBezTo>
                  <a:cubicBezTo>
                    <a:pt x="13105" y="20477"/>
                    <a:pt x="13711" y="20420"/>
                    <a:pt x="14187" y="20345"/>
                  </a:cubicBezTo>
                  <a:cubicBezTo>
                    <a:pt x="14474" y="20075"/>
                    <a:pt x="14821" y="19780"/>
                    <a:pt x="15169" y="19562"/>
                  </a:cubicBezTo>
                  <a:cubicBezTo>
                    <a:pt x="16019" y="19027"/>
                    <a:pt x="17839" y="18647"/>
                    <a:pt x="18323" y="17960"/>
                  </a:cubicBezTo>
                  <a:close/>
                </a:path>
              </a:pathLst>
            </a:custGeom>
            <a:solidFill>
              <a:srgbClr val="E5E7EB"/>
            </a:solidFill>
            <a:ln w="6350" cap="flat">
              <a:solidFill>
                <a:srgbClr val="A6AAA9"/>
              </a:solidFill>
              <a:prstDash val="solid"/>
              <a:round/>
            </a:ln>
            <a:effectLst/>
          </p:spPr>
          <p:txBody>
            <a:bodyPr wrap="square" lIns="19050" tIns="19050" rIns="19050" bIns="19050" numCol="1" anchor="ctr">
              <a:noAutofit/>
            </a:bodyPr>
            <a:lstStyle/>
            <a:p>
              <a:endParaRPr sz="2000"/>
            </a:p>
          </p:txBody>
        </p:sp>
        <p:sp>
          <p:nvSpPr>
            <p:cNvPr id="291" name="Shape 3320">
              <a:extLst>
                <a:ext uri="{FF2B5EF4-FFF2-40B4-BE49-F238E27FC236}">
                  <a16:creationId xmlns:a16="http://schemas.microsoft.com/office/drawing/2014/main" id="{92CC99E0-46DA-4C01-A037-F4C3426BDEB6}"/>
                </a:ext>
              </a:extLst>
            </p:cNvPr>
            <p:cNvSpPr/>
            <p:nvPr/>
          </p:nvSpPr>
          <p:spPr>
            <a:xfrm>
              <a:off x="12192268" y="4860969"/>
              <a:ext cx="1262305" cy="101239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65" h="21572" extrusionOk="0">
                  <a:moveTo>
                    <a:pt x="12893" y="4512"/>
                  </a:moveTo>
                  <a:cubicBezTo>
                    <a:pt x="12893" y="4512"/>
                    <a:pt x="11316" y="4261"/>
                    <a:pt x="11073" y="4261"/>
                  </a:cubicBezTo>
                  <a:cubicBezTo>
                    <a:pt x="10830" y="4261"/>
                    <a:pt x="10224" y="4160"/>
                    <a:pt x="9860" y="3756"/>
                  </a:cubicBezTo>
                  <a:cubicBezTo>
                    <a:pt x="9495" y="3352"/>
                    <a:pt x="7716" y="1687"/>
                    <a:pt x="7393" y="1486"/>
                  </a:cubicBezTo>
                  <a:cubicBezTo>
                    <a:pt x="7069" y="1284"/>
                    <a:pt x="5735" y="73"/>
                    <a:pt x="5370" y="23"/>
                  </a:cubicBezTo>
                  <a:cubicBezTo>
                    <a:pt x="5006" y="-28"/>
                    <a:pt x="4966" y="23"/>
                    <a:pt x="4521" y="23"/>
                  </a:cubicBezTo>
                  <a:cubicBezTo>
                    <a:pt x="4076" y="23"/>
                    <a:pt x="4278" y="376"/>
                    <a:pt x="3469" y="426"/>
                  </a:cubicBezTo>
                  <a:cubicBezTo>
                    <a:pt x="2660" y="477"/>
                    <a:pt x="2215" y="1133"/>
                    <a:pt x="2458" y="1234"/>
                  </a:cubicBezTo>
                  <a:cubicBezTo>
                    <a:pt x="2701" y="1334"/>
                    <a:pt x="3469" y="2191"/>
                    <a:pt x="3226" y="2343"/>
                  </a:cubicBezTo>
                  <a:cubicBezTo>
                    <a:pt x="2984" y="2494"/>
                    <a:pt x="2944" y="2948"/>
                    <a:pt x="2620" y="2948"/>
                  </a:cubicBezTo>
                  <a:cubicBezTo>
                    <a:pt x="2297" y="2948"/>
                    <a:pt x="1972" y="2999"/>
                    <a:pt x="1972" y="3302"/>
                  </a:cubicBezTo>
                  <a:cubicBezTo>
                    <a:pt x="1972" y="3604"/>
                    <a:pt x="1528" y="4108"/>
                    <a:pt x="1164" y="4059"/>
                  </a:cubicBezTo>
                  <a:cubicBezTo>
                    <a:pt x="956" y="4030"/>
                    <a:pt x="500" y="3739"/>
                    <a:pt x="146" y="3495"/>
                  </a:cubicBezTo>
                  <a:lnTo>
                    <a:pt x="39" y="3861"/>
                  </a:lnTo>
                  <a:lnTo>
                    <a:pt x="0" y="4206"/>
                  </a:lnTo>
                  <a:cubicBezTo>
                    <a:pt x="71" y="4474"/>
                    <a:pt x="-35" y="5575"/>
                    <a:pt x="172" y="5662"/>
                  </a:cubicBezTo>
                  <a:cubicBezTo>
                    <a:pt x="399" y="5756"/>
                    <a:pt x="520" y="6266"/>
                    <a:pt x="1004" y="6928"/>
                  </a:cubicBezTo>
                  <a:cubicBezTo>
                    <a:pt x="1489" y="7588"/>
                    <a:pt x="2473" y="9364"/>
                    <a:pt x="2489" y="9798"/>
                  </a:cubicBezTo>
                  <a:cubicBezTo>
                    <a:pt x="2504" y="10233"/>
                    <a:pt x="2670" y="10705"/>
                    <a:pt x="3276" y="11215"/>
                  </a:cubicBezTo>
                  <a:cubicBezTo>
                    <a:pt x="3882" y="11725"/>
                    <a:pt x="3882" y="12348"/>
                    <a:pt x="4200" y="12651"/>
                  </a:cubicBezTo>
                  <a:cubicBezTo>
                    <a:pt x="4518" y="12953"/>
                    <a:pt x="4443" y="13312"/>
                    <a:pt x="4458" y="14068"/>
                  </a:cubicBezTo>
                  <a:cubicBezTo>
                    <a:pt x="4473" y="14823"/>
                    <a:pt x="4745" y="15805"/>
                    <a:pt x="5291" y="16222"/>
                  </a:cubicBezTo>
                  <a:cubicBezTo>
                    <a:pt x="5836" y="16637"/>
                    <a:pt x="6214" y="17090"/>
                    <a:pt x="6472" y="17902"/>
                  </a:cubicBezTo>
                  <a:cubicBezTo>
                    <a:pt x="6729" y="18715"/>
                    <a:pt x="7063" y="19413"/>
                    <a:pt x="7411" y="19849"/>
                  </a:cubicBezTo>
                  <a:cubicBezTo>
                    <a:pt x="7759" y="20282"/>
                    <a:pt x="7562" y="20509"/>
                    <a:pt x="7759" y="20830"/>
                  </a:cubicBezTo>
                  <a:cubicBezTo>
                    <a:pt x="7860" y="20995"/>
                    <a:pt x="8000" y="21277"/>
                    <a:pt x="8096" y="21572"/>
                  </a:cubicBezTo>
                  <a:cubicBezTo>
                    <a:pt x="8365" y="21411"/>
                    <a:pt x="8554" y="21287"/>
                    <a:pt x="8569" y="21250"/>
                  </a:cubicBezTo>
                  <a:cubicBezTo>
                    <a:pt x="8627" y="21104"/>
                    <a:pt x="8452" y="20701"/>
                    <a:pt x="8540" y="20556"/>
                  </a:cubicBezTo>
                  <a:cubicBezTo>
                    <a:pt x="8627" y="20410"/>
                    <a:pt x="8803" y="20153"/>
                    <a:pt x="8979" y="20081"/>
                  </a:cubicBezTo>
                  <a:cubicBezTo>
                    <a:pt x="9154" y="20008"/>
                    <a:pt x="9359" y="20300"/>
                    <a:pt x="9739" y="20227"/>
                  </a:cubicBezTo>
                  <a:cubicBezTo>
                    <a:pt x="10120" y="20155"/>
                    <a:pt x="10910" y="20264"/>
                    <a:pt x="10998" y="20373"/>
                  </a:cubicBezTo>
                  <a:cubicBezTo>
                    <a:pt x="11086" y="20483"/>
                    <a:pt x="12169" y="20410"/>
                    <a:pt x="12433" y="20666"/>
                  </a:cubicBezTo>
                  <a:cubicBezTo>
                    <a:pt x="12696" y="20921"/>
                    <a:pt x="12959" y="20848"/>
                    <a:pt x="13135" y="20337"/>
                  </a:cubicBezTo>
                  <a:cubicBezTo>
                    <a:pt x="13311" y="19826"/>
                    <a:pt x="14539" y="18731"/>
                    <a:pt x="14715" y="18620"/>
                  </a:cubicBezTo>
                  <a:cubicBezTo>
                    <a:pt x="14891" y="18511"/>
                    <a:pt x="16209" y="18620"/>
                    <a:pt x="16735" y="18475"/>
                  </a:cubicBezTo>
                  <a:cubicBezTo>
                    <a:pt x="17262" y="18329"/>
                    <a:pt x="20716" y="16942"/>
                    <a:pt x="20862" y="16796"/>
                  </a:cubicBezTo>
                  <a:cubicBezTo>
                    <a:pt x="21009" y="16650"/>
                    <a:pt x="21565" y="14387"/>
                    <a:pt x="21565" y="14131"/>
                  </a:cubicBezTo>
                  <a:cubicBezTo>
                    <a:pt x="21565" y="13875"/>
                    <a:pt x="21302" y="13182"/>
                    <a:pt x="21038" y="13218"/>
                  </a:cubicBezTo>
                  <a:cubicBezTo>
                    <a:pt x="20774" y="13254"/>
                    <a:pt x="18608" y="12962"/>
                    <a:pt x="18462" y="12853"/>
                  </a:cubicBezTo>
                  <a:cubicBezTo>
                    <a:pt x="18344" y="12765"/>
                    <a:pt x="17769" y="12224"/>
                    <a:pt x="17689" y="11481"/>
                  </a:cubicBezTo>
                  <a:cubicBezTo>
                    <a:pt x="17519" y="11318"/>
                    <a:pt x="17323" y="10968"/>
                    <a:pt x="17265" y="10664"/>
                  </a:cubicBezTo>
                  <a:cubicBezTo>
                    <a:pt x="17015" y="10704"/>
                    <a:pt x="16625" y="10632"/>
                    <a:pt x="16409" y="9929"/>
                  </a:cubicBezTo>
                  <a:cubicBezTo>
                    <a:pt x="16208" y="9757"/>
                    <a:pt x="15676" y="8814"/>
                    <a:pt x="15861" y="8551"/>
                  </a:cubicBezTo>
                  <a:cubicBezTo>
                    <a:pt x="16089" y="8231"/>
                    <a:pt x="15740" y="7551"/>
                    <a:pt x="15407" y="7173"/>
                  </a:cubicBezTo>
                  <a:cubicBezTo>
                    <a:pt x="15074" y="6795"/>
                    <a:pt x="14393" y="6096"/>
                    <a:pt x="14362" y="5662"/>
                  </a:cubicBezTo>
                  <a:cubicBezTo>
                    <a:pt x="14354" y="5542"/>
                    <a:pt x="14303" y="5345"/>
                    <a:pt x="14234" y="5119"/>
                  </a:cubicBezTo>
                  <a:lnTo>
                    <a:pt x="13419" y="5067"/>
                  </a:lnTo>
                  <a:cubicBezTo>
                    <a:pt x="13419" y="5067"/>
                    <a:pt x="12893" y="4512"/>
                    <a:pt x="12893" y="4512"/>
                  </a:cubicBezTo>
                  <a:close/>
                </a:path>
              </a:pathLst>
            </a:custGeom>
            <a:solidFill>
              <a:srgbClr val="E5E7EB"/>
            </a:solidFill>
            <a:ln w="6350" cap="flat">
              <a:solidFill>
                <a:srgbClr val="A6AAA9"/>
              </a:solidFill>
              <a:prstDash val="solid"/>
              <a:round/>
            </a:ln>
            <a:effectLst/>
          </p:spPr>
          <p:txBody>
            <a:bodyPr wrap="square" lIns="19050" tIns="19050" rIns="19050" bIns="19050" numCol="1" anchor="ctr">
              <a:noAutofit/>
            </a:bodyPr>
            <a:lstStyle/>
            <a:p>
              <a:endParaRPr sz="2000"/>
            </a:p>
          </p:txBody>
        </p:sp>
        <p:sp>
          <p:nvSpPr>
            <p:cNvPr id="292" name="Shape 3321">
              <a:extLst>
                <a:ext uri="{FF2B5EF4-FFF2-40B4-BE49-F238E27FC236}">
                  <a16:creationId xmlns:a16="http://schemas.microsoft.com/office/drawing/2014/main" id="{E9D01DCE-3398-47DC-9BC3-A17CFCBA6AED}"/>
                </a:ext>
              </a:extLst>
            </p:cNvPr>
            <p:cNvSpPr/>
            <p:nvPr/>
          </p:nvSpPr>
          <p:spPr>
            <a:xfrm>
              <a:off x="13228212" y="5319175"/>
              <a:ext cx="479235" cy="53734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22" h="21600" extrusionOk="0">
                  <a:moveTo>
                    <a:pt x="10720" y="478"/>
                  </a:moveTo>
                  <a:lnTo>
                    <a:pt x="10720" y="2304"/>
                  </a:lnTo>
                  <a:lnTo>
                    <a:pt x="9028" y="4233"/>
                  </a:lnTo>
                  <a:lnTo>
                    <a:pt x="8124" y="6262"/>
                  </a:lnTo>
                  <a:cubicBezTo>
                    <a:pt x="8381" y="6276"/>
                    <a:pt x="8578" y="6279"/>
                    <a:pt x="8672" y="6269"/>
                  </a:cubicBezTo>
                  <a:cubicBezTo>
                    <a:pt x="9363" y="6200"/>
                    <a:pt x="10052" y="7507"/>
                    <a:pt x="10052" y="7990"/>
                  </a:cubicBezTo>
                  <a:cubicBezTo>
                    <a:pt x="10052" y="8473"/>
                    <a:pt x="8596" y="12743"/>
                    <a:pt x="8213" y="13018"/>
                  </a:cubicBezTo>
                  <a:cubicBezTo>
                    <a:pt x="7936" y="13217"/>
                    <a:pt x="3159" y="14633"/>
                    <a:pt x="0" y="15511"/>
                  </a:cubicBezTo>
                  <a:cubicBezTo>
                    <a:pt x="685" y="16788"/>
                    <a:pt x="2052" y="19331"/>
                    <a:pt x="3286" y="21600"/>
                  </a:cubicBezTo>
                  <a:cubicBezTo>
                    <a:pt x="3496" y="21524"/>
                    <a:pt x="3719" y="21433"/>
                    <a:pt x="3963" y="21305"/>
                  </a:cubicBezTo>
                  <a:cubicBezTo>
                    <a:pt x="5470" y="20522"/>
                    <a:pt x="7174" y="20915"/>
                    <a:pt x="8324" y="20629"/>
                  </a:cubicBezTo>
                  <a:cubicBezTo>
                    <a:pt x="9473" y="20345"/>
                    <a:pt x="8363" y="19488"/>
                    <a:pt x="9355" y="18740"/>
                  </a:cubicBezTo>
                  <a:cubicBezTo>
                    <a:pt x="10346" y="17992"/>
                    <a:pt x="11771" y="18562"/>
                    <a:pt x="12286" y="18311"/>
                  </a:cubicBezTo>
                  <a:cubicBezTo>
                    <a:pt x="12802" y="18063"/>
                    <a:pt x="13159" y="16425"/>
                    <a:pt x="14030" y="16104"/>
                  </a:cubicBezTo>
                  <a:cubicBezTo>
                    <a:pt x="14901" y="15782"/>
                    <a:pt x="15853" y="15997"/>
                    <a:pt x="15733" y="15319"/>
                  </a:cubicBezTo>
                  <a:cubicBezTo>
                    <a:pt x="15615" y="14642"/>
                    <a:pt x="15814" y="12218"/>
                    <a:pt x="16645" y="12075"/>
                  </a:cubicBezTo>
                  <a:cubicBezTo>
                    <a:pt x="17478" y="11935"/>
                    <a:pt x="18787" y="11149"/>
                    <a:pt x="18825" y="10721"/>
                  </a:cubicBezTo>
                  <a:cubicBezTo>
                    <a:pt x="18866" y="10294"/>
                    <a:pt x="20529" y="8691"/>
                    <a:pt x="21043" y="7908"/>
                  </a:cubicBezTo>
                  <a:cubicBezTo>
                    <a:pt x="21558" y="7123"/>
                    <a:pt x="21600" y="6696"/>
                    <a:pt x="20847" y="6589"/>
                  </a:cubicBezTo>
                  <a:cubicBezTo>
                    <a:pt x="20094" y="6481"/>
                    <a:pt x="18905" y="4592"/>
                    <a:pt x="18589" y="4058"/>
                  </a:cubicBezTo>
                  <a:cubicBezTo>
                    <a:pt x="18272" y="3523"/>
                    <a:pt x="15972" y="3879"/>
                    <a:pt x="14111" y="2562"/>
                  </a:cubicBezTo>
                  <a:cubicBezTo>
                    <a:pt x="13353" y="2027"/>
                    <a:pt x="12934" y="1014"/>
                    <a:pt x="12667" y="0"/>
                  </a:cubicBezTo>
                  <a:lnTo>
                    <a:pt x="11736" y="478"/>
                  </a:lnTo>
                  <a:cubicBezTo>
                    <a:pt x="11736" y="478"/>
                    <a:pt x="10720" y="478"/>
                    <a:pt x="10720" y="478"/>
                  </a:cubicBezTo>
                  <a:close/>
                </a:path>
              </a:pathLst>
            </a:custGeom>
            <a:solidFill>
              <a:srgbClr val="E5E7EB"/>
            </a:solidFill>
            <a:ln w="6350" cap="flat">
              <a:solidFill>
                <a:srgbClr val="A6AAA9"/>
              </a:solidFill>
              <a:prstDash val="solid"/>
              <a:round/>
            </a:ln>
            <a:effectLst/>
          </p:spPr>
          <p:txBody>
            <a:bodyPr wrap="square" lIns="19050" tIns="19050" rIns="19050" bIns="19050" numCol="1" anchor="ctr">
              <a:noAutofit/>
            </a:bodyPr>
            <a:lstStyle/>
            <a:p>
              <a:endParaRPr sz="2000"/>
            </a:p>
          </p:txBody>
        </p:sp>
        <p:sp>
          <p:nvSpPr>
            <p:cNvPr id="293" name="Shape 3322">
              <a:extLst>
                <a:ext uri="{FF2B5EF4-FFF2-40B4-BE49-F238E27FC236}">
                  <a16:creationId xmlns:a16="http://schemas.microsoft.com/office/drawing/2014/main" id="{4C75E1DC-45C8-4394-8B9E-C1C43AA63469}"/>
                </a:ext>
              </a:extLst>
            </p:cNvPr>
            <p:cNvSpPr/>
            <p:nvPr/>
          </p:nvSpPr>
          <p:spPr>
            <a:xfrm>
              <a:off x="13148523" y="5259409"/>
              <a:ext cx="61747" cy="9489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064" h="19943" extrusionOk="0">
                  <a:moveTo>
                    <a:pt x="15473" y="19855"/>
                  </a:moveTo>
                  <a:cubicBezTo>
                    <a:pt x="15017" y="18535"/>
                    <a:pt x="15041" y="17284"/>
                    <a:pt x="15852" y="16356"/>
                  </a:cubicBezTo>
                  <a:cubicBezTo>
                    <a:pt x="19402" y="12259"/>
                    <a:pt x="21600" y="1633"/>
                    <a:pt x="13659" y="140"/>
                  </a:cubicBezTo>
                  <a:cubicBezTo>
                    <a:pt x="5718" y="-1348"/>
                    <a:pt x="1339" y="9462"/>
                    <a:pt x="1339" y="12437"/>
                  </a:cubicBezTo>
                  <a:cubicBezTo>
                    <a:pt x="1339" y="12989"/>
                    <a:pt x="823" y="12976"/>
                    <a:pt x="0" y="12608"/>
                  </a:cubicBezTo>
                  <a:cubicBezTo>
                    <a:pt x="3916" y="19545"/>
                    <a:pt x="10962" y="20252"/>
                    <a:pt x="15473" y="19855"/>
                  </a:cubicBezTo>
                  <a:close/>
                </a:path>
              </a:pathLst>
            </a:custGeom>
            <a:solidFill>
              <a:srgbClr val="E5E7EB"/>
            </a:solidFill>
            <a:ln w="6350" cap="flat">
              <a:solidFill>
                <a:srgbClr val="A6AAA9"/>
              </a:solidFill>
              <a:prstDash val="solid"/>
              <a:round/>
            </a:ln>
            <a:effectLst/>
          </p:spPr>
          <p:txBody>
            <a:bodyPr wrap="square" lIns="19050" tIns="19050" rIns="19050" bIns="19050" numCol="1" anchor="ctr">
              <a:noAutofit/>
            </a:bodyPr>
            <a:lstStyle/>
            <a:p>
              <a:endParaRPr sz="2000"/>
            </a:p>
          </p:txBody>
        </p:sp>
        <p:sp>
          <p:nvSpPr>
            <p:cNvPr id="294" name="Shape 3323">
              <a:extLst>
                <a:ext uri="{FF2B5EF4-FFF2-40B4-BE49-F238E27FC236}">
                  <a16:creationId xmlns:a16="http://schemas.microsoft.com/office/drawing/2014/main" id="{6DFFAEBE-906E-457A-8564-6262D1638CEA}"/>
                </a:ext>
              </a:extLst>
            </p:cNvPr>
            <p:cNvSpPr/>
            <p:nvPr/>
          </p:nvSpPr>
          <p:spPr>
            <a:xfrm>
              <a:off x="13228212" y="5239487"/>
              <a:ext cx="285368" cy="23039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520" extrusionOk="0">
                  <a:moveTo>
                    <a:pt x="3422" y="19935"/>
                  </a:moveTo>
                  <a:cubicBezTo>
                    <a:pt x="3983" y="20348"/>
                    <a:pt x="11186" y="21355"/>
                    <a:pt x="13909" y="21520"/>
                  </a:cubicBezTo>
                  <a:lnTo>
                    <a:pt x="15439" y="16804"/>
                  </a:lnTo>
                  <a:lnTo>
                    <a:pt x="18304" y="12323"/>
                  </a:lnTo>
                  <a:lnTo>
                    <a:pt x="18304" y="8079"/>
                  </a:lnTo>
                  <a:lnTo>
                    <a:pt x="20024" y="8079"/>
                  </a:lnTo>
                  <a:lnTo>
                    <a:pt x="21600" y="6968"/>
                  </a:lnTo>
                  <a:cubicBezTo>
                    <a:pt x="20934" y="3519"/>
                    <a:pt x="20833" y="53"/>
                    <a:pt x="20356" y="1"/>
                  </a:cubicBezTo>
                  <a:cubicBezTo>
                    <a:pt x="19550" y="-80"/>
                    <a:pt x="16259" y="4308"/>
                    <a:pt x="14919" y="7537"/>
                  </a:cubicBezTo>
                  <a:cubicBezTo>
                    <a:pt x="13576" y="10764"/>
                    <a:pt x="9687" y="13248"/>
                    <a:pt x="6329" y="12505"/>
                  </a:cubicBezTo>
                  <a:cubicBezTo>
                    <a:pt x="2972" y="11759"/>
                    <a:pt x="1835" y="13499"/>
                    <a:pt x="959" y="14244"/>
                  </a:cubicBezTo>
                  <a:cubicBezTo>
                    <a:pt x="736" y="14436"/>
                    <a:pt x="384" y="14282"/>
                    <a:pt x="0" y="13920"/>
                  </a:cubicBezTo>
                  <a:cubicBezTo>
                    <a:pt x="353" y="17179"/>
                    <a:pt x="2900" y="19546"/>
                    <a:pt x="3422" y="19935"/>
                  </a:cubicBezTo>
                  <a:close/>
                </a:path>
              </a:pathLst>
            </a:custGeom>
            <a:solidFill>
              <a:srgbClr val="E5E7EB"/>
            </a:solidFill>
            <a:ln w="6350" cap="flat">
              <a:solidFill>
                <a:srgbClr val="A6AAA9"/>
              </a:solidFill>
              <a:prstDash val="solid"/>
              <a:round/>
            </a:ln>
            <a:effectLst/>
          </p:spPr>
          <p:txBody>
            <a:bodyPr wrap="square" lIns="19050" tIns="19050" rIns="19050" bIns="19050" numCol="1" anchor="ctr">
              <a:noAutofit/>
            </a:bodyPr>
            <a:lstStyle/>
            <a:p>
              <a:endParaRPr sz="2000"/>
            </a:p>
          </p:txBody>
        </p:sp>
        <p:sp>
          <p:nvSpPr>
            <p:cNvPr id="295" name="Shape 3324">
              <a:extLst>
                <a:ext uri="{FF2B5EF4-FFF2-40B4-BE49-F238E27FC236}">
                  <a16:creationId xmlns:a16="http://schemas.microsoft.com/office/drawing/2014/main" id="{0A18B536-0968-4CD2-9A37-8B628C420675}"/>
                </a:ext>
              </a:extLst>
            </p:cNvPr>
            <p:cNvSpPr/>
            <p:nvPr/>
          </p:nvSpPr>
          <p:spPr>
            <a:xfrm>
              <a:off x="16057137" y="6474652"/>
              <a:ext cx="1158612" cy="35302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87" h="21083" extrusionOk="0">
                  <a:moveTo>
                    <a:pt x="20712" y="3601"/>
                  </a:moveTo>
                  <a:cubicBezTo>
                    <a:pt x="20417" y="3811"/>
                    <a:pt x="19726" y="3705"/>
                    <a:pt x="19726" y="2751"/>
                  </a:cubicBezTo>
                  <a:cubicBezTo>
                    <a:pt x="19726" y="1799"/>
                    <a:pt x="19101" y="0"/>
                    <a:pt x="18706" y="0"/>
                  </a:cubicBezTo>
                  <a:cubicBezTo>
                    <a:pt x="18312" y="0"/>
                    <a:pt x="17851" y="2540"/>
                    <a:pt x="17818" y="3601"/>
                  </a:cubicBezTo>
                  <a:cubicBezTo>
                    <a:pt x="17786" y="4660"/>
                    <a:pt x="17161" y="4553"/>
                    <a:pt x="17226" y="6034"/>
                  </a:cubicBezTo>
                  <a:cubicBezTo>
                    <a:pt x="17252" y="6618"/>
                    <a:pt x="17136" y="6869"/>
                    <a:pt x="16985" y="7022"/>
                  </a:cubicBezTo>
                  <a:cubicBezTo>
                    <a:pt x="17086" y="8300"/>
                    <a:pt x="17142" y="9224"/>
                    <a:pt x="16996" y="9105"/>
                  </a:cubicBezTo>
                  <a:cubicBezTo>
                    <a:pt x="16733" y="8894"/>
                    <a:pt x="16667" y="9952"/>
                    <a:pt x="16273" y="9952"/>
                  </a:cubicBezTo>
                  <a:cubicBezTo>
                    <a:pt x="16138" y="9952"/>
                    <a:pt x="15910" y="8857"/>
                    <a:pt x="15670" y="7425"/>
                  </a:cubicBezTo>
                  <a:cubicBezTo>
                    <a:pt x="15663" y="7422"/>
                    <a:pt x="15655" y="7411"/>
                    <a:pt x="15648" y="7411"/>
                  </a:cubicBezTo>
                  <a:cubicBezTo>
                    <a:pt x="15385" y="7411"/>
                    <a:pt x="14793" y="10375"/>
                    <a:pt x="14662" y="12388"/>
                  </a:cubicBezTo>
                  <a:cubicBezTo>
                    <a:pt x="14530" y="14400"/>
                    <a:pt x="13939" y="13766"/>
                    <a:pt x="13051" y="13976"/>
                  </a:cubicBezTo>
                  <a:cubicBezTo>
                    <a:pt x="12163" y="14189"/>
                    <a:pt x="12524" y="17152"/>
                    <a:pt x="12327" y="18532"/>
                  </a:cubicBezTo>
                  <a:cubicBezTo>
                    <a:pt x="12147" y="19789"/>
                    <a:pt x="11172" y="17514"/>
                    <a:pt x="10679" y="17192"/>
                  </a:cubicBezTo>
                  <a:cubicBezTo>
                    <a:pt x="10761" y="18326"/>
                    <a:pt x="10878" y="19483"/>
                    <a:pt x="11011" y="19483"/>
                  </a:cubicBezTo>
                  <a:cubicBezTo>
                    <a:pt x="11275" y="19483"/>
                    <a:pt x="11670" y="21600"/>
                    <a:pt x="11932" y="20963"/>
                  </a:cubicBezTo>
                  <a:cubicBezTo>
                    <a:pt x="12196" y="20330"/>
                    <a:pt x="12984" y="20963"/>
                    <a:pt x="13379" y="20540"/>
                  </a:cubicBezTo>
                  <a:cubicBezTo>
                    <a:pt x="13774" y="20120"/>
                    <a:pt x="13840" y="19058"/>
                    <a:pt x="14498" y="19058"/>
                  </a:cubicBezTo>
                  <a:cubicBezTo>
                    <a:pt x="15155" y="19058"/>
                    <a:pt x="14892" y="20754"/>
                    <a:pt x="15549" y="19695"/>
                  </a:cubicBezTo>
                  <a:cubicBezTo>
                    <a:pt x="16208" y="18634"/>
                    <a:pt x="16602" y="19483"/>
                    <a:pt x="16535" y="17577"/>
                  </a:cubicBezTo>
                  <a:cubicBezTo>
                    <a:pt x="16470" y="15672"/>
                    <a:pt x="16930" y="15672"/>
                    <a:pt x="16864" y="14189"/>
                  </a:cubicBezTo>
                  <a:cubicBezTo>
                    <a:pt x="16799" y="12705"/>
                    <a:pt x="17589" y="13766"/>
                    <a:pt x="17522" y="11010"/>
                  </a:cubicBezTo>
                  <a:cubicBezTo>
                    <a:pt x="17457" y="8258"/>
                    <a:pt x="18706" y="8683"/>
                    <a:pt x="19232" y="8683"/>
                  </a:cubicBezTo>
                  <a:cubicBezTo>
                    <a:pt x="19354" y="8683"/>
                    <a:pt x="19543" y="8914"/>
                    <a:pt x="19758" y="9259"/>
                  </a:cubicBezTo>
                  <a:cubicBezTo>
                    <a:pt x="20148" y="8641"/>
                    <a:pt x="20706" y="7827"/>
                    <a:pt x="20449" y="7095"/>
                  </a:cubicBezTo>
                  <a:cubicBezTo>
                    <a:pt x="20154" y="6248"/>
                    <a:pt x="21337" y="6987"/>
                    <a:pt x="21468" y="5717"/>
                  </a:cubicBezTo>
                  <a:cubicBezTo>
                    <a:pt x="21600" y="4446"/>
                    <a:pt x="21008" y="3387"/>
                    <a:pt x="20712" y="3601"/>
                  </a:cubicBezTo>
                  <a:close/>
                  <a:moveTo>
                    <a:pt x="3893" y="7674"/>
                  </a:moveTo>
                  <a:cubicBezTo>
                    <a:pt x="3910" y="5293"/>
                    <a:pt x="3203" y="5559"/>
                    <a:pt x="3038" y="3919"/>
                  </a:cubicBezTo>
                  <a:cubicBezTo>
                    <a:pt x="2873" y="2277"/>
                    <a:pt x="2594" y="3229"/>
                    <a:pt x="2495" y="2170"/>
                  </a:cubicBezTo>
                  <a:cubicBezTo>
                    <a:pt x="2481" y="2012"/>
                    <a:pt x="2450" y="1838"/>
                    <a:pt x="2410" y="1659"/>
                  </a:cubicBezTo>
                  <a:cubicBezTo>
                    <a:pt x="2038" y="2044"/>
                    <a:pt x="2172" y="3037"/>
                    <a:pt x="2068" y="3103"/>
                  </a:cubicBezTo>
                  <a:cubicBezTo>
                    <a:pt x="1931" y="3194"/>
                    <a:pt x="1191" y="3458"/>
                    <a:pt x="1191" y="2751"/>
                  </a:cubicBezTo>
                  <a:cubicBezTo>
                    <a:pt x="1191" y="2047"/>
                    <a:pt x="1082" y="903"/>
                    <a:pt x="645" y="640"/>
                  </a:cubicBezTo>
                  <a:cubicBezTo>
                    <a:pt x="422" y="503"/>
                    <a:pt x="199" y="465"/>
                    <a:pt x="0" y="501"/>
                  </a:cubicBezTo>
                  <a:cubicBezTo>
                    <a:pt x="263" y="2384"/>
                    <a:pt x="297" y="4380"/>
                    <a:pt x="308" y="5981"/>
                  </a:cubicBezTo>
                  <a:cubicBezTo>
                    <a:pt x="326" y="8098"/>
                    <a:pt x="1295" y="11488"/>
                    <a:pt x="1443" y="12864"/>
                  </a:cubicBezTo>
                  <a:cubicBezTo>
                    <a:pt x="1591" y="14240"/>
                    <a:pt x="1870" y="14665"/>
                    <a:pt x="2512" y="16149"/>
                  </a:cubicBezTo>
                  <a:cubicBezTo>
                    <a:pt x="3153" y="17630"/>
                    <a:pt x="4403" y="20012"/>
                    <a:pt x="4649" y="19642"/>
                  </a:cubicBezTo>
                  <a:cubicBezTo>
                    <a:pt x="4896" y="19270"/>
                    <a:pt x="4272" y="15776"/>
                    <a:pt x="3910" y="14560"/>
                  </a:cubicBezTo>
                  <a:cubicBezTo>
                    <a:pt x="3548" y="13340"/>
                    <a:pt x="3876" y="10057"/>
                    <a:pt x="3893" y="7674"/>
                  </a:cubicBezTo>
                  <a:close/>
                </a:path>
              </a:pathLst>
            </a:custGeom>
            <a:solidFill>
              <a:srgbClr val="E5E7EB"/>
            </a:solidFill>
            <a:ln w="6350" cap="flat">
              <a:solidFill>
                <a:srgbClr val="A6AAA9"/>
              </a:solidFill>
              <a:prstDash val="solid"/>
              <a:round/>
            </a:ln>
            <a:effectLst/>
          </p:spPr>
          <p:txBody>
            <a:bodyPr wrap="square" lIns="19050" tIns="19050" rIns="19050" bIns="19050" numCol="1" anchor="ctr">
              <a:noAutofit/>
            </a:bodyPr>
            <a:lstStyle/>
            <a:p>
              <a:endParaRPr sz="2000"/>
            </a:p>
          </p:txBody>
        </p:sp>
        <p:sp>
          <p:nvSpPr>
            <p:cNvPr id="296" name="Shape 3325">
              <a:extLst>
                <a:ext uri="{FF2B5EF4-FFF2-40B4-BE49-F238E27FC236}">
                  <a16:creationId xmlns:a16="http://schemas.microsoft.com/office/drawing/2014/main" id="{DFBC0001-8A07-4ACD-8EBE-A0C5FFEE5882}"/>
                </a:ext>
              </a:extLst>
            </p:cNvPr>
            <p:cNvSpPr/>
            <p:nvPr/>
          </p:nvSpPr>
          <p:spPr>
            <a:xfrm>
              <a:off x="16893860" y="6594184"/>
              <a:ext cx="76285" cy="4906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758" h="21600" extrusionOk="0">
                  <a:moveTo>
                    <a:pt x="8846" y="21600"/>
                  </a:moveTo>
                  <a:cubicBezTo>
                    <a:pt x="14633" y="21600"/>
                    <a:pt x="15596" y="13798"/>
                    <a:pt x="19456" y="15356"/>
                  </a:cubicBezTo>
                  <a:cubicBezTo>
                    <a:pt x="21600" y="16230"/>
                    <a:pt x="20774" y="9421"/>
                    <a:pt x="19292" y="0"/>
                  </a:cubicBezTo>
                  <a:cubicBezTo>
                    <a:pt x="15861" y="1756"/>
                    <a:pt x="11255" y="1713"/>
                    <a:pt x="11255" y="5987"/>
                  </a:cubicBezTo>
                  <a:cubicBezTo>
                    <a:pt x="11255" y="12847"/>
                    <a:pt x="3949" y="3434"/>
                    <a:pt x="0" y="2972"/>
                  </a:cubicBezTo>
                  <a:cubicBezTo>
                    <a:pt x="3526" y="13524"/>
                    <a:pt x="6866" y="21600"/>
                    <a:pt x="8846" y="21600"/>
                  </a:cubicBezTo>
                  <a:close/>
                </a:path>
              </a:pathLst>
            </a:custGeom>
            <a:solidFill>
              <a:srgbClr val="E5E7EB"/>
            </a:solidFill>
            <a:ln w="6350" cap="flat">
              <a:solidFill>
                <a:srgbClr val="A6AAA9"/>
              </a:solidFill>
              <a:prstDash val="solid"/>
              <a:round/>
            </a:ln>
            <a:effectLst/>
          </p:spPr>
          <p:txBody>
            <a:bodyPr wrap="square" lIns="19050" tIns="19050" rIns="19050" bIns="19050" numCol="1" anchor="ctr">
              <a:noAutofit/>
            </a:bodyPr>
            <a:lstStyle/>
            <a:p>
              <a:endParaRPr sz="2000"/>
            </a:p>
          </p:txBody>
        </p:sp>
        <p:sp>
          <p:nvSpPr>
            <p:cNvPr id="297" name="Shape 3326">
              <a:extLst>
                <a:ext uri="{FF2B5EF4-FFF2-40B4-BE49-F238E27FC236}">
                  <a16:creationId xmlns:a16="http://schemas.microsoft.com/office/drawing/2014/main" id="{244D872E-29ED-437D-AFAE-74621F4DD43D}"/>
                </a:ext>
              </a:extLst>
            </p:cNvPr>
            <p:cNvSpPr/>
            <p:nvPr/>
          </p:nvSpPr>
          <p:spPr>
            <a:xfrm>
              <a:off x="12431331" y="4502373"/>
              <a:ext cx="586843" cy="57043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83" extrusionOk="0">
                  <a:moveTo>
                    <a:pt x="18168" y="19493"/>
                  </a:moveTo>
                  <a:cubicBezTo>
                    <a:pt x="18449" y="19188"/>
                    <a:pt x="18498" y="18766"/>
                    <a:pt x="19175" y="18664"/>
                  </a:cubicBezTo>
                  <a:cubicBezTo>
                    <a:pt x="19711" y="18583"/>
                    <a:pt x="20045" y="18942"/>
                    <a:pt x="20635" y="19503"/>
                  </a:cubicBezTo>
                  <a:cubicBezTo>
                    <a:pt x="20860" y="19278"/>
                    <a:pt x="21238" y="19082"/>
                    <a:pt x="21600" y="18975"/>
                  </a:cubicBezTo>
                  <a:cubicBezTo>
                    <a:pt x="21011" y="18349"/>
                    <a:pt x="20303" y="17629"/>
                    <a:pt x="20355" y="17197"/>
                  </a:cubicBezTo>
                  <a:cubicBezTo>
                    <a:pt x="20441" y="16485"/>
                    <a:pt x="19657" y="16128"/>
                    <a:pt x="19570" y="15681"/>
                  </a:cubicBezTo>
                  <a:cubicBezTo>
                    <a:pt x="19483" y="15236"/>
                    <a:pt x="20093" y="14523"/>
                    <a:pt x="19745" y="14166"/>
                  </a:cubicBezTo>
                  <a:cubicBezTo>
                    <a:pt x="19395" y="13809"/>
                    <a:pt x="19308" y="12917"/>
                    <a:pt x="18701" y="12828"/>
                  </a:cubicBezTo>
                  <a:cubicBezTo>
                    <a:pt x="18089" y="12739"/>
                    <a:pt x="16171" y="11759"/>
                    <a:pt x="16258" y="11135"/>
                  </a:cubicBezTo>
                  <a:cubicBezTo>
                    <a:pt x="16345" y="10511"/>
                    <a:pt x="15563" y="10064"/>
                    <a:pt x="15214" y="9887"/>
                  </a:cubicBezTo>
                  <a:cubicBezTo>
                    <a:pt x="14866" y="9708"/>
                    <a:pt x="14516" y="8103"/>
                    <a:pt x="14953" y="7835"/>
                  </a:cubicBezTo>
                  <a:cubicBezTo>
                    <a:pt x="15387" y="7569"/>
                    <a:pt x="15301" y="6052"/>
                    <a:pt x="15823" y="6052"/>
                  </a:cubicBezTo>
                  <a:cubicBezTo>
                    <a:pt x="16345" y="6052"/>
                    <a:pt x="15910" y="5250"/>
                    <a:pt x="16085" y="4715"/>
                  </a:cubicBezTo>
                  <a:cubicBezTo>
                    <a:pt x="16258" y="4181"/>
                    <a:pt x="15650" y="3913"/>
                    <a:pt x="15214" y="3913"/>
                  </a:cubicBezTo>
                  <a:cubicBezTo>
                    <a:pt x="14778" y="3913"/>
                    <a:pt x="13993" y="3199"/>
                    <a:pt x="13993" y="2573"/>
                  </a:cubicBezTo>
                  <a:cubicBezTo>
                    <a:pt x="13993" y="1951"/>
                    <a:pt x="13122" y="1060"/>
                    <a:pt x="13210" y="792"/>
                  </a:cubicBezTo>
                  <a:cubicBezTo>
                    <a:pt x="13059" y="1969"/>
                    <a:pt x="11400" y="148"/>
                    <a:pt x="10879" y="416"/>
                  </a:cubicBezTo>
                  <a:cubicBezTo>
                    <a:pt x="10358" y="684"/>
                    <a:pt x="9966" y="-117"/>
                    <a:pt x="8921" y="15"/>
                  </a:cubicBezTo>
                  <a:cubicBezTo>
                    <a:pt x="8254" y="101"/>
                    <a:pt x="8277" y="460"/>
                    <a:pt x="7939" y="779"/>
                  </a:cubicBezTo>
                  <a:lnTo>
                    <a:pt x="7980" y="792"/>
                  </a:lnTo>
                  <a:lnTo>
                    <a:pt x="6673" y="1773"/>
                  </a:lnTo>
                  <a:cubicBezTo>
                    <a:pt x="6673" y="1773"/>
                    <a:pt x="5541" y="2127"/>
                    <a:pt x="5280" y="2841"/>
                  </a:cubicBezTo>
                  <a:cubicBezTo>
                    <a:pt x="5018" y="3555"/>
                    <a:pt x="5802" y="4269"/>
                    <a:pt x="5453" y="4715"/>
                  </a:cubicBezTo>
                  <a:cubicBezTo>
                    <a:pt x="5105" y="5159"/>
                    <a:pt x="5192" y="6141"/>
                    <a:pt x="5280" y="6497"/>
                  </a:cubicBezTo>
                  <a:cubicBezTo>
                    <a:pt x="5366" y="6855"/>
                    <a:pt x="4756" y="7835"/>
                    <a:pt x="4756" y="7835"/>
                  </a:cubicBezTo>
                  <a:cubicBezTo>
                    <a:pt x="4756" y="7835"/>
                    <a:pt x="2162" y="9262"/>
                    <a:pt x="0" y="10395"/>
                  </a:cubicBezTo>
                  <a:cubicBezTo>
                    <a:pt x="39" y="10807"/>
                    <a:pt x="95" y="11207"/>
                    <a:pt x="178" y="11501"/>
                  </a:cubicBezTo>
                  <a:cubicBezTo>
                    <a:pt x="315" y="11996"/>
                    <a:pt x="526" y="12939"/>
                    <a:pt x="695" y="13719"/>
                  </a:cubicBezTo>
                  <a:cubicBezTo>
                    <a:pt x="1533" y="13712"/>
                    <a:pt x="1656" y="13636"/>
                    <a:pt x="2403" y="13720"/>
                  </a:cubicBezTo>
                  <a:cubicBezTo>
                    <a:pt x="3189" y="13809"/>
                    <a:pt x="6065" y="15949"/>
                    <a:pt x="6762" y="16306"/>
                  </a:cubicBezTo>
                  <a:cubicBezTo>
                    <a:pt x="7459" y="16662"/>
                    <a:pt x="11291" y="19604"/>
                    <a:pt x="12077" y="20318"/>
                  </a:cubicBezTo>
                  <a:cubicBezTo>
                    <a:pt x="12862" y="21032"/>
                    <a:pt x="14168" y="21211"/>
                    <a:pt x="14691" y="21211"/>
                  </a:cubicBezTo>
                  <a:cubicBezTo>
                    <a:pt x="14991" y="21211"/>
                    <a:pt x="16241" y="21358"/>
                    <a:pt x="17250" y="21483"/>
                  </a:cubicBezTo>
                  <a:cubicBezTo>
                    <a:pt x="17556" y="20723"/>
                    <a:pt x="17993" y="19683"/>
                    <a:pt x="18168" y="19493"/>
                  </a:cubicBezTo>
                  <a:close/>
                </a:path>
              </a:pathLst>
            </a:custGeom>
            <a:solidFill>
              <a:srgbClr val="E5E7EB"/>
            </a:solidFill>
            <a:ln w="6350" cap="flat">
              <a:solidFill>
                <a:srgbClr val="A6AAA9"/>
              </a:solidFill>
              <a:prstDash val="solid"/>
              <a:round/>
            </a:ln>
            <a:effectLst/>
          </p:spPr>
          <p:txBody>
            <a:bodyPr wrap="square" lIns="19050" tIns="19050" rIns="19050" bIns="19050" numCol="1" anchor="ctr">
              <a:noAutofit/>
            </a:bodyPr>
            <a:lstStyle/>
            <a:p>
              <a:endParaRPr sz="2000"/>
            </a:p>
          </p:txBody>
        </p:sp>
        <p:sp>
          <p:nvSpPr>
            <p:cNvPr id="298" name="Shape 3327">
              <a:extLst>
                <a:ext uri="{FF2B5EF4-FFF2-40B4-BE49-F238E27FC236}">
                  <a16:creationId xmlns:a16="http://schemas.microsoft.com/office/drawing/2014/main" id="{557D6EC4-01DE-48D1-A550-6846A5F7C07B}"/>
                </a:ext>
              </a:extLst>
            </p:cNvPr>
            <p:cNvSpPr/>
            <p:nvPr/>
          </p:nvSpPr>
          <p:spPr>
            <a:xfrm>
              <a:off x="12909460" y="5000423"/>
              <a:ext cx="115486" cy="10821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237" extrusionOk="0">
                  <a:moveTo>
                    <a:pt x="6925" y="15647"/>
                  </a:moveTo>
                  <a:lnTo>
                    <a:pt x="12678" y="20758"/>
                  </a:lnTo>
                  <a:lnTo>
                    <a:pt x="21600" y="21237"/>
                  </a:lnTo>
                  <a:cubicBezTo>
                    <a:pt x="19602" y="15750"/>
                    <a:pt x="16211" y="8291"/>
                    <a:pt x="16211" y="6399"/>
                  </a:cubicBezTo>
                  <a:cubicBezTo>
                    <a:pt x="16211" y="5723"/>
                    <a:pt x="16600" y="5061"/>
                    <a:pt x="17204" y="4433"/>
                  </a:cubicBezTo>
                  <a:cubicBezTo>
                    <a:pt x="14206" y="1506"/>
                    <a:pt x="12507" y="-363"/>
                    <a:pt x="9785" y="59"/>
                  </a:cubicBezTo>
                  <a:cubicBezTo>
                    <a:pt x="6342" y="592"/>
                    <a:pt x="6091" y="2791"/>
                    <a:pt x="4665" y="4381"/>
                  </a:cubicBezTo>
                  <a:cubicBezTo>
                    <a:pt x="3777" y="5370"/>
                    <a:pt x="1554" y="10788"/>
                    <a:pt x="0" y="14750"/>
                  </a:cubicBezTo>
                  <a:cubicBezTo>
                    <a:pt x="3792" y="15231"/>
                    <a:pt x="6925" y="15647"/>
                    <a:pt x="6925" y="15647"/>
                  </a:cubicBezTo>
                  <a:close/>
                </a:path>
              </a:pathLst>
            </a:custGeom>
            <a:solidFill>
              <a:srgbClr val="E5E7EB"/>
            </a:solidFill>
            <a:ln w="6350" cap="flat">
              <a:solidFill>
                <a:srgbClr val="A6AAA9"/>
              </a:solidFill>
              <a:prstDash val="solid"/>
              <a:round/>
            </a:ln>
            <a:effectLst/>
          </p:spPr>
          <p:txBody>
            <a:bodyPr wrap="square" lIns="19050" tIns="19050" rIns="19050" bIns="19050" numCol="1" anchor="ctr">
              <a:noAutofit/>
            </a:bodyPr>
            <a:lstStyle/>
            <a:p>
              <a:endParaRPr sz="2000"/>
            </a:p>
          </p:txBody>
        </p:sp>
        <p:sp>
          <p:nvSpPr>
            <p:cNvPr id="299" name="Shape 3328">
              <a:extLst>
                <a:ext uri="{FF2B5EF4-FFF2-40B4-BE49-F238E27FC236}">
                  <a16:creationId xmlns:a16="http://schemas.microsoft.com/office/drawing/2014/main" id="{14BCED2F-A55B-47C0-B799-E5CD1CBBA436}"/>
                </a:ext>
              </a:extLst>
            </p:cNvPr>
            <p:cNvSpPr/>
            <p:nvPr/>
          </p:nvSpPr>
          <p:spPr>
            <a:xfrm>
              <a:off x="9841470" y="3486350"/>
              <a:ext cx="864549" cy="7292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56" h="21504" extrusionOk="0">
                  <a:moveTo>
                    <a:pt x="21076" y="18207"/>
                  </a:moveTo>
                  <a:cubicBezTo>
                    <a:pt x="20836" y="18181"/>
                    <a:pt x="20770" y="18702"/>
                    <a:pt x="20161" y="19148"/>
                  </a:cubicBezTo>
                  <a:cubicBezTo>
                    <a:pt x="19551" y="19593"/>
                    <a:pt x="20165" y="21600"/>
                    <a:pt x="20770" y="21500"/>
                  </a:cubicBezTo>
                  <a:cubicBezTo>
                    <a:pt x="21403" y="21396"/>
                    <a:pt x="21315" y="18233"/>
                    <a:pt x="21076" y="18207"/>
                  </a:cubicBezTo>
                  <a:close/>
                  <a:moveTo>
                    <a:pt x="18744" y="4900"/>
                  </a:moveTo>
                  <a:cubicBezTo>
                    <a:pt x="18547" y="4940"/>
                    <a:pt x="18384" y="4586"/>
                    <a:pt x="17959" y="4586"/>
                  </a:cubicBezTo>
                  <a:cubicBezTo>
                    <a:pt x="17534" y="4586"/>
                    <a:pt x="17207" y="4351"/>
                    <a:pt x="17011" y="4037"/>
                  </a:cubicBezTo>
                  <a:cubicBezTo>
                    <a:pt x="16814" y="3723"/>
                    <a:pt x="15801" y="3646"/>
                    <a:pt x="15474" y="3723"/>
                  </a:cubicBezTo>
                  <a:cubicBezTo>
                    <a:pt x="15147" y="3802"/>
                    <a:pt x="15049" y="3057"/>
                    <a:pt x="14722" y="3136"/>
                  </a:cubicBezTo>
                  <a:cubicBezTo>
                    <a:pt x="14395" y="3215"/>
                    <a:pt x="14297" y="2625"/>
                    <a:pt x="14297" y="2312"/>
                  </a:cubicBezTo>
                  <a:cubicBezTo>
                    <a:pt x="14297" y="1998"/>
                    <a:pt x="13938" y="2547"/>
                    <a:pt x="13643" y="2705"/>
                  </a:cubicBezTo>
                  <a:cubicBezTo>
                    <a:pt x="13349" y="2862"/>
                    <a:pt x="13251" y="2352"/>
                    <a:pt x="13218" y="2116"/>
                  </a:cubicBezTo>
                  <a:cubicBezTo>
                    <a:pt x="13185" y="1881"/>
                    <a:pt x="12597" y="1646"/>
                    <a:pt x="12303" y="1450"/>
                  </a:cubicBezTo>
                  <a:cubicBezTo>
                    <a:pt x="12009" y="1254"/>
                    <a:pt x="11682" y="626"/>
                    <a:pt x="11551" y="901"/>
                  </a:cubicBezTo>
                  <a:cubicBezTo>
                    <a:pt x="11420" y="1175"/>
                    <a:pt x="11061" y="509"/>
                    <a:pt x="11028" y="234"/>
                  </a:cubicBezTo>
                  <a:cubicBezTo>
                    <a:pt x="11006" y="52"/>
                    <a:pt x="10904" y="109"/>
                    <a:pt x="10838" y="0"/>
                  </a:cubicBezTo>
                  <a:cubicBezTo>
                    <a:pt x="10726" y="28"/>
                    <a:pt x="10615" y="44"/>
                    <a:pt x="10505" y="38"/>
                  </a:cubicBezTo>
                  <a:cubicBezTo>
                    <a:pt x="9982" y="12"/>
                    <a:pt x="9524" y="509"/>
                    <a:pt x="9612" y="1556"/>
                  </a:cubicBezTo>
                  <a:cubicBezTo>
                    <a:pt x="9698" y="2600"/>
                    <a:pt x="8979" y="2705"/>
                    <a:pt x="8085" y="2783"/>
                  </a:cubicBezTo>
                  <a:cubicBezTo>
                    <a:pt x="7191" y="2862"/>
                    <a:pt x="7497" y="3698"/>
                    <a:pt x="7127" y="4037"/>
                  </a:cubicBezTo>
                  <a:cubicBezTo>
                    <a:pt x="6756" y="4378"/>
                    <a:pt x="5448" y="3855"/>
                    <a:pt x="5274" y="3281"/>
                  </a:cubicBezTo>
                  <a:cubicBezTo>
                    <a:pt x="5099" y="2706"/>
                    <a:pt x="3923" y="3281"/>
                    <a:pt x="4424" y="3959"/>
                  </a:cubicBezTo>
                  <a:cubicBezTo>
                    <a:pt x="4925" y="4639"/>
                    <a:pt x="4903" y="5581"/>
                    <a:pt x="4620" y="5842"/>
                  </a:cubicBezTo>
                  <a:cubicBezTo>
                    <a:pt x="4337" y="6104"/>
                    <a:pt x="3726" y="5424"/>
                    <a:pt x="3333" y="5763"/>
                  </a:cubicBezTo>
                  <a:cubicBezTo>
                    <a:pt x="2941" y="6104"/>
                    <a:pt x="2920" y="5449"/>
                    <a:pt x="2441" y="5242"/>
                  </a:cubicBezTo>
                  <a:cubicBezTo>
                    <a:pt x="1962" y="5031"/>
                    <a:pt x="1764" y="5502"/>
                    <a:pt x="1002" y="5424"/>
                  </a:cubicBezTo>
                  <a:cubicBezTo>
                    <a:pt x="239" y="5345"/>
                    <a:pt x="-197" y="5868"/>
                    <a:pt x="87" y="6260"/>
                  </a:cubicBezTo>
                  <a:cubicBezTo>
                    <a:pt x="369" y="6652"/>
                    <a:pt x="43" y="7018"/>
                    <a:pt x="261" y="7359"/>
                  </a:cubicBezTo>
                  <a:cubicBezTo>
                    <a:pt x="479" y="7698"/>
                    <a:pt x="1481" y="7645"/>
                    <a:pt x="2222" y="8116"/>
                  </a:cubicBezTo>
                  <a:cubicBezTo>
                    <a:pt x="2964" y="8586"/>
                    <a:pt x="3137" y="8193"/>
                    <a:pt x="3508" y="8535"/>
                  </a:cubicBezTo>
                  <a:cubicBezTo>
                    <a:pt x="3879" y="8874"/>
                    <a:pt x="3966" y="8665"/>
                    <a:pt x="3987" y="9319"/>
                  </a:cubicBezTo>
                  <a:cubicBezTo>
                    <a:pt x="4010" y="9972"/>
                    <a:pt x="4424" y="10599"/>
                    <a:pt x="5143" y="10835"/>
                  </a:cubicBezTo>
                  <a:cubicBezTo>
                    <a:pt x="5862" y="11070"/>
                    <a:pt x="5318" y="11645"/>
                    <a:pt x="5535" y="12221"/>
                  </a:cubicBezTo>
                  <a:cubicBezTo>
                    <a:pt x="5753" y="12796"/>
                    <a:pt x="5209" y="13632"/>
                    <a:pt x="5318" y="14339"/>
                  </a:cubicBezTo>
                  <a:cubicBezTo>
                    <a:pt x="5427" y="15044"/>
                    <a:pt x="4968" y="17318"/>
                    <a:pt x="4620" y="17527"/>
                  </a:cubicBezTo>
                  <a:cubicBezTo>
                    <a:pt x="4598" y="17540"/>
                    <a:pt x="4562" y="17540"/>
                    <a:pt x="4533" y="17547"/>
                  </a:cubicBezTo>
                  <a:cubicBezTo>
                    <a:pt x="4860" y="17742"/>
                    <a:pt x="5203" y="17913"/>
                    <a:pt x="5371" y="18046"/>
                  </a:cubicBezTo>
                  <a:cubicBezTo>
                    <a:pt x="5690" y="18301"/>
                    <a:pt x="6378" y="18555"/>
                    <a:pt x="6803" y="18873"/>
                  </a:cubicBezTo>
                  <a:cubicBezTo>
                    <a:pt x="7227" y="19192"/>
                    <a:pt x="7970" y="19128"/>
                    <a:pt x="7970" y="18745"/>
                  </a:cubicBezTo>
                  <a:cubicBezTo>
                    <a:pt x="7970" y="18365"/>
                    <a:pt x="8394" y="18620"/>
                    <a:pt x="8659" y="18937"/>
                  </a:cubicBezTo>
                  <a:cubicBezTo>
                    <a:pt x="8924" y="19256"/>
                    <a:pt x="9933" y="19319"/>
                    <a:pt x="10410" y="19445"/>
                  </a:cubicBezTo>
                  <a:cubicBezTo>
                    <a:pt x="10812" y="19553"/>
                    <a:pt x="11399" y="19485"/>
                    <a:pt x="11924" y="19499"/>
                  </a:cubicBezTo>
                  <a:cubicBezTo>
                    <a:pt x="11904" y="19355"/>
                    <a:pt x="11877" y="19207"/>
                    <a:pt x="11835" y="19044"/>
                  </a:cubicBezTo>
                  <a:cubicBezTo>
                    <a:pt x="11574" y="18024"/>
                    <a:pt x="12336" y="17423"/>
                    <a:pt x="13055" y="17291"/>
                  </a:cubicBezTo>
                  <a:cubicBezTo>
                    <a:pt x="13774" y="17162"/>
                    <a:pt x="15343" y="17684"/>
                    <a:pt x="15758" y="17997"/>
                  </a:cubicBezTo>
                  <a:cubicBezTo>
                    <a:pt x="16172" y="18311"/>
                    <a:pt x="16739" y="18233"/>
                    <a:pt x="17458" y="17318"/>
                  </a:cubicBezTo>
                  <a:cubicBezTo>
                    <a:pt x="17821" y="16855"/>
                    <a:pt x="18118" y="16687"/>
                    <a:pt x="18382" y="16597"/>
                  </a:cubicBezTo>
                  <a:cubicBezTo>
                    <a:pt x="18401" y="16391"/>
                    <a:pt x="18490" y="16182"/>
                    <a:pt x="18547" y="15998"/>
                  </a:cubicBezTo>
                  <a:cubicBezTo>
                    <a:pt x="18645" y="15684"/>
                    <a:pt x="18187" y="15762"/>
                    <a:pt x="17861" y="15723"/>
                  </a:cubicBezTo>
                  <a:cubicBezTo>
                    <a:pt x="17534" y="15684"/>
                    <a:pt x="17305" y="15291"/>
                    <a:pt x="17534" y="14860"/>
                  </a:cubicBezTo>
                  <a:cubicBezTo>
                    <a:pt x="17763" y="14429"/>
                    <a:pt x="17338" y="14389"/>
                    <a:pt x="17109" y="13958"/>
                  </a:cubicBezTo>
                  <a:cubicBezTo>
                    <a:pt x="16880" y="13527"/>
                    <a:pt x="17207" y="13645"/>
                    <a:pt x="17403" y="13527"/>
                  </a:cubicBezTo>
                  <a:cubicBezTo>
                    <a:pt x="17599" y="13409"/>
                    <a:pt x="17861" y="12939"/>
                    <a:pt x="17697" y="12822"/>
                  </a:cubicBezTo>
                  <a:cubicBezTo>
                    <a:pt x="17534" y="12703"/>
                    <a:pt x="17403" y="12429"/>
                    <a:pt x="17534" y="11959"/>
                  </a:cubicBezTo>
                  <a:cubicBezTo>
                    <a:pt x="17665" y="11487"/>
                    <a:pt x="17272" y="11449"/>
                    <a:pt x="17272" y="11095"/>
                  </a:cubicBezTo>
                  <a:cubicBezTo>
                    <a:pt x="17272" y="10743"/>
                    <a:pt x="16913" y="10586"/>
                    <a:pt x="16619" y="11017"/>
                  </a:cubicBezTo>
                  <a:cubicBezTo>
                    <a:pt x="16324" y="11449"/>
                    <a:pt x="16226" y="11135"/>
                    <a:pt x="16422" y="10429"/>
                  </a:cubicBezTo>
                  <a:cubicBezTo>
                    <a:pt x="16619" y="9723"/>
                    <a:pt x="17305" y="9410"/>
                    <a:pt x="17371" y="9018"/>
                  </a:cubicBezTo>
                  <a:cubicBezTo>
                    <a:pt x="17436" y="8625"/>
                    <a:pt x="17828" y="8273"/>
                    <a:pt x="18122" y="8273"/>
                  </a:cubicBezTo>
                  <a:cubicBezTo>
                    <a:pt x="18417" y="8273"/>
                    <a:pt x="18351" y="7449"/>
                    <a:pt x="18449" y="6940"/>
                  </a:cubicBezTo>
                  <a:cubicBezTo>
                    <a:pt x="18547" y="6429"/>
                    <a:pt x="18613" y="5920"/>
                    <a:pt x="19038" y="5489"/>
                  </a:cubicBezTo>
                  <a:cubicBezTo>
                    <a:pt x="19463" y="5058"/>
                    <a:pt x="18940" y="4861"/>
                    <a:pt x="18744" y="4900"/>
                  </a:cubicBezTo>
                  <a:close/>
                </a:path>
              </a:pathLst>
            </a:custGeom>
            <a:solidFill>
              <a:srgbClr val="E5E7EB"/>
            </a:solidFill>
            <a:ln w="6350" cap="flat">
              <a:solidFill>
                <a:srgbClr val="A6AAA9"/>
              </a:solidFill>
              <a:prstDash val="solid"/>
              <a:round/>
            </a:ln>
            <a:effectLst/>
          </p:spPr>
          <p:txBody>
            <a:bodyPr wrap="square" lIns="19050" tIns="19050" rIns="19050" bIns="19050" numCol="1" anchor="ctr">
              <a:noAutofit/>
            </a:bodyPr>
            <a:lstStyle/>
            <a:p>
              <a:endParaRPr sz="2000"/>
            </a:p>
          </p:txBody>
        </p:sp>
        <p:sp>
          <p:nvSpPr>
            <p:cNvPr id="300" name="Shape 3329">
              <a:extLst>
                <a:ext uri="{FF2B5EF4-FFF2-40B4-BE49-F238E27FC236}">
                  <a16:creationId xmlns:a16="http://schemas.microsoft.com/office/drawing/2014/main" id="{4F245476-7F13-44E4-B73E-D0331C32DFAE}"/>
                </a:ext>
              </a:extLst>
            </p:cNvPr>
            <p:cNvSpPr/>
            <p:nvPr/>
          </p:nvSpPr>
          <p:spPr>
            <a:xfrm>
              <a:off x="4701593" y="5996523"/>
              <a:ext cx="138502" cy="7659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99" h="21600" extrusionOk="0">
                  <a:moveTo>
                    <a:pt x="21066" y="8317"/>
                  </a:moveTo>
                  <a:cubicBezTo>
                    <a:pt x="19481" y="4345"/>
                    <a:pt x="15316" y="9036"/>
                    <a:pt x="10950" y="3616"/>
                  </a:cubicBezTo>
                  <a:cubicBezTo>
                    <a:pt x="9808" y="2184"/>
                    <a:pt x="8391" y="999"/>
                    <a:pt x="6921" y="0"/>
                  </a:cubicBezTo>
                  <a:cubicBezTo>
                    <a:pt x="6816" y="121"/>
                    <a:pt x="6727" y="269"/>
                    <a:pt x="6586" y="362"/>
                  </a:cubicBezTo>
                  <a:cubicBezTo>
                    <a:pt x="5652" y="850"/>
                    <a:pt x="2779" y="5569"/>
                    <a:pt x="0" y="10391"/>
                  </a:cubicBezTo>
                  <a:cubicBezTo>
                    <a:pt x="3135" y="14896"/>
                    <a:pt x="14802" y="21600"/>
                    <a:pt x="17993" y="21600"/>
                  </a:cubicBezTo>
                  <a:cubicBezTo>
                    <a:pt x="19496" y="21600"/>
                    <a:pt x="20301" y="20360"/>
                    <a:pt x="20981" y="19351"/>
                  </a:cubicBezTo>
                  <a:cubicBezTo>
                    <a:pt x="21432" y="14084"/>
                    <a:pt x="21600" y="9656"/>
                    <a:pt x="21066" y="8317"/>
                  </a:cubicBezTo>
                  <a:close/>
                </a:path>
              </a:pathLst>
            </a:custGeom>
            <a:solidFill>
              <a:srgbClr val="E5E7EB"/>
            </a:solidFill>
            <a:ln w="6350" cap="flat">
              <a:solidFill>
                <a:srgbClr val="A6AAA9"/>
              </a:solidFill>
              <a:prstDash val="solid"/>
              <a:round/>
            </a:ln>
            <a:effectLst/>
          </p:spPr>
          <p:txBody>
            <a:bodyPr wrap="square" lIns="19050" tIns="19050" rIns="19050" bIns="19050" numCol="1" anchor="ctr">
              <a:noAutofit/>
            </a:bodyPr>
            <a:lstStyle/>
            <a:p>
              <a:endParaRPr sz="2000"/>
            </a:p>
          </p:txBody>
        </p:sp>
        <p:sp>
          <p:nvSpPr>
            <p:cNvPr id="301" name="Shape 3330">
              <a:extLst>
                <a:ext uri="{FF2B5EF4-FFF2-40B4-BE49-F238E27FC236}">
                  <a16:creationId xmlns:a16="http://schemas.microsoft.com/office/drawing/2014/main" id="{9DDE7F52-8FD6-417D-9F45-C54FF7232C51}"/>
                </a:ext>
              </a:extLst>
            </p:cNvPr>
            <p:cNvSpPr/>
            <p:nvPr/>
          </p:nvSpPr>
          <p:spPr>
            <a:xfrm>
              <a:off x="4741436" y="5896914"/>
              <a:ext cx="366996" cy="19300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74" h="20364" extrusionOk="0">
                  <a:moveTo>
                    <a:pt x="9080" y="18053"/>
                  </a:moveTo>
                  <a:cubicBezTo>
                    <a:pt x="9230" y="17513"/>
                    <a:pt x="8174" y="14397"/>
                    <a:pt x="10211" y="14124"/>
                  </a:cubicBezTo>
                  <a:cubicBezTo>
                    <a:pt x="12249" y="13855"/>
                    <a:pt x="13758" y="13447"/>
                    <a:pt x="14060" y="11146"/>
                  </a:cubicBezTo>
                  <a:cubicBezTo>
                    <a:pt x="14362" y="8845"/>
                    <a:pt x="16777" y="9928"/>
                    <a:pt x="17456" y="9793"/>
                  </a:cubicBezTo>
                  <a:cubicBezTo>
                    <a:pt x="18017" y="9680"/>
                    <a:pt x="19816" y="6706"/>
                    <a:pt x="21574" y="6825"/>
                  </a:cubicBezTo>
                  <a:cubicBezTo>
                    <a:pt x="21600" y="3742"/>
                    <a:pt x="19268" y="4739"/>
                    <a:pt x="17658" y="1847"/>
                  </a:cubicBezTo>
                  <a:cubicBezTo>
                    <a:pt x="15938" y="-1236"/>
                    <a:pt x="12185" y="166"/>
                    <a:pt x="10153" y="1570"/>
                  </a:cubicBezTo>
                  <a:cubicBezTo>
                    <a:pt x="8121" y="2972"/>
                    <a:pt x="5776" y="24"/>
                    <a:pt x="3587" y="2270"/>
                  </a:cubicBezTo>
                  <a:cubicBezTo>
                    <a:pt x="3560" y="2295"/>
                    <a:pt x="3537" y="2311"/>
                    <a:pt x="3511" y="2336"/>
                  </a:cubicBezTo>
                  <a:cubicBezTo>
                    <a:pt x="3033" y="3417"/>
                    <a:pt x="2375" y="4752"/>
                    <a:pt x="1609" y="5864"/>
                  </a:cubicBezTo>
                  <a:cubicBezTo>
                    <a:pt x="136" y="8007"/>
                    <a:pt x="541" y="10127"/>
                    <a:pt x="0" y="10743"/>
                  </a:cubicBezTo>
                  <a:cubicBezTo>
                    <a:pt x="559" y="11117"/>
                    <a:pt x="1098" y="11560"/>
                    <a:pt x="1533" y="12096"/>
                  </a:cubicBezTo>
                  <a:cubicBezTo>
                    <a:pt x="3194" y="14124"/>
                    <a:pt x="4779" y="12369"/>
                    <a:pt x="5382" y="13855"/>
                  </a:cubicBezTo>
                  <a:cubicBezTo>
                    <a:pt x="5585" y="14356"/>
                    <a:pt x="5521" y="16012"/>
                    <a:pt x="5350" y="17983"/>
                  </a:cubicBezTo>
                  <a:cubicBezTo>
                    <a:pt x="5656" y="17538"/>
                    <a:pt x="5892" y="17221"/>
                    <a:pt x="6401" y="17983"/>
                  </a:cubicBezTo>
                  <a:cubicBezTo>
                    <a:pt x="6860" y="18669"/>
                    <a:pt x="6776" y="19522"/>
                    <a:pt x="6717" y="20364"/>
                  </a:cubicBezTo>
                  <a:lnTo>
                    <a:pt x="8023" y="19814"/>
                  </a:lnTo>
                  <a:cubicBezTo>
                    <a:pt x="8023" y="19814"/>
                    <a:pt x="8929" y="18597"/>
                    <a:pt x="9080" y="18053"/>
                  </a:cubicBezTo>
                  <a:close/>
                </a:path>
              </a:pathLst>
            </a:custGeom>
            <a:solidFill>
              <a:srgbClr val="E5E7EB"/>
            </a:solidFill>
            <a:ln w="6350" cap="flat">
              <a:solidFill>
                <a:srgbClr val="A6AAA9"/>
              </a:solidFill>
              <a:prstDash val="solid"/>
              <a:round/>
            </a:ln>
            <a:effectLst/>
          </p:spPr>
          <p:txBody>
            <a:bodyPr wrap="square" lIns="19050" tIns="19050" rIns="19050" bIns="19050" numCol="1" anchor="ctr">
              <a:noAutofit/>
            </a:bodyPr>
            <a:lstStyle/>
            <a:p>
              <a:endParaRPr sz="2000"/>
            </a:p>
          </p:txBody>
        </p:sp>
        <p:sp>
          <p:nvSpPr>
            <p:cNvPr id="302" name="Shape 3331">
              <a:extLst>
                <a:ext uri="{FF2B5EF4-FFF2-40B4-BE49-F238E27FC236}">
                  <a16:creationId xmlns:a16="http://schemas.microsoft.com/office/drawing/2014/main" id="{3919DAD6-069C-4E63-9C5F-A0C279B78F50}"/>
                </a:ext>
              </a:extLst>
            </p:cNvPr>
            <p:cNvSpPr/>
            <p:nvPr/>
          </p:nvSpPr>
          <p:spPr>
            <a:xfrm>
              <a:off x="3067988" y="4821125"/>
              <a:ext cx="1822474" cy="113550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47" h="21600" extrusionOk="0">
                  <a:moveTo>
                    <a:pt x="17975" y="20368"/>
                  </a:moveTo>
                  <a:cubicBezTo>
                    <a:pt x="18051" y="20344"/>
                    <a:pt x="18840" y="20515"/>
                    <a:pt x="18916" y="20197"/>
                  </a:cubicBezTo>
                  <a:cubicBezTo>
                    <a:pt x="18992" y="19881"/>
                    <a:pt x="18324" y="19172"/>
                    <a:pt x="18400" y="19099"/>
                  </a:cubicBezTo>
                  <a:cubicBezTo>
                    <a:pt x="18476" y="19026"/>
                    <a:pt x="18506" y="18244"/>
                    <a:pt x="18627" y="18244"/>
                  </a:cubicBezTo>
                  <a:cubicBezTo>
                    <a:pt x="18749" y="18244"/>
                    <a:pt x="19857" y="18293"/>
                    <a:pt x="19917" y="18244"/>
                  </a:cubicBezTo>
                  <a:cubicBezTo>
                    <a:pt x="19978" y="18196"/>
                    <a:pt x="20191" y="17560"/>
                    <a:pt x="20373" y="17536"/>
                  </a:cubicBezTo>
                  <a:cubicBezTo>
                    <a:pt x="20456" y="17525"/>
                    <a:pt x="20586" y="17688"/>
                    <a:pt x="20703" y="17868"/>
                  </a:cubicBezTo>
                  <a:cubicBezTo>
                    <a:pt x="20908" y="17563"/>
                    <a:pt x="20980" y="16876"/>
                    <a:pt x="21018" y="16320"/>
                  </a:cubicBezTo>
                  <a:cubicBezTo>
                    <a:pt x="21066" y="15637"/>
                    <a:pt x="20924" y="15409"/>
                    <a:pt x="21144" y="15030"/>
                  </a:cubicBezTo>
                  <a:cubicBezTo>
                    <a:pt x="21364" y="14650"/>
                    <a:pt x="21600" y="14625"/>
                    <a:pt x="21537" y="14094"/>
                  </a:cubicBezTo>
                  <a:cubicBezTo>
                    <a:pt x="21474" y="13562"/>
                    <a:pt x="21176" y="14094"/>
                    <a:pt x="20924" y="13841"/>
                  </a:cubicBezTo>
                  <a:cubicBezTo>
                    <a:pt x="20673" y="13588"/>
                    <a:pt x="20452" y="13765"/>
                    <a:pt x="19808" y="13917"/>
                  </a:cubicBezTo>
                  <a:cubicBezTo>
                    <a:pt x="19163" y="14068"/>
                    <a:pt x="18864" y="14499"/>
                    <a:pt x="18896" y="15232"/>
                  </a:cubicBezTo>
                  <a:cubicBezTo>
                    <a:pt x="18927" y="15966"/>
                    <a:pt x="18676" y="15637"/>
                    <a:pt x="18692" y="16269"/>
                  </a:cubicBezTo>
                  <a:cubicBezTo>
                    <a:pt x="18707" y="16901"/>
                    <a:pt x="18189" y="16926"/>
                    <a:pt x="18220" y="17306"/>
                  </a:cubicBezTo>
                  <a:cubicBezTo>
                    <a:pt x="18251" y="17685"/>
                    <a:pt x="17811" y="17306"/>
                    <a:pt x="17685" y="17179"/>
                  </a:cubicBezTo>
                  <a:cubicBezTo>
                    <a:pt x="17560" y="17053"/>
                    <a:pt x="16207" y="17711"/>
                    <a:pt x="16019" y="17761"/>
                  </a:cubicBezTo>
                  <a:cubicBezTo>
                    <a:pt x="15830" y="17812"/>
                    <a:pt x="15484" y="17129"/>
                    <a:pt x="15217" y="17155"/>
                  </a:cubicBezTo>
                  <a:cubicBezTo>
                    <a:pt x="14950" y="17179"/>
                    <a:pt x="14840" y="16522"/>
                    <a:pt x="14808" y="15991"/>
                  </a:cubicBezTo>
                  <a:cubicBezTo>
                    <a:pt x="14777" y="15460"/>
                    <a:pt x="14273" y="14979"/>
                    <a:pt x="14053" y="14499"/>
                  </a:cubicBezTo>
                  <a:cubicBezTo>
                    <a:pt x="13833" y="14018"/>
                    <a:pt x="13802" y="12955"/>
                    <a:pt x="13786" y="12272"/>
                  </a:cubicBezTo>
                  <a:cubicBezTo>
                    <a:pt x="13770" y="11589"/>
                    <a:pt x="13723" y="10425"/>
                    <a:pt x="14022" y="9085"/>
                  </a:cubicBezTo>
                  <a:cubicBezTo>
                    <a:pt x="14062" y="8905"/>
                    <a:pt x="14081" y="8749"/>
                    <a:pt x="14086" y="8609"/>
                  </a:cubicBezTo>
                  <a:cubicBezTo>
                    <a:pt x="13977" y="8501"/>
                    <a:pt x="13871" y="8424"/>
                    <a:pt x="13791" y="8431"/>
                  </a:cubicBezTo>
                  <a:cubicBezTo>
                    <a:pt x="13522" y="8458"/>
                    <a:pt x="12917" y="7864"/>
                    <a:pt x="12800" y="7864"/>
                  </a:cubicBezTo>
                  <a:cubicBezTo>
                    <a:pt x="12682" y="7864"/>
                    <a:pt x="12699" y="7405"/>
                    <a:pt x="12598" y="7161"/>
                  </a:cubicBezTo>
                  <a:cubicBezTo>
                    <a:pt x="12497" y="6918"/>
                    <a:pt x="12564" y="6458"/>
                    <a:pt x="12430" y="6296"/>
                  </a:cubicBezTo>
                  <a:cubicBezTo>
                    <a:pt x="12296" y="6134"/>
                    <a:pt x="11893" y="5513"/>
                    <a:pt x="11758" y="4756"/>
                  </a:cubicBezTo>
                  <a:cubicBezTo>
                    <a:pt x="11624" y="3999"/>
                    <a:pt x="10801" y="3621"/>
                    <a:pt x="10498" y="3595"/>
                  </a:cubicBezTo>
                  <a:cubicBezTo>
                    <a:pt x="10196" y="3567"/>
                    <a:pt x="10028" y="4595"/>
                    <a:pt x="9944" y="4648"/>
                  </a:cubicBezTo>
                  <a:cubicBezTo>
                    <a:pt x="9861" y="4702"/>
                    <a:pt x="9289" y="4108"/>
                    <a:pt x="9121" y="3972"/>
                  </a:cubicBezTo>
                  <a:cubicBezTo>
                    <a:pt x="8953" y="3837"/>
                    <a:pt x="8869" y="3567"/>
                    <a:pt x="8869" y="3243"/>
                  </a:cubicBezTo>
                  <a:cubicBezTo>
                    <a:pt x="8869" y="2918"/>
                    <a:pt x="8517" y="2404"/>
                    <a:pt x="8416" y="2351"/>
                  </a:cubicBezTo>
                  <a:cubicBezTo>
                    <a:pt x="8315" y="2297"/>
                    <a:pt x="7610" y="1189"/>
                    <a:pt x="7610" y="1189"/>
                  </a:cubicBezTo>
                  <a:lnTo>
                    <a:pt x="6501" y="1189"/>
                  </a:lnTo>
                  <a:lnTo>
                    <a:pt x="6266" y="1675"/>
                  </a:lnTo>
                  <a:lnTo>
                    <a:pt x="4251" y="1702"/>
                  </a:lnTo>
                  <a:cubicBezTo>
                    <a:pt x="4251" y="1702"/>
                    <a:pt x="2705" y="783"/>
                    <a:pt x="2420" y="676"/>
                  </a:cubicBezTo>
                  <a:cubicBezTo>
                    <a:pt x="2134" y="568"/>
                    <a:pt x="1630" y="0"/>
                    <a:pt x="1630" y="0"/>
                  </a:cubicBezTo>
                  <a:lnTo>
                    <a:pt x="0" y="344"/>
                  </a:lnTo>
                  <a:cubicBezTo>
                    <a:pt x="84" y="632"/>
                    <a:pt x="200" y="945"/>
                    <a:pt x="375" y="1294"/>
                  </a:cubicBezTo>
                  <a:cubicBezTo>
                    <a:pt x="705" y="1952"/>
                    <a:pt x="941" y="3115"/>
                    <a:pt x="973" y="3520"/>
                  </a:cubicBezTo>
                  <a:cubicBezTo>
                    <a:pt x="1004" y="3925"/>
                    <a:pt x="1460" y="4254"/>
                    <a:pt x="1853" y="4659"/>
                  </a:cubicBezTo>
                  <a:cubicBezTo>
                    <a:pt x="2246" y="5063"/>
                    <a:pt x="2246" y="5949"/>
                    <a:pt x="2199" y="6176"/>
                  </a:cubicBezTo>
                  <a:cubicBezTo>
                    <a:pt x="2152" y="6404"/>
                    <a:pt x="1664" y="6025"/>
                    <a:pt x="1633" y="6252"/>
                  </a:cubicBezTo>
                  <a:cubicBezTo>
                    <a:pt x="1602" y="6479"/>
                    <a:pt x="2262" y="7365"/>
                    <a:pt x="2513" y="7314"/>
                  </a:cubicBezTo>
                  <a:cubicBezTo>
                    <a:pt x="2765" y="7263"/>
                    <a:pt x="2891" y="7517"/>
                    <a:pt x="3284" y="8073"/>
                  </a:cubicBezTo>
                  <a:cubicBezTo>
                    <a:pt x="3677" y="8630"/>
                    <a:pt x="3645" y="9287"/>
                    <a:pt x="3488" y="9489"/>
                  </a:cubicBezTo>
                  <a:cubicBezTo>
                    <a:pt x="3331" y="9692"/>
                    <a:pt x="3803" y="10122"/>
                    <a:pt x="4306" y="10653"/>
                  </a:cubicBezTo>
                  <a:cubicBezTo>
                    <a:pt x="4809" y="11184"/>
                    <a:pt x="5013" y="11842"/>
                    <a:pt x="5060" y="12120"/>
                  </a:cubicBezTo>
                  <a:cubicBezTo>
                    <a:pt x="5107" y="12399"/>
                    <a:pt x="5328" y="12146"/>
                    <a:pt x="5406" y="11766"/>
                  </a:cubicBezTo>
                  <a:cubicBezTo>
                    <a:pt x="5485" y="11387"/>
                    <a:pt x="5249" y="11286"/>
                    <a:pt x="5249" y="10856"/>
                  </a:cubicBezTo>
                  <a:cubicBezTo>
                    <a:pt x="5249" y="10425"/>
                    <a:pt x="4840" y="10501"/>
                    <a:pt x="4651" y="10451"/>
                  </a:cubicBezTo>
                  <a:cubicBezTo>
                    <a:pt x="4463" y="10400"/>
                    <a:pt x="4667" y="9743"/>
                    <a:pt x="4479" y="9439"/>
                  </a:cubicBezTo>
                  <a:cubicBezTo>
                    <a:pt x="4290" y="9135"/>
                    <a:pt x="4117" y="8376"/>
                    <a:pt x="4023" y="7820"/>
                  </a:cubicBezTo>
                  <a:cubicBezTo>
                    <a:pt x="3928" y="7263"/>
                    <a:pt x="3441" y="6708"/>
                    <a:pt x="3237" y="6100"/>
                  </a:cubicBezTo>
                  <a:cubicBezTo>
                    <a:pt x="3032" y="5493"/>
                    <a:pt x="2812" y="5013"/>
                    <a:pt x="2671" y="4860"/>
                  </a:cubicBezTo>
                  <a:cubicBezTo>
                    <a:pt x="2529" y="4709"/>
                    <a:pt x="2875" y="4481"/>
                    <a:pt x="2749" y="4254"/>
                  </a:cubicBezTo>
                  <a:cubicBezTo>
                    <a:pt x="2624" y="4026"/>
                    <a:pt x="2435" y="4051"/>
                    <a:pt x="2199" y="3874"/>
                  </a:cubicBezTo>
                  <a:cubicBezTo>
                    <a:pt x="1963" y="3697"/>
                    <a:pt x="1806" y="3394"/>
                    <a:pt x="1806" y="2989"/>
                  </a:cubicBezTo>
                  <a:cubicBezTo>
                    <a:pt x="1806" y="2584"/>
                    <a:pt x="1649" y="1623"/>
                    <a:pt x="1570" y="1294"/>
                  </a:cubicBezTo>
                  <a:cubicBezTo>
                    <a:pt x="1491" y="965"/>
                    <a:pt x="1743" y="1016"/>
                    <a:pt x="1822" y="1167"/>
                  </a:cubicBezTo>
                  <a:cubicBezTo>
                    <a:pt x="1900" y="1319"/>
                    <a:pt x="1963" y="1471"/>
                    <a:pt x="2073" y="1370"/>
                  </a:cubicBezTo>
                  <a:cubicBezTo>
                    <a:pt x="2183" y="1269"/>
                    <a:pt x="2372" y="1345"/>
                    <a:pt x="2451" y="1623"/>
                  </a:cubicBezTo>
                  <a:cubicBezTo>
                    <a:pt x="2529" y="1901"/>
                    <a:pt x="2796" y="1648"/>
                    <a:pt x="2922" y="1775"/>
                  </a:cubicBezTo>
                  <a:cubicBezTo>
                    <a:pt x="3048" y="1901"/>
                    <a:pt x="2639" y="2053"/>
                    <a:pt x="3048" y="3217"/>
                  </a:cubicBezTo>
                  <a:cubicBezTo>
                    <a:pt x="3457" y="4380"/>
                    <a:pt x="3174" y="3722"/>
                    <a:pt x="3174" y="4506"/>
                  </a:cubicBezTo>
                  <a:cubicBezTo>
                    <a:pt x="3174" y="5291"/>
                    <a:pt x="3425" y="4937"/>
                    <a:pt x="3504" y="4810"/>
                  </a:cubicBezTo>
                  <a:cubicBezTo>
                    <a:pt x="3583" y="4684"/>
                    <a:pt x="3803" y="5063"/>
                    <a:pt x="4007" y="5468"/>
                  </a:cubicBezTo>
                  <a:cubicBezTo>
                    <a:pt x="4211" y="5873"/>
                    <a:pt x="4604" y="5898"/>
                    <a:pt x="4604" y="6125"/>
                  </a:cubicBezTo>
                  <a:cubicBezTo>
                    <a:pt x="4604" y="6353"/>
                    <a:pt x="4683" y="6809"/>
                    <a:pt x="4950" y="6884"/>
                  </a:cubicBezTo>
                  <a:cubicBezTo>
                    <a:pt x="5218" y="6960"/>
                    <a:pt x="5265" y="7441"/>
                    <a:pt x="5438" y="7492"/>
                  </a:cubicBezTo>
                  <a:cubicBezTo>
                    <a:pt x="5611" y="7542"/>
                    <a:pt x="5642" y="7846"/>
                    <a:pt x="5548" y="8174"/>
                  </a:cubicBezTo>
                  <a:cubicBezTo>
                    <a:pt x="5454" y="8503"/>
                    <a:pt x="5548" y="8781"/>
                    <a:pt x="5988" y="9060"/>
                  </a:cubicBezTo>
                  <a:cubicBezTo>
                    <a:pt x="6428" y="9338"/>
                    <a:pt x="6224" y="9389"/>
                    <a:pt x="6570" y="9920"/>
                  </a:cubicBezTo>
                  <a:cubicBezTo>
                    <a:pt x="6916" y="10451"/>
                    <a:pt x="7890" y="12171"/>
                    <a:pt x="8095" y="12652"/>
                  </a:cubicBezTo>
                  <a:cubicBezTo>
                    <a:pt x="8299" y="13132"/>
                    <a:pt x="8362" y="13537"/>
                    <a:pt x="8441" y="13891"/>
                  </a:cubicBezTo>
                  <a:cubicBezTo>
                    <a:pt x="8519" y="14245"/>
                    <a:pt x="8284" y="14423"/>
                    <a:pt x="8409" y="14726"/>
                  </a:cubicBezTo>
                  <a:cubicBezTo>
                    <a:pt x="8535" y="15030"/>
                    <a:pt x="8173" y="14903"/>
                    <a:pt x="8189" y="15131"/>
                  </a:cubicBezTo>
                  <a:cubicBezTo>
                    <a:pt x="8205" y="15358"/>
                    <a:pt x="8409" y="16496"/>
                    <a:pt x="8755" y="16547"/>
                  </a:cubicBezTo>
                  <a:cubicBezTo>
                    <a:pt x="9101" y="16598"/>
                    <a:pt x="9494" y="17280"/>
                    <a:pt x="9777" y="17660"/>
                  </a:cubicBezTo>
                  <a:cubicBezTo>
                    <a:pt x="10060" y="18039"/>
                    <a:pt x="10484" y="17964"/>
                    <a:pt x="10909" y="18217"/>
                  </a:cubicBezTo>
                  <a:cubicBezTo>
                    <a:pt x="11334" y="18469"/>
                    <a:pt x="11695" y="19076"/>
                    <a:pt x="12308" y="19355"/>
                  </a:cubicBezTo>
                  <a:cubicBezTo>
                    <a:pt x="12921" y="19633"/>
                    <a:pt x="13519" y="20063"/>
                    <a:pt x="13912" y="20468"/>
                  </a:cubicBezTo>
                  <a:cubicBezTo>
                    <a:pt x="14305" y="20873"/>
                    <a:pt x="14792" y="20696"/>
                    <a:pt x="15343" y="20341"/>
                  </a:cubicBezTo>
                  <a:cubicBezTo>
                    <a:pt x="15893" y="19987"/>
                    <a:pt x="16317" y="20442"/>
                    <a:pt x="16632" y="20645"/>
                  </a:cubicBezTo>
                  <a:cubicBezTo>
                    <a:pt x="16787" y="20745"/>
                    <a:pt x="17091" y="21164"/>
                    <a:pt x="17395" y="21600"/>
                  </a:cubicBezTo>
                  <a:cubicBezTo>
                    <a:pt x="17673" y="20959"/>
                    <a:pt x="17940" y="20380"/>
                    <a:pt x="17975" y="20368"/>
                  </a:cubicBezTo>
                  <a:close/>
                </a:path>
              </a:pathLst>
            </a:custGeom>
            <a:solidFill>
              <a:srgbClr val="E5E7EB"/>
            </a:solidFill>
            <a:ln w="6350" cap="flat">
              <a:solidFill>
                <a:srgbClr val="A6AAA9"/>
              </a:solidFill>
              <a:prstDash val="solid"/>
              <a:round/>
            </a:ln>
            <a:effectLst/>
          </p:spPr>
          <p:txBody>
            <a:bodyPr wrap="square" lIns="19050" tIns="19050" rIns="19050" bIns="19050" numCol="1" anchor="ctr">
              <a:noAutofit/>
            </a:bodyPr>
            <a:lstStyle/>
            <a:p>
              <a:endParaRPr sz="2000"/>
            </a:p>
          </p:txBody>
        </p:sp>
        <p:sp>
          <p:nvSpPr>
            <p:cNvPr id="303" name="Shape 3332">
              <a:extLst>
                <a:ext uri="{FF2B5EF4-FFF2-40B4-BE49-F238E27FC236}">
                  <a16:creationId xmlns:a16="http://schemas.microsoft.com/office/drawing/2014/main" id="{77DDAD13-4A1E-4EF4-8C83-CCDB8AEDCD43}"/>
                </a:ext>
              </a:extLst>
            </p:cNvPr>
            <p:cNvSpPr/>
            <p:nvPr/>
          </p:nvSpPr>
          <p:spPr>
            <a:xfrm>
              <a:off x="4542217" y="5777381"/>
              <a:ext cx="255961" cy="24871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8870" y="14384"/>
                  </a:moveTo>
                  <a:cubicBezTo>
                    <a:pt x="19971" y="13468"/>
                    <a:pt x="20915" y="12370"/>
                    <a:pt x="21600" y="11479"/>
                  </a:cubicBezTo>
                  <a:cubicBezTo>
                    <a:pt x="19841" y="12461"/>
                    <a:pt x="19305" y="11521"/>
                    <a:pt x="19562" y="10247"/>
                  </a:cubicBezTo>
                  <a:lnTo>
                    <a:pt x="17028" y="10594"/>
                  </a:lnTo>
                  <a:lnTo>
                    <a:pt x="17290" y="74"/>
                  </a:lnTo>
                  <a:cubicBezTo>
                    <a:pt x="15247" y="162"/>
                    <a:pt x="9526" y="0"/>
                    <a:pt x="8795" y="0"/>
                  </a:cubicBezTo>
                  <a:cubicBezTo>
                    <a:pt x="7930" y="0"/>
                    <a:pt x="7712" y="3570"/>
                    <a:pt x="7172" y="3903"/>
                  </a:cubicBezTo>
                  <a:cubicBezTo>
                    <a:pt x="6631" y="4239"/>
                    <a:pt x="11396" y="7473"/>
                    <a:pt x="10855" y="8919"/>
                  </a:cubicBezTo>
                  <a:cubicBezTo>
                    <a:pt x="10313" y="10371"/>
                    <a:pt x="4680" y="9587"/>
                    <a:pt x="4139" y="9698"/>
                  </a:cubicBezTo>
                  <a:cubicBezTo>
                    <a:pt x="3887" y="9754"/>
                    <a:pt x="1982" y="12397"/>
                    <a:pt x="0" y="15323"/>
                  </a:cubicBezTo>
                  <a:cubicBezTo>
                    <a:pt x="2235" y="17368"/>
                    <a:pt x="4471" y="19498"/>
                    <a:pt x="5551" y="20203"/>
                  </a:cubicBezTo>
                  <a:cubicBezTo>
                    <a:pt x="7683" y="21586"/>
                    <a:pt x="11162" y="20084"/>
                    <a:pt x="12619" y="21473"/>
                  </a:cubicBezTo>
                  <a:cubicBezTo>
                    <a:pt x="12664" y="21510"/>
                    <a:pt x="12726" y="21556"/>
                    <a:pt x="12780" y="21600"/>
                  </a:cubicBezTo>
                  <a:cubicBezTo>
                    <a:pt x="14298" y="20115"/>
                    <a:pt x="15868" y="18662"/>
                    <a:pt x="16378" y="18511"/>
                  </a:cubicBezTo>
                  <a:cubicBezTo>
                    <a:pt x="17463" y="18175"/>
                    <a:pt x="16595" y="16279"/>
                    <a:pt x="18870" y="14384"/>
                  </a:cubicBezTo>
                  <a:close/>
                </a:path>
              </a:pathLst>
            </a:custGeom>
            <a:solidFill>
              <a:srgbClr val="E5E7EB"/>
            </a:solidFill>
            <a:ln w="6350" cap="flat">
              <a:solidFill>
                <a:srgbClr val="A6AAA9"/>
              </a:solidFill>
              <a:prstDash val="solid"/>
              <a:round/>
            </a:ln>
            <a:effectLst/>
          </p:spPr>
          <p:txBody>
            <a:bodyPr wrap="square" lIns="19050" tIns="19050" rIns="19050" bIns="19050" numCol="1" anchor="ctr">
              <a:noAutofit/>
            </a:bodyPr>
            <a:lstStyle/>
            <a:p>
              <a:endParaRPr sz="2000"/>
            </a:p>
          </p:txBody>
        </p:sp>
        <p:sp>
          <p:nvSpPr>
            <p:cNvPr id="304" name="Shape 3333">
              <a:extLst>
                <a:ext uri="{FF2B5EF4-FFF2-40B4-BE49-F238E27FC236}">
                  <a16:creationId xmlns:a16="http://schemas.microsoft.com/office/drawing/2014/main" id="{D8D71306-48E3-4EA8-86C7-1F19970B9198}"/>
                </a:ext>
              </a:extLst>
            </p:cNvPr>
            <p:cNvSpPr/>
            <p:nvPr/>
          </p:nvSpPr>
          <p:spPr>
            <a:xfrm>
              <a:off x="4741436" y="5757459"/>
              <a:ext cx="78074" cy="15922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530" extrusionOk="0">
                  <a:moveTo>
                    <a:pt x="3197" y="5036"/>
                  </a:moveTo>
                  <a:cubicBezTo>
                    <a:pt x="2974" y="5097"/>
                    <a:pt x="2096" y="5131"/>
                    <a:pt x="856" y="5152"/>
                  </a:cubicBezTo>
                  <a:lnTo>
                    <a:pt x="0" y="21530"/>
                  </a:lnTo>
                  <a:lnTo>
                    <a:pt x="8305" y="20991"/>
                  </a:lnTo>
                  <a:cubicBezTo>
                    <a:pt x="8900" y="19583"/>
                    <a:pt x="10792" y="17923"/>
                    <a:pt x="13510" y="16890"/>
                  </a:cubicBezTo>
                  <a:cubicBezTo>
                    <a:pt x="20131" y="14375"/>
                    <a:pt x="10194" y="4305"/>
                    <a:pt x="17921" y="3405"/>
                  </a:cubicBezTo>
                  <a:cubicBezTo>
                    <a:pt x="19345" y="3234"/>
                    <a:pt x="20526" y="2842"/>
                    <a:pt x="21600" y="2355"/>
                  </a:cubicBezTo>
                  <a:cubicBezTo>
                    <a:pt x="18852" y="1080"/>
                    <a:pt x="15803" y="-70"/>
                    <a:pt x="13852" y="4"/>
                  </a:cubicBezTo>
                  <a:cubicBezTo>
                    <a:pt x="9589" y="177"/>
                    <a:pt x="4618" y="4694"/>
                    <a:pt x="3197" y="5036"/>
                  </a:cubicBezTo>
                  <a:close/>
                </a:path>
              </a:pathLst>
            </a:custGeom>
            <a:solidFill>
              <a:srgbClr val="E5E7EB"/>
            </a:solidFill>
            <a:ln w="6350" cap="flat">
              <a:solidFill>
                <a:srgbClr val="A6AAA9"/>
              </a:solidFill>
              <a:prstDash val="solid"/>
              <a:round/>
            </a:ln>
            <a:effectLst/>
          </p:spPr>
          <p:txBody>
            <a:bodyPr wrap="square" lIns="19050" tIns="19050" rIns="19050" bIns="19050" numCol="1" anchor="ctr">
              <a:noAutofit/>
            </a:bodyPr>
            <a:lstStyle/>
            <a:p>
              <a:endParaRPr sz="2000"/>
            </a:p>
          </p:txBody>
        </p:sp>
        <p:sp>
          <p:nvSpPr>
            <p:cNvPr id="305" name="Shape 3334">
              <a:extLst>
                <a:ext uri="{FF2B5EF4-FFF2-40B4-BE49-F238E27FC236}">
                  <a16:creationId xmlns:a16="http://schemas.microsoft.com/office/drawing/2014/main" id="{57CE7B45-3981-41C2-8DB0-A584EB996515}"/>
                </a:ext>
              </a:extLst>
            </p:cNvPr>
            <p:cNvSpPr/>
            <p:nvPr/>
          </p:nvSpPr>
          <p:spPr>
            <a:xfrm>
              <a:off x="5637927" y="5637927"/>
              <a:ext cx="172581" cy="13764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08" h="19927" extrusionOk="0">
                  <a:moveTo>
                    <a:pt x="9445" y="634"/>
                  </a:moveTo>
                  <a:cubicBezTo>
                    <a:pt x="6206" y="3326"/>
                    <a:pt x="14301" y="9103"/>
                    <a:pt x="14301" y="12565"/>
                  </a:cubicBezTo>
                  <a:cubicBezTo>
                    <a:pt x="14301" y="16026"/>
                    <a:pt x="1310" y="11911"/>
                    <a:pt x="55" y="15649"/>
                  </a:cubicBezTo>
                  <a:cubicBezTo>
                    <a:pt x="-592" y="17570"/>
                    <a:pt x="4587" y="20265"/>
                    <a:pt x="9445" y="18341"/>
                  </a:cubicBezTo>
                  <a:cubicBezTo>
                    <a:pt x="13966" y="16550"/>
                    <a:pt x="17071" y="18417"/>
                    <a:pt x="19573" y="19927"/>
                  </a:cubicBezTo>
                  <a:cubicBezTo>
                    <a:pt x="19936" y="14097"/>
                    <a:pt x="20496" y="7517"/>
                    <a:pt x="21008" y="3053"/>
                  </a:cubicBezTo>
                  <a:cubicBezTo>
                    <a:pt x="16906" y="1800"/>
                    <a:pt x="11801" y="-1335"/>
                    <a:pt x="9445" y="634"/>
                  </a:cubicBezTo>
                  <a:close/>
                </a:path>
              </a:pathLst>
            </a:custGeom>
            <a:solidFill>
              <a:srgbClr val="E5E7EB"/>
            </a:solidFill>
            <a:ln w="6350" cap="flat">
              <a:solidFill>
                <a:srgbClr val="A6AAA9"/>
              </a:solidFill>
              <a:prstDash val="solid"/>
              <a:round/>
            </a:ln>
            <a:effectLst/>
          </p:spPr>
          <p:txBody>
            <a:bodyPr wrap="square" lIns="19050" tIns="19050" rIns="19050" bIns="19050" numCol="1" anchor="ctr">
              <a:noAutofit/>
            </a:bodyPr>
            <a:lstStyle/>
            <a:p>
              <a:endParaRPr sz="2000"/>
            </a:p>
          </p:txBody>
        </p:sp>
        <p:sp>
          <p:nvSpPr>
            <p:cNvPr id="306" name="Shape 3335">
              <a:extLst>
                <a:ext uri="{FF2B5EF4-FFF2-40B4-BE49-F238E27FC236}">
                  <a16:creationId xmlns:a16="http://schemas.microsoft.com/office/drawing/2014/main" id="{7D74B20C-9449-4FC0-9337-79A96CF4A0D9}"/>
                </a:ext>
              </a:extLst>
            </p:cNvPr>
            <p:cNvSpPr/>
            <p:nvPr/>
          </p:nvSpPr>
          <p:spPr>
            <a:xfrm>
              <a:off x="5797303" y="5657849"/>
              <a:ext cx="204036" cy="12174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19017" extrusionOk="0">
                  <a:moveTo>
                    <a:pt x="8366" y="14416"/>
                  </a:moveTo>
                  <a:cubicBezTo>
                    <a:pt x="13434" y="11924"/>
                    <a:pt x="21600" y="16494"/>
                    <a:pt x="21600" y="10681"/>
                  </a:cubicBezTo>
                  <a:cubicBezTo>
                    <a:pt x="21600" y="4862"/>
                    <a:pt x="8084" y="-1371"/>
                    <a:pt x="4706" y="294"/>
                  </a:cubicBezTo>
                  <a:cubicBezTo>
                    <a:pt x="3788" y="741"/>
                    <a:pt x="2578" y="510"/>
                    <a:pt x="1248" y="0"/>
                  </a:cubicBezTo>
                  <a:cubicBezTo>
                    <a:pt x="803" y="4816"/>
                    <a:pt x="316" y="11915"/>
                    <a:pt x="0" y="18205"/>
                  </a:cubicBezTo>
                  <a:cubicBezTo>
                    <a:pt x="162" y="18333"/>
                    <a:pt x="326" y="18457"/>
                    <a:pt x="482" y="18570"/>
                  </a:cubicBezTo>
                  <a:cubicBezTo>
                    <a:pt x="2736" y="20229"/>
                    <a:pt x="3297" y="16908"/>
                    <a:pt x="8366" y="14416"/>
                  </a:cubicBezTo>
                  <a:close/>
                </a:path>
              </a:pathLst>
            </a:custGeom>
            <a:solidFill>
              <a:srgbClr val="E5E7EB"/>
            </a:solidFill>
            <a:ln w="6350" cap="flat">
              <a:solidFill>
                <a:srgbClr val="A6AAA9"/>
              </a:solidFill>
              <a:prstDash val="solid"/>
              <a:round/>
            </a:ln>
            <a:effectLst/>
          </p:spPr>
          <p:txBody>
            <a:bodyPr wrap="square" lIns="19050" tIns="19050" rIns="19050" bIns="19050" numCol="1" anchor="ctr">
              <a:noAutofit/>
            </a:bodyPr>
            <a:lstStyle/>
            <a:p>
              <a:endParaRPr sz="2000"/>
            </a:p>
          </p:txBody>
        </p:sp>
        <p:sp>
          <p:nvSpPr>
            <p:cNvPr id="307" name="Shape 3336">
              <a:extLst>
                <a:ext uri="{FF2B5EF4-FFF2-40B4-BE49-F238E27FC236}">
                  <a16:creationId xmlns:a16="http://schemas.microsoft.com/office/drawing/2014/main" id="{B0C077FD-A465-44ED-8201-C1B8C887ACED}"/>
                </a:ext>
              </a:extLst>
            </p:cNvPr>
            <p:cNvSpPr/>
            <p:nvPr/>
          </p:nvSpPr>
          <p:spPr>
            <a:xfrm>
              <a:off x="4860969" y="5956680"/>
              <a:ext cx="253343" cy="26185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15" h="21454" extrusionOk="0">
                  <a:moveTo>
                    <a:pt x="11536" y="20299"/>
                  </a:moveTo>
                  <a:cubicBezTo>
                    <a:pt x="12651" y="20839"/>
                    <a:pt x="15437" y="20299"/>
                    <a:pt x="16552" y="21107"/>
                  </a:cubicBezTo>
                  <a:cubicBezTo>
                    <a:pt x="17092" y="21500"/>
                    <a:pt x="18008" y="21510"/>
                    <a:pt x="19061" y="21376"/>
                  </a:cubicBezTo>
                  <a:cubicBezTo>
                    <a:pt x="18736" y="20920"/>
                    <a:pt x="18486" y="20550"/>
                    <a:pt x="18362" y="20324"/>
                  </a:cubicBezTo>
                  <a:cubicBezTo>
                    <a:pt x="17575" y="18909"/>
                    <a:pt x="18924" y="16076"/>
                    <a:pt x="19598" y="14006"/>
                  </a:cubicBezTo>
                  <a:cubicBezTo>
                    <a:pt x="20272" y="11933"/>
                    <a:pt x="19035" y="6925"/>
                    <a:pt x="20272" y="5618"/>
                  </a:cubicBezTo>
                  <a:cubicBezTo>
                    <a:pt x="21508" y="4309"/>
                    <a:pt x="20834" y="3546"/>
                    <a:pt x="21396" y="497"/>
                  </a:cubicBezTo>
                  <a:cubicBezTo>
                    <a:pt x="21432" y="299"/>
                    <a:pt x="21406" y="165"/>
                    <a:pt x="21407" y="2"/>
                  </a:cubicBezTo>
                  <a:cubicBezTo>
                    <a:pt x="18879" y="-90"/>
                    <a:pt x="16292" y="2220"/>
                    <a:pt x="15487" y="2307"/>
                  </a:cubicBezTo>
                  <a:cubicBezTo>
                    <a:pt x="14509" y="2413"/>
                    <a:pt x="11037" y="1571"/>
                    <a:pt x="10603" y="3358"/>
                  </a:cubicBezTo>
                  <a:cubicBezTo>
                    <a:pt x="10168" y="5145"/>
                    <a:pt x="7999" y="5462"/>
                    <a:pt x="5069" y="5671"/>
                  </a:cubicBezTo>
                  <a:cubicBezTo>
                    <a:pt x="2140" y="5883"/>
                    <a:pt x="3658" y="8302"/>
                    <a:pt x="3441" y="8722"/>
                  </a:cubicBezTo>
                  <a:cubicBezTo>
                    <a:pt x="3224" y="9144"/>
                    <a:pt x="1923" y="10089"/>
                    <a:pt x="1923" y="10089"/>
                  </a:cubicBezTo>
                  <a:lnTo>
                    <a:pt x="44" y="10516"/>
                  </a:lnTo>
                  <a:cubicBezTo>
                    <a:pt x="-43" y="11197"/>
                    <a:pt x="-92" y="11870"/>
                    <a:pt x="826" y="12373"/>
                  </a:cubicBezTo>
                  <a:cubicBezTo>
                    <a:pt x="2624" y="13352"/>
                    <a:pt x="5096" y="17166"/>
                    <a:pt x="7007" y="18145"/>
                  </a:cubicBezTo>
                  <a:cubicBezTo>
                    <a:pt x="7927" y="18615"/>
                    <a:pt x="8497" y="19388"/>
                    <a:pt x="8742" y="20138"/>
                  </a:cubicBezTo>
                  <a:cubicBezTo>
                    <a:pt x="9843" y="20055"/>
                    <a:pt x="10961" y="20018"/>
                    <a:pt x="11536" y="20299"/>
                  </a:cubicBezTo>
                  <a:close/>
                </a:path>
              </a:pathLst>
            </a:custGeom>
            <a:solidFill>
              <a:srgbClr val="E5E7EB"/>
            </a:solidFill>
            <a:ln w="6350" cap="flat">
              <a:solidFill>
                <a:srgbClr val="A6AAA9"/>
              </a:solidFill>
              <a:prstDash val="solid"/>
              <a:round/>
            </a:ln>
            <a:effectLst/>
          </p:spPr>
          <p:txBody>
            <a:bodyPr wrap="square" lIns="19050" tIns="19050" rIns="19050" bIns="19050" numCol="1" anchor="ctr">
              <a:noAutofit/>
            </a:bodyPr>
            <a:lstStyle/>
            <a:p>
              <a:endParaRPr sz="2000"/>
            </a:p>
          </p:txBody>
        </p:sp>
        <p:sp>
          <p:nvSpPr>
            <p:cNvPr id="308" name="Shape 3337">
              <a:extLst>
                <a:ext uri="{FF2B5EF4-FFF2-40B4-BE49-F238E27FC236}">
                  <a16:creationId xmlns:a16="http://schemas.microsoft.com/office/drawing/2014/main" id="{1D4FD77F-BBC5-4D11-8824-22DDC4882998}"/>
                </a:ext>
              </a:extLst>
            </p:cNvPr>
            <p:cNvSpPr/>
            <p:nvPr/>
          </p:nvSpPr>
          <p:spPr>
            <a:xfrm>
              <a:off x="5657850" y="6554340"/>
              <a:ext cx="2369795" cy="243953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05" h="21571" extrusionOk="0">
                  <a:moveTo>
                    <a:pt x="11389" y="21326"/>
                  </a:moveTo>
                  <a:cubicBezTo>
                    <a:pt x="11725" y="21091"/>
                    <a:pt x="11641" y="20950"/>
                    <a:pt x="11797" y="20668"/>
                  </a:cubicBezTo>
                  <a:cubicBezTo>
                    <a:pt x="11953" y="20385"/>
                    <a:pt x="11821" y="20268"/>
                    <a:pt x="12085" y="20021"/>
                  </a:cubicBezTo>
                  <a:cubicBezTo>
                    <a:pt x="12349" y="19774"/>
                    <a:pt x="12037" y="19609"/>
                    <a:pt x="12374" y="19456"/>
                  </a:cubicBezTo>
                  <a:cubicBezTo>
                    <a:pt x="12710" y="19304"/>
                    <a:pt x="12662" y="19598"/>
                    <a:pt x="12386" y="19938"/>
                  </a:cubicBezTo>
                  <a:cubicBezTo>
                    <a:pt x="12109" y="20280"/>
                    <a:pt x="12061" y="20374"/>
                    <a:pt x="12422" y="20115"/>
                  </a:cubicBezTo>
                  <a:cubicBezTo>
                    <a:pt x="12782" y="19856"/>
                    <a:pt x="12914" y="19492"/>
                    <a:pt x="13118" y="19080"/>
                  </a:cubicBezTo>
                  <a:cubicBezTo>
                    <a:pt x="13322" y="18669"/>
                    <a:pt x="13479" y="18539"/>
                    <a:pt x="13659" y="18516"/>
                  </a:cubicBezTo>
                  <a:cubicBezTo>
                    <a:pt x="13839" y="18492"/>
                    <a:pt x="13839" y="18057"/>
                    <a:pt x="13815" y="17752"/>
                  </a:cubicBezTo>
                  <a:cubicBezTo>
                    <a:pt x="13791" y="17446"/>
                    <a:pt x="13695" y="17164"/>
                    <a:pt x="13827" y="16964"/>
                  </a:cubicBezTo>
                  <a:cubicBezTo>
                    <a:pt x="13959" y="16764"/>
                    <a:pt x="13827" y="16576"/>
                    <a:pt x="13995" y="16576"/>
                  </a:cubicBezTo>
                  <a:cubicBezTo>
                    <a:pt x="14163" y="16576"/>
                    <a:pt x="14415" y="16329"/>
                    <a:pt x="14680" y="16070"/>
                  </a:cubicBezTo>
                  <a:cubicBezTo>
                    <a:pt x="14944" y="15811"/>
                    <a:pt x="15112" y="15788"/>
                    <a:pt x="15388" y="15764"/>
                  </a:cubicBezTo>
                  <a:cubicBezTo>
                    <a:pt x="15664" y="15741"/>
                    <a:pt x="15509" y="15647"/>
                    <a:pt x="15689" y="15600"/>
                  </a:cubicBezTo>
                  <a:cubicBezTo>
                    <a:pt x="15869" y="15553"/>
                    <a:pt x="15989" y="15388"/>
                    <a:pt x="16109" y="15282"/>
                  </a:cubicBezTo>
                  <a:cubicBezTo>
                    <a:pt x="16229" y="15176"/>
                    <a:pt x="16722" y="15294"/>
                    <a:pt x="17010" y="15294"/>
                  </a:cubicBezTo>
                  <a:cubicBezTo>
                    <a:pt x="17298" y="15294"/>
                    <a:pt x="17490" y="15318"/>
                    <a:pt x="17490" y="15141"/>
                  </a:cubicBezTo>
                  <a:cubicBezTo>
                    <a:pt x="17490" y="14965"/>
                    <a:pt x="17622" y="14823"/>
                    <a:pt x="17790" y="14823"/>
                  </a:cubicBezTo>
                  <a:cubicBezTo>
                    <a:pt x="17959" y="14823"/>
                    <a:pt x="18031" y="14777"/>
                    <a:pt x="18031" y="14541"/>
                  </a:cubicBezTo>
                  <a:cubicBezTo>
                    <a:pt x="18031" y="14306"/>
                    <a:pt x="18103" y="14165"/>
                    <a:pt x="18247" y="14059"/>
                  </a:cubicBezTo>
                  <a:cubicBezTo>
                    <a:pt x="18391" y="13954"/>
                    <a:pt x="18415" y="13719"/>
                    <a:pt x="18463" y="13566"/>
                  </a:cubicBezTo>
                  <a:cubicBezTo>
                    <a:pt x="18511" y="13413"/>
                    <a:pt x="18667" y="13507"/>
                    <a:pt x="18667" y="13283"/>
                  </a:cubicBezTo>
                  <a:cubicBezTo>
                    <a:pt x="18667" y="13060"/>
                    <a:pt x="18751" y="12813"/>
                    <a:pt x="18751" y="12637"/>
                  </a:cubicBezTo>
                  <a:cubicBezTo>
                    <a:pt x="18751" y="12460"/>
                    <a:pt x="18944" y="12484"/>
                    <a:pt x="19028" y="12354"/>
                  </a:cubicBezTo>
                  <a:cubicBezTo>
                    <a:pt x="19112" y="12225"/>
                    <a:pt x="18956" y="12061"/>
                    <a:pt x="19088" y="11696"/>
                  </a:cubicBezTo>
                  <a:cubicBezTo>
                    <a:pt x="19220" y="11332"/>
                    <a:pt x="19088" y="10991"/>
                    <a:pt x="19088" y="10662"/>
                  </a:cubicBezTo>
                  <a:cubicBezTo>
                    <a:pt x="19088" y="10332"/>
                    <a:pt x="19088" y="9991"/>
                    <a:pt x="19208" y="9885"/>
                  </a:cubicBezTo>
                  <a:cubicBezTo>
                    <a:pt x="19328" y="9780"/>
                    <a:pt x="19268" y="9721"/>
                    <a:pt x="19172" y="9674"/>
                  </a:cubicBezTo>
                  <a:cubicBezTo>
                    <a:pt x="19076" y="9627"/>
                    <a:pt x="19184" y="9497"/>
                    <a:pt x="19268" y="9521"/>
                  </a:cubicBezTo>
                  <a:cubicBezTo>
                    <a:pt x="19352" y="9544"/>
                    <a:pt x="19448" y="9721"/>
                    <a:pt x="19604" y="9627"/>
                  </a:cubicBezTo>
                  <a:cubicBezTo>
                    <a:pt x="19760" y="9533"/>
                    <a:pt x="19904" y="9133"/>
                    <a:pt x="20037" y="8804"/>
                  </a:cubicBezTo>
                  <a:cubicBezTo>
                    <a:pt x="20169" y="8474"/>
                    <a:pt x="20385" y="8486"/>
                    <a:pt x="20553" y="8416"/>
                  </a:cubicBezTo>
                  <a:cubicBezTo>
                    <a:pt x="20721" y="8345"/>
                    <a:pt x="21082" y="7945"/>
                    <a:pt x="21310" y="7369"/>
                  </a:cubicBezTo>
                  <a:cubicBezTo>
                    <a:pt x="21538" y="6793"/>
                    <a:pt x="21298" y="6229"/>
                    <a:pt x="21202" y="5829"/>
                  </a:cubicBezTo>
                  <a:cubicBezTo>
                    <a:pt x="21105" y="5429"/>
                    <a:pt x="20973" y="5511"/>
                    <a:pt x="20733" y="5523"/>
                  </a:cubicBezTo>
                  <a:cubicBezTo>
                    <a:pt x="20493" y="5535"/>
                    <a:pt x="20037" y="5476"/>
                    <a:pt x="19436" y="4841"/>
                  </a:cubicBezTo>
                  <a:cubicBezTo>
                    <a:pt x="18836" y="4206"/>
                    <a:pt x="18247" y="4253"/>
                    <a:pt x="17851" y="4359"/>
                  </a:cubicBezTo>
                  <a:cubicBezTo>
                    <a:pt x="17454" y="4465"/>
                    <a:pt x="17046" y="4171"/>
                    <a:pt x="16782" y="4112"/>
                  </a:cubicBezTo>
                  <a:cubicBezTo>
                    <a:pt x="16517" y="4054"/>
                    <a:pt x="16265" y="4383"/>
                    <a:pt x="16073" y="4453"/>
                  </a:cubicBezTo>
                  <a:cubicBezTo>
                    <a:pt x="15881" y="4523"/>
                    <a:pt x="16169" y="4171"/>
                    <a:pt x="16181" y="3948"/>
                  </a:cubicBezTo>
                  <a:cubicBezTo>
                    <a:pt x="16193" y="3724"/>
                    <a:pt x="15460" y="3407"/>
                    <a:pt x="14908" y="3195"/>
                  </a:cubicBezTo>
                  <a:cubicBezTo>
                    <a:pt x="14355" y="2983"/>
                    <a:pt x="14115" y="3089"/>
                    <a:pt x="14115" y="3430"/>
                  </a:cubicBezTo>
                  <a:cubicBezTo>
                    <a:pt x="14115" y="3771"/>
                    <a:pt x="13899" y="3324"/>
                    <a:pt x="13731" y="3689"/>
                  </a:cubicBezTo>
                  <a:cubicBezTo>
                    <a:pt x="13563" y="4054"/>
                    <a:pt x="13250" y="3818"/>
                    <a:pt x="13455" y="3701"/>
                  </a:cubicBezTo>
                  <a:cubicBezTo>
                    <a:pt x="13659" y="3583"/>
                    <a:pt x="13851" y="3313"/>
                    <a:pt x="13923" y="3089"/>
                  </a:cubicBezTo>
                  <a:cubicBezTo>
                    <a:pt x="13995" y="2866"/>
                    <a:pt x="13130" y="2689"/>
                    <a:pt x="12830" y="2807"/>
                  </a:cubicBezTo>
                  <a:cubicBezTo>
                    <a:pt x="12530" y="2925"/>
                    <a:pt x="12722" y="3348"/>
                    <a:pt x="12482" y="3218"/>
                  </a:cubicBezTo>
                  <a:cubicBezTo>
                    <a:pt x="12241" y="3089"/>
                    <a:pt x="12434" y="2772"/>
                    <a:pt x="12626" y="2783"/>
                  </a:cubicBezTo>
                  <a:cubicBezTo>
                    <a:pt x="12818" y="2795"/>
                    <a:pt x="13034" y="2407"/>
                    <a:pt x="13166" y="2125"/>
                  </a:cubicBezTo>
                  <a:cubicBezTo>
                    <a:pt x="13298" y="1843"/>
                    <a:pt x="12938" y="1796"/>
                    <a:pt x="12722" y="1561"/>
                  </a:cubicBezTo>
                  <a:cubicBezTo>
                    <a:pt x="12508" y="1328"/>
                    <a:pt x="12552" y="649"/>
                    <a:pt x="12333" y="542"/>
                  </a:cubicBezTo>
                  <a:cubicBezTo>
                    <a:pt x="12098" y="770"/>
                    <a:pt x="11782" y="1126"/>
                    <a:pt x="11693" y="1387"/>
                  </a:cubicBezTo>
                  <a:cubicBezTo>
                    <a:pt x="11579" y="1722"/>
                    <a:pt x="11433" y="1531"/>
                    <a:pt x="11124" y="1626"/>
                  </a:cubicBezTo>
                  <a:cubicBezTo>
                    <a:pt x="10815" y="1722"/>
                    <a:pt x="10669" y="1594"/>
                    <a:pt x="10587" y="1467"/>
                  </a:cubicBezTo>
                  <a:cubicBezTo>
                    <a:pt x="10506" y="1339"/>
                    <a:pt x="10197" y="1467"/>
                    <a:pt x="9986" y="1451"/>
                  </a:cubicBezTo>
                  <a:cubicBezTo>
                    <a:pt x="9774" y="1435"/>
                    <a:pt x="9904" y="1706"/>
                    <a:pt x="9758" y="1786"/>
                  </a:cubicBezTo>
                  <a:cubicBezTo>
                    <a:pt x="9612" y="1865"/>
                    <a:pt x="9238" y="1626"/>
                    <a:pt x="9108" y="1770"/>
                  </a:cubicBezTo>
                  <a:cubicBezTo>
                    <a:pt x="8978" y="1913"/>
                    <a:pt x="8896" y="1770"/>
                    <a:pt x="8831" y="1897"/>
                  </a:cubicBezTo>
                  <a:cubicBezTo>
                    <a:pt x="8766" y="2024"/>
                    <a:pt x="8539" y="1945"/>
                    <a:pt x="8474" y="2024"/>
                  </a:cubicBezTo>
                  <a:cubicBezTo>
                    <a:pt x="8408" y="2104"/>
                    <a:pt x="8181" y="2152"/>
                    <a:pt x="7888" y="1833"/>
                  </a:cubicBezTo>
                  <a:cubicBezTo>
                    <a:pt x="7595" y="1515"/>
                    <a:pt x="7644" y="990"/>
                    <a:pt x="7774" y="894"/>
                  </a:cubicBezTo>
                  <a:cubicBezTo>
                    <a:pt x="7904" y="799"/>
                    <a:pt x="7904" y="528"/>
                    <a:pt x="7726" y="448"/>
                  </a:cubicBezTo>
                  <a:cubicBezTo>
                    <a:pt x="7547" y="369"/>
                    <a:pt x="7726" y="35"/>
                    <a:pt x="7498" y="3"/>
                  </a:cubicBezTo>
                  <a:cubicBezTo>
                    <a:pt x="7270" y="-29"/>
                    <a:pt x="7303" y="257"/>
                    <a:pt x="7157" y="305"/>
                  </a:cubicBezTo>
                  <a:cubicBezTo>
                    <a:pt x="7010" y="353"/>
                    <a:pt x="6653" y="592"/>
                    <a:pt x="6490" y="560"/>
                  </a:cubicBezTo>
                  <a:cubicBezTo>
                    <a:pt x="6327" y="528"/>
                    <a:pt x="6116" y="592"/>
                    <a:pt x="6116" y="767"/>
                  </a:cubicBezTo>
                  <a:cubicBezTo>
                    <a:pt x="6116" y="942"/>
                    <a:pt x="5937" y="894"/>
                    <a:pt x="5904" y="751"/>
                  </a:cubicBezTo>
                  <a:cubicBezTo>
                    <a:pt x="5872" y="608"/>
                    <a:pt x="5531" y="687"/>
                    <a:pt x="5433" y="592"/>
                  </a:cubicBezTo>
                  <a:cubicBezTo>
                    <a:pt x="5336" y="496"/>
                    <a:pt x="4880" y="544"/>
                    <a:pt x="5075" y="655"/>
                  </a:cubicBezTo>
                  <a:cubicBezTo>
                    <a:pt x="5270" y="767"/>
                    <a:pt x="5287" y="878"/>
                    <a:pt x="5287" y="1053"/>
                  </a:cubicBezTo>
                  <a:cubicBezTo>
                    <a:pt x="5287" y="1228"/>
                    <a:pt x="5433" y="1181"/>
                    <a:pt x="5433" y="1387"/>
                  </a:cubicBezTo>
                  <a:cubicBezTo>
                    <a:pt x="5433" y="1594"/>
                    <a:pt x="5596" y="1451"/>
                    <a:pt x="5709" y="1451"/>
                  </a:cubicBezTo>
                  <a:cubicBezTo>
                    <a:pt x="5823" y="1451"/>
                    <a:pt x="5823" y="1642"/>
                    <a:pt x="5645" y="1674"/>
                  </a:cubicBezTo>
                  <a:cubicBezTo>
                    <a:pt x="5466" y="1706"/>
                    <a:pt x="5384" y="1801"/>
                    <a:pt x="5336" y="1961"/>
                  </a:cubicBezTo>
                  <a:cubicBezTo>
                    <a:pt x="5287" y="2120"/>
                    <a:pt x="5124" y="2008"/>
                    <a:pt x="4978" y="2136"/>
                  </a:cubicBezTo>
                  <a:cubicBezTo>
                    <a:pt x="4831" y="2263"/>
                    <a:pt x="4701" y="2390"/>
                    <a:pt x="4604" y="2327"/>
                  </a:cubicBezTo>
                  <a:cubicBezTo>
                    <a:pt x="4506" y="2263"/>
                    <a:pt x="4425" y="2311"/>
                    <a:pt x="4311" y="2374"/>
                  </a:cubicBezTo>
                  <a:cubicBezTo>
                    <a:pt x="4197" y="2438"/>
                    <a:pt x="4149" y="2374"/>
                    <a:pt x="3986" y="2247"/>
                  </a:cubicBezTo>
                  <a:cubicBezTo>
                    <a:pt x="3864" y="2152"/>
                    <a:pt x="3788" y="1922"/>
                    <a:pt x="3572" y="1712"/>
                  </a:cubicBezTo>
                  <a:cubicBezTo>
                    <a:pt x="3443" y="1772"/>
                    <a:pt x="3182" y="1864"/>
                    <a:pt x="3042" y="1864"/>
                  </a:cubicBezTo>
                  <a:cubicBezTo>
                    <a:pt x="2852" y="1864"/>
                    <a:pt x="2256" y="1822"/>
                    <a:pt x="2224" y="1923"/>
                  </a:cubicBezTo>
                  <a:cubicBezTo>
                    <a:pt x="2192" y="2023"/>
                    <a:pt x="2267" y="2193"/>
                    <a:pt x="2365" y="2214"/>
                  </a:cubicBezTo>
                  <a:cubicBezTo>
                    <a:pt x="2462" y="2235"/>
                    <a:pt x="2668" y="2294"/>
                    <a:pt x="2473" y="2431"/>
                  </a:cubicBezTo>
                  <a:cubicBezTo>
                    <a:pt x="2278" y="2569"/>
                    <a:pt x="2105" y="2384"/>
                    <a:pt x="2105" y="2718"/>
                  </a:cubicBezTo>
                  <a:cubicBezTo>
                    <a:pt x="2105" y="3052"/>
                    <a:pt x="2542" y="3269"/>
                    <a:pt x="2451" y="3577"/>
                  </a:cubicBezTo>
                  <a:cubicBezTo>
                    <a:pt x="2404" y="3736"/>
                    <a:pt x="2340" y="4144"/>
                    <a:pt x="2340" y="4300"/>
                  </a:cubicBezTo>
                  <a:cubicBezTo>
                    <a:pt x="2340" y="4457"/>
                    <a:pt x="2276" y="4990"/>
                    <a:pt x="2132" y="5021"/>
                  </a:cubicBezTo>
                  <a:cubicBezTo>
                    <a:pt x="1988" y="5053"/>
                    <a:pt x="1860" y="4896"/>
                    <a:pt x="1668" y="5053"/>
                  </a:cubicBezTo>
                  <a:cubicBezTo>
                    <a:pt x="1475" y="5209"/>
                    <a:pt x="1235" y="5115"/>
                    <a:pt x="1011" y="5288"/>
                  </a:cubicBezTo>
                  <a:cubicBezTo>
                    <a:pt x="787" y="5460"/>
                    <a:pt x="547" y="5398"/>
                    <a:pt x="531" y="5601"/>
                  </a:cubicBezTo>
                  <a:cubicBezTo>
                    <a:pt x="515" y="5805"/>
                    <a:pt x="307" y="5915"/>
                    <a:pt x="355" y="6103"/>
                  </a:cubicBezTo>
                  <a:cubicBezTo>
                    <a:pt x="403" y="6291"/>
                    <a:pt x="259" y="6244"/>
                    <a:pt x="114" y="6385"/>
                  </a:cubicBezTo>
                  <a:cubicBezTo>
                    <a:pt x="-30" y="6526"/>
                    <a:pt x="130" y="6620"/>
                    <a:pt x="34" y="6730"/>
                  </a:cubicBezTo>
                  <a:cubicBezTo>
                    <a:pt x="-62" y="6840"/>
                    <a:pt x="66" y="7012"/>
                    <a:pt x="178" y="7185"/>
                  </a:cubicBezTo>
                  <a:cubicBezTo>
                    <a:pt x="290" y="7357"/>
                    <a:pt x="419" y="7482"/>
                    <a:pt x="403" y="7639"/>
                  </a:cubicBezTo>
                  <a:cubicBezTo>
                    <a:pt x="387" y="7796"/>
                    <a:pt x="515" y="7859"/>
                    <a:pt x="675" y="7843"/>
                  </a:cubicBezTo>
                  <a:cubicBezTo>
                    <a:pt x="835" y="7828"/>
                    <a:pt x="707" y="8141"/>
                    <a:pt x="963" y="8141"/>
                  </a:cubicBezTo>
                  <a:cubicBezTo>
                    <a:pt x="1219" y="8141"/>
                    <a:pt x="1475" y="8204"/>
                    <a:pt x="1540" y="8063"/>
                  </a:cubicBezTo>
                  <a:cubicBezTo>
                    <a:pt x="1604" y="7921"/>
                    <a:pt x="1780" y="7812"/>
                    <a:pt x="1780" y="8016"/>
                  </a:cubicBezTo>
                  <a:cubicBezTo>
                    <a:pt x="1780" y="8219"/>
                    <a:pt x="1732" y="8768"/>
                    <a:pt x="1908" y="8706"/>
                  </a:cubicBezTo>
                  <a:cubicBezTo>
                    <a:pt x="2084" y="8643"/>
                    <a:pt x="2437" y="8658"/>
                    <a:pt x="2613" y="8721"/>
                  </a:cubicBezTo>
                  <a:cubicBezTo>
                    <a:pt x="2789" y="8784"/>
                    <a:pt x="2965" y="8721"/>
                    <a:pt x="3077" y="8611"/>
                  </a:cubicBezTo>
                  <a:cubicBezTo>
                    <a:pt x="3189" y="8502"/>
                    <a:pt x="3317" y="8502"/>
                    <a:pt x="3541" y="8376"/>
                  </a:cubicBezTo>
                  <a:cubicBezTo>
                    <a:pt x="3766" y="8251"/>
                    <a:pt x="3974" y="8094"/>
                    <a:pt x="4182" y="8094"/>
                  </a:cubicBezTo>
                  <a:cubicBezTo>
                    <a:pt x="4390" y="8094"/>
                    <a:pt x="4743" y="7969"/>
                    <a:pt x="4694" y="8125"/>
                  </a:cubicBezTo>
                  <a:cubicBezTo>
                    <a:pt x="4646" y="8282"/>
                    <a:pt x="4615" y="8862"/>
                    <a:pt x="4871" y="9160"/>
                  </a:cubicBezTo>
                  <a:cubicBezTo>
                    <a:pt x="5127" y="9458"/>
                    <a:pt x="5271" y="9568"/>
                    <a:pt x="5511" y="9536"/>
                  </a:cubicBezTo>
                  <a:cubicBezTo>
                    <a:pt x="5751" y="9505"/>
                    <a:pt x="5720" y="9630"/>
                    <a:pt x="5896" y="9615"/>
                  </a:cubicBezTo>
                  <a:cubicBezTo>
                    <a:pt x="6072" y="9599"/>
                    <a:pt x="5960" y="9803"/>
                    <a:pt x="6120" y="9803"/>
                  </a:cubicBezTo>
                  <a:cubicBezTo>
                    <a:pt x="6280" y="9803"/>
                    <a:pt x="6568" y="9834"/>
                    <a:pt x="6568" y="10007"/>
                  </a:cubicBezTo>
                  <a:cubicBezTo>
                    <a:pt x="6568" y="10179"/>
                    <a:pt x="7049" y="10038"/>
                    <a:pt x="7161" y="10132"/>
                  </a:cubicBezTo>
                  <a:cubicBezTo>
                    <a:pt x="7273" y="10226"/>
                    <a:pt x="7401" y="10305"/>
                    <a:pt x="7369" y="10493"/>
                  </a:cubicBezTo>
                  <a:cubicBezTo>
                    <a:pt x="7337" y="10681"/>
                    <a:pt x="7609" y="10822"/>
                    <a:pt x="7449" y="10900"/>
                  </a:cubicBezTo>
                  <a:cubicBezTo>
                    <a:pt x="7289" y="10979"/>
                    <a:pt x="7497" y="11135"/>
                    <a:pt x="7513" y="11339"/>
                  </a:cubicBezTo>
                  <a:cubicBezTo>
                    <a:pt x="7529" y="11543"/>
                    <a:pt x="7753" y="11622"/>
                    <a:pt x="8106" y="11606"/>
                  </a:cubicBezTo>
                  <a:cubicBezTo>
                    <a:pt x="8458" y="11590"/>
                    <a:pt x="8554" y="11622"/>
                    <a:pt x="8554" y="11873"/>
                  </a:cubicBezTo>
                  <a:cubicBezTo>
                    <a:pt x="8554" y="12123"/>
                    <a:pt x="8794" y="12155"/>
                    <a:pt x="8874" y="12390"/>
                  </a:cubicBezTo>
                  <a:cubicBezTo>
                    <a:pt x="8955" y="12625"/>
                    <a:pt x="8778" y="12891"/>
                    <a:pt x="8810" y="13079"/>
                  </a:cubicBezTo>
                  <a:cubicBezTo>
                    <a:pt x="8835" y="13224"/>
                    <a:pt x="8746" y="13377"/>
                    <a:pt x="8645" y="13440"/>
                  </a:cubicBezTo>
                  <a:cubicBezTo>
                    <a:pt x="8769" y="13594"/>
                    <a:pt x="8779" y="13664"/>
                    <a:pt x="8668" y="13723"/>
                  </a:cubicBezTo>
                  <a:cubicBezTo>
                    <a:pt x="8522" y="13803"/>
                    <a:pt x="8848" y="14026"/>
                    <a:pt x="8766" y="14376"/>
                  </a:cubicBezTo>
                  <a:cubicBezTo>
                    <a:pt x="8685" y="14726"/>
                    <a:pt x="8669" y="14789"/>
                    <a:pt x="9043" y="14806"/>
                  </a:cubicBezTo>
                  <a:cubicBezTo>
                    <a:pt x="9417" y="14822"/>
                    <a:pt x="9384" y="14933"/>
                    <a:pt x="9514" y="14853"/>
                  </a:cubicBezTo>
                  <a:cubicBezTo>
                    <a:pt x="9644" y="14774"/>
                    <a:pt x="9839" y="15124"/>
                    <a:pt x="9888" y="15299"/>
                  </a:cubicBezTo>
                  <a:cubicBezTo>
                    <a:pt x="9937" y="15474"/>
                    <a:pt x="10083" y="15888"/>
                    <a:pt x="10148" y="15888"/>
                  </a:cubicBezTo>
                  <a:cubicBezTo>
                    <a:pt x="10214" y="15888"/>
                    <a:pt x="10408" y="15697"/>
                    <a:pt x="10603" y="15792"/>
                  </a:cubicBezTo>
                  <a:cubicBezTo>
                    <a:pt x="10785" y="15881"/>
                    <a:pt x="10559" y="16479"/>
                    <a:pt x="10552" y="16741"/>
                  </a:cubicBezTo>
                  <a:cubicBezTo>
                    <a:pt x="10688" y="16737"/>
                    <a:pt x="10854" y="16737"/>
                    <a:pt x="10909" y="16764"/>
                  </a:cubicBezTo>
                  <a:cubicBezTo>
                    <a:pt x="11006" y="16812"/>
                    <a:pt x="11055" y="17455"/>
                    <a:pt x="11006" y="17574"/>
                  </a:cubicBezTo>
                  <a:cubicBezTo>
                    <a:pt x="10957" y="17693"/>
                    <a:pt x="10556" y="17800"/>
                    <a:pt x="10349" y="17931"/>
                  </a:cubicBezTo>
                  <a:cubicBezTo>
                    <a:pt x="10142" y="18062"/>
                    <a:pt x="9643" y="18527"/>
                    <a:pt x="9412" y="18896"/>
                  </a:cubicBezTo>
                  <a:cubicBezTo>
                    <a:pt x="9275" y="19115"/>
                    <a:pt x="9075" y="19296"/>
                    <a:pt x="8934" y="19454"/>
                  </a:cubicBezTo>
                  <a:cubicBezTo>
                    <a:pt x="9001" y="19463"/>
                    <a:pt x="9057" y="19461"/>
                    <a:pt x="9096" y="19444"/>
                  </a:cubicBezTo>
                  <a:cubicBezTo>
                    <a:pt x="9205" y="19396"/>
                    <a:pt x="9375" y="19396"/>
                    <a:pt x="9558" y="19611"/>
                  </a:cubicBezTo>
                  <a:cubicBezTo>
                    <a:pt x="9740" y="19825"/>
                    <a:pt x="9729" y="19992"/>
                    <a:pt x="9801" y="19980"/>
                  </a:cubicBezTo>
                  <a:cubicBezTo>
                    <a:pt x="9875" y="19968"/>
                    <a:pt x="9960" y="19694"/>
                    <a:pt x="10106" y="19897"/>
                  </a:cubicBezTo>
                  <a:cubicBezTo>
                    <a:pt x="10252" y="20099"/>
                    <a:pt x="10629" y="20254"/>
                    <a:pt x="10714" y="20350"/>
                  </a:cubicBezTo>
                  <a:cubicBezTo>
                    <a:pt x="10799" y="20445"/>
                    <a:pt x="11079" y="20516"/>
                    <a:pt x="11079" y="20766"/>
                  </a:cubicBezTo>
                  <a:cubicBezTo>
                    <a:pt x="11079" y="20946"/>
                    <a:pt x="10993" y="21284"/>
                    <a:pt x="11136" y="21571"/>
                  </a:cubicBezTo>
                  <a:cubicBezTo>
                    <a:pt x="11204" y="21484"/>
                    <a:pt x="11283" y="21400"/>
                    <a:pt x="11389" y="21326"/>
                  </a:cubicBezTo>
                  <a:close/>
                </a:path>
              </a:pathLst>
            </a:custGeom>
            <a:solidFill>
              <a:srgbClr val="E5E7EB"/>
            </a:solidFill>
            <a:ln w="6350" cap="flat">
              <a:solidFill>
                <a:srgbClr val="A6AAA9"/>
              </a:solidFill>
              <a:prstDash val="solid"/>
              <a:round/>
            </a:ln>
            <a:effectLst/>
          </p:spPr>
          <p:txBody>
            <a:bodyPr wrap="square" lIns="19050" tIns="19050" rIns="19050" bIns="19050" numCol="1" anchor="ctr">
              <a:noAutofit/>
            </a:bodyPr>
            <a:lstStyle/>
            <a:p>
              <a:endParaRPr sz="2000"/>
            </a:p>
          </p:txBody>
        </p:sp>
        <p:sp>
          <p:nvSpPr>
            <p:cNvPr id="309" name="Shape 3338">
              <a:extLst>
                <a:ext uri="{FF2B5EF4-FFF2-40B4-BE49-F238E27FC236}">
                  <a16:creationId xmlns:a16="http://schemas.microsoft.com/office/drawing/2014/main" id="{76E25369-F1E3-4EBC-862F-91EF762DE523}"/>
                </a:ext>
              </a:extLst>
            </p:cNvPr>
            <p:cNvSpPr/>
            <p:nvPr/>
          </p:nvSpPr>
          <p:spPr>
            <a:xfrm>
              <a:off x="6594183" y="8765682"/>
              <a:ext cx="298759" cy="31658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10" h="20896" extrusionOk="0">
                  <a:moveTo>
                    <a:pt x="21056" y="10060"/>
                  </a:moveTo>
                  <a:cubicBezTo>
                    <a:pt x="21056" y="8196"/>
                    <a:pt x="18826" y="7662"/>
                    <a:pt x="18147" y="6952"/>
                  </a:cubicBezTo>
                  <a:cubicBezTo>
                    <a:pt x="17467" y="6239"/>
                    <a:pt x="14461" y="5083"/>
                    <a:pt x="13298" y="3570"/>
                  </a:cubicBezTo>
                  <a:cubicBezTo>
                    <a:pt x="12133" y="2059"/>
                    <a:pt x="11454" y="4103"/>
                    <a:pt x="10871" y="4193"/>
                  </a:cubicBezTo>
                  <a:cubicBezTo>
                    <a:pt x="10290" y="4282"/>
                    <a:pt x="10385" y="3036"/>
                    <a:pt x="8932" y="1435"/>
                  </a:cubicBezTo>
                  <a:cubicBezTo>
                    <a:pt x="7475" y="-165"/>
                    <a:pt x="6118" y="-165"/>
                    <a:pt x="5246" y="193"/>
                  </a:cubicBezTo>
                  <a:cubicBezTo>
                    <a:pt x="4941" y="314"/>
                    <a:pt x="4491" y="335"/>
                    <a:pt x="3956" y="265"/>
                  </a:cubicBezTo>
                  <a:cubicBezTo>
                    <a:pt x="3184" y="1079"/>
                    <a:pt x="2625" y="1815"/>
                    <a:pt x="2625" y="2503"/>
                  </a:cubicBezTo>
                  <a:cubicBezTo>
                    <a:pt x="2625" y="4193"/>
                    <a:pt x="1266" y="6058"/>
                    <a:pt x="1171" y="9263"/>
                  </a:cubicBezTo>
                  <a:cubicBezTo>
                    <a:pt x="1072" y="12463"/>
                    <a:pt x="103" y="11929"/>
                    <a:pt x="7" y="14419"/>
                  </a:cubicBezTo>
                  <a:cubicBezTo>
                    <a:pt x="-90" y="16909"/>
                    <a:pt x="879" y="16464"/>
                    <a:pt x="1266" y="16821"/>
                  </a:cubicBezTo>
                  <a:cubicBezTo>
                    <a:pt x="1482" y="17015"/>
                    <a:pt x="1220" y="17810"/>
                    <a:pt x="945" y="18480"/>
                  </a:cubicBezTo>
                  <a:cubicBezTo>
                    <a:pt x="1353" y="18812"/>
                    <a:pt x="1758" y="19330"/>
                    <a:pt x="2652" y="19239"/>
                  </a:cubicBezTo>
                  <a:cubicBezTo>
                    <a:pt x="4376" y="19065"/>
                    <a:pt x="6098" y="19680"/>
                    <a:pt x="8204" y="20559"/>
                  </a:cubicBezTo>
                  <a:cubicBezTo>
                    <a:pt x="10311" y="21435"/>
                    <a:pt x="9545" y="20293"/>
                    <a:pt x="11556" y="20559"/>
                  </a:cubicBezTo>
                  <a:cubicBezTo>
                    <a:pt x="13566" y="20822"/>
                    <a:pt x="15864" y="20995"/>
                    <a:pt x="18066" y="19767"/>
                  </a:cubicBezTo>
                  <a:cubicBezTo>
                    <a:pt x="19573" y="18925"/>
                    <a:pt x="20331" y="17467"/>
                    <a:pt x="21510" y="16067"/>
                  </a:cubicBezTo>
                  <a:cubicBezTo>
                    <a:pt x="20369" y="13924"/>
                    <a:pt x="21056" y="11398"/>
                    <a:pt x="21056" y="10060"/>
                  </a:cubicBezTo>
                  <a:close/>
                </a:path>
              </a:pathLst>
            </a:custGeom>
            <a:solidFill>
              <a:srgbClr val="E5E7EB"/>
            </a:solidFill>
            <a:ln w="6350" cap="flat">
              <a:solidFill>
                <a:srgbClr val="A6AAA9"/>
              </a:solidFill>
              <a:prstDash val="solid"/>
              <a:round/>
            </a:ln>
            <a:effectLst/>
          </p:spPr>
          <p:txBody>
            <a:bodyPr wrap="square" lIns="19050" tIns="19050" rIns="19050" bIns="19050" numCol="1" anchor="ctr">
              <a:noAutofit/>
            </a:bodyPr>
            <a:lstStyle/>
            <a:p>
              <a:endParaRPr sz="2000"/>
            </a:p>
          </p:txBody>
        </p:sp>
        <p:sp>
          <p:nvSpPr>
            <p:cNvPr id="310" name="Shape 3339">
              <a:extLst>
                <a:ext uri="{FF2B5EF4-FFF2-40B4-BE49-F238E27FC236}">
                  <a16:creationId xmlns:a16="http://schemas.microsoft.com/office/drawing/2014/main" id="{542E7D78-7327-4EDE-AC5F-7E621021B4E5}"/>
                </a:ext>
              </a:extLst>
            </p:cNvPr>
            <p:cNvSpPr/>
            <p:nvPr/>
          </p:nvSpPr>
          <p:spPr>
            <a:xfrm>
              <a:off x="5677772" y="8227787"/>
              <a:ext cx="1205127" cy="237762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99" h="21422" extrusionOk="0">
                  <a:moveTo>
                    <a:pt x="21170" y="2114"/>
                  </a:moveTo>
                  <a:cubicBezTo>
                    <a:pt x="21062" y="2086"/>
                    <a:pt x="20736" y="2086"/>
                    <a:pt x="20469" y="2091"/>
                  </a:cubicBezTo>
                  <a:cubicBezTo>
                    <a:pt x="20469" y="2111"/>
                    <a:pt x="20469" y="2130"/>
                    <a:pt x="20474" y="2146"/>
                  </a:cubicBezTo>
                  <a:cubicBezTo>
                    <a:pt x="20538" y="2373"/>
                    <a:pt x="20250" y="2956"/>
                    <a:pt x="19931" y="2940"/>
                  </a:cubicBezTo>
                  <a:cubicBezTo>
                    <a:pt x="19612" y="2924"/>
                    <a:pt x="19356" y="3184"/>
                    <a:pt x="19100" y="3151"/>
                  </a:cubicBezTo>
                  <a:cubicBezTo>
                    <a:pt x="18844" y="3119"/>
                    <a:pt x="18492" y="3346"/>
                    <a:pt x="18172" y="3248"/>
                  </a:cubicBezTo>
                  <a:cubicBezTo>
                    <a:pt x="17853" y="3151"/>
                    <a:pt x="17406" y="3281"/>
                    <a:pt x="17150" y="3200"/>
                  </a:cubicBezTo>
                  <a:cubicBezTo>
                    <a:pt x="16894" y="3119"/>
                    <a:pt x="16159" y="3184"/>
                    <a:pt x="16159" y="3087"/>
                  </a:cubicBezTo>
                  <a:cubicBezTo>
                    <a:pt x="16159" y="2989"/>
                    <a:pt x="16511" y="3022"/>
                    <a:pt x="16511" y="2729"/>
                  </a:cubicBezTo>
                  <a:cubicBezTo>
                    <a:pt x="16511" y="2438"/>
                    <a:pt x="17469" y="2113"/>
                    <a:pt x="17342" y="2000"/>
                  </a:cubicBezTo>
                  <a:cubicBezTo>
                    <a:pt x="17214" y="1886"/>
                    <a:pt x="15583" y="1643"/>
                    <a:pt x="15360" y="1497"/>
                  </a:cubicBezTo>
                  <a:cubicBezTo>
                    <a:pt x="15136" y="1351"/>
                    <a:pt x="14816" y="1221"/>
                    <a:pt x="14177" y="1189"/>
                  </a:cubicBezTo>
                  <a:cubicBezTo>
                    <a:pt x="13538" y="1156"/>
                    <a:pt x="13570" y="994"/>
                    <a:pt x="12995" y="816"/>
                  </a:cubicBezTo>
                  <a:cubicBezTo>
                    <a:pt x="12514" y="667"/>
                    <a:pt x="11768" y="270"/>
                    <a:pt x="11516" y="48"/>
                  </a:cubicBezTo>
                  <a:cubicBezTo>
                    <a:pt x="11126" y="27"/>
                    <a:pt x="10575" y="-14"/>
                    <a:pt x="10464" y="53"/>
                  </a:cubicBezTo>
                  <a:cubicBezTo>
                    <a:pt x="10307" y="149"/>
                    <a:pt x="10055" y="596"/>
                    <a:pt x="9835" y="372"/>
                  </a:cubicBezTo>
                  <a:cubicBezTo>
                    <a:pt x="9614" y="149"/>
                    <a:pt x="9079" y="149"/>
                    <a:pt x="8607" y="116"/>
                  </a:cubicBezTo>
                  <a:cubicBezTo>
                    <a:pt x="8135" y="85"/>
                    <a:pt x="8167" y="-139"/>
                    <a:pt x="7662" y="133"/>
                  </a:cubicBezTo>
                  <a:cubicBezTo>
                    <a:pt x="7438" y="254"/>
                    <a:pt x="7147" y="373"/>
                    <a:pt x="6883" y="460"/>
                  </a:cubicBezTo>
                  <a:cubicBezTo>
                    <a:pt x="6852" y="718"/>
                    <a:pt x="6759" y="1009"/>
                    <a:pt x="6665" y="1091"/>
                  </a:cubicBezTo>
                  <a:cubicBezTo>
                    <a:pt x="6537" y="1205"/>
                    <a:pt x="5483" y="1448"/>
                    <a:pt x="5451" y="1578"/>
                  </a:cubicBezTo>
                  <a:cubicBezTo>
                    <a:pt x="5419" y="1708"/>
                    <a:pt x="5579" y="1886"/>
                    <a:pt x="5387" y="1967"/>
                  </a:cubicBezTo>
                  <a:cubicBezTo>
                    <a:pt x="5195" y="2048"/>
                    <a:pt x="5834" y="2453"/>
                    <a:pt x="5483" y="2551"/>
                  </a:cubicBezTo>
                  <a:cubicBezTo>
                    <a:pt x="5131" y="2648"/>
                    <a:pt x="5738" y="2810"/>
                    <a:pt x="5515" y="2908"/>
                  </a:cubicBezTo>
                  <a:cubicBezTo>
                    <a:pt x="5291" y="3005"/>
                    <a:pt x="4876" y="3054"/>
                    <a:pt x="4876" y="3167"/>
                  </a:cubicBezTo>
                  <a:cubicBezTo>
                    <a:pt x="4876" y="3281"/>
                    <a:pt x="4844" y="3556"/>
                    <a:pt x="4556" y="3621"/>
                  </a:cubicBezTo>
                  <a:cubicBezTo>
                    <a:pt x="4268" y="3686"/>
                    <a:pt x="4076" y="3929"/>
                    <a:pt x="4076" y="4108"/>
                  </a:cubicBezTo>
                  <a:cubicBezTo>
                    <a:pt x="4076" y="4286"/>
                    <a:pt x="3628" y="4173"/>
                    <a:pt x="3789" y="4400"/>
                  </a:cubicBezTo>
                  <a:cubicBezTo>
                    <a:pt x="3948" y="4627"/>
                    <a:pt x="4140" y="4903"/>
                    <a:pt x="3789" y="4951"/>
                  </a:cubicBezTo>
                  <a:cubicBezTo>
                    <a:pt x="3437" y="5000"/>
                    <a:pt x="3533" y="5373"/>
                    <a:pt x="3341" y="5373"/>
                  </a:cubicBezTo>
                  <a:cubicBezTo>
                    <a:pt x="3149" y="5373"/>
                    <a:pt x="3053" y="5762"/>
                    <a:pt x="3341" y="5957"/>
                  </a:cubicBezTo>
                  <a:cubicBezTo>
                    <a:pt x="3628" y="6152"/>
                    <a:pt x="3693" y="6314"/>
                    <a:pt x="3693" y="6492"/>
                  </a:cubicBezTo>
                  <a:cubicBezTo>
                    <a:pt x="3693" y="6670"/>
                    <a:pt x="4076" y="6768"/>
                    <a:pt x="3948" y="6963"/>
                  </a:cubicBezTo>
                  <a:cubicBezTo>
                    <a:pt x="3820" y="7157"/>
                    <a:pt x="3885" y="7336"/>
                    <a:pt x="3661" y="7417"/>
                  </a:cubicBezTo>
                  <a:cubicBezTo>
                    <a:pt x="3437" y="7498"/>
                    <a:pt x="3628" y="7741"/>
                    <a:pt x="3341" y="7806"/>
                  </a:cubicBezTo>
                  <a:cubicBezTo>
                    <a:pt x="3053" y="7871"/>
                    <a:pt x="3565" y="8390"/>
                    <a:pt x="3341" y="8487"/>
                  </a:cubicBezTo>
                  <a:cubicBezTo>
                    <a:pt x="3117" y="8585"/>
                    <a:pt x="2542" y="8666"/>
                    <a:pt x="2542" y="9022"/>
                  </a:cubicBezTo>
                  <a:cubicBezTo>
                    <a:pt x="2542" y="9379"/>
                    <a:pt x="2650" y="9581"/>
                    <a:pt x="2574" y="9736"/>
                  </a:cubicBezTo>
                  <a:cubicBezTo>
                    <a:pt x="2510" y="9866"/>
                    <a:pt x="2894" y="9833"/>
                    <a:pt x="2829" y="10044"/>
                  </a:cubicBezTo>
                  <a:cubicBezTo>
                    <a:pt x="2766" y="10255"/>
                    <a:pt x="2254" y="10125"/>
                    <a:pt x="2222" y="10255"/>
                  </a:cubicBezTo>
                  <a:cubicBezTo>
                    <a:pt x="2190" y="10384"/>
                    <a:pt x="2350" y="10644"/>
                    <a:pt x="2158" y="10660"/>
                  </a:cubicBezTo>
                  <a:cubicBezTo>
                    <a:pt x="1967" y="10677"/>
                    <a:pt x="1870" y="10774"/>
                    <a:pt x="1870" y="11001"/>
                  </a:cubicBezTo>
                  <a:cubicBezTo>
                    <a:pt x="1870" y="11228"/>
                    <a:pt x="1615" y="11260"/>
                    <a:pt x="1583" y="11374"/>
                  </a:cubicBezTo>
                  <a:cubicBezTo>
                    <a:pt x="1551" y="11487"/>
                    <a:pt x="1807" y="11617"/>
                    <a:pt x="1807" y="11747"/>
                  </a:cubicBezTo>
                  <a:cubicBezTo>
                    <a:pt x="1807" y="11877"/>
                    <a:pt x="1966" y="12315"/>
                    <a:pt x="1743" y="12331"/>
                  </a:cubicBezTo>
                  <a:cubicBezTo>
                    <a:pt x="1519" y="12347"/>
                    <a:pt x="1391" y="12834"/>
                    <a:pt x="1583" y="12899"/>
                  </a:cubicBezTo>
                  <a:cubicBezTo>
                    <a:pt x="1775" y="12963"/>
                    <a:pt x="1775" y="13093"/>
                    <a:pt x="1679" y="13190"/>
                  </a:cubicBezTo>
                  <a:cubicBezTo>
                    <a:pt x="1583" y="13288"/>
                    <a:pt x="2126" y="13384"/>
                    <a:pt x="1839" y="13531"/>
                  </a:cubicBezTo>
                  <a:cubicBezTo>
                    <a:pt x="1551" y="13677"/>
                    <a:pt x="1779" y="13864"/>
                    <a:pt x="2158" y="13807"/>
                  </a:cubicBezTo>
                  <a:cubicBezTo>
                    <a:pt x="2478" y="13758"/>
                    <a:pt x="2670" y="14050"/>
                    <a:pt x="2318" y="14050"/>
                  </a:cubicBezTo>
                  <a:cubicBezTo>
                    <a:pt x="1967" y="14050"/>
                    <a:pt x="1615" y="14050"/>
                    <a:pt x="1903" y="14164"/>
                  </a:cubicBezTo>
                  <a:cubicBezTo>
                    <a:pt x="2190" y="14277"/>
                    <a:pt x="2478" y="14439"/>
                    <a:pt x="2062" y="14520"/>
                  </a:cubicBezTo>
                  <a:cubicBezTo>
                    <a:pt x="1647" y="14601"/>
                    <a:pt x="1999" y="14747"/>
                    <a:pt x="1903" y="14942"/>
                  </a:cubicBezTo>
                  <a:cubicBezTo>
                    <a:pt x="1807" y="15137"/>
                    <a:pt x="2190" y="15315"/>
                    <a:pt x="1871" y="15364"/>
                  </a:cubicBezTo>
                  <a:cubicBezTo>
                    <a:pt x="1551" y="15412"/>
                    <a:pt x="1999" y="15704"/>
                    <a:pt x="1551" y="15737"/>
                  </a:cubicBezTo>
                  <a:cubicBezTo>
                    <a:pt x="1104" y="15769"/>
                    <a:pt x="1391" y="15980"/>
                    <a:pt x="1104" y="16094"/>
                  </a:cubicBezTo>
                  <a:cubicBezTo>
                    <a:pt x="815" y="16207"/>
                    <a:pt x="1487" y="16402"/>
                    <a:pt x="1135" y="16515"/>
                  </a:cubicBezTo>
                  <a:cubicBezTo>
                    <a:pt x="784" y="16628"/>
                    <a:pt x="1039" y="16888"/>
                    <a:pt x="688" y="16888"/>
                  </a:cubicBezTo>
                  <a:cubicBezTo>
                    <a:pt x="336" y="16888"/>
                    <a:pt x="144" y="17131"/>
                    <a:pt x="112" y="17245"/>
                  </a:cubicBezTo>
                  <a:cubicBezTo>
                    <a:pt x="81" y="17358"/>
                    <a:pt x="-143" y="17586"/>
                    <a:pt x="144" y="17748"/>
                  </a:cubicBezTo>
                  <a:cubicBezTo>
                    <a:pt x="432" y="17910"/>
                    <a:pt x="80" y="18040"/>
                    <a:pt x="336" y="18104"/>
                  </a:cubicBezTo>
                  <a:cubicBezTo>
                    <a:pt x="592" y="18169"/>
                    <a:pt x="1455" y="18072"/>
                    <a:pt x="1327" y="18267"/>
                  </a:cubicBezTo>
                  <a:cubicBezTo>
                    <a:pt x="1199" y="18461"/>
                    <a:pt x="1231" y="18883"/>
                    <a:pt x="1391" y="18883"/>
                  </a:cubicBezTo>
                  <a:cubicBezTo>
                    <a:pt x="1551" y="18883"/>
                    <a:pt x="1647" y="19126"/>
                    <a:pt x="1903" y="19110"/>
                  </a:cubicBezTo>
                  <a:cubicBezTo>
                    <a:pt x="2158" y="19094"/>
                    <a:pt x="3309" y="19029"/>
                    <a:pt x="3789" y="19094"/>
                  </a:cubicBezTo>
                  <a:cubicBezTo>
                    <a:pt x="4026" y="19126"/>
                    <a:pt x="4223" y="19197"/>
                    <a:pt x="4363" y="19262"/>
                  </a:cubicBezTo>
                  <a:cubicBezTo>
                    <a:pt x="4637" y="19200"/>
                    <a:pt x="5236" y="19399"/>
                    <a:pt x="5372" y="19330"/>
                  </a:cubicBezTo>
                  <a:cubicBezTo>
                    <a:pt x="5538" y="19246"/>
                    <a:pt x="4782" y="18934"/>
                    <a:pt x="4806" y="18827"/>
                  </a:cubicBezTo>
                  <a:cubicBezTo>
                    <a:pt x="4829" y="18719"/>
                    <a:pt x="4687" y="18539"/>
                    <a:pt x="4687" y="18419"/>
                  </a:cubicBezTo>
                  <a:cubicBezTo>
                    <a:pt x="4687" y="18299"/>
                    <a:pt x="4569" y="18036"/>
                    <a:pt x="4900" y="17916"/>
                  </a:cubicBezTo>
                  <a:cubicBezTo>
                    <a:pt x="5231" y="17797"/>
                    <a:pt x="5254" y="17676"/>
                    <a:pt x="5467" y="17701"/>
                  </a:cubicBezTo>
                  <a:cubicBezTo>
                    <a:pt x="5679" y="17724"/>
                    <a:pt x="6104" y="17605"/>
                    <a:pt x="6128" y="17317"/>
                  </a:cubicBezTo>
                  <a:cubicBezTo>
                    <a:pt x="6151" y="17030"/>
                    <a:pt x="6411" y="16922"/>
                    <a:pt x="6884" y="16718"/>
                  </a:cubicBezTo>
                  <a:cubicBezTo>
                    <a:pt x="7398" y="16496"/>
                    <a:pt x="8253" y="16287"/>
                    <a:pt x="8135" y="16191"/>
                  </a:cubicBezTo>
                  <a:cubicBezTo>
                    <a:pt x="8017" y="16095"/>
                    <a:pt x="8324" y="15784"/>
                    <a:pt x="8324" y="15664"/>
                  </a:cubicBezTo>
                  <a:cubicBezTo>
                    <a:pt x="8324" y="15544"/>
                    <a:pt x="7521" y="15568"/>
                    <a:pt x="7261" y="15520"/>
                  </a:cubicBezTo>
                  <a:cubicBezTo>
                    <a:pt x="7002" y="15472"/>
                    <a:pt x="6057" y="15137"/>
                    <a:pt x="6529" y="14693"/>
                  </a:cubicBezTo>
                  <a:cubicBezTo>
                    <a:pt x="7002" y="14250"/>
                    <a:pt x="7993" y="14202"/>
                    <a:pt x="8277" y="14190"/>
                  </a:cubicBezTo>
                  <a:cubicBezTo>
                    <a:pt x="8560" y="14178"/>
                    <a:pt x="8300" y="13975"/>
                    <a:pt x="8536" y="13903"/>
                  </a:cubicBezTo>
                  <a:cubicBezTo>
                    <a:pt x="8772" y="13831"/>
                    <a:pt x="8820" y="13711"/>
                    <a:pt x="8820" y="13531"/>
                  </a:cubicBezTo>
                  <a:cubicBezTo>
                    <a:pt x="8820" y="13328"/>
                    <a:pt x="8820" y="13004"/>
                    <a:pt x="9245" y="12980"/>
                  </a:cubicBezTo>
                  <a:cubicBezTo>
                    <a:pt x="9670" y="12956"/>
                    <a:pt x="9788" y="12836"/>
                    <a:pt x="9528" y="12800"/>
                  </a:cubicBezTo>
                  <a:cubicBezTo>
                    <a:pt x="9268" y="12764"/>
                    <a:pt x="9150" y="12609"/>
                    <a:pt x="9575" y="12585"/>
                  </a:cubicBezTo>
                  <a:cubicBezTo>
                    <a:pt x="10000" y="12561"/>
                    <a:pt x="9859" y="12764"/>
                    <a:pt x="10165" y="12764"/>
                  </a:cubicBezTo>
                  <a:cubicBezTo>
                    <a:pt x="10473" y="12764"/>
                    <a:pt x="10992" y="12501"/>
                    <a:pt x="10591" y="12345"/>
                  </a:cubicBezTo>
                  <a:cubicBezTo>
                    <a:pt x="10189" y="12189"/>
                    <a:pt x="10071" y="12417"/>
                    <a:pt x="9859" y="12441"/>
                  </a:cubicBezTo>
                  <a:cubicBezTo>
                    <a:pt x="9646" y="12465"/>
                    <a:pt x="9481" y="12297"/>
                    <a:pt x="9268" y="12297"/>
                  </a:cubicBezTo>
                  <a:cubicBezTo>
                    <a:pt x="9056" y="12297"/>
                    <a:pt x="9197" y="11998"/>
                    <a:pt x="9103" y="11890"/>
                  </a:cubicBezTo>
                  <a:cubicBezTo>
                    <a:pt x="9009" y="11782"/>
                    <a:pt x="8867" y="11519"/>
                    <a:pt x="9056" y="11387"/>
                  </a:cubicBezTo>
                  <a:cubicBezTo>
                    <a:pt x="9245" y="11255"/>
                    <a:pt x="10048" y="11590"/>
                    <a:pt x="10756" y="11614"/>
                  </a:cubicBezTo>
                  <a:cubicBezTo>
                    <a:pt x="11464" y="11638"/>
                    <a:pt x="11983" y="11435"/>
                    <a:pt x="11983" y="11303"/>
                  </a:cubicBezTo>
                  <a:cubicBezTo>
                    <a:pt x="11983" y="11171"/>
                    <a:pt x="11653" y="10931"/>
                    <a:pt x="12078" y="10788"/>
                  </a:cubicBezTo>
                  <a:cubicBezTo>
                    <a:pt x="12503" y="10644"/>
                    <a:pt x="12149" y="10596"/>
                    <a:pt x="12031" y="10404"/>
                  </a:cubicBezTo>
                  <a:cubicBezTo>
                    <a:pt x="11913" y="10213"/>
                    <a:pt x="12220" y="10093"/>
                    <a:pt x="12409" y="10189"/>
                  </a:cubicBezTo>
                  <a:cubicBezTo>
                    <a:pt x="12598" y="10284"/>
                    <a:pt x="13991" y="10225"/>
                    <a:pt x="15148" y="10105"/>
                  </a:cubicBezTo>
                  <a:cubicBezTo>
                    <a:pt x="16305" y="9985"/>
                    <a:pt x="17108" y="9769"/>
                    <a:pt x="17178" y="9602"/>
                  </a:cubicBezTo>
                  <a:cubicBezTo>
                    <a:pt x="17249" y="9434"/>
                    <a:pt x="17982" y="9038"/>
                    <a:pt x="18147" y="8895"/>
                  </a:cubicBezTo>
                  <a:cubicBezTo>
                    <a:pt x="18312" y="8751"/>
                    <a:pt x="18170" y="8571"/>
                    <a:pt x="17698" y="8535"/>
                  </a:cubicBezTo>
                  <a:cubicBezTo>
                    <a:pt x="17226" y="8499"/>
                    <a:pt x="17249" y="8224"/>
                    <a:pt x="17509" y="8068"/>
                  </a:cubicBezTo>
                  <a:cubicBezTo>
                    <a:pt x="17769" y="7912"/>
                    <a:pt x="17367" y="7768"/>
                    <a:pt x="16919" y="7745"/>
                  </a:cubicBezTo>
                  <a:cubicBezTo>
                    <a:pt x="16470" y="7720"/>
                    <a:pt x="15762" y="7565"/>
                    <a:pt x="16163" y="7373"/>
                  </a:cubicBezTo>
                  <a:cubicBezTo>
                    <a:pt x="16357" y="7281"/>
                    <a:pt x="16451" y="7299"/>
                    <a:pt x="16545" y="7341"/>
                  </a:cubicBezTo>
                  <a:cubicBezTo>
                    <a:pt x="16613" y="7250"/>
                    <a:pt x="16677" y="7141"/>
                    <a:pt x="16624" y="7115"/>
                  </a:cubicBezTo>
                  <a:cubicBezTo>
                    <a:pt x="16529" y="7066"/>
                    <a:pt x="16290" y="7127"/>
                    <a:pt x="16314" y="6787"/>
                  </a:cubicBezTo>
                  <a:cubicBezTo>
                    <a:pt x="16337" y="6447"/>
                    <a:pt x="16576" y="6520"/>
                    <a:pt x="16601" y="6083"/>
                  </a:cubicBezTo>
                  <a:cubicBezTo>
                    <a:pt x="16624" y="5646"/>
                    <a:pt x="16959" y="5391"/>
                    <a:pt x="16959" y="5160"/>
                  </a:cubicBezTo>
                  <a:cubicBezTo>
                    <a:pt x="16959" y="4930"/>
                    <a:pt x="17773" y="4663"/>
                    <a:pt x="18227" y="4286"/>
                  </a:cubicBezTo>
                  <a:cubicBezTo>
                    <a:pt x="18682" y="3910"/>
                    <a:pt x="19663" y="3437"/>
                    <a:pt x="20070" y="3303"/>
                  </a:cubicBezTo>
                  <a:cubicBezTo>
                    <a:pt x="20476" y="3169"/>
                    <a:pt x="21266" y="3060"/>
                    <a:pt x="21362" y="2939"/>
                  </a:cubicBezTo>
                  <a:cubicBezTo>
                    <a:pt x="21457" y="2818"/>
                    <a:pt x="21361" y="2162"/>
                    <a:pt x="21170" y="2114"/>
                  </a:cubicBezTo>
                  <a:close/>
                  <a:moveTo>
                    <a:pt x="8088" y="21031"/>
                  </a:moveTo>
                  <a:cubicBezTo>
                    <a:pt x="7497" y="21019"/>
                    <a:pt x="6340" y="20468"/>
                    <a:pt x="5986" y="20324"/>
                  </a:cubicBezTo>
                  <a:cubicBezTo>
                    <a:pt x="5632" y="20180"/>
                    <a:pt x="5892" y="20037"/>
                    <a:pt x="5467" y="20073"/>
                  </a:cubicBezTo>
                  <a:cubicBezTo>
                    <a:pt x="5042" y="20109"/>
                    <a:pt x="5325" y="19905"/>
                    <a:pt x="5561" y="19845"/>
                  </a:cubicBezTo>
                  <a:cubicBezTo>
                    <a:pt x="5778" y="19790"/>
                    <a:pt x="5477" y="19585"/>
                    <a:pt x="5188" y="19552"/>
                  </a:cubicBezTo>
                  <a:cubicBezTo>
                    <a:pt x="5156" y="19874"/>
                    <a:pt x="5024" y="21318"/>
                    <a:pt x="5195" y="21332"/>
                  </a:cubicBezTo>
                  <a:cubicBezTo>
                    <a:pt x="5367" y="21347"/>
                    <a:pt x="6620" y="21257"/>
                    <a:pt x="6989" y="21380"/>
                  </a:cubicBezTo>
                  <a:cubicBezTo>
                    <a:pt x="7131" y="21403"/>
                    <a:pt x="7326" y="21461"/>
                    <a:pt x="7473" y="21379"/>
                  </a:cubicBezTo>
                  <a:cubicBezTo>
                    <a:pt x="7710" y="21247"/>
                    <a:pt x="8418" y="21319"/>
                    <a:pt x="8796" y="21199"/>
                  </a:cubicBezTo>
                  <a:cubicBezTo>
                    <a:pt x="9174" y="21079"/>
                    <a:pt x="8678" y="21043"/>
                    <a:pt x="8088" y="21031"/>
                  </a:cubicBezTo>
                  <a:close/>
                </a:path>
              </a:pathLst>
            </a:custGeom>
            <a:solidFill>
              <a:srgbClr val="E5E7EB"/>
            </a:solidFill>
            <a:ln w="6350" cap="flat">
              <a:solidFill>
                <a:srgbClr val="A6AAA9"/>
              </a:solidFill>
              <a:prstDash val="solid"/>
              <a:round/>
            </a:ln>
            <a:effectLst/>
          </p:spPr>
          <p:txBody>
            <a:bodyPr wrap="square" lIns="19050" tIns="19050" rIns="19050" bIns="19050" numCol="1" anchor="ctr">
              <a:noAutofit/>
            </a:bodyPr>
            <a:lstStyle/>
            <a:p>
              <a:endParaRPr sz="2000"/>
            </a:p>
          </p:txBody>
        </p:sp>
        <p:sp>
          <p:nvSpPr>
            <p:cNvPr id="311" name="Shape 3340">
              <a:extLst>
                <a:ext uri="{FF2B5EF4-FFF2-40B4-BE49-F238E27FC236}">
                  <a16:creationId xmlns:a16="http://schemas.microsoft.com/office/drawing/2014/main" id="{872C1A1A-1545-47C7-884E-95CA1587531F}"/>
                </a:ext>
              </a:extLst>
            </p:cNvPr>
            <p:cNvSpPr/>
            <p:nvPr/>
          </p:nvSpPr>
          <p:spPr>
            <a:xfrm>
              <a:off x="5558239" y="7948879"/>
              <a:ext cx="521990" cy="269921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25" h="21510" extrusionOk="0">
                  <a:moveTo>
                    <a:pt x="9578" y="19106"/>
                  </a:moveTo>
                  <a:cubicBezTo>
                    <a:pt x="8992" y="19120"/>
                    <a:pt x="8772" y="18905"/>
                    <a:pt x="8407" y="18905"/>
                  </a:cubicBezTo>
                  <a:cubicBezTo>
                    <a:pt x="8040" y="18905"/>
                    <a:pt x="7967" y="18532"/>
                    <a:pt x="8259" y="18360"/>
                  </a:cubicBezTo>
                  <a:cubicBezTo>
                    <a:pt x="8553" y="18188"/>
                    <a:pt x="6577" y="18274"/>
                    <a:pt x="5990" y="18217"/>
                  </a:cubicBezTo>
                  <a:cubicBezTo>
                    <a:pt x="5405" y="18159"/>
                    <a:pt x="6210" y="18044"/>
                    <a:pt x="5552" y="17901"/>
                  </a:cubicBezTo>
                  <a:cubicBezTo>
                    <a:pt x="4893" y="17758"/>
                    <a:pt x="5406" y="17557"/>
                    <a:pt x="5478" y="17456"/>
                  </a:cubicBezTo>
                  <a:cubicBezTo>
                    <a:pt x="5551" y="17356"/>
                    <a:pt x="5990" y="17141"/>
                    <a:pt x="6796" y="17141"/>
                  </a:cubicBezTo>
                  <a:cubicBezTo>
                    <a:pt x="7601" y="17141"/>
                    <a:pt x="7016" y="16911"/>
                    <a:pt x="7820" y="16811"/>
                  </a:cubicBezTo>
                  <a:cubicBezTo>
                    <a:pt x="8626" y="16711"/>
                    <a:pt x="7088" y="16538"/>
                    <a:pt x="7748" y="16438"/>
                  </a:cubicBezTo>
                  <a:cubicBezTo>
                    <a:pt x="8407" y="16337"/>
                    <a:pt x="7748" y="16151"/>
                    <a:pt x="8772" y="16122"/>
                  </a:cubicBezTo>
                  <a:cubicBezTo>
                    <a:pt x="9797" y="16094"/>
                    <a:pt x="8772" y="15835"/>
                    <a:pt x="9505" y="15792"/>
                  </a:cubicBezTo>
                  <a:cubicBezTo>
                    <a:pt x="10237" y="15749"/>
                    <a:pt x="9358" y="15591"/>
                    <a:pt x="9578" y="15419"/>
                  </a:cubicBezTo>
                  <a:cubicBezTo>
                    <a:pt x="9797" y="15247"/>
                    <a:pt x="8992" y="15118"/>
                    <a:pt x="9944" y="15046"/>
                  </a:cubicBezTo>
                  <a:cubicBezTo>
                    <a:pt x="10894" y="14975"/>
                    <a:pt x="10237" y="14831"/>
                    <a:pt x="9578" y="14731"/>
                  </a:cubicBezTo>
                  <a:cubicBezTo>
                    <a:pt x="8919" y="14630"/>
                    <a:pt x="9724" y="14630"/>
                    <a:pt x="10529" y="14630"/>
                  </a:cubicBezTo>
                  <a:cubicBezTo>
                    <a:pt x="11334" y="14630"/>
                    <a:pt x="10896" y="14372"/>
                    <a:pt x="10164" y="14415"/>
                  </a:cubicBezTo>
                  <a:cubicBezTo>
                    <a:pt x="9295" y="14466"/>
                    <a:pt x="8772" y="14300"/>
                    <a:pt x="9431" y="14171"/>
                  </a:cubicBezTo>
                  <a:cubicBezTo>
                    <a:pt x="10089" y="14042"/>
                    <a:pt x="8846" y="13956"/>
                    <a:pt x="9066" y="13870"/>
                  </a:cubicBezTo>
                  <a:cubicBezTo>
                    <a:pt x="9285" y="13784"/>
                    <a:pt x="9285" y="13669"/>
                    <a:pt x="8846" y="13612"/>
                  </a:cubicBezTo>
                  <a:cubicBezTo>
                    <a:pt x="8407" y="13555"/>
                    <a:pt x="8699" y="13124"/>
                    <a:pt x="9211" y="13110"/>
                  </a:cubicBezTo>
                  <a:cubicBezTo>
                    <a:pt x="9723" y="13095"/>
                    <a:pt x="9358" y="12708"/>
                    <a:pt x="9358" y="12593"/>
                  </a:cubicBezTo>
                  <a:cubicBezTo>
                    <a:pt x="9358" y="12479"/>
                    <a:pt x="8772" y="12364"/>
                    <a:pt x="8846" y="12263"/>
                  </a:cubicBezTo>
                  <a:cubicBezTo>
                    <a:pt x="8919" y="12163"/>
                    <a:pt x="9504" y="12134"/>
                    <a:pt x="9504" y="11934"/>
                  </a:cubicBezTo>
                  <a:cubicBezTo>
                    <a:pt x="9504" y="11732"/>
                    <a:pt x="9724" y="11647"/>
                    <a:pt x="10164" y="11632"/>
                  </a:cubicBezTo>
                  <a:cubicBezTo>
                    <a:pt x="10602" y="11618"/>
                    <a:pt x="10237" y="11388"/>
                    <a:pt x="10310" y="11273"/>
                  </a:cubicBezTo>
                  <a:cubicBezTo>
                    <a:pt x="10382" y="11159"/>
                    <a:pt x="11554" y="11273"/>
                    <a:pt x="11700" y="11087"/>
                  </a:cubicBezTo>
                  <a:cubicBezTo>
                    <a:pt x="11847" y="10900"/>
                    <a:pt x="10968" y="10929"/>
                    <a:pt x="11114" y="10815"/>
                  </a:cubicBezTo>
                  <a:cubicBezTo>
                    <a:pt x="11290" y="10678"/>
                    <a:pt x="11041" y="10499"/>
                    <a:pt x="11041" y="10183"/>
                  </a:cubicBezTo>
                  <a:cubicBezTo>
                    <a:pt x="11041" y="9868"/>
                    <a:pt x="12359" y="9796"/>
                    <a:pt x="12871" y="9710"/>
                  </a:cubicBezTo>
                  <a:cubicBezTo>
                    <a:pt x="13383" y="9624"/>
                    <a:pt x="12213" y="9165"/>
                    <a:pt x="12871" y="9108"/>
                  </a:cubicBezTo>
                  <a:cubicBezTo>
                    <a:pt x="13530" y="9050"/>
                    <a:pt x="13091" y="8835"/>
                    <a:pt x="13603" y="8763"/>
                  </a:cubicBezTo>
                  <a:cubicBezTo>
                    <a:pt x="14116" y="8692"/>
                    <a:pt x="13969" y="8534"/>
                    <a:pt x="14262" y="8362"/>
                  </a:cubicBezTo>
                  <a:cubicBezTo>
                    <a:pt x="14555" y="8189"/>
                    <a:pt x="13677" y="8103"/>
                    <a:pt x="13677" y="7946"/>
                  </a:cubicBezTo>
                  <a:cubicBezTo>
                    <a:pt x="13677" y="7788"/>
                    <a:pt x="13530" y="7644"/>
                    <a:pt x="12871" y="7472"/>
                  </a:cubicBezTo>
                  <a:cubicBezTo>
                    <a:pt x="12212" y="7300"/>
                    <a:pt x="12431" y="6956"/>
                    <a:pt x="12871" y="6956"/>
                  </a:cubicBezTo>
                  <a:cubicBezTo>
                    <a:pt x="13310" y="6956"/>
                    <a:pt x="13091" y="6626"/>
                    <a:pt x="13897" y="6583"/>
                  </a:cubicBezTo>
                  <a:cubicBezTo>
                    <a:pt x="14701" y="6540"/>
                    <a:pt x="14262" y="6296"/>
                    <a:pt x="13897" y="6095"/>
                  </a:cubicBezTo>
                  <a:cubicBezTo>
                    <a:pt x="13530" y="5894"/>
                    <a:pt x="14555" y="5994"/>
                    <a:pt x="14555" y="5837"/>
                  </a:cubicBezTo>
                  <a:cubicBezTo>
                    <a:pt x="14555" y="5679"/>
                    <a:pt x="14994" y="5464"/>
                    <a:pt x="15653" y="5406"/>
                  </a:cubicBezTo>
                  <a:cubicBezTo>
                    <a:pt x="16312" y="5349"/>
                    <a:pt x="16386" y="5105"/>
                    <a:pt x="16386" y="5005"/>
                  </a:cubicBezTo>
                  <a:cubicBezTo>
                    <a:pt x="16386" y="4904"/>
                    <a:pt x="17337" y="4861"/>
                    <a:pt x="17849" y="4775"/>
                  </a:cubicBezTo>
                  <a:cubicBezTo>
                    <a:pt x="18361" y="4689"/>
                    <a:pt x="16970" y="4546"/>
                    <a:pt x="17776" y="4460"/>
                  </a:cubicBezTo>
                  <a:cubicBezTo>
                    <a:pt x="18580" y="4373"/>
                    <a:pt x="17117" y="4015"/>
                    <a:pt x="17556" y="3943"/>
                  </a:cubicBezTo>
                  <a:cubicBezTo>
                    <a:pt x="17995" y="3872"/>
                    <a:pt x="17629" y="3714"/>
                    <a:pt x="17702" y="3599"/>
                  </a:cubicBezTo>
                  <a:cubicBezTo>
                    <a:pt x="17776" y="3484"/>
                    <a:pt x="20191" y="3269"/>
                    <a:pt x="20484" y="3169"/>
                  </a:cubicBezTo>
                  <a:cubicBezTo>
                    <a:pt x="20697" y="3095"/>
                    <a:pt x="20910" y="2838"/>
                    <a:pt x="20982" y="2610"/>
                  </a:cubicBezTo>
                  <a:cubicBezTo>
                    <a:pt x="20228" y="2706"/>
                    <a:pt x="19570" y="2757"/>
                    <a:pt x="19451" y="2702"/>
                  </a:cubicBezTo>
                  <a:cubicBezTo>
                    <a:pt x="19234" y="2603"/>
                    <a:pt x="19523" y="2306"/>
                    <a:pt x="18874" y="2179"/>
                  </a:cubicBezTo>
                  <a:cubicBezTo>
                    <a:pt x="18225" y="2052"/>
                    <a:pt x="18658" y="1798"/>
                    <a:pt x="18009" y="1742"/>
                  </a:cubicBezTo>
                  <a:cubicBezTo>
                    <a:pt x="17360" y="1685"/>
                    <a:pt x="16568" y="1431"/>
                    <a:pt x="17144" y="1346"/>
                  </a:cubicBezTo>
                  <a:cubicBezTo>
                    <a:pt x="17720" y="1261"/>
                    <a:pt x="17144" y="1092"/>
                    <a:pt x="17649" y="1007"/>
                  </a:cubicBezTo>
                  <a:cubicBezTo>
                    <a:pt x="18153" y="922"/>
                    <a:pt x="17360" y="908"/>
                    <a:pt x="16639" y="738"/>
                  </a:cubicBezTo>
                  <a:cubicBezTo>
                    <a:pt x="15919" y="569"/>
                    <a:pt x="16928" y="357"/>
                    <a:pt x="16062" y="229"/>
                  </a:cubicBezTo>
                  <a:cubicBezTo>
                    <a:pt x="15198" y="102"/>
                    <a:pt x="15198" y="-53"/>
                    <a:pt x="14981" y="18"/>
                  </a:cubicBezTo>
                  <a:cubicBezTo>
                    <a:pt x="14765" y="89"/>
                    <a:pt x="14693" y="329"/>
                    <a:pt x="13973" y="399"/>
                  </a:cubicBezTo>
                  <a:cubicBezTo>
                    <a:pt x="13853" y="411"/>
                    <a:pt x="13666" y="438"/>
                    <a:pt x="13443" y="475"/>
                  </a:cubicBezTo>
                  <a:cubicBezTo>
                    <a:pt x="13448" y="591"/>
                    <a:pt x="13233" y="789"/>
                    <a:pt x="13467" y="904"/>
                  </a:cubicBezTo>
                  <a:cubicBezTo>
                    <a:pt x="13791" y="1063"/>
                    <a:pt x="13954" y="1837"/>
                    <a:pt x="13630" y="2134"/>
                  </a:cubicBezTo>
                  <a:cubicBezTo>
                    <a:pt x="13305" y="2430"/>
                    <a:pt x="12980" y="2674"/>
                    <a:pt x="12656" y="2854"/>
                  </a:cubicBezTo>
                  <a:cubicBezTo>
                    <a:pt x="12332" y="3034"/>
                    <a:pt x="13413" y="3045"/>
                    <a:pt x="12980" y="3130"/>
                  </a:cubicBezTo>
                  <a:cubicBezTo>
                    <a:pt x="12549" y="3214"/>
                    <a:pt x="12710" y="3427"/>
                    <a:pt x="12710" y="3766"/>
                  </a:cubicBezTo>
                  <a:cubicBezTo>
                    <a:pt x="12710" y="4105"/>
                    <a:pt x="11683" y="4677"/>
                    <a:pt x="11628" y="4857"/>
                  </a:cubicBezTo>
                  <a:cubicBezTo>
                    <a:pt x="11575" y="5037"/>
                    <a:pt x="10872" y="5154"/>
                    <a:pt x="10980" y="5355"/>
                  </a:cubicBezTo>
                  <a:cubicBezTo>
                    <a:pt x="11088" y="5556"/>
                    <a:pt x="10494" y="5673"/>
                    <a:pt x="9899" y="5768"/>
                  </a:cubicBezTo>
                  <a:cubicBezTo>
                    <a:pt x="9304" y="5864"/>
                    <a:pt x="10872" y="6171"/>
                    <a:pt x="10818" y="6340"/>
                  </a:cubicBezTo>
                  <a:cubicBezTo>
                    <a:pt x="10764" y="6510"/>
                    <a:pt x="9628" y="6584"/>
                    <a:pt x="9899" y="6860"/>
                  </a:cubicBezTo>
                  <a:cubicBezTo>
                    <a:pt x="10237" y="7204"/>
                    <a:pt x="9899" y="7792"/>
                    <a:pt x="9899" y="7909"/>
                  </a:cubicBezTo>
                  <a:cubicBezTo>
                    <a:pt x="9899" y="8025"/>
                    <a:pt x="9196" y="8015"/>
                    <a:pt x="9358" y="8237"/>
                  </a:cubicBezTo>
                  <a:cubicBezTo>
                    <a:pt x="9520" y="8460"/>
                    <a:pt x="8655" y="8513"/>
                    <a:pt x="8493" y="8831"/>
                  </a:cubicBezTo>
                  <a:cubicBezTo>
                    <a:pt x="8331" y="9149"/>
                    <a:pt x="7087" y="9604"/>
                    <a:pt x="6601" y="9848"/>
                  </a:cubicBezTo>
                  <a:cubicBezTo>
                    <a:pt x="6114" y="10092"/>
                    <a:pt x="6114" y="10230"/>
                    <a:pt x="5465" y="10230"/>
                  </a:cubicBezTo>
                  <a:cubicBezTo>
                    <a:pt x="4816" y="10230"/>
                    <a:pt x="4654" y="10367"/>
                    <a:pt x="5140" y="10579"/>
                  </a:cubicBezTo>
                  <a:cubicBezTo>
                    <a:pt x="5627" y="10791"/>
                    <a:pt x="4816" y="10971"/>
                    <a:pt x="5465" y="11183"/>
                  </a:cubicBezTo>
                  <a:cubicBezTo>
                    <a:pt x="6114" y="11395"/>
                    <a:pt x="5897" y="11470"/>
                    <a:pt x="5573" y="11671"/>
                  </a:cubicBezTo>
                  <a:cubicBezTo>
                    <a:pt x="5249" y="11872"/>
                    <a:pt x="4816" y="11883"/>
                    <a:pt x="4816" y="12073"/>
                  </a:cubicBezTo>
                  <a:cubicBezTo>
                    <a:pt x="4816" y="12264"/>
                    <a:pt x="4059" y="12423"/>
                    <a:pt x="4492" y="12635"/>
                  </a:cubicBezTo>
                  <a:cubicBezTo>
                    <a:pt x="4925" y="12847"/>
                    <a:pt x="4816" y="12921"/>
                    <a:pt x="4275" y="12921"/>
                  </a:cubicBezTo>
                  <a:cubicBezTo>
                    <a:pt x="3735" y="12921"/>
                    <a:pt x="3464" y="13091"/>
                    <a:pt x="3248" y="13441"/>
                  </a:cubicBezTo>
                  <a:cubicBezTo>
                    <a:pt x="3032" y="13790"/>
                    <a:pt x="3086" y="13780"/>
                    <a:pt x="4384" y="13758"/>
                  </a:cubicBezTo>
                  <a:cubicBezTo>
                    <a:pt x="5681" y="13737"/>
                    <a:pt x="4654" y="12900"/>
                    <a:pt x="5465" y="12900"/>
                  </a:cubicBezTo>
                  <a:cubicBezTo>
                    <a:pt x="6277" y="12900"/>
                    <a:pt x="5573" y="12762"/>
                    <a:pt x="6384" y="12720"/>
                  </a:cubicBezTo>
                  <a:cubicBezTo>
                    <a:pt x="7195" y="12678"/>
                    <a:pt x="6492" y="12868"/>
                    <a:pt x="7033" y="12900"/>
                  </a:cubicBezTo>
                  <a:cubicBezTo>
                    <a:pt x="7574" y="12932"/>
                    <a:pt x="7953" y="13016"/>
                    <a:pt x="7195" y="13112"/>
                  </a:cubicBezTo>
                  <a:cubicBezTo>
                    <a:pt x="6438" y="13207"/>
                    <a:pt x="7357" y="13398"/>
                    <a:pt x="6979" y="13514"/>
                  </a:cubicBezTo>
                  <a:cubicBezTo>
                    <a:pt x="6601" y="13631"/>
                    <a:pt x="6060" y="13758"/>
                    <a:pt x="6384" y="13896"/>
                  </a:cubicBezTo>
                  <a:cubicBezTo>
                    <a:pt x="6708" y="14034"/>
                    <a:pt x="6005" y="14023"/>
                    <a:pt x="5952" y="14203"/>
                  </a:cubicBezTo>
                  <a:cubicBezTo>
                    <a:pt x="5897" y="14383"/>
                    <a:pt x="6438" y="14394"/>
                    <a:pt x="6060" y="14436"/>
                  </a:cubicBezTo>
                  <a:cubicBezTo>
                    <a:pt x="5681" y="14479"/>
                    <a:pt x="6547" y="14616"/>
                    <a:pt x="6005" y="14638"/>
                  </a:cubicBezTo>
                  <a:cubicBezTo>
                    <a:pt x="5465" y="14659"/>
                    <a:pt x="5789" y="14797"/>
                    <a:pt x="6114" y="14924"/>
                  </a:cubicBezTo>
                  <a:cubicBezTo>
                    <a:pt x="6438" y="15051"/>
                    <a:pt x="5411" y="14977"/>
                    <a:pt x="4870" y="15062"/>
                  </a:cubicBezTo>
                  <a:cubicBezTo>
                    <a:pt x="4329" y="15146"/>
                    <a:pt x="5411" y="15263"/>
                    <a:pt x="5087" y="15380"/>
                  </a:cubicBezTo>
                  <a:cubicBezTo>
                    <a:pt x="4763" y="15496"/>
                    <a:pt x="3897" y="15316"/>
                    <a:pt x="3519" y="15252"/>
                  </a:cubicBezTo>
                  <a:cubicBezTo>
                    <a:pt x="3140" y="15189"/>
                    <a:pt x="4113" y="15062"/>
                    <a:pt x="4600" y="14934"/>
                  </a:cubicBezTo>
                  <a:cubicBezTo>
                    <a:pt x="5087" y="14807"/>
                    <a:pt x="4113" y="14521"/>
                    <a:pt x="3302" y="14585"/>
                  </a:cubicBezTo>
                  <a:cubicBezTo>
                    <a:pt x="2491" y="14648"/>
                    <a:pt x="4113" y="14828"/>
                    <a:pt x="4113" y="14966"/>
                  </a:cubicBezTo>
                  <a:cubicBezTo>
                    <a:pt x="4113" y="15104"/>
                    <a:pt x="2762" y="14934"/>
                    <a:pt x="2815" y="15083"/>
                  </a:cubicBezTo>
                  <a:cubicBezTo>
                    <a:pt x="2870" y="15231"/>
                    <a:pt x="1897" y="15178"/>
                    <a:pt x="1410" y="15284"/>
                  </a:cubicBezTo>
                  <a:cubicBezTo>
                    <a:pt x="924" y="15390"/>
                    <a:pt x="2059" y="15486"/>
                    <a:pt x="1518" y="15518"/>
                  </a:cubicBezTo>
                  <a:cubicBezTo>
                    <a:pt x="977" y="15549"/>
                    <a:pt x="58" y="15698"/>
                    <a:pt x="4" y="15803"/>
                  </a:cubicBezTo>
                  <a:cubicBezTo>
                    <a:pt x="-50" y="15909"/>
                    <a:pt x="599" y="15931"/>
                    <a:pt x="599" y="15824"/>
                  </a:cubicBezTo>
                  <a:cubicBezTo>
                    <a:pt x="599" y="15719"/>
                    <a:pt x="1464" y="15687"/>
                    <a:pt x="1734" y="15824"/>
                  </a:cubicBezTo>
                  <a:cubicBezTo>
                    <a:pt x="2005" y="15962"/>
                    <a:pt x="2383" y="15824"/>
                    <a:pt x="3140" y="15856"/>
                  </a:cubicBezTo>
                  <a:cubicBezTo>
                    <a:pt x="3897" y="15888"/>
                    <a:pt x="3789" y="16111"/>
                    <a:pt x="3356" y="16100"/>
                  </a:cubicBezTo>
                  <a:cubicBezTo>
                    <a:pt x="2924" y="16090"/>
                    <a:pt x="2491" y="16238"/>
                    <a:pt x="2599" y="16397"/>
                  </a:cubicBezTo>
                  <a:cubicBezTo>
                    <a:pt x="2707" y="16556"/>
                    <a:pt x="4221" y="16397"/>
                    <a:pt x="4870" y="16439"/>
                  </a:cubicBezTo>
                  <a:cubicBezTo>
                    <a:pt x="5519" y="16482"/>
                    <a:pt x="5303" y="16704"/>
                    <a:pt x="4925" y="16630"/>
                  </a:cubicBezTo>
                  <a:cubicBezTo>
                    <a:pt x="4546" y="16556"/>
                    <a:pt x="3681" y="16429"/>
                    <a:pt x="3302" y="16556"/>
                  </a:cubicBezTo>
                  <a:cubicBezTo>
                    <a:pt x="2924" y="16683"/>
                    <a:pt x="2329" y="16620"/>
                    <a:pt x="1843" y="16577"/>
                  </a:cubicBezTo>
                  <a:cubicBezTo>
                    <a:pt x="1355" y="16535"/>
                    <a:pt x="-375" y="16757"/>
                    <a:pt x="220" y="16842"/>
                  </a:cubicBezTo>
                  <a:cubicBezTo>
                    <a:pt x="815" y="16927"/>
                    <a:pt x="761" y="17064"/>
                    <a:pt x="1140" y="17054"/>
                  </a:cubicBezTo>
                  <a:cubicBezTo>
                    <a:pt x="1518" y="17043"/>
                    <a:pt x="2113" y="16990"/>
                    <a:pt x="2329" y="16906"/>
                  </a:cubicBezTo>
                  <a:cubicBezTo>
                    <a:pt x="2545" y="16821"/>
                    <a:pt x="3302" y="16736"/>
                    <a:pt x="3356" y="16927"/>
                  </a:cubicBezTo>
                  <a:cubicBezTo>
                    <a:pt x="3411" y="17118"/>
                    <a:pt x="2329" y="17022"/>
                    <a:pt x="2113" y="17128"/>
                  </a:cubicBezTo>
                  <a:cubicBezTo>
                    <a:pt x="1897" y="17234"/>
                    <a:pt x="1464" y="17319"/>
                    <a:pt x="815" y="17414"/>
                  </a:cubicBezTo>
                  <a:cubicBezTo>
                    <a:pt x="166" y="17510"/>
                    <a:pt x="815" y="17669"/>
                    <a:pt x="1355" y="17616"/>
                  </a:cubicBezTo>
                  <a:cubicBezTo>
                    <a:pt x="1897" y="17562"/>
                    <a:pt x="1194" y="17743"/>
                    <a:pt x="1950" y="17764"/>
                  </a:cubicBezTo>
                  <a:cubicBezTo>
                    <a:pt x="2648" y="17784"/>
                    <a:pt x="2870" y="17679"/>
                    <a:pt x="2707" y="17573"/>
                  </a:cubicBezTo>
                  <a:cubicBezTo>
                    <a:pt x="2545" y="17467"/>
                    <a:pt x="3086" y="17234"/>
                    <a:pt x="3735" y="17351"/>
                  </a:cubicBezTo>
                  <a:cubicBezTo>
                    <a:pt x="4384" y="17467"/>
                    <a:pt x="3411" y="17584"/>
                    <a:pt x="3411" y="17690"/>
                  </a:cubicBezTo>
                  <a:cubicBezTo>
                    <a:pt x="3411" y="17796"/>
                    <a:pt x="3032" y="17934"/>
                    <a:pt x="3032" y="18050"/>
                  </a:cubicBezTo>
                  <a:cubicBezTo>
                    <a:pt x="3032" y="18166"/>
                    <a:pt x="2329" y="18103"/>
                    <a:pt x="2383" y="18230"/>
                  </a:cubicBezTo>
                  <a:cubicBezTo>
                    <a:pt x="2437" y="18357"/>
                    <a:pt x="869" y="18272"/>
                    <a:pt x="1572" y="18357"/>
                  </a:cubicBezTo>
                  <a:cubicBezTo>
                    <a:pt x="2274" y="18442"/>
                    <a:pt x="1140" y="18559"/>
                    <a:pt x="1518" y="18643"/>
                  </a:cubicBezTo>
                  <a:cubicBezTo>
                    <a:pt x="1897" y="18728"/>
                    <a:pt x="2221" y="18527"/>
                    <a:pt x="2815" y="18569"/>
                  </a:cubicBezTo>
                  <a:cubicBezTo>
                    <a:pt x="3411" y="18612"/>
                    <a:pt x="3302" y="18643"/>
                    <a:pt x="4059" y="18580"/>
                  </a:cubicBezTo>
                  <a:cubicBezTo>
                    <a:pt x="4816" y="18516"/>
                    <a:pt x="5249" y="18696"/>
                    <a:pt x="4546" y="18739"/>
                  </a:cubicBezTo>
                  <a:cubicBezTo>
                    <a:pt x="3843" y="18781"/>
                    <a:pt x="3086" y="18940"/>
                    <a:pt x="3411" y="18961"/>
                  </a:cubicBezTo>
                  <a:cubicBezTo>
                    <a:pt x="3735" y="18982"/>
                    <a:pt x="4654" y="18856"/>
                    <a:pt x="4870" y="18993"/>
                  </a:cubicBezTo>
                  <a:cubicBezTo>
                    <a:pt x="5087" y="19131"/>
                    <a:pt x="5627" y="19089"/>
                    <a:pt x="5681" y="18940"/>
                  </a:cubicBezTo>
                  <a:cubicBezTo>
                    <a:pt x="5735" y="18792"/>
                    <a:pt x="7033" y="18919"/>
                    <a:pt x="7249" y="19046"/>
                  </a:cubicBezTo>
                  <a:cubicBezTo>
                    <a:pt x="7466" y="19173"/>
                    <a:pt x="5897" y="19247"/>
                    <a:pt x="5087" y="19216"/>
                  </a:cubicBezTo>
                  <a:cubicBezTo>
                    <a:pt x="4275" y="19184"/>
                    <a:pt x="3843" y="19364"/>
                    <a:pt x="4384" y="19502"/>
                  </a:cubicBezTo>
                  <a:cubicBezTo>
                    <a:pt x="4925" y="19640"/>
                    <a:pt x="5573" y="19502"/>
                    <a:pt x="6167" y="19385"/>
                  </a:cubicBezTo>
                  <a:cubicBezTo>
                    <a:pt x="6763" y="19269"/>
                    <a:pt x="9683" y="19301"/>
                    <a:pt x="9899" y="19428"/>
                  </a:cubicBezTo>
                  <a:cubicBezTo>
                    <a:pt x="10115" y="19555"/>
                    <a:pt x="8547" y="19449"/>
                    <a:pt x="8385" y="19523"/>
                  </a:cubicBezTo>
                  <a:cubicBezTo>
                    <a:pt x="8222" y="19597"/>
                    <a:pt x="7033" y="19661"/>
                    <a:pt x="6871" y="19576"/>
                  </a:cubicBezTo>
                  <a:cubicBezTo>
                    <a:pt x="6708" y="19491"/>
                    <a:pt x="5573" y="19608"/>
                    <a:pt x="5519" y="19745"/>
                  </a:cubicBezTo>
                  <a:cubicBezTo>
                    <a:pt x="5465" y="19883"/>
                    <a:pt x="4600" y="19883"/>
                    <a:pt x="5573" y="19936"/>
                  </a:cubicBezTo>
                  <a:cubicBezTo>
                    <a:pt x="6547" y="19989"/>
                    <a:pt x="6277" y="19735"/>
                    <a:pt x="7790" y="19756"/>
                  </a:cubicBezTo>
                  <a:cubicBezTo>
                    <a:pt x="9304" y="19777"/>
                    <a:pt x="10115" y="19481"/>
                    <a:pt x="10548" y="19650"/>
                  </a:cubicBezTo>
                  <a:cubicBezTo>
                    <a:pt x="10980" y="19820"/>
                    <a:pt x="9304" y="19958"/>
                    <a:pt x="8709" y="19851"/>
                  </a:cubicBezTo>
                  <a:cubicBezTo>
                    <a:pt x="8115" y="19745"/>
                    <a:pt x="7412" y="19926"/>
                    <a:pt x="7466" y="20085"/>
                  </a:cubicBezTo>
                  <a:cubicBezTo>
                    <a:pt x="7519" y="20243"/>
                    <a:pt x="5735" y="20042"/>
                    <a:pt x="4870" y="20021"/>
                  </a:cubicBezTo>
                  <a:cubicBezTo>
                    <a:pt x="4005" y="20000"/>
                    <a:pt x="4384" y="20180"/>
                    <a:pt x="5140" y="20339"/>
                  </a:cubicBezTo>
                  <a:cubicBezTo>
                    <a:pt x="5897" y="20498"/>
                    <a:pt x="6330" y="20318"/>
                    <a:pt x="7249" y="20434"/>
                  </a:cubicBezTo>
                  <a:cubicBezTo>
                    <a:pt x="8168" y="20551"/>
                    <a:pt x="8168" y="20678"/>
                    <a:pt x="8817" y="20561"/>
                  </a:cubicBezTo>
                  <a:cubicBezTo>
                    <a:pt x="9467" y="20445"/>
                    <a:pt x="8817" y="20456"/>
                    <a:pt x="8385" y="20403"/>
                  </a:cubicBezTo>
                  <a:cubicBezTo>
                    <a:pt x="7953" y="20349"/>
                    <a:pt x="8331" y="20169"/>
                    <a:pt x="9358" y="20265"/>
                  </a:cubicBezTo>
                  <a:cubicBezTo>
                    <a:pt x="10385" y="20360"/>
                    <a:pt x="11575" y="20180"/>
                    <a:pt x="11250" y="19926"/>
                  </a:cubicBezTo>
                  <a:cubicBezTo>
                    <a:pt x="10926" y="19671"/>
                    <a:pt x="12170" y="19555"/>
                    <a:pt x="13413" y="19470"/>
                  </a:cubicBezTo>
                  <a:cubicBezTo>
                    <a:pt x="14657" y="19385"/>
                    <a:pt x="14008" y="19629"/>
                    <a:pt x="13089" y="19703"/>
                  </a:cubicBezTo>
                  <a:cubicBezTo>
                    <a:pt x="12170" y="19777"/>
                    <a:pt x="12008" y="19830"/>
                    <a:pt x="12710" y="19979"/>
                  </a:cubicBezTo>
                  <a:cubicBezTo>
                    <a:pt x="13413" y="20127"/>
                    <a:pt x="14332" y="19883"/>
                    <a:pt x="14927" y="20000"/>
                  </a:cubicBezTo>
                  <a:cubicBezTo>
                    <a:pt x="15521" y="20116"/>
                    <a:pt x="13846" y="20095"/>
                    <a:pt x="13575" y="20212"/>
                  </a:cubicBezTo>
                  <a:cubicBezTo>
                    <a:pt x="13305" y="20328"/>
                    <a:pt x="14603" y="20466"/>
                    <a:pt x="13684" y="20551"/>
                  </a:cubicBezTo>
                  <a:cubicBezTo>
                    <a:pt x="12765" y="20636"/>
                    <a:pt x="13197" y="20201"/>
                    <a:pt x="12656" y="20159"/>
                  </a:cubicBezTo>
                  <a:cubicBezTo>
                    <a:pt x="12116" y="20116"/>
                    <a:pt x="11628" y="20212"/>
                    <a:pt x="12170" y="20456"/>
                  </a:cubicBezTo>
                  <a:cubicBezTo>
                    <a:pt x="12710" y="20699"/>
                    <a:pt x="11521" y="20487"/>
                    <a:pt x="10980" y="20371"/>
                  </a:cubicBezTo>
                  <a:cubicBezTo>
                    <a:pt x="10439" y="20254"/>
                    <a:pt x="9683" y="20424"/>
                    <a:pt x="10331" y="20551"/>
                  </a:cubicBezTo>
                  <a:cubicBezTo>
                    <a:pt x="10980" y="20678"/>
                    <a:pt x="9088" y="20540"/>
                    <a:pt x="9088" y="20742"/>
                  </a:cubicBezTo>
                  <a:cubicBezTo>
                    <a:pt x="9088" y="20943"/>
                    <a:pt x="9899" y="20773"/>
                    <a:pt x="10872" y="20816"/>
                  </a:cubicBezTo>
                  <a:cubicBezTo>
                    <a:pt x="11845" y="20858"/>
                    <a:pt x="11413" y="21134"/>
                    <a:pt x="12116" y="21240"/>
                  </a:cubicBezTo>
                  <a:cubicBezTo>
                    <a:pt x="12818" y="21345"/>
                    <a:pt x="12223" y="20901"/>
                    <a:pt x="12980" y="20869"/>
                  </a:cubicBezTo>
                  <a:cubicBezTo>
                    <a:pt x="13738" y="20837"/>
                    <a:pt x="13035" y="21208"/>
                    <a:pt x="14711" y="21314"/>
                  </a:cubicBezTo>
                  <a:cubicBezTo>
                    <a:pt x="16387" y="21420"/>
                    <a:pt x="14819" y="21250"/>
                    <a:pt x="15576" y="21144"/>
                  </a:cubicBezTo>
                  <a:cubicBezTo>
                    <a:pt x="16333" y="21038"/>
                    <a:pt x="17306" y="21462"/>
                    <a:pt x="18118" y="21505"/>
                  </a:cubicBezTo>
                  <a:cubicBezTo>
                    <a:pt x="18928" y="21547"/>
                    <a:pt x="18387" y="21314"/>
                    <a:pt x="17793" y="21187"/>
                  </a:cubicBezTo>
                  <a:cubicBezTo>
                    <a:pt x="17198" y="21060"/>
                    <a:pt x="18387" y="21134"/>
                    <a:pt x="19199" y="21187"/>
                  </a:cubicBezTo>
                  <a:cubicBezTo>
                    <a:pt x="20010" y="21240"/>
                    <a:pt x="20659" y="21261"/>
                    <a:pt x="20821" y="21144"/>
                  </a:cubicBezTo>
                  <a:cubicBezTo>
                    <a:pt x="20882" y="21101"/>
                    <a:pt x="21032" y="21102"/>
                    <a:pt x="21225" y="21114"/>
                  </a:cubicBezTo>
                  <a:cubicBezTo>
                    <a:pt x="20380" y="21005"/>
                    <a:pt x="17511" y="21084"/>
                    <a:pt x="17117" y="21071"/>
                  </a:cubicBezTo>
                  <a:cubicBezTo>
                    <a:pt x="16728" y="21059"/>
                    <a:pt x="17028" y="19788"/>
                    <a:pt x="17101" y="19497"/>
                  </a:cubicBezTo>
                  <a:cubicBezTo>
                    <a:pt x="17043" y="19494"/>
                    <a:pt x="16984" y="19491"/>
                    <a:pt x="16928" y="19491"/>
                  </a:cubicBezTo>
                  <a:cubicBezTo>
                    <a:pt x="16225" y="19491"/>
                    <a:pt x="14657" y="19523"/>
                    <a:pt x="14927" y="19311"/>
                  </a:cubicBezTo>
                  <a:cubicBezTo>
                    <a:pt x="14974" y="19274"/>
                    <a:pt x="15077" y="19252"/>
                    <a:pt x="15211" y="19240"/>
                  </a:cubicBezTo>
                  <a:cubicBezTo>
                    <a:pt x="14892" y="19183"/>
                    <a:pt x="14439" y="19120"/>
                    <a:pt x="13897" y="19091"/>
                  </a:cubicBezTo>
                  <a:cubicBezTo>
                    <a:pt x="12799" y="19034"/>
                    <a:pt x="10164" y="19091"/>
                    <a:pt x="9578" y="19106"/>
                  </a:cubicBezTo>
                  <a:close/>
                </a:path>
              </a:pathLst>
            </a:custGeom>
            <a:solidFill>
              <a:srgbClr val="E5E7EB"/>
            </a:solidFill>
            <a:ln w="6350" cap="flat">
              <a:solidFill>
                <a:srgbClr val="A6AAA9"/>
              </a:solidFill>
              <a:prstDash val="solid"/>
              <a:round/>
            </a:ln>
            <a:effectLst/>
          </p:spPr>
          <p:txBody>
            <a:bodyPr wrap="square" lIns="19050" tIns="19050" rIns="19050" bIns="19050" numCol="1" anchor="ctr">
              <a:noAutofit/>
            </a:bodyPr>
            <a:lstStyle/>
            <a:p>
              <a:endParaRPr sz="2000"/>
            </a:p>
          </p:txBody>
        </p:sp>
        <p:sp>
          <p:nvSpPr>
            <p:cNvPr id="312" name="Shape 3341">
              <a:extLst>
                <a:ext uri="{FF2B5EF4-FFF2-40B4-BE49-F238E27FC236}">
                  <a16:creationId xmlns:a16="http://schemas.microsoft.com/office/drawing/2014/main" id="{2913AB8E-19B2-49E3-B7B7-AC0441AEBAEA}"/>
                </a:ext>
              </a:extLst>
            </p:cNvPr>
            <p:cNvSpPr/>
            <p:nvPr/>
          </p:nvSpPr>
          <p:spPr>
            <a:xfrm>
              <a:off x="6335197" y="8068412"/>
              <a:ext cx="517660" cy="5260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39" h="21207" extrusionOk="0">
                  <a:moveTo>
                    <a:pt x="20722" y="11590"/>
                  </a:moveTo>
                  <a:cubicBezTo>
                    <a:pt x="19845" y="11154"/>
                    <a:pt x="18968" y="12025"/>
                    <a:pt x="18674" y="12025"/>
                  </a:cubicBezTo>
                  <a:cubicBezTo>
                    <a:pt x="18381" y="12025"/>
                    <a:pt x="17723" y="10138"/>
                    <a:pt x="17503" y="9342"/>
                  </a:cubicBezTo>
                  <a:cubicBezTo>
                    <a:pt x="17283" y="8543"/>
                    <a:pt x="16407" y="6946"/>
                    <a:pt x="15821" y="7307"/>
                  </a:cubicBezTo>
                  <a:cubicBezTo>
                    <a:pt x="15236" y="7671"/>
                    <a:pt x="15382" y="7164"/>
                    <a:pt x="13700" y="7091"/>
                  </a:cubicBezTo>
                  <a:cubicBezTo>
                    <a:pt x="12017" y="7017"/>
                    <a:pt x="12090" y="6728"/>
                    <a:pt x="12455" y="5130"/>
                  </a:cubicBezTo>
                  <a:cubicBezTo>
                    <a:pt x="12821" y="3534"/>
                    <a:pt x="11358" y="2517"/>
                    <a:pt x="12016" y="2155"/>
                  </a:cubicBezTo>
                  <a:cubicBezTo>
                    <a:pt x="12513" y="1883"/>
                    <a:pt x="12467" y="1566"/>
                    <a:pt x="11912" y="865"/>
                  </a:cubicBezTo>
                  <a:cubicBezTo>
                    <a:pt x="11775" y="952"/>
                    <a:pt x="11635" y="1007"/>
                    <a:pt x="11501" y="1007"/>
                  </a:cubicBezTo>
                  <a:cubicBezTo>
                    <a:pt x="10925" y="1007"/>
                    <a:pt x="10204" y="5"/>
                    <a:pt x="9196" y="5"/>
                  </a:cubicBezTo>
                  <a:cubicBezTo>
                    <a:pt x="8186" y="5"/>
                    <a:pt x="7106" y="-66"/>
                    <a:pt x="6386" y="292"/>
                  </a:cubicBezTo>
                  <a:cubicBezTo>
                    <a:pt x="5664" y="650"/>
                    <a:pt x="4294" y="220"/>
                    <a:pt x="3430" y="794"/>
                  </a:cubicBezTo>
                  <a:cubicBezTo>
                    <a:pt x="2565" y="1366"/>
                    <a:pt x="1484" y="2578"/>
                    <a:pt x="1557" y="3079"/>
                  </a:cubicBezTo>
                  <a:cubicBezTo>
                    <a:pt x="1629" y="3581"/>
                    <a:pt x="1268" y="6655"/>
                    <a:pt x="836" y="6797"/>
                  </a:cubicBezTo>
                  <a:cubicBezTo>
                    <a:pt x="705" y="6840"/>
                    <a:pt x="384" y="6816"/>
                    <a:pt x="0" y="6776"/>
                  </a:cubicBezTo>
                  <a:cubicBezTo>
                    <a:pt x="577" y="7769"/>
                    <a:pt x="2285" y="9545"/>
                    <a:pt x="3384" y="10211"/>
                  </a:cubicBezTo>
                  <a:cubicBezTo>
                    <a:pt x="4701" y="11011"/>
                    <a:pt x="4627" y="11735"/>
                    <a:pt x="6091" y="11881"/>
                  </a:cubicBezTo>
                  <a:cubicBezTo>
                    <a:pt x="7554" y="12025"/>
                    <a:pt x="8285" y="12607"/>
                    <a:pt x="8797" y="13260"/>
                  </a:cubicBezTo>
                  <a:cubicBezTo>
                    <a:pt x="9309" y="13913"/>
                    <a:pt x="13042" y="15002"/>
                    <a:pt x="13333" y="15511"/>
                  </a:cubicBezTo>
                  <a:cubicBezTo>
                    <a:pt x="13626" y="16018"/>
                    <a:pt x="11432" y="17470"/>
                    <a:pt x="11432" y="18775"/>
                  </a:cubicBezTo>
                  <a:cubicBezTo>
                    <a:pt x="11432" y="20084"/>
                    <a:pt x="10626" y="19937"/>
                    <a:pt x="10626" y="20374"/>
                  </a:cubicBezTo>
                  <a:cubicBezTo>
                    <a:pt x="10626" y="20808"/>
                    <a:pt x="12309" y="20518"/>
                    <a:pt x="12895" y="20880"/>
                  </a:cubicBezTo>
                  <a:cubicBezTo>
                    <a:pt x="13480" y="21244"/>
                    <a:pt x="14503" y="20663"/>
                    <a:pt x="15235" y="21097"/>
                  </a:cubicBezTo>
                  <a:cubicBezTo>
                    <a:pt x="15966" y="21534"/>
                    <a:pt x="16772" y="20518"/>
                    <a:pt x="17357" y="20663"/>
                  </a:cubicBezTo>
                  <a:cubicBezTo>
                    <a:pt x="17943" y="20808"/>
                    <a:pt x="18529" y="19648"/>
                    <a:pt x="19260" y="19718"/>
                  </a:cubicBezTo>
                  <a:cubicBezTo>
                    <a:pt x="19991" y="19791"/>
                    <a:pt x="20650" y="17180"/>
                    <a:pt x="20503" y="16164"/>
                  </a:cubicBezTo>
                  <a:cubicBezTo>
                    <a:pt x="20357" y="15147"/>
                    <a:pt x="21600" y="12025"/>
                    <a:pt x="20722" y="11590"/>
                  </a:cubicBezTo>
                  <a:close/>
                </a:path>
              </a:pathLst>
            </a:custGeom>
            <a:solidFill>
              <a:srgbClr val="E5E7EB"/>
            </a:solidFill>
            <a:ln w="6350" cap="flat">
              <a:solidFill>
                <a:srgbClr val="A6AAA9"/>
              </a:solidFill>
              <a:prstDash val="solid"/>
              <a:round/>
            </a:ln>
            <a:effectLst/>
          </p:spPr>
          <p:txBody>
            <a:bodyPr wrap="square" lIns="19050" tIns="19050" rIns="19050" bIns="19050" numCol="1" anchor="ctr">
              <a:noAutofit/>
            </a:bodyPr>
            <a:lstStyle/>
            <a:p>
              <a:endParaRPr sz="2000"/>
            </a:p>
          </p:txBody>
        </p:sp>
        <p:sp>
          <p:nvSpPr>
            <p:cNvPr id="313" name="Shape 3342">
              <a:extLst>
                <a:ext uri="{FF2B5EF4-FFF2-40B4-BE49-F238E27FC236}">
                  <a16:creationId xmlns:a16="http://schemas.microsoft.com/office/drawing/2014/main" id="{F10EB495-6036-4500-9362-87FD812A6D58}"/>
                </a:ext>
              </a:extLst>
            </p:cNvPr>
            <p:cNvSpPr/>
            <p:nvPr/>
          </p:nvSpPr>
          <p:spPr>
            <a:xfrm>
              <a:off x="4940657" y="6195743"/>
              <a:ext cx="193911" cy="16102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24" h="21503" extrusionOk="0">
                  <a:moveTo>
                    <a:pt x="20034" y="17084"/>
                  </a:moveTo>
                  <a:cubicBezTo>
                    <a:pt x="19821" y="16161"/>
                    <a:pt x="19944" y="13800"/>
                    <a:pt x="21024" y="11997"/>
                  </a:cubicBezTo>
                  <a:cubicBezTo>
                    <a:pt x="18665" y="8866"/>
                    <a:pt x="16011" y="4637"/>
                    <a:pt x="14595" y="2117"/>
                  </a:cubicBezTo>
                  <a:cubicBezTo>
                    <a:pt x="13245" y="2335"/>
                    <a:pt x="12070" y="2319"/>
                    <a:pt x="11377" y="1677"/>
                  </a:cubicBezTo>
                  <a:cubicBezTo>
                    <a:pt x="9947" y="360"/>
                    <a:pt x="6373" y="1241"/>
                    <a:pt x="4943" y="360"/>
                  </a:cubicBezTo>
                  <a:cubicBezTo>
                    <a:pt x="4205" y="-97"/>
                    <a:pt x="2772" y="-37"/>
                    <a:pt x="1358" y="98"/>
                  </a:cubicBezTo>
                  <a:cubicBezTo>
                    <a:pt x="1697" y="1412"/>
                    <a:pt x="1539" y="2685"/>
                    <a:pt x="866" y="3244"/>
                  </a:cubicBezTo>
                  <a:cubicBezTo>
                    <a:pt x="-434" y="4312"/>
                    <a:pt x="-576" y="8573"/>
                    <a:pt x="2596" y="10173"/>
                  </a:cubicBezTo>
                  <a:cubicBezTo>
                    <a:pt x="5767" y="11766"/>
                    <a:pt x="4758" y="9282"/>
                    <a:pt x="6344" y="9282"/>
                  </a:cubicBezTo>
                  <a:cubicBezTo>
                    <a:pt x="7930" y="9282"/>
                    <a:pt x="7785" y="12301"/>
                    <a:pt x="9226" y="12301"/>
                  </a:cubicBezTo>
                  <a:cubicBezTo>
                    <a:pt x="10669" y="12301"/>
                    <a:pt x="13985" y="14431"/>
                    <a:pt x="13841" y="17273"/>
                  </a:cubicBezTo>
                  <a:cubicBezTo>
                    <a:pt x="13698" y="20113"/>
                    <a:pt x="14994" y="21358"/>
                    <a:pt x="17590" y="21358"/>
                  </a:cubicBezTo>
                  <a:cubicBezTo>
                    <a:pt x="18063" y="21358"/>
                    <a:pt x="18602" y="21412"/>
                    <a:pt x="19165" y="21503"/>
                  </a:cubicBezTo>
                  <a:cubicBezTo>
                    <a:pt x="19604" y="19604"/>
                    <a:pt x="20261" y="18068"/>
                    <a:pt x="20034" y="17084"/>
                  </a:cubicBezTo>
                  <a:close/>
                </a:path>
              </a:pathLst>
            </a:custGeom>
            <a:solidFill>
              <a:srgbClr val="E5E7EB"/>
            </a:solidFill>
            <a:ln w="6350" cap="flat">
              <a:solidFill>
                <a:srgbClr val="A6AAA9"/>
              </a:solidFill>
              <a:prstDash val="solid"/>
              <a:round/>
            </a:ln>
            <a:effectLst/>
          </p:spPr>
          <p:txBody>
            <a:bodyPr wrap="square" lIns="19050" tIns="19050" rIns="19050" bIns="19050" numCol="1" anchor="ctr">
              <a:noAutofit/>
            </a:bodyPr>
            <a:lstStyle/>
            <a:p>
              <a:endParaRPr sz="2000"/>
            </a:p>
          </p:txBody>
        </p:sp>
        <p:sp>
          <p:nvSpPr>
            <p:cNvPr id="314" name="Shape 3343">
              <a:extLst>
                <a:ext uri="{FF2B5EF4-FFF2-40B4-BE49-F238E27FC236}">
                  <a16:creationId xmlns:a16="http://schemas.microsoft.com/office/drawing/2014/main" id="{21829A6B-55EF-44E5-9DD7-522A7F7FA4D9}"/>
                </a:ext>
              </a:extLst>
            </p:cNvPr>
            <p:cNvSpPr/>
            <p:nvPr/>
          </p:nvSpPr>
          <p:spPr>
            <a:xfrm>
              <a:off x="5119955" y="6295353"/>
              <a:ext cx="350077" cy="14979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19157" extrusionOk="0">
                  <a:moveTo>
                    <a:pt x="19288" y="5547"/>
                  </a:moveTo>
                  <a:cubicBezTo>
                    <a:pt x="17975" y="1466"/>
                    <a:pt x="15596" y="1807"/>
                    <a:pt x="14119" y="444"/>
                  </a:cubicBezTo>
                  <a:cubicBezTo>
                    <a:pt x="12641" y="-915"/>
                    <a:pt x="10756" y="956"/>
                    <a:pt x="8867" y="4532"/>
                  </a:cubicBezTo>
                  <a:cubicBezTo>
                    <a:pt x="6980" y="8100"/>
                    <a:pt x="4601" y="6059"/>
                    <a:pt x="2960" y="4188"/>
                  </a:cubicBezTo>
                  <a:cubicBezTo>
                    <a:pt x="2473" y="3633"/>
                    <a:pt x="1790" y="2297"/>
                    <a:pt x="1058" y="665"/>
                  </a:cubicBezTo>
                  <a:cubicBezTo>
                    <a:pt x="444" y="2392"/>
                    <a:pt x="373" y="4654"/>
                    <a:pt x="495" y="5537"/>
                  </a:cubicBezTo>
                  <a:cubicBezTo>
                    <a:pt x="624" y="6480"/>
                    <a:pt x="250" y="7950"/>
                    <a:pt x="0" y="9769"/>
                  </a:cubicBezTo>
                  <a:cubicBezTo>
                    <a:pt x="1625" y="10190"/>
                    <a:pt x="3737" y="11660"/>
                    <a:pt x="4766" y="14223"/>
                  </a:cubicBezTo>
                  <a:cubicBezTo>
                    <a:pt x="5996" y="17286"/>
                    <a:pt x="6734" y="15241"/>
                    <a:pt x="7473" y="17963"/>
                  </a:cubicBezTo>
                  <a:cubicBezTo>
                    <a:pt x="8211" y="20685"/>
                    <a:pt x="9934" y="18132"/>
                    <a:pt x="10344" y="16433"/>
                  </a:cubicBezTo>
                  <a:cubicBezTo>
                    <a:pt x="10756" y="14731"/>
                    <a:pt x="9442" y="14051"/>
                    <a:pt x="9278" y="12183"/>
                  </a:cubicBezTo>
                  <a:cubicBezTo>
                    <a:pt x="9115" y="10312"/>
                    <a:pt x="10919" y="10991"/>
                    <a:pt x="11247" y="8438"/>
                  </a:cubicBezTo>
                  <a:cubicBezTo>
                    <a:pt x="11575" y="5888"/>
                    <a:pt x="14200" y="4698"/>
                    <a:pt x="15350" y="5719"/>
                  </a:cubicBezTo>
                  <a:cubicBezTo>
                    <a:pt x="16498" y="6736"/>
                    <a:pt x="17483" y="8438"/>
                    <a:pt x="16416" y="10991"/>
                  </a:cubicBezTo>
                  <a:cubicBezTo>
                    <a:pt x="15622" y="12889"/>
                    <a:pt x="17241" y="16306"/>
                    <a:pt x="18595" y="18973"/>
                  </a:cubicBezTo>
                  <a:cubicBezTo>
                    <a:pt x="19544" y="16945"/>
                    <a:pt x="20635" y="14641"/>
                    <a:pt x="21089" y="13954"/>
                  </a:cubicBezTo>
                  <a:cubicBezTo>
                    <a:pt x="21337" y="13571"/>
                    <a:pt x="21493" y="12671"/>
                    <a:pt x="21600" y="11553"/>
                  </a:cubicBezTo>
                  <a:cubicBezTo>
                    <a:pt x="20949" y="10916"/>
                    <a:pt x="20198" y="8383"/>
                    <a:pt x="19288" y="5547"/>
                  </a:cubicBezTo>
                  <a:close/>
                </a:path>
              </a:pathLst>
            </a:custGeom>
            <a:solidFill>
              <a:srgbClr val="E5E7EB"/>
            </a:solidFill>
            <a:ln w="6350" cap="flat">
              <a:solidFill>
                <a:srgbClr val="A6AAA9"/>
              </a:solidFill>
              <a:prstDash val="solid"/>
              <a:round/>
            </a:ln>
            <a:effectLst/>
          </p:spPr>
          <p:txBody>
            <a:bodyPr wrap="square" lIns="19050" tIns="19050" rIns="19050" bIns="19050" numCol="1" anchor="ctr">
              <a:noAutofit/>
            </a:bodyPr>
            <a:lstStyle/>
            <a:p>
              <a:endParaRPr sz="2000"/>
            </a:p>
          </p:txBody>
        </p:sp>
        <p:sp>
          <p:nvSpPr>
            <p:cNvPr id="315" name="Shape 3344">
              <a:extLst>
                <a:ext uri="{FF2B5EF4-FFF2-40B4-BE49-F238E27FC236}">
                  <a16:creationId xmlns:a16="http://schemas.microsoft.com/office/drawing/2014/main" id="{3316DFA0-F6DC-4041-AF95-F76A686C42F9}"/>
                </a:ext>
              </a:extLst>
            </p:cNvPr>
            <p:cNvSpPr/>
            <p:nvPr/>
          </p:nvSpPr>
          <p:spPr>
            <a:xfrm>
              <a:off x="5359019" y="6116055"/>
              <a:ext cx="714606" cy="101031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72" h="21355" extrusionOk="0">
                  <a:moveTo>
                    <a:pt x="3349" y="15519"/>
                  </a:moveTo>
                  <a:cubicBezTo>
                    <a:pt x="3848" y="15726"/>
                    <a:pt x="4557" y="15667"/>
                    <a:pt x="4724" y="15519"/>
                  </a:cubicBezTo>
                  <a:cubicBezTo>
                    <a:pt x="4890" y="15373"/>
                    <a:pt x="5348" y="15696"/>
                    <a:pt x="6015" y="16224"/>
                  </a:cubicBezTo>
                  <a:cubicBezTo>
                    <a:pt x="6044" y="16247"/>
                    <a:pt x="6068" y="16266"/>
                    <a:pt x="6096" y="16288"/>
                  </a:cubicBezTo>
                  <a:cubicBezTo>
                    <a:pt x="6655" y="16202"/>
                    <a:pt x="7362" y="16128"/>
                    <a:pt x="7647" y="16253"/>
                  </a:cubicBezTo>
                  <a:cubicBezTo>
                    <a:pt x="8148" y="16474"/>
                    <a:pt x="8023" y="17269"/>
                    <a:pt x="8712" y="17312"/>
                  </a:cubicBezTo>
                  <a:cubicBezTo>
                    <a:pt x="9402" y="17356"/>
                    <a:pt x="9904" y="17841"/>
                    <a:pt x="9841" y="18106"/>
                  </a:cubicBezTo>
                  <a:cubicBezTo>
                    <a:pt x="9778" y="18371"/>
                    <a:pt x="10593" y="18503"/>
                    <a:pt x="10531" y="18900"/>
                  </a:cubicBezTo>
                  <a:cubicBezTo>
                    <a:pt x="10468" y="19297"/>
                    <a:pt x="12350" y="19209"/>
                    <a:pt x="12601" y="19076"/>
                  </a:cubicBezTo>
                  <a:cubicBezTo>
                    <a:pt x="12851" y="18944"/>
                    <a:pt x="13352" y="18856"/>
                    <a:pt x="13666" y="18988"/>
                  </a:cubicBezTo>
                  <a:cubicBezTo>
                    <a:pt x="13980" y="19120"/>
                    <a:pt x="14544" y="18856"/>
                    <a:pt x="14858" y="18944"/>
                  </a:cubicBezTo>
                  <a:cubicBezTo>
                    <a:pt x="15172" y="19033"/>
                    <a:pt x="16426" y="19386"/>
                    <a:pt x="16175" y="19694"/>
                  </a:cubicBezTo>
                  <a:cubicBezTo>
                    <a:pt x="15924" y="20003"/>
                    <a:pt x="15047" y="20488"/>
                    <a:pt x="15234" y="20753"/>
                  </a:cubicBezTo>
                  <a:cubicBezTo>
                    <a:pt x="15383" y="20962"/>
                    <a:pt x="16039" y="21092"/>
                    <a:pt x="16306" y="21355"/>
                  </a:cubicBezTo>
                  <a:cubicBezTo>
                    <a:pt x="16336" y="21354"/>
                    <a:pt x="16365" y="21355"/>
                    <a:pt x="16394" y="21350"/>
                  </a:cubicBezTo>
                  <a:cubicBezTo>
                    <a:pt x="16874" y="21276"/>
                    <a:pt x="17086" y="20001"/>
                    <a:pt x="17086" y="19627"/>
                  </a:cubicBezTo>
                  <a:cubicBezTo>
                    <a:pt x="17086" y="19253"/>
                    <a:pt x="17300" y="18277"/>
                    <a:pt x="17456" y="17898"/>
                  </a:cubicBezTo>
                  <a:cubicBezTo>
                    <a:pt x="17758" y="17161"/>
                    <a:pt x="16302" y="16642"/>
                    <a:pt x="16302" y="15844"/>
                  </a:cubicBezTo>
                  <a:cubicBezTo>
                    <a:pt x="16302" y="15046"/>
                    <a:pt x="16879" y="15489"/>
                    <a:pt x="17528" y="15160"/>
                  </a:cubicBezTo>
                  <a:cubicBezTo>
                    <a:pt x="18176" y="14831"/>
                    <a:pt x="17492" y="14691"/>
                    <a:pt x="17167" y="14640"/>
                  </a:cubicBezTo>
                  <a:cubicBezTo>
                    <a:pt x="16843" y="14590"/>
                    <a:pt x="16591" y="14184"/>
                    <a:pt x="16699" y="13943"/>
                  </a:cubicBezTo>
                  <a:cubicBezTo>
                    <a:pt x="16807" y="13702"/>
                    <a:pt x="18789" y="13803"/>
                    <a:pt x="19420" y="13803"/>
                  </a:cubicBezTo>
                  <a:cubicBezTo>
                    <a:pt x="20050" y="13803"/>
                    <a:pt x="21420" y="13398"/>
                    <a:pt x="21438" y="13334"/>
                  </a:cubicBezTo>
                  <a:cubicBezTo>
                    <a:pt x="21456" y="13272"/>
                    <a:pt x="21600" y="12954"/>
                    <a:pt x="21112" y="12688"/>
                  </a:cubicBezTo>
                  <a:cubicBezTo>
                    <a:pt x="20626" y="12422"/>
                    <a:pt x="20807" y="12042"/>
                    <a:pt x="21185" y="11738"/>
                  </a:cubicBezTo>
                  <a:cubicBezTo>
                    <a:pt x="21564" y="11433"/>
                    <a:pt x="20951" y="11129"/>
                    <a:pt x="20483" y="10762"/>
                  </a:cubicBezTo>
                  <a:cubicBezTo>
                    <a:pt x="20014" y="10394"/>
                    <a:pt x="20375" y="9063"/>
                    <a:pt x="20915" y="8442"/>
                  </a:cubicBezTo>
                  <a:cubicBezTo>
                    <a:pt x="21455" y="7822"/>
                    <a:pt x="19816" y="7961"/>
                    <a:pt x="18807" y="8049"/>
                  </a:cubicBezTo>
                  <a:cubicBezTo>
                    <a:pt x="17798" y="8138"/>
                    <a:pt x="16933" y="7859"/>
                    <a:pt x="16285" y="7276"/>
                  </a:cubicBezTo>
                  <a:cubicBezTo>
                    <a:pt x="15636" y="6693"/>
                    <a:pt x="14753" y="7061"/>
                    <a:pt x="13204" y="7086"/>
                  </a:cubicBezTo>
                  <a:cubicBezTo>
                    <a:pt x="11654" y="7112"/>
                    <a:pt x="11961" y="5882"/>
                    <a:pt x="12032" y="5413"/>
                  </a:cubicBezTo>
                  <a:cubicBezTo>
                    <a:pt x="12104" y="4943"/>
                    <a:pt x="11240" y="4881"/>
                    <a:pt x="11240" y="4577"/>
                  </a:cubicBezTo>
                  <a:cubicBezTo>
                    <a:pt x="11240" y="4273"/>
                    <a:pt x="10790" y="4273"/>
                    <a:pt x="10392" y="4297"/>
                  </a:cubicBezTo>
                  <a:cubicBezTo>
                    <a:pt x="9996" y="4322"/>
                    <a:pt x="10392" y="3956"/>
                    <a:pt x="10664" y="3715"/>
                  </a:cubicBezTo>
                  <a:cubicBezTo>
                    <a:pt x="10933" y="3473"/>
                    <a:pt x="10916" y="3283"/>
                    <a:pt x="10933" y="2777"/>
                  </a:cubicBezTo>
                  <a:cubicBezTo>
                    <a:pt x="10952" y="2269"/>
                    <a:pt x="11996" y="1839"/>
                    <a:pt x="12518" y="1344"/>
                  </a:cubicBezTo>
                  <a:cubicBezTo>
                    <a:pt x="12646" y="1224"/>
                    <a:pt x="12843" y="1146"/>
                    <a:pt x="13066" y="1098"/>
                  </a:cubicBezTo>
                  <a:cubicBezTo>
                    <a:pt x="13130" y="980"/>
                    <a:pt x="13257" y="886"/>
                    <a:pt x="13504" y="851"/>
                  </a:cubicBezTo>
                  <a:cubicBezTo>
                    <a:pt x="14303" y="739"/>
                    <a:pt x="14703" y="374"/>
                    <a:pt x="13943" y="64"/>
                  </a:cubicBezTo>
                  <a:cubicBezTo>
                    <a:pt x="13184" y="-245"/>
                    <a:pt x="12745" y="655"/>
                    <a:pt x="11906" y="739"/>
                  </a:cubicBezTo>
                  <a:cubicBezTo>
                    <a:pt x="11066" y="823"/>
                    <a:pt x="10907" y="1188"/>
                    <a:pt x="10347" y="1385"/>
                  </a:cubicBezTo>
                  <a:cubicBezTo>
                    <a:pt x="9788" y="1582"/>
                    <a:pt x="8749" y="1413"/>
                    <a:pt x="8709" y="1751"/>
                  </a:cubicBezTo>
                  <a:cubicBezTo>
                    <a:pt x="8666" y="2119"/>
                    <a:pt x="8350" y="1751"/>
                    <a:pt x="7871" y="1667"/>
                  </a:cubicBezTo>
                  <a:cubicBezTo>
                    <a:pt x="7391" y="1582"/>
                    <a:pt x="6152" y="2341"/>
                    <a:pt x="6192" y="2763"/>
                  </a:cubicBezTo>
                  <a:cubicBezTo>
                    <a:pt x="6232" y="3184"/>
                    <a:pt x="6432" y="3578"/>
                    <a:pt x="5553" y="3971"/>
                  </a:cubicBezTo>
                  <a:cubicBezTo>
                    <a:pt x="4674" y="4365"/>
                    <a:pt x="4154" y="5096"/>
                    <a:pt x="3755" y="5433"/>
                  </a:cubicBezTo>
                  <a:cubicBezTo>
                    <a:pt x="3632" y="5536"/>
                    <a:pt x="3502" y="5545"/>
                    <a:pt x="3362" y="5498"/>
                  </a:cubicBezTo>
                  <a:cubicBezTo>
                    <a:pt x="3310" y="5682"/>
                    <a:pt x="3234" y="5831"/>
                    <a:pt x="3114" y="5895"/>
                  </a:cubicBezTo>
                  <a:cubicBezTo>
                    <a:pt x="2893" y="6008"/>
                    <a:pt x="2361" y="6389"/>
                    <a:pt x="1899" y="6724"/>
                  </a:cubicBezTo>
                  <a:cubicBezTo>
                    <a:pt x="2124" y="6875"/>
                    <a:pt x="2334" y="7011"/>
                    <a:pt x="2476" y="7119"/>
                  </a:cubicBezTo>
                  <a:cubicBezTo>
                    <a:pt x="3035" y="7541"/>
                    <a:pt x="2676" y="7878"/>
                    <a:pt x="2836" y="8104"/>
                  </a:cubicBezTo>
                  <a:cubicBezTo>
                    <a:pt x="2996" y="8328"/>
                    <a:pt x="3155" y="8665"/>
                    <a:pt x="2836" y="8806"/>
                  </a:cubicBezTo>
                  <a:cubicBezTo>
                    <a:pt x="2517" y="8946"/>
                    <a:pt x="2796" y="10492"/>
                    <a:pt x="3155" y="10774"/>
                  </a:cubicBezTo>
                  <a:cubicBezTo>
                    <a:pt x="3515" y="11054"/>
                    <a:pt x="3155" y="11308"/>
                    <a:pt x="2756" y="11869"/>
                  </a:cubicBezTo>
                  <a:cubicBezTo>
                    <a:pt x="2356" y="12431"/>
                    <a:pt x="1997" y="12684"/>
                    <a:pt x="1277" y="12712"/>
                  </a:cubicBezTo>
                  <a:cubicBezTo>
                    <a:pt x="558" y="12741"/>
                    <a:pt x="598" y="13528"/>
                    <a:pt x="358" y="13528"/>
                  </a:cubicBezTo>
                  <a:cubicBezTo>
                    <a:pt x="168" y="13528"/>
                    <a:pt x="29" y="13812"/>
                    <a:pt x="0" y="14057"/>
                  </a:cubicBezTo>
                  <a:cubicBezTo>
                    <a:pt x="671" y="14454"/>
                    <a:pt x="1876" y="14934"/>
                    <a:pt x="2224" y="14934"/>
                  </a:cubicBezTo>
                  <a:cubicBezTo>
                    <a:pt x="2600" y="14934"/>
                    <a:pt x="2849" y="15316"/>
                    <a:pt x="3349" y="15519"/>
                  </a:cubicBezTo>
                  <a:close/>
                </a:path>
              </a:pathLst>
            </a:custGeom>
            <a:solidFill>
              <a:srgbClr val="E5E7EB"/>
            </a:solidFill>
            <a:ln w="6350" cap="flat">
              <a:solidFill>
                <a:srgbClr val="A6AAA9"/>
              </a:solidFill>
              <a:prstDash val="solid"/>
              <a:round/>
            </a:ln>
            <a:effectLst/>
          </p:spPr>
          <p:txBody>
            <a:bodyPr wrap="square" lIns="19050" tIns="19050" rIns="19050" bIns="19050" numCol="1" anchor="ctr">
              <a:noAutofit/>
            </a:bodyPr>
            <a:lstStyle/>
            <a:p>
              <a:endParaRPr sz="2000"/>
            </a:p>
          </p:txBody>
        </p:sp>
        <p:sp>
          <p:nvSpPr>
            <p:cNvPr id="316" name="Shape 3345">
              <a:extLst>
                <a:ext uri="{FF2B5EF4-FFF2-40B4-BE49-F238E27FC236}">
                  <a16:creationId xmlns:a16="http://schemas.microsoft.com/office/drawing/2014/main" id="{7A2DFABD-0B51-4259-B0A5-4D8DA56A976E}"/>
                </a:ext>
              </a:extLst>
            </p:cNvPr>
            <p:cNvSpPr/>
            <p:nvPr/>
          </p:nvSpPr>
          <p:spPr>
            <a:xfrm>
              <a:off x="5916836" y="7470752"/>
              <a:ext cx="728079" cy="81671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86" h="21125" extrusionOk="0">
                  <a:moveTo>
                    <a:pt x="21317" y="12705"/>
                  </a:moveTo>
                  <a:cubicBezTo>
                    <a:pt x="21057" y="12018"/>
                    <a:pt x="20276" y="11925"/>
                    <a:pt x="20276" y="11192"/>
                  </a:cubicBezTo>
                  <a:cubicBezTo>
                    <a:pt x="20276" y="10458"/>
                    <a:pt x="19963" y="10367"/>
                    <a:pt x="18817" y="10411"/>
                  </a:cubicBezTo>
                  <a:cubicBezTo>
                    <a:pt x="17671" y="10458"/>
                    <a:pt x="16942" y="10228"/>
                    <a:pt x="16891" y="9632"/>
                  </a:cubicBezTo>
                  <a:cubicBezTo>
                    <a:pt x="16839" y="9035"/>
                    <a:pt x="16161" y="8577"/>
                    <a:pt x="16682" y="8348"/>
                  </a:cubicBezTo>
                  <a:cubicBezTo>
                    <a:pt x="17203" y="8119"/>
                    <a:pt x="16317" y="7706"/>
                    <a:pt x="16422" y="7155"/>
                  </a:cubicBezTo>
                  <a:cubicBezTo>
                    <a:pt x="16526" y="6605"/>
                    <a:pt x="16110" y="6376"/>
                    <a:pt x="15745" y="6101"/>
                  </a:cubicBezTo>
                  <a:cubicBezTo>
                    <a:pt x="15380" y="5826"/>
                    <a:pt x="13817" y="6239"/>
                    <a:pt x="13817" y="5734"/>
                  </a:cubicBezTo>
                  <a:cubicBezTo>
                    <a:pt x="13817" y="5229"/>
                    <a:pt x="12880" y="5138"/>
                    <a:pt x="12360" y="5138"/>
                  </a:cubicBezTo>
                  <a:cubicBezTo>
                    <a:pt x="11839" y="5138"/>
                    <a:pt x="12204" y="4542"/>
                    <a:pt x="11630" y="4588"/>
                  </a:cubicBezTo>
                  <a:cubicBezTo>
                    <a:pt x="11058" y="4633"/>
                    <a:pt x="11161" y="4266"/>
                    <a:pt x="10380" y="4358"/>
                  </a:cubicBezTo>
                  <a:cubicBezTo>
                    <a:pt x="9599" y="4450"/>
                    <a:pt x="9130" y="4129"/>
                    <a:pt x="8297" y="3256"/>
                  </a:cubicBezTo>
                  <a:cubicBezTo>
                    <a:pt x="7464" y="2386"/>
                    <a:pt x="7568" y="689"/>
                    <a:pt x="7724" y="230"/>
                  </a:cubicBezTo>
                  <a:cubicBezTo>
                    <a:pt x="7880" y="-228"/>
                    <a:pt x="6735" y="139"/>
                    <a:pt x="6058" y="139"/>
                  </a:cubicBezTo>
                  <a:cubicBezTo>
                    <a:pt x="5381" y="139"/>
                    <a:pt x="4704" y="598"/>
                    <a:pt x="3974" y="965"/>
                  </a:cubicBezTo>
                  <a:cubicBezTo>
                    <a:pt x="3245" y="1333"/>
                    <a:pt x="2829" y="1331"/>
                    <a:pt x="2464" y="1653"/>
                  </a:cubicBezTo>
                  <a:cubicBezTo>
                    <a:pt x="2099" y="1974"/>
                    <a:pt x="1527" y="2157"/>
                    <a:pt x="954" y="1974"/>
                  </a:cubicBezTo>
                  <a:cubicBezTo>
                    <a:pt x="794" y="1922"/>
                    <a:pt x="588" y="1883"/>
                    <a:pt x="365" y="1856"/>
                  </a:cubicBezTo>
                  <a:cubicBezTo>
                    <a:pt x="673" y="2530"/>
                    <a:pt x="1414" y="3638"/>
                    <a:pt x="1579" y="4038"/>
                  </a:cubicBezTo>
                  <a:cubicBezTo>
                    <a:pt x="1788" y="4542"/>
                    <a:pt x="1318" y="4679"/>
                    <a:pt x="1111" y="4864"/>
                  </a:cubicBezTo>
                  <a:cubicBezTo>
                    <a:pt x="902" y="5046"/>
                    <a:pt x="1214" y="6696"/>
                    <a:pt x="1267" y="7064"/>
                  </a:cubicBezTo>
                  <a:cubicBezTo>
                    <a:pt x="1318" y="7431"/>
                    <a:pt x="537" y="8119"/>
                    <a:pt x="849" y="8348"/>
                  </a:cubicBezTo>
                  <a:cubicBezTo>
                    <a:pt x="1162" y="8577"/>
                    <a:pt x="433" y="9265"/>
                    <a:pt x="433" y="9679"/>
                  </a:cubicBezTo>
                  <a:cubicBezTo>
                    <a:pt x="433" y="10091"/>
                    <a:pt x="1111" y="10091"/>
                    <a:pt x="1111" y="10411"/>
                  </a:cubicBezTo>
                  <a:cubicBezTo>
                    <a:pt x="1111" y="10733"/>
                    <a:pt x="537" y="11466"/>
                    <a:pt x="173" y="11650"/>
                  </a:cubicBezTo>
                  <a:cubicBezTo>
                    <a:pt x="-19" y="11746"/>
                    <a:pt x="-22" y="12006"/>
                    <a:pt x="24" y="12286"/>
                  </a:cubicBezTo>
                  <a:cubicBezTo>
                    <a:pt x="133" y="12255"/>
                    <a:pt x="210" y="12672"/>
                    <a:pt x="745" y="13025"/>
                  </a:cubicBezTo>
                  <a:cubicBezTo>
                    <a:pt x="1371" y="13439"/>
                    <a:pt x="642" y="14126"/>
                    <a:pt x="1162" y="14677"/>
                  </a:cubicBezTo>
                  <a:cubicBezTo>
                    <a:pt x="1683" y="15227"/>
                    <a:pt x="2256" y="15273"/>
                    <a:pt x="1892" y="15548"/>
                  </a:cubicBezTo>
                  <a:cubicBezTo>
                    <a:pt x="1527" y="15824"/>
                    <a:pt x="1943" y="16373"/>
                    <a:pt x="1527" y="16649"/>
                  </a:cubicBezTo>
                  <a:cubicBezTo>
                    <a:pt x="1111" y="16924"/>
                    <a:pt x="1683" y="17750"/>
                    <a:pt x="2152" y="17933"/>
                  </a:cubicBezTo>
                  <a:cubicBezTo>
                    <a:pt x="2620" y="18116"/>
                    <a:pt x="2308" y="18941"/>
                    <a:pt x="2777" y="19355"/>
                  </a:cubicBezTo>
                  <a:cubicBezTo>
                    <a:pt x="3245" y="19766"/>
                    <a:pt x="3037" y="20730"/>
                    <a:pt x="3193" y="21051"/>
                  </a:cubicBezTo>
                  <a:cubicBezTo>
                    <a:pt x="3349" y="21372"/>
                    <a:pt x="4755" y="20593"/>
                    <a:pt x="5589" y="19813"/>
                  </a:cubicBezTo>
                  <a:cubicBezTo>
                    <a:pt x="6423" y="19034"/>
                    <a:pt x="6370" y="19676"/>
                    <a:pt x="7151" y="19766"/>
                  </a:cubicBezTo>
                  <a:cubicBezTo>
                    <a:pt x="7933" y="19860"/>
                    <a:pt x="8817" y="19860"/>
                    <a:pt x="9182" y="20501"/>
                  </a:cubicBezTo>
                  <a:cubicBezTo>
                    <a:pt x="9547" y="21143"/>
                    <a:pt x="9964" y="19860"/>
                    <a:pt x="10224" y="19584"/>
                  </a:cubicBezTo>
                  <a:cubicBezTo>
                    <a:pt x="10484" y="19309"/>
                    <a:pt x="12255" y="19676"/>
                    <a:pt x="12567" y="19584"/>
                  </a:cubicBezTo>
                  <a:cubicBezTo>
                    <a:pt x="12880" y="19492"/>
                    <a:pt x="13141" y="17521"/>
                    <a:pt x="13089" y="17199"/>
                  </a:cubicBezTo>
                  <a:cubicBezTo>
                    <a:pt x="13036" y="16877"/>
                    <a:pt x="13817" y="16099"/>
                    <a:pt x="14442" y="15732"/>
                  </a:cubicBezTo>
                  <a:cubicBezTo>
                    <a:pt x="15067" y="15364"/>
                    <a:pt x="16057" y="15640"/>
                    <a:pt x="16579" y="15410"/>
                  </a:cubicBezTo>
                  <a:cubicBezTo>
                    <a:pt x="17099" y="15181"/>
                    <a:pt x="17880" y="15227"/>
                    <a:pt x="18610" y="15227"/>
                  </a:cubicBezTo>
                  <a:cubicBezTo>
                    <a:pt x="19338" y="15227"/>
                    <a:pt x="19859" y="15869"/>
                    <a:pt x="20276" y="15869"/>
                  </a:cubicBezTo>
                  <a:cubicBezTo>
                    <a:pt x="20692" y="15869"/>
                    <a:pt x="21213" y="15273"/>
                    <a:pt x="21109" y="14723"/>
                  </a:cubicBezTo>
                  <a:cubicBezTo>
                    <a:pt x="21005" y="14172"/>
                    <a:pt x="21578" y="13393"/>
                    <a:pt x="21317" y="12705"/>
                  </a:cubicBezTo>
                  <a:close/>
                </a:path>
              </a:pathLst>
            </a:custGeom>
            <a:solidFill>
              <a:srgbClr val="E5E7EB"/>
            </a:solidFill>
            <a:ln w="6350" cap="flat">
              <a:solidFill>
                <a:srgbClr val="A6AAA9"/>
              </a:solidFill>
              <a:prstDash val="solid"/>
              <a:round/>
            </a:ln>
            <a:effectLst/>
          </p:spPr>
          <p:txBody>
            <a:bodyPr wrap="square" lIns="19050" tIns="19050" rIns="19050" bIns="19050" numCol="1" anchor="ctr">
              <a:noAutofit/>
            </a:bodyPr>
            <a:lstStyle/>
            <a:p>
              <a:endParaRPr sz="2000"/>
            </a:p>
          </p:txBody>
        </p:sp>
        <p:sp>
          <p:nvSpPr>
            <p:cNvPr id="317" name="Shape 3346">
              <a:extLst>
                <a:ext uri="{FF2B5EF4-FFF2-40B4-BE49-F238E27FC236}">
                  <a16:creationId xmlns:a16="http://schemas.microsoft.com/office/drawing/2014/main" id="{3E836710-4070-407D-841F-B6D529B64DAB}"/>
                </a:ext>
              </a:extLst>
            </p:cNvPr>
            <p:cNvSpPr/>
            <p:nvPr/>
          </p:nvSpPr>
          <p:spPr>
            <a:xfrm>
              <a:off x="5219565" y="6893014"/>
              <a:ext cx="762516" cy="112080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20" h="21547" extrusionOk="0">
                  <a:moveTo>
                    <a:pt x="19640" y="20444"/>
                  </a:moveTo>
                  <a:cubicBezTo>
                    <a:pt x="19661" y="20421"/>
                    <a:pt x="19680" y="20410"/>
                    <a:pt x="19697" y="20406"/>
                  </a:cubicBezTo>
                  <a:cubicBezTo>
                    <a:pt x="19653" y="20198"/>
                    <a:pt x="19657" y="20005"/>
                    <a:pt x="19838" y="19933"/>
                  </a:cubicBezTo>
                  <a:cubicBezTo>
                    <a:pt x="20183" y="19797"/>
                    <a:pt x="20726" y="19252"/>
                    <a:pt x="20726" y="19013"/>
                  </a:cubicBezTo>
                  <a:cubicBezTo>
                    <a:pt x="20726" y="18775"/>
                    <a:pt x="20085" y="18775"/>
                    <a:pt x="20085" y="18468"/>
                  </a:cubicBezTo>
                  <a:cubicBezTo>
                    <a:pt x="20085" y="18161"/>
                    <a:pt x="20775" y="17650"/>
                    <a:pt x="20479" y="17479"/>
                  </a:cubicBezTo>
                  <a:cubicBezTo>
                    <a:pt x="20183" y="17309"/>
                    <a:pt x="20923" y="16798"/>
                    <a:pt x="20874" y="16525"/>
                  </a:cubicBezTo>
                  <a:cubicBezTo>
                    <a:pt x="20824" y="16252"/>
                    <a:pt x="20529" y="15025"/>
                    <a:pt x="20726" y="14890"/>
                  </a:cubicBezTo>
                  <a:cubicBezTo>
                    <a:pt x="20923" y="14752"/>
                    <a:pt x="21368" y="14650"/>
                    <a:pt x="21170" y="14276"/>
                  </a:cubicBezTo>
                  <a:cubicBezTo>
                    <a:pt x="21014" y="13979"/>
                    <a:pt x="20311" y="13155"/>
                    <a:pt x="20020" y="12654"/>
                  </a:cubicBezTo>
                  <a:cubicBezTo>
                    <a:pt x="19470" y="12601"/>
                    <a:pt x="18798" y="12610"/>
                    <a:pt x="18407" y="12708"/>
                  </a:cubicBezTo>
                  <a:cubicBezTo>
                    <a:pt x="17865" y="12844"/>
                    <a:pt x="18012" y="11650"/>
                    <a:pt x="18012" y="11208"/>
                  </a:cubicBezTo>
                  <a:cubicBezTo>
                    <a:pt x="18012" y="10765"/>
                    <a:pt x="17470" y="11003"/>
                    <a:pt x="17272" y="11310"/>
                  </a:cubicBezTo>
                  <a:cubicBezTo>
                    <a:pt x="17074" y="11617"/>
                    <a:pt x="16285" y="11480"/>
                    <a:pt x="15496" y="11480"/>
                  </a:cubicBezTo>
                  <a:cubicBezTo>
                    <a:pt x="14706" y="11480"/>
                    <a:pt x="15101" y="10799"/>
                    <a:pt x="14608" y="10832"/>
                  </a:cubicBezTo>
                  <a:cubicBezTo>
                    <a:pt x="14114" y="10867"/>
                    <a:pt x="13719" y="10730"/>
                    <a:pt x="13770" y="10389"/>
                  </a:cubicBezTo>
                  <a:cubicBezTo>
                    <a:pt x="13818" y="10048"/>
                    <a:pt x="13423" y="9776"/>
                    <a:pt x="13078" y="9401"/>
                  </a:cubicBezTo>
                  <a:cubicBezTo>
                    <a:pt x="12732" y="9026"/>
                    <a:pt x="12337" y="8651"/>
                    <a:pt x="12634" y="8413"/>
                  </a:cubicBezTo>
                  <a:cubicBezTo>
                    <a:pt x="12930" y="8174"/>
                    <a:pt x="12437" y="7969"/>
                    <a:pt x="12881" y="7663"/>
                  </a:cubicBezTo>
                  <a:cubicBezTo>
                    <a:pt x="13325" y="7356"/>
                    <a:pt x="13770" y="7458"/>
                    <a:pt x="13621" y="7049"/>
                  </a:cubicBezTo>
                  <a:cubicBezTo>
                    <a:pt x="13473" y="6640"/>
                    <a:pt x="14114" y="6402"/>
                    <a:pt x="14163" y="5958"/>
                  </a:cubicBezTo>
                  <a:cubicBezTo>
                    <a:pt x="14213" y="5515"/>
                    <a:pt x="14953" y="5652"/>
                    <a:pt x="15644" y="5277"/>
                  </a:cubicBezTo>
                  <a:cubicBezTo>
                    <a:pt x="16334" y="4902"/>
                    <a:pt x="17074" y="5106"/>
                    <a:pt x="17666" y="4766"/>
                  </a:cubicBezTo>
                  <a:cubicBezTo>
                    <a:pt x="18223" y="4445"/>
                    <a:pt x="18604" y="4722"/>
                    <a:pt x="19017" y="4701"/>
                  </a:cubicBezTo>
                  <a:cubicBezTo>
                    <a:pt x="18769" y="4462"/>
                    <a:pt x="18162" y="4344"/>
                    <a:pt x="18024" y="4154"/>
                  </a:cubicBezTo>
                  <a:cubicBezTo>
                    <a:pt x="17850" y="3913"/>
                    <a:pt x="18662" y="3472"/>
                    <a:pt x="18895" y="3190"/>
                  </a:cubicBezTo>
                  <a:cubicBezTo>
                    <a:pt x="19127" y="2910"/>
                    <a:pt x="17966" y="2589"/>
                    <a:pt x="17675" y="2508"/>
                  </a:cubicBezTo>
                  <a:cubicBezTo>
                    <a:pt x="17384" y="2428"/>
                    <a:pt x="16862" y="2669"/>
                    <a:pt x="16571" y="2549"/>
                  </a:cubicBezTo>
                  <a:cubicBezTo>
                    <a:pt x="16281" y="2428"/>
                    <a:pt x="15816" y="2508"/>
                    <a:pt x="15584" y="2629"/>
                  </a:cubicBezTo>
                  <a:cubicBezTo>
                    <a:pt x="15353" y="2749"/>
                    <a:pt x="13610" y="2829"/>
                    <a:pt x="13667" y="2468"/>
                  </a:cubicBezTo>
                  <a:cubicBezTo>
                    <a:pt x="13725" y="2107"/>
                    <a:pt x="12970" y="1987"/>
                    <a:pt x="13029" y="1746"/>
                  </a:cubicBezTo>
                  <a:cubicBezTo>
                    <a:pt x="13087" y="1506"/>
                    <a:pt x="12622" y="1064"/>
                    <a:pt x="11983" y="1024"/>
                  </a:cubicBezTo>
                  <a:cubicBezTo>
                    <a:pt x="11345" y="985"/>
                    <a:pt x="11460" y="262"/>
                    <a:pt x="10996" y="61"/>
                  </a:cubicBezTo>
                  <a:cubicBezTo>
                    <a:pt x="10732" y="-53"/>
                    <a:pt x="10078" y="14"/>
                    <a:pt x="9560" y="93"/>
                  </a:cubicBezTo>
                  <a:cubicBezTo>
                    <a:pt x="10117" y="527"/>
                    <a:pt x="10316" y="709"/>
                    <a:pt x="9947" y="913"/>
                  </a:cubicBezTo>
                  <a:cubicBezTo>
                    <a:pt x="9457" y="1184"/>
                    <a:pt x="9947" y="1233"/>
                    <a:pt x="9022" y="2085"/>
                  </a:cubicBezTo>
                  <a:cubicBezTo>
                    <a:pt x="8095" y="2939"/>
                    <a:pt x="6515" y="3151"/>
                    <a:pt x="5743" y="3312"/>
                  </a:cubicBezTo>
                  <a:cubicBezTo>
                    <a:pt x="4971" y="3472"/>
                    <a:pt x="4662" y="4457"/>
                    <a:pt x="4238" y="5151"/>
                  </a:cubicBezTo>
                  <a:cubicBezTo>
                    <a:pt x="3813" y="5843"/>
                    <a:pt x="3466" y="5604"/>
                    <a:pt x="3042" y="5204"/>
                  </a:cubicBezTo>
                  <a:cubicBezTo>
                    <a:pt x="2618" y="4804"/>
                    <a:pt x="2271" y="5283"/>
                    <a:pt x="1769" y="4964"/>
                  </a:cubicBezTo>
                  <a:cubicBezTo>
                    <a:pt x="1267" y="4645"/>
                    <a:pt x="1499" y="4645"/>
                    <a:pt x="1769" y="4378"/>
                  </a:cubicBezTo>
                  <a:cubicBezTo>
                    <a:pt x="1915" y="4234"/>
                    <a:pt x="1753" y="4006"/>
                    <a:pt x="1446" y="3784"/>
                  </a:cubicBezTo>
                  <a:cubicBezTo>
                    <a:pt x="895" y="3863"/>
                    <a:pt x="338" y="4389"/>
                    <a:pt x="64" y="4791"/>
                  </a:cubicBezTo>
                  <a:cubicBezTo>
                    <a:pt x="-232" y="5226"/>
                    <a:pt x="582" y="6070"/>
                    <a:pt x="693" y="6376"/>
                  </a:cubicBezTo>
                  <a:cubicBezTo>
                    <a:pt x="804" y="6683"/>
                    <a:pt x="249" y="6402"/>
                    <a:pt x="175" y="6683"/>
                  </a:cubicBezTo>
                  <a:cubicBezTo>
                    <a:pt x="101" y="6964"/>
                    <a:pt x="1397" y="7373"/>
                    <a:pt x="1989" y="7680"/>
                  </a:cubicBezTo>
                  <a:cubicBezTo>
                    <a:pt x="2581" y="7987"/>
                    <a:pt x="3099" y="8856"/>
                    <a:pt x="3654" y="9265"/>
                  </a:cubicBezTo>
                  <a:cubicBezTo>
                    <a:pt x="4209" y="9674"/>
                    <a:pt x="4246" y="10032"/>
                    <a:pt x="4838" y="11029"/>
                  </a:cubicBezTo>
                  <a:cubicBezTo>
                    <a:pt x="5430" y="12025"/>
                    <a:pt x="6614" y="13713"/>
                    <a:pt x="7428" y="14429"/>
                  </a:cubicBezTo>
                  <a:cubicBezTo>
                    <a:pt x="8242" y="15145"/>
                    <a:pt x="8613" y="15707"/>
                    <a:pt x="8428" y="15912"/>
                  </a:cubicBezTo>
                  <a:cubicBezTo>
                    <a:pt x="8242" y="16116"/>
                    <a:pt x="8465" y="16679"/>
                    <a:pt x="9057" y="16960"/>
                  </a:cubicBezTo>
                  <a:cubicBezTo>
                    <a:pt x="9649" y="17241"/>
                    <a:pt x="10130" y="17701"/>
                    <a:pt x="11684" y="18238"/>
                  </a:cubicBezTo>
                  <a:cubicBezTo>
                    <a:pt x="13238" y="18775"/>
                    <a:pt x="16088" y="19797"/>
                    <a:pt x="16495" y="20283"/>
                  </a:cubicBezTo>
                  <a:cubicBezTo>
                    <a:pt x="16902" y="20769"/>
                    <a:pt x="18234" y="21229"/>
                    <a:pt x="18493" y="21331"/>
                  </a:cubicBezTo>
                  <a:cubicBezTo>
                    <a:pt x="18564" y="21359"/>
                    <a:pt x="18586" y="21440"/>
                    <a:pt x="18587" y="21547"/>
                  </a:cubicBezTo>
                  <a:cubicBezTo>
                    <a:pt x="18741" y="21459"/>
                    <a:pt x="18869" y="21393"/>
                    <a:pt x="18950" y="21365"/>
                  </a:cubicBezTo>
                  <a:cubicBezTo>
                    <a:pt x="19443" y="21195"/>
                    <a:pt x="19492" y="20616"/>
                    <a:pt x="19640" y="20444"/>
                  </a:cubicBezTo>
                  <a:close/>
                </a:path>
              </a:pathLst>
            </a:custGeom>
            <a:solidFill>
              <a:srgbClr val="E5E7EB"/>
            </a:solidFill>
            <a:ln w="6350" cap="flat">
              <a:solidFill>
                <a:srgbClr val="A6AAA9"/>
              </a:solidFill>
              <a:prstDash val="solid"/>
              <a:round/>
            </a:ln>
            <a:effectLst/>
          </p:spPr>
          <p:txBody>
            <a:bodyPr wrap="square" lIns="19050" tIns="19050" rIns="19050" bIns="19050" numCol="1" anchor="ctr">
              <a:noAutofit/>
            </a:bodyPr>
            <a:lstStyle/>
            <a:p>
              <a:endParaRPr sz="2000"/>
            </a:p>
          </p:txBody>
        </p:sp>
        <p:sp>
          <p:nvSpPr>
            <p:cNvPr id="318" name="Shape 3347">
              <a:extLst>
                <a:ext uri="{FF2B5EF4-FFF2-40B4-BE49-F238E27FC236}">
                  <a16:creationId xmlns:a16="http://schemas.microsoft.com/office/drawing/2014/main" id="{DBB86AA3-6E79-4B47-9EF5-9F4538A86161}"/>
                </a:ext>
              </a:extLst>
            </p:cNvPr>
            <p:cNvSpPr/>
            <p:nvPr/>
          </p:nvSpPr>
          <p:spPr>
            <a:xfrm>
              <a:off x="5697693" y="6135977"/>
              <a:ext cx="825096" cy="69324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03" h="21465" extrusionOk="0">
                  <a:moveTo>
                    <a:pt x="1981" y="1338"/>
                  </a:moveTo>
                  <a:cubicBezTo>
                    <a:pt x="1529" y="2064"/>
                    <a:pt x="628" y="2694"/>
                    <a:pt x="612" y="3438"/>
                  </a:cubicBezTo>
                  <a:cubicBezTo>
                    <a:pt x="597" y="4180"/>
                    <a:pt x="612" y="4458"/>
                    <a:pt x="379" y="4812"/>
                  </a:cubicBezTo>
                  <a:cubicBezTo>
                    <a:pt x="145" y="5165"/>
                    <a:pt x="-197" y="5702"/>
                    <a:pt x="145" y="5665"/>
                  </a:cubicBezTo>
                  <a:cubicBezTo>
                    <a:pt x="488" y="5629"/>
                    <a:pt x="877" y="5629"/>
                    <a:pt x="877" y="6074"/>
                  </a:cubicBezTo>
                  <a:cubicBezTo>
                    <a:pt x="877" y="6520"/>
                    <a:pt x="1623" y="6612"/>
                    <a:pt x="1561" y="7299"/>
                  </a:cubicBezTo>
                  <a:cubicBezTo>
                    <a:pt x="1499" y="7986"/>
                    <a:pt x="1234" y="9788"/>
                    <a:pt x="2572" y="9750"/>
                  </a:cubicBezTo>
                  <a:cubicBezTo>
                    <a:pt x="3910" y="9713"/>
                    <a:pt x="4672" y="9175"/>
                    <a:pt x="5232" y="10029"/>
                  </a:cubicBezTo>
                  <a:cubicBezTo>
                    <a:pt x="5792" y="10882"/>
                    <a:pt x="6538" y="11292"/>
                    <a:pt x="7409" y="11161"/>
                  </a:cubicBezTo>
                  <a:cubicBezTo>
                    <a:pt x="8280" y="11031"/>
                    <a:pt x="9695" y="10828"/>
                    <a:pt x="9229" y="11737"/>
                  </a:cubicBezTo>
                  <a:cubicBezTo>
                    <a:pt x="8763" y="12646"/>
                    <a:pt x="8452" y="14596"/>
                    <a:pt x="8856" y="15135"/>
                  </a:cubicBezTo>
                  <a:cubicBezTo>
                    <a:pt x="9260" y="15672"/>
                    <a:pt x="9789" y="16118"/>
                    <a:pt x="9463" y="16564"/>
                  </a:cubicBezTo>
                  <a:cubicBezTo>
                    <a:pt x="9136" y="17010"/>
                    <a:pt x="8980" y="17567"/>
                    <a:pt x="9400" y="17956"/>
                  </a:cubicBezTo>
                  <a:cubicBezTo>
                    <a:pt x="9821" y="18346"/>
                    <a:pt x="9697" y="18812"/>
                    <a:pt x="9681" y="18903"/>
                  </a:cubicBezTo>
                  <a:cubicBezTo>
                    <a:pt x="9677" y="18928"/>
                    <a:pt x="9592" y="18986"/>
                    <a:pt x="9461" y="19059"/>
                  </a:cubicBezTo>
                  <a:cubicBezTo>
                    <a:pt x="10081" y="19792"/>
                    <a:pt x="10300" y="20598"/>
                    <a:pt x="10650" y="20931"/>
                  </a:cubicBezTo>
                  <a:cubicBezTo>
                    <a:pt x="11117" y="21377"/>
                    <a:pt x="11257" y="21600"/>
                    <a:pt x="11584" y="21377"/>
                  </a:cubicBezTo>
                  <a:cubicBezTo>
                    <a:pt x="11911" y="21155"/>
                    <a:pt x="12144" y="20989"/>
                    <a:pt x="12424" y="21210"/>
                  </a:cubicBezTo>
                  <a:cubicBezTo>
                    <a:pt x="12705" y="21433"/>
                    <a:pt x="13078" y="20989"/>
                    <a:pt x="13498" y="20541"/>
                  </a:cubicBezTo>
                  <a:cubicBezTo>
                    <a:pt x="13919" y="20095"/>
                    <a:pt x="14386" y="20486"/>
                    <a:pt x="14526" y="19929"/>
                  </a:cubicBezTo>
                  <a:cubicBezTo>
                    <a:pt x="14666" y="19369"/>
                    <a:pt x="14899" y="19037"/>
                    <a:pt x="15413" y="18925"/>
                  </a:cubicBezTo>
                  <a:cubicBezTo>
                    <a:pt x="15926" y="18814"/>
                    <a:pt x="15926" y="18144"/>
                    <a:pt x="15599" y="18144"/>
                  </a:cubicBezTo>
                  <a:cubicBezTo>
                    <a:pt x="15273" y="18144"/>
                    <a:pt x="14806" y="18645"/>
                    <a:pt x="14806" y="17921"/>
                  </a:cubicBezTo>
                  <a:cubicBezTo>
                    <a:pt x="14806" y="17197"/>
                    <a:pt x="14386" y="17364"/>
                    <a:pt x="14386" y="16751"/>
                  </a:cubicBezTo>
                  <a:cubicBezTo>
                    <a:pt x="14386" y="16138"/>
                    <a:pt x="14339" y="15747"/>
                    <a:pt x="13778" y="15358"/>
                  </a:cubicBezTo>
                  <a:cubicBezTo>
                    <a:pt x="13218" y="14967"/>
                    <a:pt x="14526" y="14800"/>
                    <a:pt x="14806" y="15135"/>
                  </a:cubicBezTo>
                  <a:cubicBezTo>
                    <a:pt x="15086" y="15469"/>
                    <a:pt x="16067" y="15191"/>
                    <a:pt x="16160" y="15692"/>
                  </a:cubicBezTo>
                  <a:cubicBezTo>
                    <a:pt x="16253" y="16194"/>
                    <a:pt x="16766" y="16361"/>
                    <a:pt x="16766" y="15747"/>
                  </a:cubicBezTo>
                  <a:cubicBezTo>
                    <a:pt x="16766" y="15135"/>
                    <a:pt x="17374" y="14912"/>
                    <a:pt x="17841" y="15024"/>
                  </a:cubicBezTo>
                  <a:cubicBezTo>
                    <a:pt x="18308" y="15135"/>
                    <a:pt x="19335" y="14299"/>
                    <a:pt x="19756" y="14131"/>
                  </a:cubicBezTo>
                  <a:cubicBezTo>
                    <a:pt x="19975" y="14044"/>
                    <a:pt x="20055" y="13730"/>
                    <a:pt x="20175" y="13465"/>
                  </a:cubicBezTo>
                  <a:cubicBezTo>
                    <a:pt x="19868" y="12965"/>
                    <a:pt x="19377" y="12190"/>
                    <a:pt x="19155" y="11967"/>
                  </a:cubicBezTo>
                  <a:cubicBezTo>
                    <a:pt x="18820" y="11635"/>
                    <a:pt x="19379" y="11436"/>
                    <a:pt x="19323" y="10969"/>
                  </a:cubicBezTo>
                  <a:cubicBezTo>
                    <a:pt x="19267" y="10501"/>
                    <a:pt x="19323" y="10169"/>
                    <a:pt x="20050" y="10102"/>
                  </a:cubicBezTo>
                  <a:cubicBezTo>
                    <a:pt x="20776" y="10034"/>
                    <a:pt x="20664" y="9367"/>
                    <a:pt x="20273" y="9100"/>
                  </a:cubicBezTo>
                  <a:cubicBezTo>
                    <a:pt x="19882" y="8834"/>
                    <a:pt x="20441" y="8099"/>
                    <a:pt x="20831" y="7833"/>
                  </a:cubicBezTo>
                  <a:cubicBezTo>
                    <a:pt x="20992" y="7724"/>
                    <a:pt x="21206" y="7395"/>
                    <a:pt x="21403" y="6943"/>
                  </a:cubicBezTo>
                  <a:cubicBezTo>
                    <a:pt x="20660" y="6608"/>
                    <a:pt x="19594" y="6638"/>
                    <a:pt x="19147" y="6670"/>
                  </a:cubicBezTo>
                  <a:cubicBezTo>
                    <a:pt x="18560" y="6711"/>
                    <a:pt x="19526" y="5888"/>
                    <a:pt x="19561" y="5147"/>
                  </a:cubicBezTo>
                  <a:cubicBezTo>
                    <a:pt x="19595" y="4405"/>
                    <a:pt x="17905" y="4282"/>
                    <a:pt x="17249" y="4118"/>
                  </a:cubicBezTo>
                  <a:cubicBezTo>
                    <a:pt x="16594" y="3953"/>
                    <a:pt x="16766" y="3129"/>
                    <a:pt x="17457" y="3088"/>
                  </a:cubicBezTo>
                  <a:cubicBezTo>
                    <a:pt x="18146" y="3046"/>
                    <a:pt x="17077" y="2470"/>
                    <a:pt x="16146" y="2635"/>
                  </a:cubicBezTo>
                  <a:cubicBezTo>
                    <a:pt x="15215" y="2799"/>
                    <a:pt x="13904" y="3418"/>
                    <a:pt x="13145" y="3911"/>
                  </a:cubicBezTo>
                  <a:cubicBezTo>
                    <a:pt x="12386" y="4405"/>
                    <a:pt x="11075" y="2470"/>
                    <a:pt x="10213" y="2882"/>
                  </a:cubicBezTo>
                  <a:cubicBezTo>
                    <a:pt x="9350" y="3293"/>
                    <a:pt x="8143" y="3293"/>
                    <a:pt x="8178" y="2470"/>
                  </a:cubicBezTo>
                  <a:cubicBezTo>
                    <a:pt x="8212" y="1647"/>
                    <a:pt x="7833" y="947"/>
                    <a:pt x="6971" y="1030"/>
                  </a:cubicBezTo>
                  <a:cubicBezTo>
                    <a:pt x="6108" y="1111"/>
                    <a:pt x="6315" y="0"/>
                    <a:pt x="5660" y="0"/>
                  </a:cubicBezTo>
                  <a:cubicBezTo>
                    <a:pt x="5004" y="0"/>
                    <a:pt x="5660" y="947"/>
                    <a:pt x="5211" y="1194"/>
                  </a:cubicBezTo>
                  <a:cubicBezTo>
                    <a:pt x="4763" y="1441"/>
                    <a:pt x="3210" y="1894"/>
                    <a:pt x="3107" y="2635"/>
                  </a:cubicBezTo>
                  <a:cubicBezTo>
                    <a:pt x="3004" y="3376"/>
                    <a:pt x="3935" y="4612"/>
                    <a:pt x="3625" y="5352"/>
                  </a:cubicBezTo>
                  <a:cubicBezTo>
                    <a:pt x="3314" y="6094"/>
                    <a:pt x="2279" y="5476"/>
                    <a:pt x="1969" y="4694"/>
                  </a:cubicBezTo>
                  <a:cubicBezTo>
                    <a:pt x="1658" y="3911"/>
                    <a:pt x="2865" y="2717"/>
                    <a:pt x="2659" y="2265"/>
                  </a:cubicBezTo>
                  <a:cubicBezTo>
                    <a:pt x="2515" y="1950"/>
                    <a:pt x="2331" y="1366"/>
                    <a:pt x="2453" y="979"/>
                  </a:cubicBezTo>
                  <a:cubicBezTo>
                    <a:pt x="2260" y="1049"/>
                    <a:pt x="2091" y="1163"/>
                    <a:pt x="1981" y="1338"/>
                  </a:cubicBezTo>
                  <a:close/>
                </a:path>
              </a:pathLst>
            </a:custGeom>
            <a:solidFill>
              <a:srgbClr val="E5E7EB"/>
            </a:solidFill>
            <a:ln w="6350" cap="flat">
              <a:solidFill>
                <a:srgbClr val="A6AAA9"/>
              </a:solidFill>
              <a:prstDash val="solid"/>
              <a:round/>
            </a:ln>
            <a:effectLst/>
          </p:spPr>
          <p:txBody>
            <a:bodyPr wrap="square" lIns="19050" tIns="19050" rIns="19050" bIns="19050" numCol="1" anchor="ctr">
              <a:noAutofit/>
            </a:bodyPr>
            <a:lstStyle/>
            <a:p>
              <a:endParaRPr sz="2000"/>
            </a:p>
          </p:txBody>
        </p:sp>
        <p:sp>
          <p:nvSpPr>
            <p:cNvPr id="319" name="Shape 3348">
              <a:extLst>
                <a:ext uri="{FF2B5EF4-FFF2-40B4-BE49-F238E27FC236}">
                  <a16:creationId xmlns:a16="http://schemas.microsoft.com/office/drawing/2014/main" id="{6FC8F922-78B9-44AC-A853-0222AABB642E}"/>
                </a:ext>
              </a:extLst>
            </p:cNvPr>
            <p:cNvSpPr/>
            <p:nvPr/>
          </p:nvSpPr>
          <p:spPr>
            <a:xfrm>
              <a:off x="6634027" y="6494574"/>
              <a:ext cx="248019" cy="26419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818" h="21036" extrusionOk="0">
                  <a:moveTo>
                    <a:pt x="4462" y="4051"/>
                  </a:moveTo>
                  <a:cubicBezTo>
                    <a:pt x="5185" y="5422"/>
                    <a:pt x="3559" y="6112"/>
                    <a:pt x="2111" y="6280"/>
                  </a:cubicBezTo>
                  <a:cubicBezTo>
                    <a:pt x="664" y="6452"/>
                    <a:pt x="1027" y="9543"/>
                    <a:pt x="124" y="10399"/>
                  </a:cubicBezTo>
                  <a:cubicBezTo>
                    <a:pt x="-782" y="11257"/>
                    <a:pt x="3559" y="13488"/>
                    <a:pt x="4281" y="15370"/>
                  </a:cubicBezTo>
                  <a:cubicBezTo>
                    <a:pt x="4710" y="16489"/>
                    <a:pt x="6151" y="18928"/>
                    <a:pt x="7258" y="20733"/>
                  </a:cubicBezTo>
                  <a:cubicBezTo>
                    <a:pt x="8258" y="20976"/>
                    <a:pt x="9210" y="21190"/>
                    <a:pt x="9785" y="20886"/>
                  </a:cubicBezTo>
                  <a:cubicBezTo>
                    <a:pt x="11145" y="20166"/>
                    <a:pt x="9936" y="17729"/>
                    <a:pt x="11900" y="17873"/>
                  </a:cubicBezTo>
                  <a:cubicBezTo>
                    <a:pt x="13863" y="18019"/>
                    <a:pt x="16735" y="16867"/>
                    <a:pt x="17491" y="18019"/>
                  </a:cubicBezTo>
                  <a:cubicBezTo>
                    <a:pt x="17630" y="18225"/>
                    <a:pt x="17798" y="18433"/>
                    <a:pt x="17981" y="18631"/>
                  </a:cubicBezTo>
                  <a:cubicBezTo>
                    <a:pt x="18614" y="17729"/>
                    <a:pt x="19292" y="16744"/>
                    <a:pt x="19472" y="16400"/>
                  </a:cubicBezTo>
                  <a:cubicBezTo>
                    <a:pt x="19836" y="15716"/>
                    <a:pt x="19836" y="12113"/>
                    <a:pt x="18929" y="10055"/>
                  </a:cubicBezTo>
                  <a:cubicBezTo>
                    <a:pt x="18024" y="7997"/>
                    <a:pt x="18750" y="5250"/>
                    <a:pt x="19836" y="4395"/>
                  </a:cubicBezTo>
                  <a:cubicBezTo>
                    <a:pt x="20065" y="4212"/>
                    <a:pt x="20416" y="3280"/>
                    <a:pt x="20818" y="1946"/>
                  </a:cubicBezTo>
                  <a:cubicBezTo>
                    <a:pt x="19022" y="1278"/>
                    <a:pt x="17296" y="681"/>
                    <a:pt x="15784" y="860"/>
                  </a:cubicBezTo>
                  <a:cubicBezTo>
                    <a:pt x="13106" y="1178"/>
                    <a:pt x="10315" y="2343"/>
                    <a:pt x="9312" y="966"/>
                  </a:cubicBezTo>
                  <a:cubicBezTo>
                    <a:pt x="8306" y="-410"/>
                    <a:pt x="6855" y="-196"/>
                    <a:pt x="5516" y="860"/>
                  </a:cubicBezTo>
                  <a:cubicBezTo>
                    <a:pt x="5362" y="980"/>
                    <a:pt x="5195" y="1017"/>
                    <a:pt x="5018" y="995"/>
                  </a:cubicBezTo>
                  <a:cubicBezTo>
                    <a:pt x="4560" y="2231"/>
                    <a:pt x="4098" y="3359"/>
                    <a:pt x="4462" y="4051"/>
                  </a:cubicBezTo>
                  <a:close/>
                </a:path>
              </a:pathLst>
            </a:custGeom>
            <a:solidFill>
              <a:srgbClr val="E5E7EB"/>
            </a:solidFill>
            <a:ln w="6350" cap="flat">
              <a:solidFill>
                <a:srgbClr val="A6AAA9"/>
              </a:solidFill>
              <a:prstDash val="solid"/>
              <a:round/>
            </a:ln>
            <a:effectLst/>
          </p:spPr>
          <p:txBody>
            <a:bodyPr wrap="square" lIns="19050" tIns="19050" rIns="19050" bIns="19050" numCol="1" anchor="ctr">
              <a:noAutofit/>
            </a:bodyPr>
            <a:lstStyle/>
            <a:p>
              <a:endParaRPr sz="2000"/>
            </a:p>
          </p:txBody>
        </p:sp>
        <p:sp>
          <p:nvSpPr>
            <p:cNvPr id="320" name="Shape 3349">
              <a:extLst>
                <a:ext uri="{FF2B5EF4-FFF2-40B4-BE49-F238E27FC236}">
                  <a16:creationId xmlns:a16="http://schemas.microsoft.com/office/drawing/2014/main" id="{ED4E1F37-58A2-4053-B656-F25A97818A48}"/>
                </a:ext>
              </a:extLst>
            </p:cNvPr>
            <p:cNvSpPr/>
            <p:nvPr/>
          </p:nvSpPr>
          <p:spPr>
            <a:xfrm>
              <a:off x="6434807" y="6355119"/>
              <a:ext cx="285210" cy="43323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956" h="21220" extrusionOk="0">
                  <a:moveTo>
                    <a:pt x="5053" y="1407"/>
                  </a:moveTo>
                  <a:cubicBezTo>
                    <a:pt x="3947" y="1829"/>
                    <a:pt x="2363" y="2991"/>
                    <a:pt x="3471" y="3412"/>
                  </a:cubicBezTo>
                  <a:cubicBezTo>
                    <a:pt x="4580" y="3835"/>
                    <a:pt x="4897" y="4890"/>
                    <a:pt x="2839" y="4997"/>
                  </a:cubicBezTo>
                  <a:cubicBezTo>
                    <a:pt x="780" y="5103"/>
                    <a:pt x="622" y="5629"/>
                    <a:pt x="780" y="6368"/>
                  </a:cubicBezTo>
                  <a:cubicBezTo>
                    <a:pt x="940" y="7107"/>
                    <a:pt x="-644" y="7422"/>
                    <a:pt x="305" y="7948"/>
                  </a:cubicBezTo>
                  <a:cubicBezTo>
                    <a:pt x="934" y="8300"/>
                    <a:pt x="2323" y="9526"/>
                    <a:pt x="3194" y="10317"/>
                  </a:cubicBezTo>
                  <a:cubicBezTo>
                    <a:pt x="3501" y="9933"/>
                    <a:pt x="3898" y="9612"/>
                    <a:pt x="4783" y="9696"/>
                  </a:cubicBezTo>
                  <a:cubicBezTo>
                    <a:pt x="6634" y="9873"/>
                    <a:pt x="5178" y="11727"/>
                    <a:pt x="6634" y="12164"/>
                  </a:cubicBezTo>
                  <a:cubicBezTo>
                    <a:pt x="8089" y="12606"/>
                    <a:pt x="8089" y="14106"/>
                    <a:pt x="7032" y="14634"/>
                  </a:cubicBezTo>
                  <a:cubicBezTo>
                    <a:pt x="5972" y="15163"/>
                    <a:pt x="5575" y="18075"/>
                    <a:pt x="7956" y="19836"/>
                  </a:cubicBezTo>
                  <a:cubicBezTo>
                    <a:pt x="10339" y="21600"/>
                    <a:pt x="12188" y="21334"/>
                    <a:pt x="12718" y="20895"/>
                  </a:cubicBezTo>
                  <a:cubicBezTo>
                    <a:pt x="13248" y="20455"/>
                    <a:pt x="15098" y="20895"/>
                    <a:pt x="15628" y="20189"/>
                  </a:cubicBezTo>
                  <a:cubicBezTo>
                    <a:pt x="16159" y="19485"/>
                    <a:pt x="16818" y="20277"/>
                    <a:pt x="17877" y="19485"/>
                  </a:cubicBezTo>
                  <a:cubicBezTo>
                    <a:pt x="18488" y="19026"/>
                    <a:pt x="19761" y="19272"/>
                    <a:pt x="20956" y="19479"/>
                  </a:cubicBezTo>
                  <a:cubicBezTo>
                    <a:pt x="19987" y="18369"/>
                    <a:pt x="18725" y="16868"/>
                    <a:pt x="18350" y="16180"/>
                  </a:cubicBezTo>
                  <a:cubicBezTo>
                    <a:pt x="17718" y="15022"/>
                    <a:pt x="13918" y="13650"/>
                    <a:pt x="14711" y="13122"/>
                  </a:cubicBezTo>
                  <a:cubicBezTo>
                    <a:pt x="15501" y="12595"/>
                    <a:pt x="15184" y="10694"/>
                    <a:pt x="16450" y="10588"/>
                  </a:cubicBezTo>
                  <a:cubicBezTo>
                    <a:pt x="17718" y="10484"/>
                    <a:pt x="19141" y="10060"/>
                    <a:pt x="18508" y="9217"/>
                  </a:cubicBezTo>
                  <a:cubicBezTo>
                    <a:pt x="18190" y="8791"/>
                    <a:pt x="18594" y="8097"/>
                    <a:pt x="18995" y="7337"/>
                  </a:cubicBezTo>
                  <a:cubicBezTo>
                    <a:pt x="17780" y="7257"/>
                    <a:pt x="15976" y="4909"/>
                    <a:pt x="14937" y="4909"/>
                  </a:cubicBezTo>
                  <a:cubicBezTo>
                    <a:pt x="13765" y="4909"/>
                    <a:pt x="12396" y="4258"/>
                    <a:pt x="12689" y="3151"/>
                  </a:cubicBezTo>
                  <a:cubicBezTo>
                    <a:pt x="12982" y="2043"/>
                    <a:pt x="9955" y="1913"/>
                    <a:pt x="8292" y="676"/>
                  </a:cubicBezTo>
                  <a:cubicBezTo>
                    <a:pt x="7899" y="379"/>
                    <a:pt x="7327" y="164"/>
                    <a:pt x="6672" y="0"/>
                  </a:cubicBezTo>
                  <a:cubicBezTo>
                    <a:pt x="6115" y="716"/>
                    <a:pt x="5508" y="1235"/>
                    <a:pt x="5053" y="1407"/>
                  </a:cubicBezTo>
                  <a:close/>
                </a:path>
              </a:pathLst>
            </a:custGeom>
            <a:solidFill>
              <a:srgbClr val="E5E7EB"/>
            </a:solidFill>
            <a:ln w="6350" cap="flat">
              <a:solidFill>
                <a:srgbClr val="A6AAA9"/>
              </a:solidFill>
              <a:prstDash val="solid"/>
              <a:round/>
            </a:ln>
            <a:effectLst/>
          </p:spPr>
          <p:txBody>
            <a:bodyPr wrap="square" lIns="19050" tIns="19050" rIns="19050" bIns="19050" numCol="1" anchor="ctr">
              <a:noAutofit/>
            </a:bodyPr>
            <a:lstStyle/>
            <a:p>
              <a:endParaRPr sz="2000"/>
            </a:p>
          </p:txBody>
        </p:sp>
        <p:sp>
          <p:nvSpPr>
            <p:cNvPr id="321" name="Shape 3350">
              <a:extLst>
                <a:ext uri="{FF2B5EF4-FFF2-40B4-BE49-F238E27FC236}">
                  <a16:creationId xmlns:a16="http://schemas.microsoft.com/office/drawing/2014/main" id="{F3E79D81-CF65-4301-BCAC-0CE7EC9ED0DE}"/>
                </a:ext>
              </a:extLst>
            </p:cNvPr>
            <p:cNvSpPr/>
            <p:nvPr/>
          </p:nvSpPr>
          <p:spPr>
            <a:xfrm>
              <a:off x="6853170" y="6534418"/>
              <a:ext cx="187451" cy="22361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938" extrusionOk="0">
                  <a:moveTo>
                    <a:pt x="1300" y="9537"/>
                  </a:moveTo>
                  <a:cubicBezTo>
                    <a:pt x="2546" y="11956"/>
                    <a:pt x="2546" y="16193"/>
                    <a:pt x="2047" y="16998"/>
                  </a:cubicBezTo>
                  <a:cubicBezTo>
                    <a:pt x="1799" y="17403"/>
                    <a:pt x="869" y="18561"/>
                    <a:pt x="0" y="19622"/>
                  </a:cubicBezTo>
                  <a:cubicBezTo>
                    <a:pt x="1129" y="20662"/>
                    <a:pt x="2951" y="21411"/>
                    <a:pt x="6172" y="20587"/>
                  </a:cubicBezTo>
                  <a:cubicBezTo>
                    <a:pt x="10113" y="19576"/>
                    <a:pt x="11979" y="21600"/>
                    <a:pt x="13434" y="18057"/>
                  </a:cubicBezTo>
                  <a:cubicBezTo>
                    <a:pt x="14569" y="15291"/>
                    <a:pt x="18599" y="11517"/>
                    <a:pt x="21600" y="9109"/>
                  </a:cubicBezTo>
                  <a:cubicBezTo>
                    <a:pt x="21566" y="9092"/>
                    <a:pt x="21537" y="9068"/>
                    <a:pt x="21502" y="9058"/>
                  </a:cubicBezTo>
                  <a:cubicBezTo>
                    <a:pt x="18589" y="8061"/>
                    <a:pt x="14146" y="2334"/>
                    <a:pt x="9704" y="1585"/>
                  </a:cubicBezTo>
                  <a:cubicBezTo>
                    <a:pt x="7765" y="1261"/>
                    <a:pt x="5803" y="605"/>
                    <a:pt x="3894" y="0"/>
                  </a:cubicBezTo>
                  <a:cubicBezTo>
                    <a:pt x="3343" y="1568"/>
                    <a:pt x="2861" y="2665"/>
                    <a:pt x="2546" y="2880"/>
                  </a:cubicBezTo>
                  <a:cubicBezTo>
                    <a:pt x="1055" y="3886"/>
                    <a:pt x="58" y="7116"/>
                    <a:pt x="1300" y="9537"/>
                  </a:cubicBezTo>
                  <a:close/>
                </a:path>
              </a:pathLst>
            </a:custGeom>
            <a:solidFill>
              <a:srgbClr val="E5E7EB"/>
            </a:solidFill>
            <a:ln w="6350" cap="flat">
              <a:solidFill>
                <a:srgbClr val="A6AAA9"/>
              </a:solidFill>
              <a:prstDash val="solid"/>
              <a:round/>
            </a:ln>
            <a:effectLst/>
          </p:spPr>
          <p:txBody>
            <a:bodyPr wrap="square" lIns="19050" tIns="19050" rIns="19050" bIns="19050" numCol="1" anchor="ctr">
              <a:noAutofit/>
            </a:bodyPr>
            <a:lstStyle/>
            <a:p>
              <a:endParaRPr sz="2000"/>
            </a:p>
          </p:txBody>
        </p:sp>
        <p:sp>
          <p:nvSpPr>
            <p:cNvPr id="322" name="Shape 3351">
              <a:extLst>
                <a:ext uri="{FF2B5EF4-FFF2-40B4-BE49-F238E27FC236}">
                  <a16:creationId xmlns:a16="http://schemas.microsoft.com/office/drawing/2014/main" id="{FAF0ECCE-E3FC-45CA-BE69-36761C5D41D9}"/>
                </a:ext>
              </a:extLst>
            </p:cNvPr>
            <p:cNvSpPr/>
            <p:nvPr/>
          </p:nvSpPr>
          <p:spPr>
            <a:xfrm>
              <a:off x="5020345" y="5458629"/>
              <a:ext cx="616131" cy="2004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916" h="19155" extrusionOk="0">
                  <a:moveTo>
                    <a:pt x="17092" y="11668"/>
                  </a:moveTo>
                  <a:cubicBezTo>
                    <a:pt x="15737" y="11668"/>
                    <a:pt x="11313" y="3025"/>
                    <a:pt x="7250" y="484"/>
                  </a:cubicBezTo>
                  <a:cubicBezTo>
                    <a:pt x="3188" y="-2056"/>
                    <a:pt x="-355" y="6165"/>
                    <a:pt x="28" y="7599"/>
                  </a:cubicBezTo>
                  <a:cubicBezTo>
                    <a:pt x="570" y="9633"/>
                    <a:pt x="2556" y="5057"/>
                    <a:pt x="3549" y="3025"/>
                  </a:cubicBezTo>
                  <a:cubicBezTo>
                    <a:pt x="4542" y="993"/>
                    <a:pt x="5445" y="4042"/>
                    <a:pt x="5535" y="5314"/>
                  </a:cubicBezTo>
                  <a:cubicBezTo>
                    <a:pt x="5626" y="6584"/>
                    <a:pt x="6889" y="7346"/>
                    <a:pt x="8966" y="7599"/>
                  </a:cubicBezTo>
                  <a:cubicBezTo>
                    <a:pt x="11043" y="7855"/>
                    <a:pt x="11313" y="12684"/>
                    <a:pt x="13299" y="13953"/>
                  </a:cubicBezTo>
                  <a:cubicBezTo>
                    <a:pt x="15286" y="15225"/>
                    <a:pt x="13299" y="17512"/>
                    <a:pt x="14293" y="18529"/>
                  </a:cubicBezTo>
                  <a:cubicBezTo>
                    <a:pt x="15286" y="19544"/>
                    <a:pt x="20522" y="19291"/>
                    <a:pt x="20884" y="18021"/>
                  </a:cubicBezTo>
                  <a:cubicBezTo>
                    <a:pt x="21245" y="16750"/>
                    <a:pt x="18446" y="11668"/>
                    <a:pt x="17092" y="11668"/>
                  </a:cubicBezTo>
                  <a:close/>
                </a:path>
              </a:pathLst>
            </a:custGeom>
            <a:solidFill>
              <a:srgbClr val="E5E7EB"/>
            </a:solidFill>
            <a:ln w="6350" cap="flat">
              <a:solidFill>
                <a:srgbClr val="A6AAA9"/>
              </a:solidFill>
              <a:prstDash val="solid"/>
              <a:round/>
            </a:ln>
            <a:effectLst/>
          </p:spPr>
          <p:txBody>
            <a:bodyPr wrap="square" lIns="19050" tIns="19050" rIns="19050" bIns="19050" numCol="1" anchor="ctr">
              <a:noAutofit/>
            </a:bodyPr>
            <a:lstStyle/>
            <a:p>
              <a:endParaRPr sz="2000"/>
            </a:p>
          </p:txBody>
        </p:sp>
        <p:sp>
          <p:nvSpPr>
            <p:cNvPr id="323" name="Shape 3352">
              <a:extLst>
                <a:ext uri="{FF2B5EF4-FFF2-40B4-BE49-F238E27FC236}">
                  <a16:creationId xmlns:a16="http://schemas.microsoft.com/office/drawing/2014/main" id="{0F1431D6-6605-492B-A92B-1FD6C193E912}"/>
                </a:ext>
              </a:extLst>
            </p:cNvPr>
            <p:cNvSpPr/>
            <p:nvPr/>
          </p:nvSpPr>
          <p:spPr>
            <a:xfrm>
              <a:off x="5398863" y="5737536"/>
              <a:ext cx="123741" cy="4091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8286" h="12937" extrusionOk="0">
                  <a:moveTo>
                    <a:pt x="124" y="3202"/>
                  </a:moveTo>
                  <a:cubicBezTo>
                    <a:pt x="1695" y="9089"/>
                    <a:pt x="16631" y="17499"/>
                    <a:pt x="18204" y="9932"/>
                  </a:cubicBezTo>
                  <a:cubicBezTo>
                    <a:pt x="19775" y="2353"/>
                    <a:pt x="-1825" y="-4101"/>
                    <a:pt x="124" y="3202"/>
                  </a:cubicBezTo>
                  <a:close/>
                </a:path>
              </a:pathLst>
            </a:custGeom>
            <a:solidFill>
              <a:srgbClr val="E5E7EB"/>
            </a:solidFill>
            <a:ln w="6350" cap="flat">
              <a:solidFill>
                <a:srgbClr val="A6AAA9"/>
              </a:solidFill>
              <a:prstDash val="solid"/>
              <a:round/>
            </a:ln>
            <a:effectLst/>
          </p:spPr>
          <p:txBody>
            <a:bodyPr wrap="square" lIns="19050" tIns="19050" rIns="19050" bIns="19050" numCol="1" anchor="ctr">
              <a:noAutofit/>
            </a:bodyPr>
            <a:lstStyle/>
            <a:p>
              <a:endParaRPr sz="2000"/>
            </a:p>
          </p:txBody>
        </p:sp>
        <p:sp>
          <p:nvSpPr>
            <p:cNvPr id="324" name="Shape 3353">
              <a:extLst>
                <a:ext uri="{FF2B5EF4-FFF2-40B4-BE49-F238E27FC236}">
                  <a16:creationId xmlns:a16="http://schemas.microsoft.com/office/drawing/2014/main" id="{7551CBD7-82CE-4B81-AD01-7FC7CBBCBEA1}"/>
                </a:ext>
              </a:extLst>
            </p:cNvPr>
            <p:cNvSpPr/>
            <p:nvPr/>
          </p:nvSpPr>
          <p:spPr>
            <a:xfrm>
              <a:off x="6076211" y="5737536"/>
              <a:ext cx="101901" cy="4451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6553" h="12911" extrusionOk="0">
                  <a:moveTo>
                    <a:pt x="470" y="6989"/>
                  </a:moveTo>
                  <a:cubicBezTo>
                    <a:pt x="4357" y="17795"/>
                    <a:pt x="15480" y="11340"/>
                    <a:pt x="16455" y="6989"/>
                  </a:cubicBezTo>
                  <a:cubicBezTo>
                    <a:pt x="18181" y="-730"/>
                    <a:pt x="-3419" y="-3805"/>
                    <a:pt x="470" y="6989"/>
                  </a:cubicBezTo>
                  <a:close/>
                </a:path>
              </a:pathLst>
            </a:custGeom>
            <a:solidFill>
              <a:srgbClr val="E5E7EB"/>
            </a:solidFill>
            <a:ln w="6350" cap="flat">
              <a:solidFill>
                <a:srgbClr val="A6AAA9"/>
              </a:solidFill>
              <a:prstDash val="solid"/>
              <a:round/>
            </a:ln>
            <a:effectLst/>
          </p:spPr>
          <p:txBody>
            <a:bodyPr wrap="square" lIns="19050" tIns="19050" rIns="19050" bIns="19050" numCol="1" anchor="ctr">
              <a:noAutofit/>
            </a:bodyPr>
            <a:lstStyle/>
            <a:p>
              <a:endParaRPr sz="2000"/>
            </a:p>
          </p:txBody>
        </p:sp>
        <p:sp>
          <p:nvSpPr>
            <p:cNvPr id="325" name="Shape 3354">
              <a:extLst>
                <a:ext uri="{FF2B5EF4-FFF2-40B4-BE49-F238E27FC236}">
                  <a16:creationId xmlns:a16="http://schemas.microsoft.com/office/drawing/2014/main" id="{73021433-B0F1-48A8-A7E6-203252D52454}"/>
                </a:ext>
              </a:extLst>
            </p:cNvPr>
            <p:cNvSpPr/>
            <p:nvPr/>
          </p:nvSpPr>
          <p:spPr>
            <a:xfrm>
              <a:off x="6454730" y="10279754"/>
              <a:ext cx="186452" cy="7671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8410" h="17311" extrusionOk="0">
                  <a:moveTo>
                    <a:pt x="7560" y="76"/>
                  </a:moveTo>
                  <a:cubicBezTo>
                    <a:pt x="4673" y="-1127"/>
                    <a:pt x="-2255" y="12255"/>
                    <a:pt x="733" y="15679"/>
                  </a:cubicBezTo>
                  <a:cubicBezTo>
                    <a:pt x="3883" y="19279"/>
                    <a:pt x="10449" y="1270"/>
                    <a:pt x="7560" y="76"/>
                  </a:cubicBezTo>
                  <a:close/>
                  <a:moveTo>
                    <a:pt x="18327" y="6679"/>
                  </a:moveTo>
                  <a:cubicBezTo>
                    <a:pt x="16227" y="-2321"/>
                    <a:pt x="6510" y="14476"/>
                    <a:pt x="8611" y="16882"/>
                  </a:cubicBezTo>
                  <a:cubicBezTo>
                    <a:pt x="10711" y="19279"/>
                    <a:pt x="19345" y="11039"/>
                    <a:pt x="18327" y="6679"/>
                  </a:cubicBezTo>
                  <a:close/>
                </a:path>
              </a:pathLst>
            </a:custGeom>
            <a:solidFill>
              <a:srgbClr val="E5E7EB"/>
            </a:solidFill>
            <a:ln w="6350" cap="flat">
              <a:solidFill>
                <a:srgbClr val="A6AAA9"/>
              </a:solidFill>
              <a:prstDash val="solid"/>
              <a:round/>
            </a:ln>
            <a:effectLst/>
          </p:spPr>
          <p:txBody>
            <a:bodyPr wrap="square" lIns="19050" tIns="19050" rIns="19050" bIns="19050" numCol="1" anchor="ctr">
              <a:noAutofit/>
            </a:bodyPr>
            <a:lstStyle/>
            <a:p>
              <a:endParaRPr sz="2000"/>
            </a:p>
          </p:txBody>
        </p:sp>
        <p:sp>
          <p:nvSpPr>
            <p:cNvPr id="326" name="Shape 3355">
              <a:extLst>
                <a:ext uri="{FF2B5EF4-FFF2-40B4-BE49-F238E27FC236}">
                  <a16:creationId xmlns:a16="http://schemas.microsoft.com/office/drawing/2014/main" id="{50A914EB-3BEC-4E57-B5F1-E24FA38F5A17}"/>
                </a:ext>
              </a:extLst>
            </p:cNvPr>
            <p:cNvSpPr/>
            <p:nvPr/>
          </p:nvSpPr>
          <p:spPr>
            <a:xfrm>
              <a:off x="4601983" y="6793403"/>
              <a:ext cx="977032" cy="39151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34" h="20896" extrusionOk="0">
                  <a:moveTo>
                    <a:pt x="160" y="4556"/>
                  </a:moveTo>
                  <a:cubicBezTo>
                    <a:pt x="-413" y="6685"/>
                    <a:pt x="724" y="8762"/>
                    <a:pt x="961" y="7820"/>
                  </a:cubicBezTo>
                  <a:cubicBezTo>
                    <a:pt x="1247" y="6685"/>
                    <a:pt x="732" y="2427"/>
                    <a:pt x="160" y="4556"/>
                  </a:cubicBezTo>
                  <a:close/>
                  <a:moveTo>
                    <a:pt x="20530" y="5472"/>
                  </a:moveTo>
                  <a:cubicBezTo>
                    <a:pt x="20052" y="4139"/>
                    <a:pt x="19724" y="3324"/>
                    <a:pt x="19605" y="3693"/>
                  </a:cubicBezTo>
                  <a:cubicBezTo>
                    <a:pt x="19485" y="4067"/>
                    <a:pt x="18978" y="4215"/>
                    <a:pt x="18620" y="3693"/>
                  </a:cubicBezTo>
                  <a:cubicBezTo>
                    <a:pt x="18262" y="3179"/>
                    <a:pt x="18083" y="2216"/>
                    <a:pt x="17814" y="2216"/>
                  </a:cubicBezTo>
                  <a:cubicBezTo>
                    <a:pt x="17565" y="2216"/>
                    <a:pt x="16702" y="1003"/>
                    <a:pt x="16221" y="0"/>
                  </a:cubicBezTo>
                  <a:cubicBezTo>
                    <a:pt x="16216" y="158"/>
                    <a:pt x="16214" y="308"/>
                    <a:pt x="16220" y="439"/>
                  </a:cubicBezTo>
                  <a:cubicBezTo>
                    <a:pt x="16248" y="1078"/>
                    <a:pt x="15819" y="1504"/>
                    <a:pt x="15332" y="1575"/>
                  </a:cubicBezTo>
                  <a:cubicBezTo>
                    <a:pt x="14846" y="1647"/>
                    <a:pt x="14903" y="2995"/>
                    <a:pt x="14903" y="3916"/>
                  </a:cubicBezTo>
                  <a:cubicBezTo>
                    <a:pt x="14903" y="4840"/>
                    <a:pt x="14502" y="4840"/>
                    <a:pt x="14330" y="5832"/>
                  </a:cubicBezTo>
                  <a:cubicBezTo>
                    <a:pt x="14159" y="6826"/>
                    <a:pt x="14388" y="7039"/>
                    <a:pt x="13987" y="7536"/>
                  </a:cubicBezTo>
                  <a:cubicBezTo>
                    <a:pt x="13586" y="8033"/>
                    <a:pt x="13472" y="8886"/>
                    <a:pt x="13701" y="9738"/>
                  </a:cubicBezTo>
                  <a:cubicBezTo>
                    <a:pt x="13930" y="10588"/>
                    <a:pt x="13672" y="11368"/>
                    <a:pt x="13615" y="11864"/>
                  </a:cubicBezTo>
                  <a:cubicBezTo>
                    <a:pt x="13558" y="12364"/>
                    <a:pt x="13958" y="12577"/>
                    <a:pt x="14359" y="13498"/>
                  </a:cubicBezTo>
                  <a:cubicBezTo>
                    <a:pt x="14760" y="14420"/>
                    <a:pt x="14817" y="13144"/>
                    <a:pt x="14989" y="13853"/>
                  </a:cubicBezTo>
                  <a:cubicBezTo>
                    <a:pt x="15161" y="14563"/>
                    <a:pt x="14874" y="15840"/>
                    <a:pt x="14416" y="15840"/>
                  </a:cubicBezTo>
                  <a:cubicBezTo>
                    <a:pt x="14381" y="15840"/>
                    <a:pt x="14346" y="15865"/>
                    <a:pt x="14311" y="15884"/>
                  </a:cubicBezTo>
                  <a:cubicBezTo>
                    <a:pt x="14549" y="16499"/>
                    <a:pt x="14674" y="17132"/>
                    <a:pt x="14561" y="17531"/>
                  </a:cubicBezTo>
                  <a:cubicBezTo>
                    <a:pt x="14352" y="18272"/>
                    <a:pt x="14173" y="18272"/>
                    <a:pt x="14561" y="19160"/>
                  </a:cubicBezTo>
                  <a:cubicBezTo>
                    <a:pt x="14949" y="20043"/>
                    <a:pt x="15218" y="18714"/>
                    <a:pt x="15546" y="19824"/>
                  </a:cubicBezTo>
                  <a:cubicBezTo>
                    <a:pt x="15874" y="20934"/>
                    <a:pt x="16143" y="21600"/>
                    <a:pt x="16471" y="19677"/>
                  </a:cubicBezTo>
                  <a:cubicBezTo>
                    <a:pt x="16799" y="17751"/>
                    <a:pt x="17039" y="15016"/>
                    <a:pt x="17635" y="14572"/>
                  </a:cubicBezTo>
                  <a:cubicBezTo>
                    <a:pt x="18233" y="14126"/>
                    <a:pt x="19456" y="13537"/>
                    <a:pt x="20172" y="11167"/>
                  </a:cubicBezTo>
                  <a:cubicBezTo>
                    <a:pt x="20888" y="8800"/>
                    <a:pt x="20509" y="8665"/>
                    <a:pt x="20888" y="7912"/>
                  </a:cubicBezTo>
                  <a:cubicBezTo>
                    <a:pt x="21187" y="7323"/>
                    <a:pt x="21008" y="6802"/>
                    <a:pt x="20530" y="5472"/>
                  </a:cubicBezTo>
                  <a:close/>
                </a:path>
              </a:pathLst>
            </a:custGeom>
            <a:solidFill>
              <a:srgbClr val="E5E7EB"/>
            </a:solidFill>
            <a:ln w="6350" cap="flat">
              <a:solidFill>
                <a:srgbClr val="A6AAA9"/>
              </a:solidFill>
              <a:prstDash val="solid"/>
              <a:round/>
            </a:ln>
            <a:effectLst/>
          </p:spPr>
          <p:txBody>
            <a:bodyPr wrap="square" lIns="19050" tIns="19050" rIns="19050" bIns="19050" numCol="1" anchor="ctr">
              <a:noAutofit/>
            </a:bodyPr>
            <a:lstStyle/>
            <a:p>
              <a:endParaRPr sz="2000"/>
            </a:p>
          </p:txBody>
        </p:sp>
        <p:sp>
          <p:nvSpPr>
            <p:cNvPr id="327" name="Shape 3356">
              <a:extLst>
                <a:ext uri="{FF2B5EF4-FFF2-40B4-BE49-F238E27FC236}">
                  <a16:creationId xmlns:a16="http://schemas.microsoft.com/office/drawing/2014/main" id="{36F84C52-D3C8-4857-90FA-B26ADE29B7B2}"/>
                </a:ext>
              </a:extLst>
            </p:cNvPr>
            <p:cNvSpPr/>
            <p:nvPr/>
          </p:nvSpPr>
          <p:spPr>
            <a:xfrm>
              <a:off x="5737537" y="0"/>
              <a:ext cx="3671954" cy="273754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544" extrusionOk="0">
                  <a:moveTo>
                    <a:pt x="7395" y="14119"/>
                  </a:moveTo>
                  <a:cubicBezTo>
                    <a:pt x="7405" y="13896"/>
                    <a:pt x="7217" y="14035"/>
                    <a:pt x="7113" y="13770"/>
                  </a:cubicBezTo>
                  <a:cubicBezTo>
                    <a:pt x="7009" y="13505"/>
                    <a:pt x="6476" y="13395"/>
                    <a:pt x="6425" y="13603"/>
                  </a:cubicBezTo>
                  <a:cubicBezTo>
                    <a:pt x="6404" y="13686"/>
                    <a:pt x="6237" y="13812"/>
                    <a:pt x="6373" y="14007"/>
                  </a:cubicBezTo>
                  <a:cubicBezTo>
                    <a:pt x="6508" y="14203"/>
                    <a:pt x="6602" y="14119"/>
                    <a:pt x="6758" y="14314"/>
                  </a:cubicBezTo>
                  <a:cubicBezTo>
                    <a:pt x="6915" y="14510"/>
                    <a:pt x="7384" y="14342"/>
                    <a:pt x="7395" y="14119"/>
                  </a:cubicBezTo>
                  <a:close/>
                  <a:moveTo>
                    <a:pt x="20390" y="1966"/>
                  </a:moveTo>
                  <a:cubicBezTo>
                    <a:pt x="20004" y="1966"/>
                    <a:pt x="19691" y="2049"/>
                    <a:pt x="19671" y="2412"/>
                  </a:cubicBezTo>
                  <a:cubicBezTo>
                    <a:pt x="19649" y="2775"/>
                    <a:pt x="19159" y="2342"/>
                    <a:pt x="18951" y="2468"/>
                  </a:cubicBezTo>
                  <a:cubicBezTo>
                    <a:pt x="18742" y="2593"/>
                    <a:pt x="18846" y="2175"/>
                    <a:pt x="18638" y="2314"/>
                  </a:cubicBezTo>
                  <a:cubicBezTo>
                    <a:pt x="18429" y="2454"/>
                    <a:pt x="18200" y="2789"/>
                    <a:pt x="17950" y="2928"/>
                  </a:cubicBezTo>
                  <a:cubicBezTo>
                    <a:pt x="17699" y="3068"/>
                    <a:pt x="17512" y="3417"/>
                    <a:pt x="17355" y="3444"/>
                  </a:cubicBezTo>
                  <a:cubicBezTo>
                    <a:pt x="17199" y="3472"/>
                    <a:pt x="17689" y="2803"/>
                    <a:pt x="17939" y="2468"/>
                  </a:cubicBezTo>
                  <a:cubicBezTo>
                    <a:pt x="18189" y="2133"/>
                    <a:pt x="18054" y="1742"/>
                    <a:pt x="17720" y="1784"/>
                  </a:cubicBezTo>
                  <a:cubicBezTo>
                    <a:pt x="17386" y="1826"/>
                    <a:pt x="17459" y="2105"/>
                    <a:pt x="17272" y="2161"/>
                  </a:cubicBezTo>
                  <a:cubicBezTo>
                    <a:pt x="17084" y="2217"/>
                    <a:pt x="16187" y="2816"/>
                    <a:pt x="16145" y="2635"/>
                  </a:cubicBezTo>
                  <a:cubicBezTo>
                    <a:pt x="16103" y="2454"/>
                    <a:pt x="16886" y="2147"/>
                    <a:pt x="16875" y="2021"/>
                  </a:cubicBezTo>
                  <a:cubicBezTo>
                    <a:pt x="16865" y="1895"/>
                    <a:pt x="15884" y="1882"/>
                    <a:pt x="15446" y="1966"/>
                  </a:cubicBezTo>
                  <a:cubicBezTo>
                    <a:pt x="15008" y="2049"/>
                    <a:pt x="14236" y="2384"/>
                    <a:pt x="14226" y="2217"/>
                  </a:cubicBezTo>
                  <a:cubicBezTo>
                    <a:pt x="14216" y="2049"/>
                    <a:pt x="15123" y="1812"/>
                    <a:pt x="15582" y="1742"/>
                  </a:cubicBezTo>
                  <a:cubicBezTo>
                    <a:pt x="16051" y="1671"/>
                    <a:pt x="16886" y="1784"/>
                    <a:pt x="17240" y="1589"/>
                  </a:cubicBezTo>
                  <a:cubicBezTo>
                    <a:pt x="17595" y="1393"/>
                    <a:pt x="18127" y="1380"/>
                    <a:pt x="18221" y="1226"/>
                  </a:cubicBezTo>
                  <a:cubicBezTo>
                    <a:pt x="18315" y="1072"/>
                    <a:pt x="17814" y="863"/>
                    <a:pt x="17564" y="877"/>
                  </a:cubicBezTo>
                  <a:cubicBezTo>
                    <a:pt x="17313" y="891"/>
                    <a:pt x="17063" y="849"/>
                    <a:pt x="17084" y="682"/>
                  </a:cubicBezTo>
                  <a:cubicBezTo>
                    <a:pt x="17105" y="514"/>
                    <a:pt x="16698" y="472"/>
                    <a:pt x="16656" y="347"/>
                  </a:cubicBezTo>
                  <a:cubicBezTo>
                    <a:pt x="16614" y="221"/>
                    <a:pt x="15832" y="319"/>
                    <a:pt x="15665" y="179"/>
                  </a:cubicBezTo>
                  <a:cubicBezTo>
                    <a:pt x="15498" y="40"/>
                    <a:pt x="15008" y="-30"/>
                    <a:pt x="14591" y="12"/>
                  </a:cubicBezTo>
                  <a:cubicBezTo>
                    <a:pt x="14174" y="54"/>
                    <a:pt x="13319" y="40"/>
                    <a:pt x="13121" y="68"/>
                  </a:cubicBezTo>
                  <a:cubicBezTo>
                    <a:pt x="12922" y="95"/>
                    <a:pt x="12797" y="193"/>
                    <a:pt x="12620" y="179"/>
                  </a:cubicBezTo>
                  <a:cubicBezTo>
                    <a:pt x="12443" y="166"/>
                    <a:pt x="12171" y="249"/>
                    <a:pt x="12276" y="403"/>
                  </a:cubicBezTo>
                  <a:cubicBezTo>
                    <a:pt x="12465" y="680"/>
                    <a:pt x="11994" y="793"/>
                    <a:pt x="12026" y="584"/>
                  </a:cubicBezTo>
                  <a:cubicBezTo>
                    <a:pt x="12057" y="375"/>
                    <a:pt x="11619" y="277"/>
                    <a:pt x="11483" y="430"/>
                  </a:cubicBezTo>
                  <a:cubicBezTo>
                    <a:pt x="11329" y="605"/>
                    <a:pt x="10628" y="249"/>
                    <a:pt x="10524" y="430"/>
                  </a:cubicBezTo>
                  <a:cubicBezTo>
                    <a:pt x="10419" y="612"/>
                    <a:pt x="9595" y="556"/>
                    <a:pt x="9355" y="612"/>
                  </a:cubicBezTo>
                  <a:cubicBezTo>
                    <a:pt x="9116" y="668"/>
                    <a:pt x="9731" y="905"/>
                    <a:pt x="9710" y="1045"/>
                  </a:cubicBezTo>
                  <a:cubicBezTo>
                    <a:pt x="9689" y="1184"/>
                    <a:pt x="8928" y="1045"/>
                    <a:pt x="9084" y="1296"/>
                  </a:cubicBezTo>
                  <a:cubicBezTo>
                    <a:pt x="9241" y="1547"/>
                    <a:pt x="9741" y="1728"/>
                    <a:pt x="9981" y="2049"/>
                  </a:cubicBezTo>
                  <a:cubicBezTo>
                    <a:pt x="10221" y="2370"/>
                    <a:pt x="9793" y="2175"/>
                    <a:pt x="9522" y="1937"/>
                  </a:cubicBezTo>
                  <a:cubicBezTo>
                    <a:pt x="9251" y="1700"/>
                    <a:pt x="8907" y="1784"/>
                    <a:pt x="8740" y="1547"/>
                  </a:cubicBezTo>
                  <a:cubicBezTo>
                    <a:pt x="8573" y="1309"/>
                    <a:pt x="7947" y="1128"/>
                    <a:pt x="7791" y="1268"/>
                  </a:cubicBezTo>
                  <a:cubicBezTo>
                    <a:pt x="7605" y="1434"/>
                    <a:pt x="8218" y="1742"/>
                    <a:pt x="8218" y="1924"/>
                  </a:cubicBezTo>
                  <a:cubicBezTo>
                    <a:pt x="8218" y="2105"/>
                    <a:pt x="7801" y="1882"/>
                    <a:pt x="7728" y="1952"/>
                  </a:cubicBezTo>
                  <a:cubicBezTo>
                    <a:pt x="7655" y="2021"/>
                    <a:pt x="7290" y="1477"/>
                    <a:pt x="7082" y="1477"/>
                  </a:cubicBezTo>
                  <a:cubicBezTo>
                    <a:pt x="6873" y="1477"/>
                    <a:pt x="7050" y="1728"/>
                    <a:pt x="7050" y="2077"/>
                  </a:cubicBezTo>
                  <a:cubicBezTo>
                    <a:pt x="7050" y="2426"/>
                    <a:pt x="6644" y="2635"/>
                    <a:pt x="6758" y="2398"/>
                  </a:cubicBezTo>
                  <a:cubicBezTo>
                    <a:pt x="6873" y="2161"/>
                    <a:pt x="6790" y="1547"/>
                    <a:pt x="6571" y="1435"/>
                  </a:cubicBezTo>
                  <a:cubicBezTo>
                    <a:pt x="6352" y="1323"/>
                    <a:pt x="5789" y="1673"/>
                    <a:pt x="5496" y="1658"/>
                  </a:cubicBezTo>
                  <a:cubicBezTo>
                    <a:pt x="5205" y="1645"/>
                    <a:pt x="4819" y="1770"/>
                    <a:pt x="5069" y="1966"/>
                  </a:cubicBezTo>
                  <a:cubicBezTo>
                    <a:pt x="5319" y="2161"/>
                    <a:pt x="5058" y="2272"/>
                    <a:pt x="4839" y="2063"/>
                  </a:cubicBezTo>
                  <a:cubicBezTo>
                    <a:pt x="4620" y="1854"/>
                    <a:pt x="3901" y="2063"/>
                    <a:pt x="4047" y="2203"/>
                  </a:cubicBezTo>
                  <a:cubicBezTo>
                    <a:pt x="4193" y="2342"/>
                    <a:pt x="4245" y="2747"/>
                    <a:pt x="4151" y="2914"/>
                  </a:cubicBezTo>
                  <a:cubicBezTo>
                    <a:pt x="4057" y="3082"/>
                    <a:pt x="3755" y="2747"/>
                    <a:pt x="3473" y="2775"/>
                  </a:cubicBezTo>
                  <a:cubicBezTo>
                    <a:pt x="3192" y="2803"/>
                    <a:pt x="1794" y="3696"/>
                    <a:pt x="1877" y="3933"/>
                  </a:cubicBezTo>
                  <a:cubicBezTo>
                    <a:pt x="1961" y="4170"/>
                    <a:pt x="2555" y="3975"/>
                    <a:pt x="2743" y="4114"/>
                  </a:cubicBezTo>
                  <a:cubicBezTo>
                    <a:pt x="2931" y="4254"/>
                    <a:pt x="2680" y="4770"/>
                    <a:pt x="2451" y="4979"/>
                  </a:cubicBezTo>
                  <a:cubicBezTo>
                    <a:pt x="2222" y="5189"/>
                    <a:pt x="1366" y="4993"/>
                    <a:pt x="1345" y="5244"/>
                  </a:cubicBezTo>
                  <a:cubicBezTo>
                    <a:pt x="1325" y="5495"/>
                    <a:pt x="0" y="5537"/>
                    <a:pt x="0" y="5942"/>
                  </a:cubicBezTo>
                  <a:cubicBezTo>
                    <a:pt x="0" y="6096"/>
                    <a:pt x="63" y="6249"/>
                    <a:pt x="209" y="6291"/>
                  </a:cubicBezTo>
                  <a:cubicBezTo>
                    <a:pt x="396" y="6345"/>
                    <a:pt x="626" y="6263"/>
                    <a:pt x="793" y="6514"/>
                  </a:cubicBezTo>
                  <a:cubicBezTo>
                    <a:pt x="960" y="6765"/>
                    <a:pt x="1429" y="6780"/>
                    <a:pt x="1752" y="6612"/>
                  </a:cubicBezTo>
                  <a:cubicBezTo>
                    <a:pt x="2076" y="6445"/>
                    <a:pt x="2315" y="6640"/>
                    <a:pt x="2305" y="6891"/>
                  </a:cubicBezTo>
                  <a:cubicBezTo>
                    <a:pt x="2295" y="7142"/>
                    <a:pt x="1575" y="6793"/>
                    <a:pt x="1356" y="6975"/>
                  </a:cubicBezTo>
                  <a:cubicBezTo>
                    <a:pt x="1137" y="7156"/>
                    <a:pt x="459" y="7002"/>
                    <a:pt x="490" y="7198"/>
                  </a:cubicBezTo>
                  <a:cubicBezTo>
                    <a:pt x="521" y="7393"/>
                    <a:pt x="855" y="7351"/>
                    <a:pt x="1126" y="7421"/>
                  </a:cubicBezTo>
                  <a:cubicBezTo>
                    <a:pt x="1397" y="7491"/>
                    <a:pt x="1147" y="7644"/>
                    <a:pt x="1137" y="7798"/>
                  </a:cubicBezTo>
                  <a:cubicBezTo>
                    <a:pt x="1126" y="7952"/>
                    <a:pt x="1283" y="7923"/>
                    <a:pt x="1554" y="8105"/>
                  </a:cubicBezTo>
                  <a:cubicBezTo>
                    <a:pt x="1825" y="8286"/>
                    <a:pt x="2274" y="8398"/>
                    <a:pt x="2128" y="8189"/>
                  </a:cubicBezTo>
                  <a:cubicBezTo>
                    <a:pt x="1982" y="7979"/>
                    <a:pt x="2409" y="8007"/>
                    <a:pt x="2482" y="8133"/>
                  </a:cubicBezTo>
                  <a:cubicBezTo>
                    <a:pt x="2555" y="8258"/>
                    <a:pt x="2753" y="7952"/>
                    <a:pt x="2952" y="8021"/>
                  </a:cubicBezTo>
                  <a:cubicBezTo>
                    <a:pt x="3150" y="8091"/>
                    <a:pt x="3223" y="7770"/>
                    <a:pt x="3379" y="7910"/>
                  </a:cubicBezTo>
                  <a:cubicBezTo>
                    <a:pt x="3536" y="8049"/>
                    <a:pt x="4266" y="8133"/>
                    <a:pt x="4516" y="8314"/>
                  </a:cubicBezTo>
                  <a:cubicBezTo>
                    <a:pt x="4766" y="8496"/>
                    <a:pt x="5111" y="8538"/>
                    <a:pt x="5079" y="8803"/>
                  </a:cubicBezTo>
                  <a:cubicBezTo>
                    <a:pt x="5048" y="9068"/>
                    <a:pt x="5288" y="9263"/>
                    <a:pt x="5569" y="9430"/>
                  </a:cubicBezTo>
                  <a:cubicBezTo>
                    <a:pt x="5851" y="9598"/>
                    <a:pt x="5903" y="9961"/>
                    <a:pt x="5893" y="10198"/>
                  </a:cubicBezTo>
                  <a:cubicBezTo>
                    <a:pt x="5882" y="10435"/>
                    <a:pt x="6195" y="10602"/>
                    <a:pt x="6143" y="10714"/>
                  </a:cubicBezTo>
                  <a:cubicBezTo>
                    <a:pt x="6091" y="10826"/>
                    <a:pt x="6133" y="10979"/>
                    <a:pt x="6320" y="11203"/>
                  </a:cubicBezTo>
                  <a:cubicBezTo>
                    <a:pt x="6508" y="11426"/>
                    <a:pt x="6028" y="11593"/>
                    <a:pt x="6143" y="11789"/>
                  </a:cubicBezTo>
                  <a:cubicBezTo>
                    <a:pt x="6258" y="11984"/>
                    <a:pt x="5976" y="12361"/>
                    <a:pt x="6310" y="12431"/>
                  </a:cubicBezTo>
                  <a:cubicBezTo>
                    <a:pt x="6644" y="12500"/>
                    <a:pt x="6592" y="12123"/>
                    <a:pt x="6842" y="12123"/>
                  </a:cubicBezTo>
                  <a:cubicBezTo>
                    <a:pt x="7092" y="12123"/>
                    <a:pt x="6832" y="12416"/>
                    <a:pt x="6967" y="12598"/>
                  </a:cubicBezTo>
                  <a:cubicBezTo>
                    <a:pt x="7103" y="12779"/>
                    <a:pt x="7384" y="12737"/>
                    <a:pt x="7645" y="13030"/>
                  </a:cubicBezTo>
                  <a:cubicBezTo>
                    <a:pt x="7906" y="13323"/>
                    <a:pt x="7739" y="13463"/>
                    <a:pt x="7499" y="13226"/>
                  </a:cubicBezTo>
                  <a:cubicBezTo>
                    <a:pt x="7259" y="12988"/>
                    <a:pt x="6560" y="13045"/>
                    <a:pt x="6560" y="13128"/>
                  </a:cubicBezTo>
                  <a:cubicBezTo>
                    <a:pt x="6560" y="13212"/>
                    <a:pt x="7332" y="13798"/>
                    <a:pt x="7509" y="13714"/>
                  </a:cubicBezTo>
                  <a:cubicBezTo>
                    <a:pt x="7687" y="13630"/>
                    <a:pt x="7927" y="14063"/>
                    <a:pt x="7822" y="14202"/>
                  </a:cubicBezTo>
                  <a:cubicBezTo>
                    <a:pt x="7718" y="14342"/>
                    <a:pt x="7770" y="14691"/>
                    <a:pt x="7749" y="14858"/>
                  </a:cubicBezTo>
                  <a:cubicBezTo>
                    <a:pt x="7728" y="15026"/>
                    <a:pt x="7468" y="14858"/>
                    <a:pt x="7301" y="14886"/>
                  </a:cubicBezTo>
                  <a:cubicBezTo>
                    <a:pt x="7134" y="14914"/>
                    <a:pt x="7019" y="14984"/>
                    <a:pt x="7019" y="15221"/>
                  </a:cubicBezTo>
                  <a:cubicBezTo>
                    <a:pt x="7019" y="15459"/>
                    <a:pt x="6758" y="15626"/>
                    <a:pt x="6727" y="15919"/>
                  </a:cubicBezTo>
                  <a:cubicBezTo>
                    <a:pt x="6696" y="16212"/>
                    <a:pt x="6936" y="16198"/>
                    <a:pt x="7071" y="16324"/>
                  </a:cubicBezTo>
                  <a:cubicBezTo>
                    <a:pt x="7207" y="16449"/>
                    <a:pt x="6821" y="16533"/>
                    <a:pt x="6800" y="16742"/>
                  </a:cubicBezTo>
                  <a:cubicBezTo>
                    <a:pt x="6779" y="16952"/>
                    <a:pt x="7155" y="17328"/>
                    <a:pt x="7290" y="17426"/>
                  </a:cubicBezTo>
                  <a:cubicBezTo>
                    <a:pt x="7426" y="17523"/>
                    <a:pt x="7301" y="17998"/>
                    <a:pt x="7353" y="18235"/>
                  </a:cubicBezTo>
                  <a:cubicBezTo>
                    <a:pt x="7405" y="18473"/>
                    <a:pt x="7582" y="18179"/>
                    <a:pt x="7561" y="18486"/>
                  </a:cubicBezTo>
                  <a:cubicBezTo>
                    <a:pt x="7541" y="18793"/>
                    <a:pt x="7728" y="18779"/>
                    <a:pt x="7739" y="18961"/>
                  </a:cubicBezTo>
                  <a:cubicBezTo>
                    <a:pt x="7749" y="19142"/>
                    <a:pt x="8073" y="19114"/>
                    <a:pt x="8010" y="19365"/>
                  </a:cubicBezTo>
                  <a:cubicBezTo>
                    <a:pt x="7947" y="19617"/>
                    <a:pt x="8104" y="19798"/>
                    <a:pt x="8177" y="19937"/>
                  </a:cubicBezTo>
                  <a:cubicBezTo>
                    <a:pt x="8250" y="20077"/>
                    <a:pt x="8521" y="20314"/>
                    <a:pt x="8573" y="20496"/>
                  </a:cubicBezTo>
                  <a:cubicBezTo>
                    <a:pt x="8625" y="20677"/>
                    <a:pt x="8782" y="20914"/>
                    <a:pt x="8969" y="20844"/>
                  </a:cubicBezTo>
                  <a:cubicBezTo>
                    <a:pt x="9157" y="20774"/>
                    <a:pt x="9168" y="21012"/>
                    <a:pt x="9314" y="20984"/>
                  </a:cubicBezTo>
                  <a:cubicBezTo>
                    <a:pt x="9460" y="20956"/>
                    <a:pt x="9689" y="21067"/>
                    <a:pt x="9731" y="21221"/>
                  </a:cubicBezTo>
                  <a:cubicBezTo>
                    <a:pt x="9773" y="21375"/>
                    <a:pt x="10221" y="21514"/>
                    <a:pt x="10346" y="21542"/>
                  </a:cubicBezTo>
                  <a:cubicBezTo>
                    <a:pt x="10471" y="21570"/>
                    <a:pt x="10492" y="21263"/>
                    <a:pt x="10607" y="21179"/>
                  </a:cubicBezTo>
                  <a:cubicBezTo>
                    <a:pt x="10722" y="21096"/>
                    <a:pt x="10680" y="20481"/>
                    <a:pt x="10784" y="20440"/>
                  </a:cubicBezTo>
                  <a:cubicBezTo>
                    <a:pt x="10889" y="20398"/>
                    <a:pt x="10857" y="19756"/>
                    <a:pt x="10753" y="19700"/>
                  </a:cubicBezTo>
                  <a:cubicBezTo>
                    <a:pt x="10649" y="19644"/>
                    <a:pt x="10690" y="19421"/>
                    <a:pt x="10930" y="19463"/>
                  </a:cubicBezTo>
                  <a:cubicBezTo>
                    <a:pt x="11170" y="19505"/>
                    <a:pt x="11087" y="19184"/>
                    <a:pt x="11201" y="19142"/>
                  </a:cubicBezTo>
                  <a:cubicBezTo>
                    <a:pt x="11316" y="19100"/>
                    <a:pt x="11264" y="18807"/>
                    <a:pt x="11347" y="18779"/>
                  </a:cubicBezTo>
                  <a:cubicBezTo>
                    <a:pt x="11431" y="18751"/>
                    <a:pt x="11421" y="18556"/>
                    <a:pt x="11358" y="18444"/>
                  </a:cubicBezTo>
                  <a:cubicBezTo>
                    <a:pt x="11295" y="18333"/>
                    <a:pt x="11368" y="18249"/>
                    <a:pt x="11494" y="18221"/>
                  </a:cubicBezTo>
                  <a:cubicBezTo>
                    <a:pt x="11619" y="18193"/>
                    <a:pt x="11587" y="17956"/>
                    <a:pt x="11421" y="17872"/>
                  </a:cubicBezTo>
                  <a:cubicBezTo>
                    <a:pt x="11254" y="17789"/>
                    <a:pt x="11306" y="17538"/>
                    <a:pt x="11473" y="17691"/>
                  </a:cubicBezTo>
                  <a:cubicBezTo>
                    <a:pt x="11639" y="17844"/>
                    <a:pt x="11765" y="17733"/>
                    <a:pt x="11671" y="17565"/>
                  </a:cubicBezTo>
                  <a:cubicBezTo>
                    <a:pt x="11577" y="17398"/>
                    <a:pt x="11785" y="17314"/>
                    <a:pt x="12004" y="17286"/>
                  </a:cubicBezTo>
                  <a:cubicBezTo>
                    <a:pt x="12224" y="17258"/>
                    <a:pt x="12338" y="17105"/>
                    <a:pt x="12297" y="16881"/>
                  </a:cubicBezTo>
                  <a:cubicBezTo>
                    <a:pt x="12255" y="16659"/>
                    <a:pt x="12547" y="16672"/>
                    <a:pt x="12474" y="16868"/>
                  </a:cubicBezTo>
                  <a:cubicBezTo>
                    <a:pt x="12401" y="17063"/>
                    <a:pt x="12443" y="17258"/>
                    <a:pt x="12547" y="17119"/>
                  </a:cubicBezTo>
                  <a:cubicBezTo>
                    <a:pt x="12651" y="16979"/>
                    <a:pt x="12849" y="17077"/>
                    <a:pt x="13204" y="16937"/>
                  </a:cubicBezTo>
                  <a:cubicBezTo>
                    <a:pt x="13559" y="16798"/>
                    <a:pt x="13903" y="16407"/>
                    <a:pt x="13986" y="16031"/>
                  </a:cubicBezTo>
                  <a:cubicBezTo>
                    <a:pt x="14070" y="15654"/>
                    <a:pt x="14476" y="15696"/>
                    <a:pt x="14424" y="15445"/>
                  </a:cubicBezTo>
                  <a:cubicBezTo>
                    <a:pt x="14372" y="15193"/>
                    <a:pt x="14497" y="15096"/>
                    <a:pt x="14758" y="15263"/>
                  </a:cubicBezTo>
                  <a:cubicBezTo>
                    <a:pt x="15019" y="15431"/>
                    <a:pt x="14810" y="15152"/>
                    <a:pt x="15102" y="15152"/>
                  </a:cubicBezTo>
                  <a:cubicBezTo>
                    <a:pt x="15394" y="15152"/>
                    <a:pt x="15342" y="15012"/>
                    <a:pt x="15624" y="14998"/>
                  </a:cubicBezTo>
                  <a:cubicBezTo>
                    <a:pt x="15905" y="14984"/>
                    <a:pt x="16635" y="14817"/>
                    <a:pt x="16886" y="14538"/>
                  </a:cubicBezTo>
                  <a:cubicBezTo>
                    <a:pt x="17136" y="14258"/>
                    <a:pt x="17668" y="14021"/>
                    <a:pt x="17887" y="13840"/>
                  </a:cubicBezTo>
                  <a:cubicBezTo>
                    <a:pt x="18106" y="13658"/>
                    <a:pt x="18158" y="13505"/>
                    <a:pt x="18023" y="13603"/>
                  </a:cubicBezTo>
                  <a:cubicBezTo>
                    <a:pt x="17887" y="13700"/>
                    <a:pt x="17605" y="13714"/>
                    <a:pt x="17397" y="13644"/>
                  </a:cubicBezTo>
                  <a:cubicBezTo>
                    <a:pt x="17188" y="13575"/>
                    <a:pt x="16854" y="13337"/>
                    <a:pt x="16614" y="13519"/>
                  </a:cubicBezTo>
                  <a:cubicBezTo>
                    <a:pt x="16375" y="13700"/>
                    <a:pt x="16521" y="13254"/>
                    <a:pt x="16719" y="13212"/>
                  </a:cubicBezTo>
                  <a:cubicBezTo>
                    <a:pt x="16917" y="13170"/>
                    <a:pt x="16833" y="13045"/>
                    <a:pt x="16781" y="12765"/>
                  </a:cubicBezTo>
                  <a:cubicBezTo>
                    <a:pt x="16729" y="12486"/>
                    <a:pt x="17115" y="12668"/>
                    <a:pt x="17282" y="12988"/>
                  </a:cubicBezTo>
                  <a:cubicBezTo>
                    <a:pt x="17449" y="13310"/>
                    <a:pt x="17772" y="13449"/>
                    <a:pt x="18054" y="13337"/>
                  </a:cubicBezTo>
                  <a:cubicBezTo>
                    <a:pt x="18335" y="13226"/>
                    <a:pt x="18064" y="12919"/>
                    <a:pt x="18179" y="12710"/>
                  </a:cubicBezTo>
                  <a:cubicBezTo>
                    <a:pt x="18294" y="12500"/>
                    <a:pt x="17313" y="11845"/>
                    <a:pt x="17261" y="11621"/>
                  </a:cubicBezTo>
                  <a:cubicBezTo>
                    <a:pt x="17209" y="11398"/>
                    <a:pt x="17511" y="11552"/>
                    <a:pt x="17783" y="11705"/>
                  </a:cubicBezTo>
                  <a:cubicBezTo>
                    <a:pt x="18054" y="11858"/>
                    <a:pt x="18116" y="11412"/>
                    <a:pt x="18116" y="11217"/>
                  </a:cubicBezTo>
                  <a:cubicBezTo>
                    <a:pt x="18116" y="11021"/>
                    <a:pt x="17532" y="11007"/>
                    <a:pt x="17272" y="11203"/>
                  </a:cubicBezTo>
                  <a:cubicBezTo>
                    <a:pt x="17011" y="11398"/>
                    <a:pt x="16760" y="10951"/>
                    <a:pt x="17115" y="10896"/>
                  </a:cubicBezTo>
                  <a:cubicBezTo>
                    <a:pt x="17470" y="10840"/>
                    <a:pt x="17146" y="10644"/>
                    <a:pt x="17251" y="10505"/>
                  </a:cubicBezTo>
                  <a:cubicBezTo>
                    <a:pt x="17355" y="10365"/>
                    <a:pt x="17803" y="10910"/>
                    <a:pt x="18033" y="10812"/>
                  </a:cubicBezTo>
                  <a:cubicBezTo>
                    <a:pt x="18263" y="10714"/>
                    <a:pt x="18429" y="10826"/>
                    <a:pt x="18628" y="10617"/>
                  </a:cubicBezTo>
                  <a:cubicBezTo>
                    <a:pt x="18826" y="10407"/>
                    <a:pt x="18273" y="10212"/>
                    <a:pt x="18158" y="10030"/>
                  </a:cubicBezTo>
                  <a:cubicBezTo>
                    <a:pt x="18043" y="9849"/>
                    <a:pt x="18732" y="9919"/>
                    <a:pt x="18940" y="9933"/>
                  </a:cubicBezTo>
                  <a:cubicBezTo>
                    <a:pt x="19149" y="9947"/>
                    <a:pt x="19201" y="9528"/>
                    <a:pt x="19034" y="9612"/>
                  </a:cubicBezTo>
                  <a:cubicBezTo>
                    <a:pt x="18867" y="9696"/>
                    <a:pt x="18273" y="9333"/>
                    <a:pt x="18398" y="9082"/>
                  </a:cubicBezTo>
                  <a:cubicBezTo>
                    <a:pt x="18523" y="8831"/>
                    <a:pt x="18753" y="9124"/>
                    <a:pt x="19013" y="8942"/>
                  </a:cubicBezTo>
                  <a:cubicBezTo>
                    <a:pt x="19274" y="8761"/>
                    <a:pt x="19034" y="8077"/>
                    <a:pt x="18846" y="8077"/>
                  </a:cubicBezTo>
                  <a:cubicBezTo>
                    <a:pt x="18659" y="8077"/>
                    <a:pt x="18221" y="7993"/>
                    <a:pt x="18221" y="7868"/>
                  </a:cubicBezTo>
                  <a:cubicBezTo>
                    <a:pt x="18221" y="7742"/>
                    <a:pt x="17856" y="7630"/>
                    <a:pt x="17960" y="7505"/>
                  </a:cubicBezTo>
                  <a:cubicBezTo>
                    <a:pt x="18064" y="7379"/>
                    <a:pt x="18200" y="7659"/>
                    <a:pt x="18440" y="7421"/>
                  </a:cubicBezTo>
                  <a:cubicBezTo>
                    <a:pt x="18680" y="7184"/>
                    <a:pt x="19180" y="7477"/>
                    <a:pt x="19399" y="7421"/>
                  </a:cubicBezTo>
                  <a:cubicBezTo>
                    <a:pt x="19618" y="7366"/>
                    <a:pt x="19305" y="6821"/>
                    <a:pt x="19180" y="6919"/>
                  </a:cubicBezTo>
                  <a:cubicBezTo>
                    <a:pt x="19055" y="7017"/>
                    <a:pt x="18628" y="7044"/>
                    <a:pt x="18596" y="6751"/>
                  </a:cubicBezTo>
                  <a:cubicBezTo>
                    <a:pt x="18565" y="6458"/>
                    <a:pt x="19003" y="6751"/>
                    <a:pt x="19076" y="6612"/>
                  </a:cubicBezTo>
                  <a:cubicBezTo>
                    <a:pt x="19149" y="6472"/>
                    <a:pt x="18471" y="6110"/>
                    <a:pt x="18367" y="6403"/>
                  </a:cubicBezTo>
                  <a:cubicBezTo>
                    <a:pt x="18262" y="6696"/>
                    <a:pt x="17887" y="6598"/>
                    <a:pt x="18085" y="6430"/>
                  </a:cubicBezTo>
                  <a:cubicBezTo>
                    <a:pt x="18283" y="6263"/>
                    <a:pt x="18325" y="5789"/>
                    <a:pt x="18304" y="5551"/>
                  </a:cubicBezTo>
                  <a:cubicBezTo>
                    <a:pt x="18283" y="5314"/>
                    <a:pt x="19014" y="5300"/>
                    <a:pt x="18930" y="4910"/>
                  </a:cubicBezTo>
                  <a:cubicBezTo>
                    <a:pt x="18846" y="4519"/>
                    <a:pt x="19274" y="4435"/>
                    <a:pt x="19514" y="4435"/>
                  </a:cubicBezTo>
                  <a:cubicBezTo>
                    <a:pt x="19754" y="4435"/>
                    <a:pt x="19504" y="4017"/>
                    <a:pt x="19274" y="4059"/>
                  </a:cubicBezTo>
                  <a:cubicBezTo>
                    <a:pt x="19045" y="4100"/>
                    <a:pt x="18805" y="4449"/>
                    <a:pt x="18690" y="4310"/>
                  </a:cubicBezTo>
                  <a:cubicBezTo>
                    <a:pt x="18575" y="4170"/>
                    <a:pt x="18961" y="3919"/>
                    <a:pt x="19170" y="3919"/>
                  </a:cubicBezTo>
                  <a:cubicBezTo>
                    <a:pt x="19378" y="3919"/>
                    <a:pt x="19879" y="3891"/>
                    <a:pt x="20056" y="3751"/>
                  </a:cubicBezTo>
                  <a:cubicBezTo>
                    <a:pt x="20234" y="3612"/>
                    <a:pt x="19743" y="3486"/>
                    <a:pt x="19410" y="3542"/>
                  </a:cubicBezTo>
                  <a:cubicBezTo>
                    <a:pt x="19076" y="3598"/>
                    <a:pt x="19076" y="3403"/>
                    <a:pt x="19577" y="3389"/>
                  </a:cubicBezTo>
                  <a:cubicBezTo>
                    <a:pt x="20077" y="3375"/>
                    <a:pt x="19994" y="3235"/>
                    <a:pt x="20348" y="3180"/>
                  </a:cubicBezTo>
                  <a:cubicBezTo>
                    <a:pt x="20703" y="3124"/>
                    <a:pt x="20588" y="2928"/>
                    <a:pt x="20807" y="2914"/>
                  </a:cubicBezTo>
                  <a:cubicBezTo>
                    <a:pt x="21026" y="2900"/>
                    <a:pt x="21600" y="2579"/>
                    <a:pt x="21600" y="2426"/>
                  </a:cubicBezTo>
                  <a:cubicBezTo>
                    <a:pt x="21600" y="2272"/>
                    <a:pt x="20776" y="1966"/>
                    <a:pt x="20390" y="1966"/>
                  </a:cubicBezTo>
                  <a:close/>
                </a:path>
              </a:pathLst>
            </a:custGeom>
            <a:solidFill>
              <a:srgbClr val="E5E7EB"/>
            </a:solidFill>
            <a:ln w="6350" cap="flat">
              <a:solidFill>
                <a:srgbClr val="A6AAA9"/>
              </a:solidFill>
              <a:prstDash val="solid"/>
              <a:round/>
            </a:ln>
            <a:effectLst/>
          </p:spPr>
          <p:txBody>
            <a:bodyPr wrap="square" lIns="19050" tIns="19050" rIns="19050" bIns="19050" numCol="1" anchor="ctr">
              <a:noAutofit/>
            </a:bodyPr>
            <a:lstStyle/>
            <a:p>
              <a:endParaRPr sz="2000"/>
            </a:p>
          </p:txBody>
        </p:sp>
        <p:sp>
          <p:nvSpPr>
            <p:cNvPr id="328" name="Shape 3357">
              <a:extLst>
                <a:ext uri="{FF2B5EF4-FFF2-40B4-BE49-F238E27FC236}">
                  <a16:creationId xmlns:a16="http://schemas.microsoft.com/office/drawing/2014/main" id="{80E71411-7E22-4DF1-B44E-FD3A297CB9F6}"/>
                </a:ext>
              </a:extLst>
            </p:cNvPr>
            <p:cNvSpPr/>
            <p:nvPr/>
          </p:nvSpPr>
          <p:spPr>
            <a:xfrm>
              <a:off x="7849270" y="10518818"/>
              <a:ext cx="121950" cy="7481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8089" h="15201" extrusionOk="0">
                  <a:moveTo>
                    <a:pt x="7" y="572"/>
                  </a:moveTo>
                  <a:cubicBezTo>
                    <a:pt x="773" y="5320"/>
                    <a:pt x="4240" y="3209"/>
                    <a:pt x="7703" y="7431"/>
                  </a:cubicBezTo>
                  <a:cubicBezTo>
                    <a:pt x="11167" y="11653"/>
                    <a:pt x="14249" y="19547"/>
                    <a:pt x="17712" y="12178"/>
                  </a:cubicBezTo>
                  <a:cubicBezTo>
                    <a:pt x="21178" y="4794"/>
                    <a:pt x="-422" y="-2053"/>
                    <a:pt x="7" y="572"/>
                  </a:cubicBezTo>
                  <a:close/>
                </a:path>
              </a:pathLst>
            </a:custGeom>
            <a:solidFill>
              <a:srgbClr val="E5E7EB"/>
            </a:solidFill>
            <a:ln w="6350" cap="flat">
              <a:solidFill>
                <a:srgbClr val="A6AAA9"/>
              </a:solidFill>
              <a:prstDash val="solid"/>
              <a:round/>
            </a:ln>
            <a:effectLst/>
          </p:spPr>
          <p:txBody>
            <a:bodyPr wrap="square" lIns="19050" tIns="19050" rIns="19050" bIns="19050" numCol="1" anchor="ctr">
              <a:noAutofit/>
            </a:bodyPr>
            <a:lstStyle/>
            <a:p>
              <a:endParaRPr sz="2000"/>
            </a:p>
          </p:txBody>
        </p:sp>
        <p:sp>
          <p:nvSpPr>
            <p:cNvPr id="329" name="Shape 3358">
              <a:extLst>
                <a:ext uri="{FF2B5EF4-FFF2-40B4-BE49-F238E27FC236}">
                  <a16:creationId xmlns:a16="http://schemas.microsoft.com/office/drawing/2014/main" id="{ACF43FC8-2375-4EBE-A561-E08295250146}"/>
                </a:ext>
              </a:extLst>
            </p:cNvPr>
            <p:cNvSpPr/>
            <p:nvPr/>
          </p:nvSpPr>
          <p:spPr>
            <a:xfrm>
              <a:off x="2091810" y="59766"/>
              <a:ext cx="4849634" cy="375205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89" h="21425" extrusionOk="0">
                  <a:moveTo>
                    <a:pt x="51" y="18246"/>
                  </a:moveTo>
                  <a:cubicBezTo>
                    <a:pt x="-160" y="18391"/>
                    <a:pt x="348" y="19084"/>
                    <a:pt x="453" y="18997"/>
                  </a:cubicBezTo>
                  <a:cubicBezTo>
                    <a:pt x="526" y="18938"/>
                    <a:pt x="328" y="18647"/>
                    <a:pt x="328" y="18468"/>
                  </a:cubicBezTo>
                  <a:cubicBezTo>
                    <a:pt x="328" y="18289"/>
                    <a:pt x="262" y="18101"/>
                    <a:pt x="51" y="18246"/>
                  </a:cubicBezTo>
                  <a:close/>
                  <a:moveTo>
                    <a:pt x="21252" y="21036"/>
                  </a:moveTo>
                  <a:cubicBezTo>
                    <a:pt x="21205" y="21148"/>
                    <a:pt x="21135" y="20955"/>
                    <a:pt x="21237" y="20854"/>
                  </a:cubicBezTo>
                  <a:cubicBezTo>
                    <a:pt x="21338" y="20753"/>
                    <a:pt x="21221" y="20712"/>
                    <a:pt x="21127" y="20773"/>
                  </a:cubicBezTo>
                  <a:cubicBezTo>
                    <a:pt x="21033" y="20834"/>
                    <a:pt x="21057" y="20500"/>
                    <a:pt x="21143" y="20439"/>
                  </a:cubicBezTo>
                  <a:cubicBezTo>
                    <a:pt x="21229" y="20378"/>
                    <a:pt x="20932" y="20257"/>
                    <a:pt x="20932" y="20368"/>
                  </a:cubicBezTo>
                  <a:cubicBezTo>
                    <a:pt x="20932" y="20480"/>
                    <a:pt x="20720" y="20409"/>
                    <a:pt x="20697" y="20307"/>
                  </a:cubicBezTo>
                  <a:cubicBezTo>
                    <a:pt x="20674" y="20206"/>
                    <a:pt x="20525" y="20176"/>
                    <a:pt x="20580" y="20105"/>
                  </a:cubicBezTo>
                  <a:cubicBezTo>
                    <a:pt x="20634" y="20034"/>
                    <a:pt x="20400" y="19994"/>
                    <a:pt x="20376" y="20115"/>
                  </a:cubicBezTo>
                  <a:cubicBezTo>
                    <a:pt x="20353" y="20236"/>
                    <a:pt x="20283" y="20034"/>
                    <a:pt x="20400" y="19872"/>
                  </a:cubicBezTo>
                  <a:cubicBezTo>
                    <a:pt x="20517" y="19710"/>
                    <a:pt x="20478" y="19568"/>
                    <a:pt x="20588" y="19487"/>
                  </a:cubicBezTo>
                  <a:cubicBezTo>
                    <a:pt x="20697" y="19406"/>
                    <a:pt x="20580" y="19315"/>
                    <a:pt x="20462" y="19376"/>
                  </a:cubicBezTo>
                  <a:cubicBezTo>
                    <a:pt x="20345" y="19437"/>
                    <a:pt x="20032" y="19994"/>
                    <a:pt x="20032" y="20145"/>
                  </a:cubicBezTo>
                  <a:cubicBezTo>
                    <a:pt x="20032" y="20297"/>
                    <a:pt x="20024" y="20480"/>
                    <a:pt x="19915" y="20469"/>
                  </a:cubicBezTo>
                  <a:cubicBezTo>
                    <a:pt x="19806" y="20459"/>
                    <a:pt x="19681" y="20591"/>
                    <a:pt x="19767" y="20672"/>
                  </a:cubicBezTo>
                  <a:cubicBezTo>
                    <a:pt x="19852" y="20753"/>
                    <a:pt x="19539" y="20983"/>
                    <a:pt x="19688" y="21087"/>
                  </a:cubicBezTo>
                  <a:cubicBezTo>
                    <a:pt x="19790" y="21158"/>
                    <a:pt x="19954" y="21056"/>
                    <a:pt x="20095" y="21077"/>
                  </a:cubicBezTo>
                  <a:cubicBezTo>
                    <a:pt x="20236" y="21097"/>
                    <a:pt x="20353" y="21107"/>
                    <a:pt x="20470" y="20996"/>
                  </a:cubicBezTo>
                  <a:cubicBezTo>
                    <a:pt x="20588" y="20884"/>
                    <a:pt x="20588" y="21097"/>
                    <a:pt x="20713" y="21077"/>
                  </a:cubicBezTo>
                  <a:cubicBezTo>
                    <a:pt x="20838" y="21056"/>
                    <a:pt x="20642" y="21208"/>
                    <a:pt x="20650" y="21320"/>
                  </a:cubicBezTo>
                  <a:cubicBezTo>
                    <a:pt x="20658" y="21431"/>
                    <a:pt x="20783" y="21259"/>
                    <a:pt x="20877" y="21198"/>
                  </a:cubicBezTo>
                  <a:cubicBezTo>
                    <a:pt x="20971" y="21137"/>
                    <a:pt x="21088" y="21198"/>
                    <a:pt x="21041" y="21300"/>
                  </a:cubicBezTo>
                  <a:cubicBezTo>
                    <a:pt x="20994" y="21401"/>
                    <a:pt x="21299" y="21502"/>
                    <a:pt x="21370" y="21340"/>
                  </a:cubicBezTo>
                  <a:cubicBezTo>
                    <a:pt x="21440" y="21178"/>
                    <a:pt x="21299" y="20925"/>
                    <a:pt x="21252" y="21036"/>
                  </a:cubicBezTo>
                  <a:close/>
                  <a:moveTo>
                    <a:pt x="18277" y="20130"/>
                  </a:moveTo>
                  <a:cubicBezTo>
                    <a:pt x="18300" y="20252"/>
                    <a:pt x="18981" y="20616"/>
                    <a:pt x="19004" y="20449"/>
                  </a:cubicBezTo>
                  <a:cubicBezTo>
                    <a:pt x="19027" y="20282"/>
                    <a:pt x="18257" y="20026"/>
                    <a:pt x="18277" y="20130"/>
                  </a:cubicBezTo>
                  <a:close/>
                  <a:moveTo>
                    <a:pt x="13878" y="7207"/>
                  </a:moveTo>
                  <a:cubicBezTo>
                    <a:pt x="13808" y="7404"/>
                    <a:pt x="14031" y="7404"/>
                    <a:pt x="14042" y="7632"/>
                  </a:cubicBezTo>
                  <a:cubicBezTo>
                    <a:pt x="14054" y="7860"/>
                    <a:pt x="14277" y="7935"/>
                    <a:pt x="14441" y="7799"/>
                  </a:cubicBezTo>
                  <a:cubicBezTo>
                    <a:pt x="14605" y="7662"/>
                    <a:pt x="15075" y="7839"/>
                    <a:pt x="15075" y="7662"/>
                  </a:cubicBezTo>
                  <a:cubicBezTo>
                    <a:pt x="15075" y="7495"/>
                    <a:pt x="14582" y="7191"/>
                    <a:pt x="14406" y="7237"/>
                  </a:cubicBezTo>
                  <a:cubicBezTo>
                    <a:pt x="14230" y="7283"/>
                    <a:pt x="13949" y="7009"/>
                    <a:pt x="13878" y="7207"/>
                  </a:cubicBezTo>
                  <a:close/>
                  <a:moveTo>
                    <a:pt x="15344" y="11155"/>
                  </a:moveTo>
                  <a:cubicBezTo>
                    <a:pt x="15485" y="11125"/>
                    <a:pt x="15459" y="10844"/>
                    <a:pt x="15380" y="10699"/>
                  </a:cubicBezTo>
                  <a:cubicBezTo>
                    <a:pt x="15321" y="10593"/>
                    <a:pt x="15168" y="10578"/>
                    <a:pt x="15040" y="10593"/>
                  </a:cubicBezTo>
                  <a:cubicBezTo>
                    <a:pt x="14910" y="10608"/>
                    <a:pt x="14688" y="10866"/>
                    <a:pt x="14805" y="11125"/>
                  </a:cubicBezTo>
                  <a:cubicBezTo>
                    <a:pt x="14922" y="11383"/>
                    <a:pt x="15204" y="11185"/>
                    <a:pt x="15344" y="11155"/>
                  </a:cubicBezTo>
                  <a:close/>
                  <a:moveTo>
                    <a:pt x="17819" y="11884"/>
                  </a:moveTo>
                  <a:cubicBezTo>
                    <a:pt x="17960" y="11899"/>
                    <a:pt x="17984" y="12127"/>
                    <a:pt x="18206" y="12370"/>
                  </a:cubicBezTo>
                  <a:cubicBezTo>
                    <a:pt x="18429" y="12613"/>
                    <a:pt x="18453" y="12446"/>
                    <a:pt x="18488" y="12279"/>
                  </a:cubicBezTo>
                  <a:cubicBezTo>
                    <a:pt x="18523" y="12112"/>
                    <a:pt x="18770" y="12248"/>
                    <a:pt x="18758" y="12081"/>
                  </a:cubicBezTo>
                  <a:cubicBezTo>
                    <a:pt x="18746" y="11914"/>
                    <a:pt x="18957" y="11717"/>
                    <a:pt x="19098" y="11641"/>
                  </a:cubicBezTo>
                  <a:cubicBezTo>
                    <a:pt x="19239" y="11565"/>
                    <a:pt x="18981" y="11383"/>
                    <a:pt x="18793" y="11398"/>
                  </a:cubicBezTo>
                  <a:cubicBezTo>
                    <a:pt x="18605" y="11413"/>
                    <a:pt x="18570" y="11246"/>
                    <a:pt x="18570" y="11140"/>
                  </a:cubicBezTo>
                  <a:cubicBezTo>
                    <a:pt x="18570" y="11034"/>
                    <a:pt x="18218" y="10775"/>
                    <a:pt x="18101" y="10821"/>
                  </a:cubicBezTo>
                  <a:cubicBezTo>
                    <a:pt x="17984" y="10866"/>
                    <a:pt x="17784" y="10624"/>
                    <a:pt x="17632" y="10608"/>
                  </a:cubicBezTo>
                  <a:cubicBezTo>
                    <a:pt x="17479" y="10593"/>
                    <a:pt x="17256" y="10441"/>
                    <a:pt x="17280" y="10229"/>
                  </a:cubicBezTo>
                  <a:cubicBezTo>
                    <a:pt x="17303" y="10016"/>
                    <a:pt x="17585" y="10289"/>
                    <a:pt x="17643" y="10122"/>
                  </a:cubicBezTo>
                  <a:cubicBezTo>
                    <a:pt x="17702" y="9955"/>
                    <a:pt x="17350" y="10046"/>
                    <a:pt x="17338" y="9925"/>
                  </a:cubicBezTo>
                  <a:cubicBezTo>
                    <a:pt x="17327" y="9803"/>
                    <a:pt x="17421" y="9849"/>
                    <a:pt x="17491" y="9773"/>
                  </a:cubicBezTo>
                  <a:cubicBezTo>
                    <a:pt x="17561" y="9697"/>
                    <a:pt x="17432" y="9545"/>
                    <a:pt x="17350" y="9484"/>
                  </a:cubicBezTo>
                  <a:cubicBezTo>
                    <a:pt x="17268" y="9424"/>
                    <a:pt x="17245" y="9606"/>
                    <a:pt x="17162" y="9606"/>
                  </a:cubicBezTo>
                  <a:cubicBezTo>
                    <a:pt x="17080" y="9606"/>
                    <a:pt x="17151" y="9439"/>
                    <a:pt x="17209" y="9333"/>
                  </a:cubicBezTo>
                  <a:cubicBezTo>
                    <a:pt x="17268" y="9226"/>
                    <a:pt x="16940" y="9105"/>
                    <a:pt x="16799" y="9166"/>
                  </a:cubicBezTo>
                  <a:cubicBezTo>
                    <a:pt x="16658" y="9226"/>
                    <a:pt x="16611" y="9120"/>
                    <a:pt x="16611" y="8999"/>
                  </a:cubicBezTo>
                  <a:cubicBezTo>
                    <a:pt x="16611" y="8877"/>
                    <a:pt x="16365" y="8999"/>
                    <a:pt x="16271" y="9090"/>
                  </a:cubicBezTo>
                  <a:cubicBezTo>
                    <a:pt x="16177" y="9181"/>
                    <a:pt x="16060" y="8999"/>
                    <a:pt x="16177" y="8983"/>
                  </a:cubicBezTo>
                  <a:cubicBezTo>
                    <a:pt x="16295" y="8968"/>
                    <a:pt x="16435" y="8847"/>
                    <a:pt x="16400" y="8710"/>
                  </a:cubicBezTo>
                  <a:cubicBezTo>
                    <a:pt x="16365" y="8573"/>
                    <a:pt x="16060" y="8558"/>
                    <a:pt x="16001" y="8725"/>
                  </a:cubicBezTo>
                  <a:cubicBezTo>
                    <a:pt x="15943" y="8892"/>
                    <a:pt x="15696" y="8543"/>
                    <a:pt x="15696" y="8406"/>
                  </a:cubicBezTo>
                  <a:cubicBezTo>
                    <a:pt x="15696" y="8270"/>
                    <a:pt x="15321" y="8391"/>
                    <a:pt x="15368" y="8163"/>
                  </a:cubicBezTo>
                  <a:cubicBezTo>
                    <a:pt x="15415" y="7935"/>
                    <a:pt x="14934" y="7875"/>
                    <a:pt x="14805" y="7875"/>
                  </a:cubicBezTo>
                  <a:cubicBezTo>
                    <a:pt x="14676" y="7875"/>
                    <a:pt x="14488" y="8011"/>
                    <a:pt x="14512" y="8163"/>
                  </a:cubicBezTo>
                  <a:cubicBezTo>
                    <a:pt x="14535" y="8315"/>
                    <a:pt x="14371" y="8254"/>
                    <a:pt x="14347" y="8087"/>
                  </a:cubicBezTo>
                  <a:cubicBezTo>
                    <a:pt x="14324" y="7920"/>
                    <a:pt x="14007" y="8270"/>
                    <a:pt x="13913" y="8270"/>
                  </a:cubicBezTo>
                  <a:cubicBezTo>
                    <a:pt x="13820" y="8270"/>
                    <a:pt x="13972" y="7829"/>
                    <a:pt x="13925" y="7693"/>
                  </a:cubicBezTo>
                  <a:cubicBezTo>
                    <a:pt x="13878" y="7556"/>
                    <a:pt x="13808" y="7510"/>
                    <a:pt x="13738" y="7283"/>
                  </a:cubicBezTo>
                  <a:cubicBezTo>
                    <a:pt x="13667" y="7055"/>
                    <a:pt x="13315" y="7146"/>
                    <a:pt x="13221" y="7283"/>
                  </a:cubicBezTo>
                  <a:cubicBezTo>
                    <a:pt x="13128" y="7419"/>
                    <a:pt x="12823" y="7358"/>
                    <a:pt x="12658" y="7571"/>
                  </a:cubicBezTo>
                  <a:cubicBezTo>
                    <a:pt x="12494" y="7784"/>
                    <a:pt x="12670" y="7996"/>
                    <a:pt x="12741" y="8072"/>
                  </a:cubicBezTo>
                  <a:cubicBezTo>
                    <a:pt x="12811" y="8148"/>
                    <a:pt x="12494" y="8270"/>
                    <a:pt x="12600" y="8391"/>
                  </a:cubicBezTo>
                  <a:cubicBezTo>
                    <a:pt x="12705" y="8513"/>
                    <a:pt x="12870" y="8452"/>
                    <a:pt x="12881" y="8649"/>
                  </a:cubicBezTo>
                  <a:cubicBezTo>
                    <a:pt x="12893" y="8847"/>
                    <a:pt x="12494" y="8589"/>
                    <a:pt x="12436" y="8421"/>
                  </a:cubicBezTo>
                  <a:cubicBezTo>
                    <a:pt x="12377" y="8254"/>
                    <a:pt x="12459" y="8103"/>
                    <a:pt x="12377" y="7981"/>
                  </a:cubicBezTo>
                  <a:cubicBezTo>
                    <a:pt x="12295" y="7860"/>
                    <a:pt x="12365" y="7708"/>
                    <a:pt x="12518" y="7495"/>
                  </a:cubicBezTo>
                  <a:cubicBezTo>
                    <a:pt x="12670" y="7283"/>
                    <a:pt x="12787" y="7313"/>
                    <a:pt x="12787" y="7191"/>
                  </a:cubicBezTo>
                  <a:cubicBezTo>
                    <a:pt x="12787" y="7070"/>
                    <a:pt x="12131" y="7070"/>
                    <a:pt x="11744" y="7525"/>
                  </a:cubicBezTo>
                  <a:cubicBezTo>
                    <a:pt x="11356" y="7981"/>
                    <a:pt x="11474" y="8589"/>
                    <a:pt x="11497" y="8710"/>
                  </a:cubicBezTo>
                  <a:cubicBezTo>
                    <a:pt x="11521" y="8831"/>
                    <a:pt x="11861" y="8771"/>
                    <a:pt x="12060" y="8847"/>
                  </a:cubicBezTo>
                  <a:cubicBezTo>
                    <a:pt x="12260" y="8923"/>
                    <a:pt x="12154" y="9029"/>
                    <a:pt x="12002" y="8999"/>
                  </a:cubicBezTo>
                  <a:cubicBezTo>
                    <a:pt x="11849" y="8968"/>
                    <a:pt x="11591" y="8907"/>
                    <a:pt x="11603" y="9044"/>
                  </a:cubicBezTo>
                  <a:cubicBezTo>
                    <a:pt x="11614" y="9181"/>
                    <a:pt x="11931" y="9439"/>
                    <a:pt x="12119" y="9378"/>
                  </a:cubicBezTo>
                  <a:cubicBezTo>
                    <a:pt x="12307" y="9317"/>
                    <a:pt x="12307" y="9317"/>
                    <a:pt x="12389" y="9454"/>
                  </a:cubicBezTo>
                  <a:cubicBezTo>
                    <a:pt x="12471" y="9591"/>
                    <a:pt x="12694" y="9545"/>
                    <a:pt x="12916" y="9561"/>
                  </a:cubicBezTo>
                  <a:cubicBezTo>
                    <a:pt x="13139" y="9576"/>
                    <a:pt x="13397" y="9682"/>
                    <a:pt x="13503" y="9697"/>
                  </a:cubicBezTo>
                  <a:cubicBezTo>
                    <a:pt x="13608" y="9712"/>
                    <a:pt x="13738" y="9621"/>
                    <a:pt x="13773" y="9545"/>
                  </a:cubicBezTo>
                  <a:cubicBezTo>
                    <a:pt x="13808" y="9469"/>
                    <a:pt x="14242" y="9667"/>
                    <a:pt x="14371" y="9652"/>
                  </a:cubicBezTo>
                  <a:cubicBezTo>
                    <a:pt x="14500" y="9636"/>
                    <a:pt x="14418" y="9484"/>
                    <a:pt x="14336" y="9439"/>
                  </a:cubicBezTo>
                  <a:cubicBezTo>
                    <a:pt x="14254" y="9393"/>
                    <a:pt x="14289" y="9196"/>
                    <a:pt x="14394" y="9272"/>
                  </a:cubicBezTo>
                  <a:cubicBezTo>
                    <a:pt x="14500" y="9348"/>
                    <a:pt x="14676" y="9393"/>
                    <a:pt x="14711" y="9530"/>
                  </a:cubicBezTo>
                  <a:cubicBezTo>
                    <a:pt x="14741" y="9646"/>
                    <a:pt x="14840" y="9591"/>
                    <a:pt x="14852" y="9697"/>
                  </a:cubicBezTo>
                  <a:cubicBezTo>
                    <a:pt x="14864" y="9803"/>
                    <a:pt x="15239" y="9925"/>
                    <a:pt x="15251" y="10046"/>
                  </a:cubicBezTo>
                  <a:cubicBezTo>
                    <a:pt x="15262" y="10168"/>
                    <a:pt x="14887" y="10229"/>
                    <a:pt x="14993" y="10335"/>
                  </a:cubicBezTo>
                  <a:cubicBezTo>
                    <a:pt x="15098" y="10441"/>
                    <a:pt x="15262" y="10198"/>
                    <a:pt x="15403" y="10183"/>
                  </a:cubicBezTo>
                  <a:cubicBezTo>
                    <a:pt x="15544" y="10168"/>
                    <a:pt x="15544" y="10578"/>
                    <a:pt x="15649" y="10517"/>
                  </a:cubicBezTo>
                  <a:cubicBezTo>
                    <a:pt x="15793" y="10434"/>
                    <a:pt x="15907" y="10593"/>
                    <a:pt x="16048" y="10851"/>
                  </a:cubicBezTo>
                  <a:cubicBezTo>
                    <a:pt x="16189" y="11110"/>
                    <a:pt x="16037" y="11352"/>
                    <a:pt x="16048" y="11443"/>
                  </a:cubicBezTo>
                  <a:cubicBezTo>
                    <a:pt x="16060" y="11535"/>
                    <a:pt x="16330" y="11504"/>
                    <a:pt x="16482" y="11398"/>
                  </a:cubicBezTo>
                  <a:cubicBezTo>
                    <a:pt x="16635" y="11292"/>
                    <a:pt x="16775" y="11519"/>
                    <a:pt x="16893" y="11656"/>
                  </a:cubicBezTo>
                  <a:cubicBezTo>
                    <a:pt x="17010" y="11793"/>
                    <a:pt x="16459" y="12021"/>
                    <a:pt x="16506" y="11899"/>
                  </a:cubicBezTo>
                  <a:cubicBezTo>
                    <a:pt x="16553" y="11778"/>
                    <a:pt x="16177" y="11413"/>
                    <a:pt x="15837" y="11580"/>
                  </a:cubicBezTo>
                  <a:cubicBezTo>
                    <a:pt x="15497" y="11747"/>
                    <a:pt x="15732" y="12005"/>
                    <a:pt x="15767" y="12157"/>
                  </a:cubicBezTo>
                  <a:cubicBezTo>
                    <a:pt x="15802" y="12309"/>
                    <a:pt x="15462" y="12461"/>
                    <a:pt x="15145" y="12324"/>
                  </a:cubicBezTo>
                  <a:cubicBezTo>
                    <a:pt x="14828" y="12188"/>
                    <a:pt x="14922" y="12415"/>
                    <a:pt x="14793" y="12415"/>
                  </a:cubicBezTo>
                  <a:cubicBezTo>
                    <a:pt x="14664" y="12415"/>
                    <a:pt x="14523" y="12673"/>
                    <a:pt x="14641" y="12841"/>
                  </a:cubicBezTo>
                  <a:cubicBezTo>
                    <a:pt x="14758" y="13008"/>
                    <a:pt x="15016" y="12856"/>
                    <a:pt x="15227" y="12871"/>
                  </a:cubicBezTo>
                  <a:cubicBezTo>
                    <a:pt x="15438" y="12886"/>
                    <a:pt x="15462" y="12962"/>
                    <a:pt x="15485" y="12810"/>
                  </a:cubicBezTo>
                  <a:cubicBezTo>
                    <a:pt x="15509" y="12658"/>
                    <a:pt x="15732" y="12734"/>
                    <a:pt x="15884" y="12780"/>
                  </a:cubicBezTo>
                  <a:cubicBezTo>
                    <a:pt x="16037" y="12825"/>
                    <a:pt x="16001" y="13099"/>
                    <a:pt x="16189" y="13129"/>
                  </a:cubicBezTo>
                  <a:cubicBezTo>
                    <a:pt x="16377" y="13159"/>
                    <a:pt x="16224" y="13403"/>
                    <a:pt x="16341" y="13570"/>
                  </a:cubicBezTo>
                  <a:cubicBezTo>
                    <a:pt x="16459" y="13737"/>
                    <a:pt x="16834" y="13646"/>
                    <a:pt x="16975" y="13828"/>
                  </a:cubicBezTo>
                  <a:cubicBezTo>
                    <a:pt x="17116" y="14010"/>
                    <a:pt x="17712" y="14373"/>
                    <a:pt x="17796" y="14238"/>
                  </a:cubicBezTo>
                  <a:cubicBezTo>
                    <a:pt x="17890" y="14086"/>
                    <a:pt x="17280" y="13387"/>
                    <a:pt x="17104" y="13327"/>
                  </a:cubicBezTo>
                  <a:cubicBezTo>
                    <a:pt x="16928" y="13266"/>
                    <a:pt x="17280" y="13190"/>
                    <a:pt x="17503" y="13418"/>
                  </a:cubicBezTo>
                  <a:cubicBezTo>
                    <a:pt x="17726" y="13646"/>
                    <a:pt x="18054" y="13752"/>
                    <a:pt x="18218" y="13478"/>
                  </a:cubicBezTo>
                  <a:cubicBezTo>
                    <a:pt x="18382" y="13205"/>
                    <a:pt x="18077" y="13281"/>
                    <a:pt x="18077" y="13084"/>
                  </a:cubicBezTo>
                  <a:cubicBezTo>
                    <a:pt x="18077" y="12886"/>
                    <a:pt x="17972" y="12613"/>
                    <a:pt x="17808" y="12613"/>
                  </a:cubicBezTo>
                  <a:cubicBezTo>
                    <a:pt x="17643" y="12613"/>
                    <a:pt x="17221" y="12188"/>
                    <a:pt x="17374" y="12097"/>
                  </a:cubicBezTo>
                  <a:cubicBezTo>
                    <a:pt x="17526" y="12005"/>
                    <a:pt x="17327" y="11884"/>
                    <a:pt x="17444" y="11717"/>
                  </a:cubicBezTo>
                  <a:cubicBezTo>
                    <a:pt x="17561" y="11550"/>
                    <a:pt x="17679" y="11869"/>
                    <a:pt x="17819" y="11884"/>
                  </a:cubicBezTo>
                  <a:close/>
                  <a:moveTo>
                    <a:pt x="13984" y="13220"/>
                  </a:moveTo>
                  <a:cubicBezTo>
                    <a:pt x="14007" y="13068"/>
                    <a:pt x="13597" y="13008"/>
                    <a:pt x="13620" y="12841"/>
                  </a:cubicBezTo>
                  <a:cubicBezTo>
                    <a:pt x="13644" y="12673"/>
                    <a:pt x="13233" y="12537"/>
                    <a:pt x="13104" y="12446"/>
                  </a:cubicBezTo>
                  <a:cubicBezTo>
                    <a:pt x="12975" y="12355"/>
                    <a:pt x="12776" y="12309"/>
                    <a:pt x="12776" y="12127"/>
                  </a:cubicBezTo>
                  <a:cubicBezTo>
                    <a:pt x="12776" y="11945"/>
                    <a:pt x="12494" y="12081"/>
                    <a:pt x="12482" y="12355"/>
                  </a:cubicBezTo>
                  <a:cubicBezTo>
                    <a:pt x="12471" y="12628"/>
                    <a:pt x="12353" y="12567"/>
                    <a:pt x="12412" y="12825"/>
                  </a:cubicBezTo>
                  <a:cubicBezTo>
                    <a:pt x="12471" y="13084"/>
                    <a:pt x="12154" y="13144"/>
                    <a:pt x="12189" y="13281"/>
                  </a:cubicBezTo>
                  <a:cubicBezTo>
                    <a:pt x="12224" y="13418"/>
                    <a:pt x="12377" y="13266"/>
                    <a:pt x="12518" y="13266"/>
                  </a:cubicBezTo>
                  <a:cubicBezTo>
                    <a:pt x="12658" y="13266"/>
                    <a:pt x="12480" y="13520"/>
                    <a:pt x="12658" y="13539"/>
                  </a:cubicBezTo>
                  <a:cubicBezTo>
                    <a:pt x="12799" y="13554"/>
                    <a:pt x="13045" y="13342"/>
                    <a:pt x="13104" y="13220"/>
                  </a:cubicBezTo>
                  <a:cubicBezTo>
                    <a:pt x="13163" y="13099"/>
                    <a:pt x="13280" y="13053"/>
                    <a:pt x="13444" y="13205"/>
                  </a:cubicBezTo>
                  <a:cubicBezTo>
                    <a:pt x="13608" y="13357"/>
                    <a:pt x="13960" y="13372"/>
                    <a:pt x="13984" y="13220"/>
                  </a:cubicBezTo>
                  <a:close/>
                  <a:moveTo>
                    <a:pt x="13139" y="14056"/>
                  </a:moveTo>
                  <a:cubicBezTo>
                    <a:pt x="13327" y="14208"/>
                    <a:pt x="13608" y="13797"/>
                    <a:pt x="13585" y="13676"/>
                  </a:cubicBezTo>
                  <a:cubicBezTo>
                    <a:pt x="13562" y="13554"/>
                    <a:pt x="12913" y="13872"/>
                    <a:pt x="13139" y="14056"/>
                  </a:cubicBezTo>
                  <a:close/>
                  <a:moveTo>
                    <a:pt x="14171" y="14390"/>
                  </a:moveTo>
                  <a:cubicBezTo>
                    <a:pt x="14254" y="14375"/>
                    <a:pt x="14418" y="13995"/>
                    <a:pt x="14207" y="14010"/>
                  </a:cubicBezTo>
                  <a:cubicBezTo>
                    <a:pt x="13996" y="14025"/>
                    <a:pt x="14044" y="14413"/>
                    <a:pt x="14171" y="14390"/>
                  </a:cubicBezTo>
                  <a:close/>
                  <a:moveTo>
                    <a:pt x="11216" y="1284"/>
                  </a:moveTo>
                  <a:cubicBezTo>
                    <a:pt x="11380" y="1147"/>
                    <a:pt x="11509" y="1238"/>
                    <a:pt x="11368" y="1330"/>
                  </a:cubicBezTo>
                  <a:cubicBezTo>
                    <a:pt x="11227" y="1421"/>
                    <a:pt x="11274" y="1481"/>
                    <a:pt x="11474" y="1466"/>
                  </a:cubicBezTo>
                  <a:cubicBezTo>
                    <a:pt x="11673" y="1451"/>
                    <a:pt x="11392" y="1542"/>
                    <a:pt x="11392" y="1694"/>
                  </a:cubicBezTo>
                  <a:cubicBezTo>
                    <a:pt x="11392" y="1846"/>
                    <a:pt x="11626" y="1755"/>
                    <a:pt x="11638" y="1907"/>
                  </a:cubicBezTo>
                  <a:cubicBezTo>
                    <a:pt x="11650" y="2058"/>
                    <a:pt x="12154" y="2119"/>
                    <a:pt x="12307" y="1937"/>
                  </a:cubicBezTo>
                  <a:cubicBezTo>
                    <a:pt x="12459" y="1755"/>
                    <a:pt x="12400" y="1982"/>
                    <a:pt x="12389" y="2104"/>
                  </a:cubicBezTo>
                  <a:cubicBezTo>
                    <a:pt x="12377" y="2225"/>
                    <a:pt x="13104" y="2332"/>
                    <a:pt x="13139" y="2180"/>
                  </a:cubicBezTo>
                  <a:cubicBezTo>
                    <a:pt x="13174" y="2028"/>
                    <a:pt x="13280" y="2089"/>
                    <a:pt x="13421" y="2134"/>
                  </a:cubicBezTo>
                  <a:cubicBezTo>
                    <a:pt x="13562" y="2180"/>
                    <a:pt x="14254" y="1967"/>
                    <a:pt x="14265" y="1785"/>
                  </a:cubicBezTo>
                  <a:cubicBezTo>
                    <a:pt x="14277" y="1603"/>
                    <a:pt x="14488" y="1876"/>
                    <a:pt x="14265" y="2074"/>
                  </a:cubicBezTo>
                  <a:cubicBezTo>
                    <a:pt x="14042" y="2271"/>
                    <a:pt x="13597" y="2241"/>
                    <a:pt x="13397" y="2317"/>
                  </a:cubicBezTo>
                  <a:cubicBezTo>
                    <a:pt x="13198" y="2393"/>
                    <a:pt x="13526" y="2575"/>
                    <a:pt x="13726" y="2772"/>
                  </a:cubicBezTo>
                  <a:cubicBezTo>
                    <a:pt x="13925" y="2970"/>
                    <a:pt x="13468" y="2863"/>
                    <a:pt x="13280" y="2605"/>
                  </a:cubicBezTo>
                  <a:cubicBezTo>
                    <a:pt x="13092" y="2347"/>
                    <a:pt x="12670" y="2347"/>
                    <a:pt x="12447" y="2362"/>
                  </a:cubicBezTo>
                  <a:cubicBezTo>
                    <a:pt x="12224" y="2377"/>
                    <a:pt x="12295" y="2909"/>
                    <a:pt x="12459" y="2909"/>
                  </a:cubicBezTo>
                  <a:cubicBezTo>
                    <a:pt x="12623" y="2909"/>
                    <a:pt x="12787" y="2985"/>
                    <a:pt x="12952" y="3319"/>
                  </a:cubicBezTo>
                  <a:cubicBezTo>
                    <a:pt x="13116" y="3653"/>
                    <a:pt x="13468" y="3577"/>
                    <a:pt x="13468" y="3729"/>
                  </a:cubicBezTo>
                  <a:cubicBezTo>
                    <a:pt x="13468" y="3881"/>
                    <a:pt x="13010" y="3607"/>
                    <a:pt x="12752" y="3547"/>
                  </a:cubicBezTo>
                  <a:cubicBezTo>
                    <a:pt x="12494" y="3486"/>
                    <a:pt x="12084" y="3699"/>
                    <a:pt x="12072" y="3942"/>
                  </a:cubicBezTo>
                  <a:cubicBezTo>
                    <a:pt x="12060" y="4184"/>
                    <a:pt x="12447" y="4154"/>
                    <a:pt x="12705" y="3957"/>
                  </a:cubicBezTo>
                  <a:cubicBezTo>
                    <a:pt x="12963" y="3759"/>
                    <a:pt x="12776" y="4017"/>
                    <a:pt x="12647" y="4169"/>
                  </a:cubicBezTo>
                  <a:cubicBezTo>
                    <a:pt x="12518" y="4321"/>
                    <a:pt x="12952" y="4443"/>
                    <a:pt x="12952" y="4625"/>
                  </a:cubicBezTo>
                  <a:cubicBezTo>
                    <a:pt x="12952" y="4807"/>
                    <a:pt x="12635" y="4746"/>
                    <a:pt x="12600" y="4579"/>
                  </a:cubicBezTo>
                  <a:cubicBezTo>
                    <a:pt x="12565" y="4412"/>
                    <a:pt x="12447" y="4245"/>
                    <a:pt x="12142" y="4276"/>
                  </a:cubicBezTo>
                  <a:cubicBezTo>
                    <a:pt x="11837" y="4306"/>
                    <a:pt x="11919" y="4579"/>
                    <a:pt x="12107" y="4610"/>
                  </a:cubicBezTo>
                  <a:cubicBezTo>
                    <a:pt x="12295" y="4640"/>
                    <a:pt x="12307" y="4822"/>
                    <a:pt x="12095" y="4822"/>
                  </a:cubicBezTo>
                  <a:cubicBezTo>
                    <a:pt x="11884" y="4822"/>
                    <a:pt x="11408" y="4994"/>
                    <a:pt x="11556" y="5172"/>
                  </a:cubicBezTo>
                  <a:cubicBezTo>
                    <a:pt x="11720" y="5369"/>
                    <a:pt x="12318" y="5172"/>
                    <a:pt x="12424" y="5293"/>
                  </a:cubicBezTo>
                  <a:cubicBezTo>
                    <a:pt x="12529" y="5415"/>
                    <a:pt x="12823" y="5460"/>
                    <a:pt x="12893" y="5324"/>
                  </a:cubicBezTo>
                  <a:cubicBezTo>
                    <a:pt x="12963" y="5187"/>
                    <a:pt x="13198" y="5248"/>
                    <a:pt x="13433" y="5248"/>
                  </a:cubicBezTo>
                  <a:cubicBezTo>
                    <a:pt x="13667" y="5248"/>
                    <a:pt x="13726" y="5293"/>
                    <a:pt x="13831" y="5415"/>
                  </a:cubicBezTo>
                  <a:cubicBezTo>
                    <a:pt x="13937" y="5536"/>
                    <a:pt x="14125" y="5491"/>
                    <a:pt x="14254" y="5369"/>
                  </a:cubicBezTo>
                  <a:cubicBezTo>
                    <a:pt x="14383" y="5248"/>
                    <a:pt x="14383" y="5248"/>
                    <a:pt x="14547" y="5248"/>
                  </a:cubicBezTo>
                  <a:cubicBezTo>
                    <a:pt x="14711" y="5248"/>
                    <a:pt x="14746" y="5111"/>
                    <a:pt x="14664" y="4944"/>
                  </a:cubicBezTo>
                  <a:cubicBezTo>
                    <a:pt x="14582" y="4777"/>
                    <a:pt x="14371" y="5065"/>
                    <a:pt x="14347" y="4944"/>
                  </a:cubicBezTo>
                  <a:cubicBezTo>
                    <a:pt x="14318" y="4794"/>
                    <a:pt x="14125" y="4746"/>
                    <a:pt x="13796" y="4807"/>
                  </a:cubicBezTo>
                  <a:cubicBezTo>
                    <a:pt x="13468" y="4868"/>
                    <a:pt x="13608" y="4534"/>
                    <a:pt x="13808" y="4610"/>
                  </a:cubicBezTo>
                  <a:cubicBezTo>
                    <a:pt x="14007" y="4686"/>
                    <a:pt x="14277" y="4655"/>
                    <a:pt x="14500" y="4579"/>
                  </a:cubicBezTo>
                  <a:cubicBezTo>
                    <a:pt x="14723" y="4503"/>
                    <a:pt x="14547" y="4367"/>
                    <a:pt x="14547" y="4245"/>
                  </a:cubicBezTo>
                  <a:cubicBezTo>
                    <a:pt x="14547" y="4124"/>
                    <a:pt x="14828" y="4200"/>
                    <a:pt x="15040" y="4200"/>
                  </a:cubicBezTo>
                  <a:cubicBezTo>
                    <a:pt x="15251" y="4200"/>
                    <a:pt x="15556" y="3759"/>
                    <a:pt x="15567" y="3501"/>
                  </a:cubicBezTo>
                  <a:cubicBezTo>
                    <a:pt x="15579" y="3243"/>
                    <a:pt x="15098" y="3304"/>
                    <a:pt x="14864" y="3304"/>
                  </a:cubicBezTo>
                  <a:cubicBezTo>
                    <a:pt x="14629" y="3304"/>
                    <a:pt x="15016" y="3076"/>
                    <a:pt x="15462" y="3106"/>
                  </a:cubicBezTo>
                  <a:cubicBezTo>
                    <a:pt x="15907" y="3137"/>
                    <a:pt x="15708" y="2879"/>
                    <a:pt x="15790" y="2787"/>
                  </a:cubicBezTo>
                  <a:cubicBezTo>
                    <a:pt x="15872" y="2696"/>
                    <a:pt x="16083" y="2894"/>
                    <a:pt x="16306" y="2833"/>
                  </a:cubicBezTo>
                  <a:cubicBezTo>
                    <a:pt x="16529" y="2772"/>
                    <a:pt x="16377" y="2529"/>
                    <a:pt x="16529" y="2529"/>
                  </a:cubicBezTo>
                  <a:cubicBezTo>
                    <a:pt x="16637" y="2529"/>
                    <a:pt x="16881" y="2317"/>
                    <a:pt x="17362" y="1967"/>
                  </a:cubicBezTo>
                  <a:cubicBezTo>
                    <a:pt x="17843" y="1618"/>
                    <a:pt x="18218" y="1679"/>
                    <a:pt x="18242" y="1481"/>
                  </a:cubicBezTo>
                  <a:cubicBezTo>
                    <a:pt x="18265" y="1284"/>
                    <a:pt x="17573" y="1481"/>
                    <a:pt x="17456" y="1421"/>
                  </a:cubicBezTo>
                  <a:cubicBezTo>
                    <a:pt x="17338" y="1360"/>
                    <a:pt x="17937" y="1193"/>
                    <a:pt x="18077" y="1238"/>
                  </a:cubicBezTo>
                  <a:cubicBezTo>
                    <a:pt x="18218" y="1284"/>
                    <a:pt x="18406" y="1238"/>
                    <a:pt x="18887" y="935"/>
                  </a:cubicBezTo>
                  <a:cubicBezTo>
                    <a:pt x="19368" y="631"/>
                    <a:pt x="19157" y="555"/>
                    <a:pt x="18957" y="601"/>
                  </a:cubicBezTo>
                  <a:cubicBezTo>
                    <a:pt x="18758" y="646"/>
                    <a:pt x="18535" y="555"/>
                    <a:pt x="18547" y="388"/>
                  </a:cubicBezTo>
                  <a:cubicBezTo>
                    <a:pt x="18558" y="221"/>
                    <a:pt x="18253" y="373"/>
                    <a:pt x="18242" y="282"/>
                  </a:cubicBezTo>
                  <a:cubicBezTo>
                    <a:pt x="18230" y="191"/>
                    <a:pt x="17948" y="236"/>
                    <a:pt x="17643" y="388"/>
                  </a:cubicBezTo>
                  <a:cubicBezTo>
                    <a:pt x="17338" y="540"/>
                    <a:pt x="17620" y="236"/>
                    <a:pt x="17749" y="175"/>
                  </a:cubicBezTo>
                  <a:cubicBezTo>
                    <a:pt x="17878" y="115"/>
                    <a:pt x="16975" y="175"/>
                    <a:pt x="16822" y="39"/>
                  </a:cubicBezTo>
                  <a:cubicBezTo>
                    <a:pt x="16670" y="-98"/>
                    <a:pt x="16494" y="266"/>
                    <a:pt x="16353" y="84"/>
                  </a:cubicBezTo>
                  <a:cubicBezTo>
                    <a:pt x="16212" y="-98"/>
                    <a:pt x="15849" y="54"/>
                    <a:pt x="15896" y="191"/>
                  </a:cubicBezTo>
                  <a:cubicBezTo>
                    <a:pt x="15943" y="327"/>
                    <a:pt x="15837" y="327"/>
                    <a:pt x="15696" y="175"/>
                  </a:cubicBezTo>
                  <a:cubicBezTo>
                    <a:pt x="15556" y="24"/>
                    <a:pt x="15286" y="191"/>
                    <a:pt x="15040" y="145"/>
                  </a:cubicBezTo>
                  <a:cubicBezTo>
                    <a:pt x="14793" y="99"/>
                    <a:pt x="14899" y="403"/>
                    <a:pt x="14629" y="251"/>
                  </a:cubicBezTo>
                  <a:cubicBezTo>
                    <a:pt x="14359" y="99"/>
                    <a:pt x="14066" y="175"/>
                    <a:pt x="14148" y="221"/>
                  </a:cubicBezTo>
                  <a:cubicBezTo>
                    <a:pt x="14230" y="266"/>
                    <a:pt x="14125" y="358"/>
                    <a:pt x="14007" y="312"/>
                  </a:cubicBezTo>
                  <a:cubicBezTo>
                    <a:pt x="13890" y="266"/>
                    <a:pt x="13784" y="327"/>
                    <a:pt x="13843" y="479"/>
                  </a:cubicBezTo>
                  <a:cubicBezTo>
                    <a:pt x="13902" y="631"/>
                    <a:pt x="13409" y="434"/>
                    <a:pt x="13409" y="601"/>
                  </a:cubicBezTo>
                  <a:cubicBezTo>
                    <a:pt x="13409" y="768"/>
                    <a:pt x="13233" y="859"/>
                    <a:pt x="13092" y="707"/>
                  </a:cubicBezTo>
                  <a:cubicBezTo>
                    <a:pt x="12952" y="555"/>
                    <a:pt x="12506" y="509"/>
                    <a:pt x="12635" y="646"/>
                  </a:cubicBezTo>
                  <a:cubicBezTo>
                    <a:pt x="12764" y="783"/>
                    <a:pt x="12236" y="707"/>
                    <a:pt x="12377" y="844"/>
                  </a:cubicBezTo>
                  <a:cubicBezTo>
                    <a:pt x="12518" y="980"/>
                    <a:pt x="12201" y="1087"/>
                    <a:pt x="12201" y="1011"/>
                  </a:cubicBezTo>
                  <a:cubicBezTo>
                    <a:pt x="12201" y="935"/>
                    <a:pt x="11908" y="798"/>
                    <a:pt x="11790" y="935"/>
                  </a:cubicBezTo>
                  <a:cubicBezTo>
                    <a:pt x="11673" y="1071"/>
                    <a:pt x="11638" y="1238"/>
                    <a:pt x="11579" y="1147"/>
                  </a:cubicBezTo>
                  <a:cubicBezTo>
                    <a:pt x="11521" y="1056"/>
                    <a:pt x="11263" y="1087"/>
                    <a:pt x="11016" y="1208"/>
                  </a:cubicBezTo>
                  <a:cubicBezTo>
                    <a:pt x="10770" y="1330"/>
                    <a:pt x="11051" y="1421"/>
                    <a:pt x="11216" y="1284"/>
                  </a:cubicBezTo>
                  <a:close/>
                  <a:moveTo>
                    <a:pt x="9796" y="2787"/>
                  </a:moveTo>
                  <a:cubicBezTo>
                    <a:pt x="9969" y="2900"/>
                    <a:pt x="9867" y="3046"/>
                    <a:pt x="10054" y="3152"/>
                  </a:cubicBezTo>
                  <a:cubicBezTo>
                    <a:pt x="10242" y="3258"/>
                    <a:pt x="10782" y="3015"/>
                    <a:pt x="10829" y="3182"/>
                  </a:cubicBezTo>
                  <a:cubicBezTo>
                    <a:pt x="10876" y="3349"/>
                    <a:pt x="10277" y="3365"/>
                    <a:pt x="10359" y="3471"/>
                  </a:cubicBezTo>
                  <a:cubicBezTo>
                    <a:pt x="10442" y="3577"/>
                    <a:pt x="10782" y="3744"/>
                    <a:pt x="10735" y="3835"/>
                  </a:cubicBezTo>
                  <a:cubicBezTo>
                    <a:pt x="10688" y="3926"/>
                    <a:pt x="11298" y="4184"/>
                    <a:pt x="11356" y="4063"/>
                  </a:cubicBezTo>
                  <a:cubicBezTo>
                    <a:pt x="11415" y="3942"/>
                    <a:pt x="11579" y="3972"/>
                    <a:pt x="11732" y="4048"/>
                  </a:cubicBezTo>
                  <a:cubicBezTo>
                    <a:pt x="11884" y="4124"/>
                    <a:pt x="11896" y="3577"/>
                    <a:pt x="12002" y="3668"/>
                  </a:cubicBezTo>
                  <a:cubicBezTo>
                    <a:pt x="12107" y="3759"/>
                    <a:pt x="12095" y="3471"/>
                    <a:pt x="12271" y="3380"/>
                  </a:cubicBezTo>
                  <a:cubicBezTo>
                    <a:pt x="12447" y="3288"/>
                    <a:pt x="12701" y="3288"/>
                    <a:pt x="12717" y="3182"/>
                  </a:cubicBezTo>
                  <a:cubicBezTo>
                    <a:pt x="12729" y="3106"/>
                    <a:pt x="12670" y="3000"/>
                    <a:pt x="12459" y="3030"/>
                  </a:cubicBezTo>
                  <a:cubicBezTo>
                    <a:pt x="12248" y="3061"/>
                    <a:pt x="12107" y="2954"/>
                    <a:pt x="12201" y="2803"/>
                  </a:cubicBezTo>
                  <a:cubicBezTo>
                    <a:pt x="12295" y="2651"/>
                    <a:pt x="11966" y="2605"/>
                    <a:pt x="12084" y="2484"/>
                  </a:cubicBezTo>
                  <a:cubicBezTo>
                    <a:pt x="12201" y="2362"/>
                    <a:pt x="11861" y="2241"/>
                    <a:pt x="11896" y="2423"/>
                  </a:cubicBezTo>
                  <a:cubicBezTo>
                    <a:pt x="11931" y="2605"/>
                    <a:pt x="11685" y="2438"/>
                    <a:pt x="11650" y="2271"/>
                  </a:cubicBezTo>
                  <a:cubicBezTo>
                    <a:pt x="11614" y="2104"/>
                    <a:pt x="11134" y="2043"/>
                    <a:pt x="10817" y="1679"/>
                  </a:cubicBezTo>
                  <a:cubicBezTo>
                    <a:pt x="10500" y="1314"/>
                    <a:pt x="10172" y="1557"/>
                    <a:pt x="10359" y="1603"/>
                  </a:cubicBezTo>
                  <a:cubicBezTo>
                    <a:pt x="10547" y="1648"/>
                    <a:pt x="10535" y="1770"/>
                    <a:pt x="10383" y="1755"/>
                  </a:cubicBezTo>
                  <a:cubicBezTo>
                    <a:pt x="10230" y="1739"/>
                    <a:pt x="9961" y="1770"/>
                    <a:pt x="10207" y="1891"/>
                  </a:cubicBezTo>
                  <a:cubicBezTo>
                    <a:pt x="10453" y="2013"/>
                    <a:pt x="10183" y="2058"/>
                    <a:pt x="9984" y="2058"/>
                  </a:cubicBezTo>
                  <a:cubicBezTo>
                    <a:pt x="9785" y="2058"/>
                    <a:pt x="9773" y="2393"/>
                    <a:pt x="10031" y="2438"/>
                  </a:cubicBezTo>
                  <a:cubicBezTo>
                    <a:pt x="10289" y="2484"/>
                    <a:pt x="10101" y="2681"/>
                    <a:pt x="9890" y="2605"/>
                  </a:cubicBezTo>
                  <a:cubicBezTo>
                    <a:pt x="9679" y="2529"/>
                    <a:pt x="9609" y="2666"/>
                    <a:pt x="9796" y="2787"/>
                  </a:cubicBezTo>
                  <a:close/>
                  <a:moveTo>
                    <a:pt x="11485" y="4488"/>
                  </a:moveTo>
                  <a:cubicBezTo>
                    <a:pt x="11274" y="4352"/>
                    <a:pt x="11009" y="4641"/>
                    <a:pt x="11227" y="4746"/>
                  </a:cubicBezTo>
                  <a:cubicBezTo>
                    <a:pt x="11415" y="4838"/>
                    <a:pt x="11697" y="4625"/>
                    <a:pt x="11485" y="4488"/>
                  </a:cubicBezTo>
                  <a:close/>
                  <a:moveTo>
                    <a:pt x="10887" y="6280"/>
                  </a:moveTo>
                  <a:cubicBezTo>
                    <a:pt x="10969" y="6584"/>
                    <a:pt x="11063" y="6371"/>
                    <a:pt x="11192" y="6493"/>
                  </a:cubicBezTo>
                  <a:cubicBezTo>
                    <a:pt x="11321" y="6614"/>
                    <a:pt x="11521" y="6690"/>
                    <a:pt x="11626" y="6569"/>
                  </a:cubicBezTo>
                  <a:cubicBezTo>
                    <a:pt x="11732" y="6447"/>
                    <a:pt x="11779" y="6356"/>
                    <a:pt x="11814" y="6462"/>
                  </a:cubicBezTo>
                  <a:cubicBezTo>
                    <a:pt x="11871" y="6635"/>
                    <a:pt x="12131" y="6660"/>
                    <a:pt x="12694" y="6675"/>
                  </a:cubicBezTo>
                  <a:cubicBezTo>
                    <a:pt x="13257" y="6690"/>
                    <a:pt x="13116" y="6371"/>
                    <a:pt x="13280" y="6493"/>
                  </a:cubicBezTo>
                  <a:cubicBezTo>
                    <a:pt x="13444" y="6614"/>
                    <a:pt x="13820" y="6614"/>
                    <a:pt x="13984" y="6569"/>
                  </a:cubicBezTo>
                  <a:cubicBezTo>
                    <a:pt x="14148" y="6523"/>
                    <a:pt x="14230" y="6189"/>
                    <a:pt x="14218" y="6022"/>
                  </a:cubicBezTo>
                  <a:cubicBezTo>
                    <a:pt x="14207" y="5855"/>
                    <a:pt x="12952" y="5718"/>
                    <a:pt x="12729" y="5885"/>
                  </a:cubicBezTo>
                  <a:cubicBezTo>
                    <a:pt x="12506" y="6052"/>
                    <a:pt x="12154" y="5809"/>
                    <a:pt x="11978" y="5931"/>
                  </a:cubicBezTo>
                  <a:cubicBezTo>
                    <a:pt x="11802" y="6052"/>
                    <a:pt x="11861" y="5779"/>
                    <a:pt x="11544" y="5764"/>
                  </a:cubicBezTo>
                  <a:cubicBezTo>
                    <a:pt x="11227" y="5749"/>
                    <a:pt x="11568" y="5536"/>
                    <a:pt x="11626" y="5445"/>
                  </a:cubicBezTo>
                  <a:cubicBezTo>
                    <a:pt x="11685" y="5354"/>
                    <a:pt x="11145" y="5111"/>
                    <a:pt x="10922" y="5172"/>
                  </a:cubicBezTo>
                  <a:cubicBezTo>
                    <a:pt x="10700" y="5232"/>
                    <a:pt x="10570" y="5081"/>
                    <a:pt x="10359" y="4959"/>
                  </a:cubicBezTo>
                  <a:cubicBezTo>
                    <a:pt x="10148" y="4838"/>
                    <a:pt x="9575" y="4866"/>
                    <a:pt x="9691" y="5081"/>
                  </a:cubicBezTo>
                  <a:cubicBezTo>
                    <a:pt x="9773" y="5232"/>
                    <a:pt x="10453" y="5551"/>
                    <a:pt x="10524" y="5399"/>
                  </a:cubicBezTo>
                  <a:cubicBezTo>
                    <a:pt x="10594" y="5248"/>
                    <a:pt x="10770" y="5582"/>
                    <a:pt x="10876" y="5749"/>
                  </a:cubicBezTo>
                  <a:cubicBezTo>
                    <a:pt x="10981" y="5916"/>
                    <a:pt x="10805" y="5976"/>
                    <a:pt x="10887" y="6280"/>
                  </a:cubicBezTo>
                  <a:close/>
                  <a:moveTo>
                    <a:pt x="8975" y="8710"/>
                  </a:moveTo>
                  <a:cubicBezTo>
                    <a:pt x="9233" y="8938"/>
                    <a:pt x="9151" y="8528"/>
                    <a:pt x="9445" y="8543"/>
                  </a:cubicBezTo>
                  <a:cubicBezTo>
                    <a:pt x="9738" y="8558"/>
                    <a:pt x="9749" y="7935"/>
                    <a:pt x="9796" y="7708"/>
                  </a:cubicBezTo>
                  <a:cubicBezTo>
                    <a:pt x="9843" y="7480"/>
                    <a:pt x="9562" y="7495"/>
                    <a:pt x="9632" y="7662"/>
                  </a:cubicBezTo>
                  <a:cubicBezTo>
                    <a:pt x="9703" y="7829"/>
                    <a:pt x="9620" y="7996"/>
                    <a:pt x="9597" y="7799"/>
                  </a:cubicBezTo>
                  <a:cubicBezTo>
                    <a:pt x="9573" y="7601"/>
                    <a:pt x="9351" y="7784"/>
                    <a:pt x="9269" y="7632"/>
                  </a:cubicBezTo>
                  <a:cubicBezTo>
                    <a:pt x="9186" y="7480"/>
                    <a:pt x="9527" y="7465"/>
                    <a:pt x="9609" y="7267"/>
                  </a:cubicBezTo>
                  <a:cubicBezTo>
                    <a:pt x="9691" y="7070"/>
                    <a:pt x="9339" y="7100"/>
                    <a:pt x="9421" y="6948"/>
                  </a:cubicBezTo>
                  <a:cubicBezTo>
                    <a:pt x="9503" y="6797"/>
                    <a:pt x="8905" y="6964"/>
                    <a:pt x="9081" y="7055"/>
                  </a:cubicBezTo>
                  <a:cubicBezTo>
                    <a:pt x="9257" y="7146"/>
                    <a:pt x="9093" y="7267"/>
                    <a:pt x="8928" y="7115"/>
                  </a:cubicBezTo>
                  <a:cubicBezTo>
                    <a:pt x="8764" y="6964"/>
                    <a:pt x="8309" y="7218"/>
                    <a:pt x="8471" y="7389"/>
                  </a:cubicBezTo>
                  <a:cubicBezTo>
                    <a:pt x="8600" y="7525"/>
                    <a:pt x="8987" y="7298"/>
                    <a:pt x="8764" y="7693"/>
                  </a:cubicBezTo>
                  <a:cubicBezTo>
                    <a:pt x="8541" y="8087"/>
                    <a:pt x="8448" y="7586"/>
                    <a:pt x="8236" y="7632"/>
                  </a:cubicBezTo>
                  <a:cubicBezTo>
                    <a:pt x="8025" y="7677"/>
                    <a:pt x="8119" y="8011"/>
                    <a:pt x="8436" y="8133"/>
                  </a:cubicBezTo>
                  <a:cubicBezTo>
                    <a:pt x="8752" y="8254"/>
                    <a:pt x="8717" y="8482"/>
                    <a:pt x="8975" y="8710"/>
                  </a:cubicBezTo>
                  <a:close/>
                  <a:moveTo>
                    <a:pt x="10477" y="6584"/>
                  </a:moveTo>
                  <a:cubicBezTo>
                    <a:pt x="10688" y="6569"/>
                    <a:pt x="10582" y="6235"/>
                    <a:pt x="10348" y="6007"/>
                  </a:cubicBezTo>
                  <a:cubicBezTo>
                    <a:pt x="10113" y="5779"/>
                    <a:pt x="9586" y="6247"/>
                    <a:pt x="9679" y="6341"/>
                  </a:cubicBezTo>
                  <a:cubicBezTo>
                    <a:pt x="9785" y="6447"/>
                    <a:pt x="10266" y="6599"/>
                    <a:pt x="10477" y="6584"/>
                  </a:cubicBezTo>
                  <a:close/>
                  <a:moveTo>
                    <a:pt x="10606" y="4367"/>
                  </a:moveTo>
                  <a:cubicBezTo>
                    <a:pt x="10582" y="4276"/>
                    <a:pt x="9693" y="4414"/>
                    <a:pt x="9832" y="4549"/>
                  </a:cubicBezTo>
                  <a:cubicBezTo>
                    <a:pt x="10066" y="4777"/>
                    <a:pt x="10629" y="4458"/>
                    <a:pt x="10606" y="4367"/>
                  </a:cubicBezTo>
                  <a:close/>
                  <a:moveTo>
                    <a:pt x="9656" y="4291"/>
                  </a:moveTo>
                  <a:cubicBezTo>
                    <a:pt x="9832" y="4291"/>
                    <a:pt x="9972" y="4260"/>
                    <a:pt x="10125" y="4184"/>
                  </a:cubicBezTo>
                  <a:cubicBezTo>
                    <a:pt x="10277" y="4109"/>
                    <a:pt x="10043" y="4109"/>
                    <a:pt x="10148" y="3926"/>
                  </a:cubicBezTo>
                  <a:cubicBezTo>
                    <a:pt x="10254" y="3744"/>
                    <a:pt x="9890" y="3729"/>
                    <a:pt x="9867" y="3790"/>
                  </a:cubicBezTo>
                  <a:cubicBezTo>
                    <a:pt x="9843" y="3850"/>
                    <a:pt x="9386" y="3425"/>
                    <a:pt x="9315" y="3562"/>
                  </a:cubicBezTo>
                  <a:cubicBezTo>
                    <a:pt x="9245" y="3699"/>
                    <a:pt x="9480" y="4291"/>
                    <a:pt x="9656" y="4291"/>
                  </a:cubicBezTo>
                  <a:close/>
                  <a:moveTo>
                    <a:pt x="9163" y="5187"/>
                  </a:moveTo>
                  <a:cubicBezTo>
                    <a:pt x="9151" y="5339"/>
                    <a:pt x="8882" y="5156"/>
                    <a:pt x="8670" y="5050"/>
                  </a:cubicBezTo>
                  <a:cubicBezTo>
                    <a:pt x="8459" y="4944"/>
                    <a:pt x="8588" y="5263"/>
                    <a:pt x="8752" y="5445"/>
                  </a:cubicBezTo>
                  <a:cubicBezTo>
                    <a:pt x="8917" y="5627"/>
                    <a:pt x="8670" y="5536"/>
                    <a:pt x="8448" y="5339"/>
                  </a:cubicBezTo>
                  <a:cubicBezTo>
                    <a:pt x="8225" y="5141"/>
                    <a:pt x="8248" y="5475"/>
                    <a:pt x="8354" y="5582"/>
                  </a:cubicBezTo>
                  <a:cubicBezTo>
                    <a:pt x="8459" y="5688"/>
                    <a:pt x="8330" y="5840"/>
                    <a:pt x="8189" y="5597"/>
                  </a:cubicBezTo>
                  <a:cubicBezTo>
                    <a:pt x="8049" y="5354"/>
                    <a:pt x="7978" y="5096"/>
                    <a:pt x="7755" y="5081"/>
                  </a:cubicBezTo>
                  <a:cubicBezTo>
                    <a:pt x="7533" y="5065"/>
                    <a:pt x="7634" y="5361"/>
                    <a:pt x="7720" y="5506"/>
                  </a:cubicBezTo>
                  <a:cubicBezTo>
                    <a:pt x="7838" y="5703"/>
                    <a:pt x="7955" y="5749"/>
                    <a:pt x="8143" y="5885"/>
                  </a:cubicBezTo>
                  <a:cubicBezTo>
                    <a:pt x="8330" y="6022"/>
                    <a:pt x="8635" y="5825"/>
                    <a:pt x="8776" y="5870"/>
                  </a:cubicBezTo>
                  <a:cubicBezTo>
                    <a:pt x="8917" y="5916"/>
                    <a:pt x="8623" y="6144"/>
                    <a:pt x="8717" y="6295"/>
                  </a:cubicBezTo>
                  <a:cubicBezTo>
                    <a:pt x="8811" y="6447"/>
                    <a:pt x="9069" y="6341"/>
                    <a:pt x="9269" y="6326"/>
                  </a:cubicBezTo>
                  <a:cubicBezTo>
                    <a:pt x="9468" y="6311"/>
                    <a:pt x="9374" y="6159"/>
                    <a:pt x="9491" y="6052"/>
                  </a:cubicBezTo>
                  <a:cubicBezTo>
                    <a:pt x="9609" y="5946"/>
                    <a:pt x="9374" y="5961"/>
                    <a:pt x="9468" y="5703"/>
                  </a:cubicBezTo>
                  <a:cubicBezTo>
                    <a:pt x="9562" y="5445"/>
                    <a:pt x="9175" y="5035"/>
                    <a:pt x="9163" y="5187"/>
                  </a:cubicBezTo>
                  <a:close/>
                  <a:moveTo>
                    <a:pt x="7838" y="6250"/>
                  </a:moveTo>
                  <a:cubicBezTo>
                    <a:pt x="7920" y="6128"/>
                    <a:pt x="7662" y="5870"/>
                    <a:pt x="7591" y="6083"/>
                  </a:cubicBezTo>
                  <a:cubicBezTo>
                    <a:pt x="7521" y="6295"/>
                    <a:pt x="7754" y="6373"/>
                    <a:pt x="7838" y="6250"/>
                  </a:cubicBezTo>
                  <a:close/>
                  <a:moveTo>
                    <a:pt x="9163" y="2803"/>
                  </a:moveTo>
                  <a:cubicBezTo>
                    <a:pt x="9245" y="2620"/>
                    <a:pt x="8668" y="2477"/>
                    <a:pt x="8811" y="2636"/>
                  </a:cubicBezTo>
                  <a:cubicBezTo>
                    <a:pt x="8893" y="2727"/>
                    <a:pt x="9081" y="2985"/>
                    <a:pt x="9163" y="2803"/>
                  </a:cubicBezTo>
                  <a:close/>
                  <a:moveTo>
                    <a:pt x="7638" y="4792"/>
                  </a:moveTo>
                  <a:cubicBezTo>
                    <a:pt x="7732" y="4640"/>
                    <a:pt x="7263" y="4154"/>
                    <a:pt x="7239" y="4382"/>
                  </a:cubicBezTo>
                  <a:cubicBezTo>
                    <a:pt x="7216" y="4610"/>
                    <a:pt x="7538" y="4953"/>
                    <a:pt x="7638" y="4792"/>
                  </a:cubicBezTo>
                  <a:close/>
                  <a:moveTo>
                    <a:pt x="7556" y="3516"/>
                  </a:moveTo>
                  <a:cubicBezTo>
                    <a:pt x="7697" y="3395"/>
                    <a:pt x="7955" y="3592"/>
                    <a:pt x="7908" y="3729"/>
                  </a:cubicBezTo>
                  <a:cubicBezTo>
                    <a:pt x="7861" y="3866"/>
                    <a:pt x="7455" y="3701"/>
                    <a:pt x="7486" y="3820"/>
                  </a:cubicBezTo>
                  <a:cubicBezTo>
                    <a:pt x="7497" y="3866"/>
                    <a:pt x="7544" y="4048"/>
                    <a:pt x="7826" y="3942"/>
                  </a:cubicBezTo>
                  <a:cubicBezTo>
                    <a:pt x="8107" y="3835"/>
                    <a:pt x="8342" y="3911"/>
                    <a:pt x="8530" y="4109"/>
                  </a:cubicBezTo>
                  <a:cubicBezTo>
                    <a:pt x="8717" y="4306"/>
                    <a:pt x="8893" y="4382"/>
                    <a:pt x="9022" y="4184"/>
                  </a:cubicBezTo>
                  <a:cubicBezTo>
                    <a:pt x="9151" y="3987"/>
                    <a:pt x="8858" y="3957"/>
                    <a:pt x="8917" y="3805"/>
                  </a:cubicBezTo>
                  <a:cubicBezTo>
                    <a:pt x="8975" y="3653"/>
                    <a:pt x="8729" y="3562"/>
                    <a:pt x="8600" y="3562"/>
                  </a:cubicBezTo>
                  <a:cubicBezTo>
                    <a:pt x="8471" y="3562"/>
                    <a:pt x="8424" y="3258"/>
                    <a:pt x="8318" y="3319"/>
                  </a:cubicBezTo>
                  <a:cubicBezTo>
                    <a:pt x="8213" y="3380"/>
                    <a:pt x="8143" y="3486"/>
                    <a:pt x="8143" y="3288"/>
                  </a:cubicBezTo>
                  <a:cubicBezTo>
                    <a:pt x="8143" y="3091"/>
                    <a:pt x="7533" y="3076"/>
                    <a:pt x="7380" y="3152"/>
                  </a:cubicBezTo>
                  <a:cubicBezTo>
                    <a:pt x="7228" y="3228"/>
                    <a:pt x="7415" y="3638"/>
                    <a:pt x="7556" y="3516"/>
                  </a:cubicBezTo>
                  <a:close/>
                  <a:moveTo>
                    <a:pt x="5597" y="3987"/>
                  </a:moveTo>
                  <a:cubicBezTo>
                    <a:pt x="5715" y="4048"/>
                    <a:pt x="5832" y="3850"/>
                    <a:pt x="5914" y="3942"/>
                  </a:cubicBezTo>
                  <a:cubicBezTo>
                    <a:pt x="5996" y="4033"/>
                    <a:pt x="6360" y="4109"/>
                    <a:pt x="6360" y="3866"/>
                  </a:cubicBezTo>
                  <a:cubicBezTo>
                    <a:pt x="6360" y="3623"/>
                    <a:pt x="5902" y="3592"/>
                    <a:pt x="5785" y="3683"/>
                  </a:cubicBezTo>
                  <a:cubicBezTo>
                    <a:pt x="5668" y="3774"/>
                    <a:pt x="5128" y="3805"/>
                    <a:pt x="5281" y="3957"/>
                  </a:cubicBezTo>
                  <a:cubicBezTo>
                    <a:pt x="5374" y="4050"/>
                    <a:pt x="5480" y="3926"/>
                    <a:pt x="5597" y="3987"/>
                  </a:cubicBezTo>
                  <a:close/>
                  <a:moveTo>
                    <a:pt x="6172" y="4276"/>
                  </a:moveTo>
                  <a:cubicBezTo>
                    <a:pt x="6324" y="4245"/>
                    <a:pt x="6254" y="4093"/>
                    <a:pt x="6008" y="4139"/>
                  </a:cubicBezTo>
                  <a:cubicBezTo>
                    <a:pt x="5761" y="4184"/>
                    <a:pt x="5339" y="4184"/>
                    <a:pt x="5339" y="4412"/>
                  </a:cubicBezTo>
                  <a:cubicBezTo>
                    <a:pt x="5339" y="4595"/>
                    <a:pt x="5421" y="4686"/>
                    <a:pt x="5691" y="4716"/>
                  </a:cubicBezTo>
                  <a:cubicBezTo>
                    <a:pt x="5961" y="4746"/>
                    <a:pt x="6195" y="4412"/>
                    <a:pt x="6066" y="4412"/>
                  </a:cubicBezTo>
                  <a:cubicBezTo>
                    <a:pt x="5937" y="4412"/>
                    <a:pt x="6019" y="4306"/>
                    <a:pt x="6172" y="4276"/>
                  </a:cubicBezTo>
                  <a:close/>
                  <a:moveTo>
                    <a:pt x="5198" y="4352"/>
                  </a:moveTo>
                  <a:cubicBezTo>
                    <a:pt x="5257" y="4169"/>
                    <a:pt x="4810" y="4200"/>
                    <a:pt x="4847" y="4260"/>
                  </a:cubicBezTo>
                  <a:cubicBezTo>
                    <a:pt x="4929" y="4397"/>
                    <a:pt x="5140" y="4534"/>
                    <a:pt x="5198" y="4352"/>
                  </a:cubicBezTo>
                  <a:close/>
                  <a:moveTo>
                    <a:pt x="4588" y="5445"/>
                  </a:moveTo>
                  <a:cubicBezTo>
                    <a:pt x="4424" y="5460"/>
                    <a:pt x="4436" y="5673"/>
                    <a:pt x="4624" y="5673"/>
                  </a:cubicBezTo>
                  <a:cubicBezTo>
                    <a:pt x="4811" y="5673"/>
                    <a:pt x="4870" y="5749"/>
                    <a:pt x="4600" y="5734"/>
                  </a:cubicBezTo>
                  <a:cubicBezTo>
                    <a:pt x="4330" y="5718"/>
                    <a:pt x="4213" y="6022"/>
                    <a:pt x="4401" y="5961"/>
                  </a:cubicBezTo>
                  <a:cubicBezTo>
                    <a:pt x="4588" y="5901"/>
                    <a:pt x="4811" y="5901"/>
                    <a:pt x="4671" y="5961"/>
                  </a:cubicBezTo>
                  <a:cubicBezTo>
                    <a:pt x="4530" y="6022"/>
                    <a:pt x="4146" y="6064"/>
                    <a:pt x="4201" y="6159"/>
                  </a:cubicBezTo>
                  <a:cubicBezTo>
                    <a:pt x="4237" y="6219"/>
                    <a:pt x="4389" y="6204"/>
                    <a:pt x="4542" y="6280"/>
                  </a:cubicBezTo>
                  <a:cubicBezTo>
                    <a:pt x="4694" y="6356"/>
                    <a:pt x="4788" y="6402"/>
                    <a:pt x="4905" y="6235"/>
                  </a:cubicBezTo>
                  <a:cubicBezTo>
                    <a:pt x="5022" y="6068"/>
                    <a:pt x="5175" y="5901"/>
                    <a:pt x="5116" y="6128"/>
                  </a:cubicBezTo>
                  <a:cubicBezTo>
                    <a:pt x="5058" y="6356"/>
                    <a:pt x="5304" y="6189"/>
                    <a:pt x="5621" y="6174"/>
                  </a:cubicBezTo>
                  <a:cubicBezTo>
                    <a:pt x="5937" y="6159"/>
                    <a:pt x="5562" y="6417"/>
                    <a:pt x="5234" y="6447"/>
                  </a:cubicBezTo>
                  <a:cubicBezTo>
                    <a:pt x="4905" y="6478"/>
                    <a:pt x="4964" y="6690"/>
                    <a:pt x="5222" y="6766"/>
                  </a:cubicBezTo>
                  <a:cubicBezTo>
                    <a:pt x="5480" y="6842"/>
                    <a:pt x="6031" y="6554"/>
                    <a:pt x="6160" y="6387"/>
                  </a:cubicBezTo>
                  <a:cubicBezTo>
                    <a:pt x="6289" y="6219"/>
                    <a:pt x="6407" y="6478"/>
                    <a:pt x="6536" y="6356"/>
                  </a:cubicBezTo>
                  <a:cubicBezTo>
                    <a:pt x="6665" y="6235"/>
                    <a:pt x="6911" y="6371"/>
                    <a:pt x="7134" y="6311"/>
                  </a:cubicBezTo>
                  <a:cubicBezTo>
                    <a:pt x="7357" y="6250"/>
                    <a:pt x="7392" y="5703"/>
                    <a:pt x="7228" y="5612"/>
                  </a:cubicBezTo>
                  <a:cubicBezTo>
                    <a:pt x="7063" y="5521"/>
                    <a:pt x="7063" y="5718"/>
                    <a:pt x="6934" y="5749"/>
                  </a:cubicBezTo>
                  <a:cubicBezTo>
                    <a:pt x="6805" y="5779"/>
                    <a:pt x="6735" y="5566"/>
                    <a:pt x="6629" y="5430"/>
                  </a:cubicBezTo>
                  <a:cubicBezTo>
                    <a:pt x="6524" y="5293"/>
                    <a:pt x="6594" y="5035"/>
                    <a:pt x="6442" y="5065"/>
                  </a:cubicBezTo>
                  <a:cubicBezTo>
                    <a:pt x="6291" y="5095"/>
                    <a:pt x="5961" y="5415"/>
                    <a:pt x="6160" y="5445"/>
                  </a:cubicBezTo>
                  <a:cubicBezTo>
                    <a:pt x="6360" y="5475"/>
                    <a:pt x="6289" y="5612"/>
                    <a:pt x="6184" y="5673"/>
                  </a:cubicBezTo>
                  <a:cubicBezTo>
                    <a:pt x="6078" y="5734"/>
                    <a:pt x="6430" y="5840"/>
                    <a:pt x="6383" y="5931"/>
                  </a:cubicBezTo>
                  <a:cubicBezTo>
                    <a:pt x="6336" y="6022"/>
                    <a:pt x="5797" y="5946"/>
                    <a:pt x="5773" y="5794"/>
                  </a:cubicBezTo>
                  <a:cubicBezTo>
                    <a:pt x="5750" y="5642"/>
                    <a:pt x="5328" y="5369"/>
                    <a:pt x="5152" y="5430"/>
                  </a:cubicBezTo>
                  <a:cubicBezTo>
                    <a:pt x="4976" y="5491"/>
                    <a:pt x="5046" y="5248"/>
                    <a:pt x="4870" y="5232"/>
                  </a:cubicBezTo>
                  <a:cubicBezTo>
                    <a:pt x="4694" y="5217"/>
                    <a:pt x="4753" y="5430"/>
                    <a:pt x="4588" y="5445"/>
                  </a:cubicBezTo>
                  <a:close/>
                  <a:moveTo>
                    <a:pt x="2759" y="5521"/>
                  </a:moveTo>
                  <a:cubicBezTo>
                    <a:pt x="2841" y="5566"/>
                    <a:pt x="2759" y="5779"/>
                    <a:pt x="2853" y="5718"/>
                  </a:cubicBezTo>
                  <a:cubicBezTo>
                    <a:pt x="2946" y="5658"/>
                    <a:pt x="2970" y="5642"/>
                    <a:pt x="3040" y="5673"/>
                  </a:cubicBezTo>
                  <a:cubicBezTo>
                    <a:pt x="3167" y="5728"/>
                    <a:pt x="3193" y="5582"/>
                    <a:pt x="3251" y="5506"/>
                  </a:cubicBezTo>
                  <a:cubicBezTo>
                    <a:pt x="3310" y="5430"/>
                    <a:pt x="3286" y="5779"/>
                    <a:pt x="3439" y="5779"/>
                  </a:cubicBezTo>
                  <a:cubicBezTo>
                    <a:pt x="3568" y="5779"/>
                    <a:pt x="3545" y="5415"/>
                    <a:pt x="3662" y="5521"/>
                  </a:cubicBezTo>
                  <a:cubicBezTo>
                    <a:pt x="3779" y="5627"/>
                    <a:pt x="3814" y="5475"/>
                    <a:pt x="3838" y="5369"/>
                  </a:cubicBezTo>
                  <a:cubicBezTo>
                    <a:pt x="3861" y="5263"/>
                    <a:pt x="3861" y="5081"/>
                    <a:pt x="3990" y="5050"/>
                  </a:cubicBezTo>
                  <a:cubicBezTo>
                    <a:pt x="4119" y="5020"/>
                    <a:pt x="4014" y="5217"/>
                    <a:pt x="4072" y="5354"/>
                  </a:cubicBezTo>
                  <a:cubicBezTo>
                    <a:pt x="4158" y="5553"/>
                    <a:pt x="4307" y="5369"/>
                    <a:pt x="4319" y="5278"/>
                  </a:cubicBezTo>
                  <a:cubicBezTo>
                    <a:pt x="4330" y="5187"/>
                    <a:pt x="4542" y="5248"/>
                    <a:pt x="4530" y="5141"/>
                  </a:cubicBezTo>
                  <a:cubicBezTo>
                    <a:pt x="4518" y="5035"/>
                    <a:pt x="4588" y="5005"/>
                    <a:pt x="4530" y="4883"/>
                  </a:cubicBezTo>
                  <a:cubicBezTo>
                    <a:pt x="4471" y="4762"/>
                    <a:pt x="4624" y="4792"/>
                    <a:pt x="4694" y="4701"/>
                  </a:cubicBezTo>
                  <a:cubicBezTo>
                    <a:pt x="4764" y="4610"/>
                    <a:pt x="4600" y="4686"/>
                    <a:pt x="4483" y="4549"/>
                  </a:cubicBezTo>
                  <a:cubicBezTo>
                    <a:pt x="4366" y="4412"/>
                    <a:pt x="4319" y="4595"/>
                    <a:pt x="4319" y="4686"/>
                  </a:cubicBezTo>
                  <a:cubicBezTo>
                    <a:pt x="4319" y="4777"/>
                    <a:pt x="4096" y="4701"/>
                    <a:pt x="3967" y="4640"/>
                  </a:cubicBezTo>
                  <a:cubicBezTo>
                    <a:pt x="3838" y="4579"/>
                    <a:pt x="3674" y="4838"/>
                    <a:pt x="3486" y="4959"/>
                  </a:cubicBezTo>
                  <a:cubicBezTo>
                    <a:pt x="3298" y="5081"/>
                    <a:pt x="3286" y="5293"/>
                    <a:pt x="3111" y="5278"/>
                  </a:cubicBezTo>
                  <a:cubicBezTo>
                    <a:pt x="2935" y="5263"/>
                    <a:pt x="2677" y="5475"/>
                    <a:pt x="2759" y="5521"/>
                  </a:cubicBezTo>
                  <a:close/>
                  <a:moveTo>
                    <a:pt x="3732" y="5946"/>
                  </a:moveTo>
                  <a:cubicBezTo>
                    <a:pt x="3943" y="5976"/>
                    <a:pt x="4154" y="5734"/>
                    <a:pt x="4143" y="5597"/>
                  </a:cubicBezTo>
                  <a:cubicBezTo>
                    <a:pt x="4131" y="5460"/>
                    <a:pt x="3627" y="5931"/>
                    <a:pt x="3732" y="5946"/>
                  </a:cubicBezTo>
                  <a:close/>
                  <a:moveTo>
                    <a:pt x="8189" y="9682"/>
                  </a:moveTo>
                  <a:cubicBezTo>
                    <a:pt x="8260" y="9576"/>
                    <a:pt x="8553" y="9894"/>
                    <a:pt x="8565" y="9667"/>
                  </a:cubicBezTo>
                  <a:cubicBezTo>
                    <a:pt x="8577" y="9439"/>
                    <a:pt x="8236" y="9333"/>
                    <a:pt x="8096" y="9211"/>
                  </a:cubicBezTo>
                  <a:cubicBezTo>
                    <a:pt x="7955" y="9090"/>
                    <a:pt x="7896" y="9150"/>
                    <a:pt x="7673" y="8938"/>
                  </a:cubicBezTo>
                  <a:cubicBezTo>
                    <a:pt x="7450" y="8725"/>
                    <a:pt x="7732" y="8619"/>
                    <a:pt x="7568" y="8452"/>
                  </a:cubicBezTo>
                  <a:cubicBezTo>
                    <a:pt x="7404" y="8285"/>
                    <a:pt x="7345" y="7829"/>
                    <a:pt x="7462" y="7677"/>
                  </a:cubicBezTo>
                  <a:cubicBezTo>
                    <a:pt x="7579" y="7525"/>
                    <a:pt x="7709" y="7298"/>
                    <a:pt x="7497" y="7191"/>
                  </a:cubicBezTo>
                  <a:cubicBezTo>
                    <a:pt x="7286" y="7085"/>
                    <a:pt x="6946" y="7283"/>
                    <a:pt x="6981" y="7343"/>
                  </a:cubicBezTo>
                  <a:cubicBezTo>
                    <a:pt x="7016" y="7404"/>
                    <a:pt x="7310" y="7617"/>
                    <a:pt x="7310" y="7708"/>
                  </a:cubicBezTo>
                  <a:cubicBezTo>
                    <a:pt x="7310" y="7799"/>
                    <a:pt x="7040" y="7450"/>
                    <a:pt x="6946" y="7525"/>
                  </a:cubicBezTo>
                  <a:cubicBezTo>
                    <a:pt x="6852" y="7601"/>
                    <a:pt x="6747" y="7374"/>
                    <a:pt x="6665" y="7525"/>
                  </a:cubicBezTo>
                  <a:cubicBezTo>
                    <a:pt x="6583" y="7677"/>
                    <a:pt x="6770" y="8209"/>
                    <a:pt x="6840" y="8361"/>
                  </a:cubicBezTo>
                  <a:cubicBezTo>
                    <a:pt x="6911" y="8513"/>
                    <a:pt x="6770" y="8513"/>
                    <a:pt x="6676" y="8543"/>
                  </a:cubicBezTo>
                  <a:cubicBezTo>
                    <a:pt x="6583" y="8573"/>
                    <a:pt x="6571" y="8118"/>
                    <a:pt x="6477" y="7951"/>
                  </a:cubicBezTo>
                  <a:cubicBezTo>
                    <a:pt x="6383" y="7784"/>
                    <a:pt x="6008" y="7586"/>
                    <a:pt x="5984" y="7708"/>
                  </a:cubicBezTo>
                  <a:cubicBezTo>
                    <a:pt x="5961" y="7829"/>
                    <a:pt x="6219" y="7829"/>
                    <a:pt x="6184" y="7996"/>
                  </a:cubicBezTo>
                  <a:cubicBezTo>
                    <a:pt x="6149" y="8163"/>
                    <a:pt x="6008" y="7890"/>
                    <a:pt x="5879" y="8027"/>
                  </a:cubicBezTo>
                  <a:cubicBezTo>
                    <a:pt x="5750" y="8163"/>
                    <a:pt x="5773" y="8072"/>
                    <a:pt x="5797" y="7935"/>
                  </a:cubicBezTo>
                  <a:cubicBezTo>
                    <a:pt x="5820" y="7799"/>
                    <a:pt x="5609" y="7647"/>
                    <a:pt x="5374" y="7677"/>
                  </a:cubicBezTo>
                  <a:cubicBezTo>
                    <a:pt x="5140" y="7708"/>
                    <a:pt x="5269" y="7920"/>
                    <a:pt x="5198" y="7996"/>
                  </a:cubicBezTo>
                  <a:cubicBezTo>
                    <a:pt x="5128" y="8072"/>
                    <a:pt x="4776" y="7951"/>
                    <a:pt x="4999" y="7890"/>
                  </a:cubicBezTo>
                  <a:cubicBezTo>
                    <a:pt x="5222" y="7829"/>
                    <a:pt x="5128" y="7662"/>
                    <a:pt x="5046" y="7495"/>
                  </a:cubicBezTo>
                  <a:cubicBezTo>
                    <a:pt x="4964" y="7328"/>
                    <a:pt x="4741" y="7525"/>
                    <a:pt x="4377" y="7693"/>
                  </a:cubicBezTo>
                  <a:cubicBezTo>
                    <a:pt x="4014" y="7860"/>
                    <a:pt x="3849" y="8042"/>
                    <a:pt x="3896" y="8057"/>
                  </a:cubicBezTo>
                  <a:cubicBezTo>
                    <a:pt x="3943" y="8072"/>
                    <a:pt x="3955" y="8148"/>
                    <a:pt x="3814" y="8300"/>
                  </a:cubicBezTo>
                  <a:cubicBezTo>
                    <a:pt x="3674" y="8452"/>
                    <a:pt x="3814" y="8589"/>
                    <a:pt x="3943" y="8589"/>
                  </a:cubicBezTo>
                  <a:cubicBezTo>
                    <a:pt x="4072" y="8589"/>
                    <a:pt x="3959" y="8722"/>
                    <a:pt x="4049" y="8756"/>
                  </a:cubicBezTo>
                  <a:cubicBezTo>
                    <a:pt x="4131" y="8786"/>
                    <a:pt x="4553" y="8543"/>
                    <a:pt x="4671" y="8649"/>
                  </a:cubicBezTo>
                  <a:cubicBezTo>
                    <a:pt x="4788" y="8756"/>
                    <a:pt x="3979" y="8816"/>
                    <a:pt x="3979" y="8999"/>
                  </a:cubicBezTo>
                  <a:cubicBezTo>
                    <a:pt x="3979" y="9181"/>
                    <a:pt x="4424" y="9287"/>
                    <a:pt x="4753" y="9211"/>
                  </a:cubicBezTo>
                  <a:cubicBezTo>
                    <a:pt x="5081" y="9135"/>
                    <a:pt x="5656" y="9272"/>
                    <a:pt x="5656" y="9378"/>
                  </a:cubicBezTo>
                  <a:cubicBezTo>
                    <a:pt x="5656" y="9484"/>
                    <a:pt x="5269" y="9454"/>
                    <a:pt x="4976" y="9439"/>
                  </a:cubicBezTo>
                  <a:cubicBezTo>
                    <a:pt x="4682" y="9424"/>
                    <a:pt x="4178" y="9545"/>
                    <a:pt x="4201" y="9667"/>
                  </a:cubicBezTo>
                  <a:cubicBezTo>
                    <a:pt x="4228" y="9803"/>
                    <a:pt x="4260" y="9803"/>
                    <a:pt x="4565" y="9986"/>
                  </a:cubicBezTo>
                  <a:cubicBezTo>
                    <a:pt x="4870" y="10168"/>
                    <a:pt x="5187" y="9894"/>
                    <a:pt x="5175" y="10153"/>
                  </a:cubicBezTo>
                  <a:cubicBezTo>
                    <a:pt x="5163" y="10411"/>
                    <a:pt x="5339" y="10472"/>
                    <a:pt x="5750" y="10487"/>
                  </a:cubicBezTo>
                  <a:cubicBezTo>
                    <a:pt x="6160" y="10502"/>
                    <a:pt x="6348" y="10244"/>
                    <a:pt x="6547" y="10259"/>
                  </a:cubicBezTo>
                  <a:cubicBezTo>
                    <a:pt x="6747" y="10274"/>
                    <a:pt x="6840" y="10229"/>
                    <a:pt x="6934" y="10046"/>
                  </a:cubicBezTo>
                  <a:cubicBezTo>
                    <a:pt x="7028" y="9864"/>
                    <a:pt x="7110" y="9970"/>
                    <a:pt x="7134" y="10062"/>
                  </a:cubicBezTo>
                  <a:cubicBezTo>
                    <a:pt x="7157" y="10153"/>
                    <a:pt x="7415" y="10137"/>
                    <a:pt x="7474" y="10213"/>
                  </a:cubicBezTo>
                  <a:cubicBezTo>
                    <a:pt x="7623" y="10407"/>
                    <a:pt x="8119" y="10350"/>
                    <a:pt x="8307" y="10229"/>
                  </a:cubicBezTo>
                  <a:cubicBezTo>
                    <a:pt x="8494" y="10107"/>
                    <a:pt x="8225" y="9773"/>
                    <a:pt x="8131" y="9925"/>
                  </a:cubicBezTo>
                  <a:cubicBezTo>
                    <a:pt x="8037" y="10077"/>
                    <a:pt x="7955" y="9986"/>
                    <a:pt x="7931" y="9910"/>
                  </a:cubicBezTo>
                  <a:cubicBezTo>
                    <a:pt x="7908" y="9834"/>
                    <a:pt x="8119" y="9788"/>
                    <a:pt x="8189" y="9682"/>
                  </a:cubicBezTo>
                  <a:close/>
                  <a:moveTo>
                    <a:pt x="2325" y="8437"/>
                  </a:moveTo>
                  <a:cubicBezTo>
                    <a:pt x="2536" y="8497"/>
                    <a:pt x="2559" y="8983"/>
                    <a:pt x="2700" y="8983"/>
                  </a:cubicBezTo>
                  <a:cubicBezTo>
                    <a:pt x="2794" y="8983"/>
                    <a:pt x="2723" y="8831"/>
                    <a:pt x="2876" y="8831"/>
                  </a:cubicBezTo>
                  <a:cubicBezTo>
                    <a:pt x="3028" y="8831"/>
                    <a:pt x="2993" y="8725"/>
                    <a:pt x="3134" y="8740"/>
                  </a:cubicBezTo>
                  <a:cubicBezTo>
                    <a:pt x="3275" y="8756"/>
                    <a:pt x="3392" y="8695"/>
                    <a:pt x="3392" y="8482"/>
                  </a:cubicBezTo>
                  <a:cubicBezTo>
                    <a:pt x="3392" y="8270"/>
                    <a:pt x="3498" y="8194"/>
                    <a:pt x="3638" y="8148"/>
                  </a:cubicBezTo>
                  <a:cubicBezTo>
                    <a:pt x="3779" y="8103"/>
                    <a:pt x="3650" y="7875"/>
                    <a:pt x="3849" y="7814"/>
                  </a:cubicBezTo>
                  <a:cubicBezTo>
                    <a:pt x="4049" y="7753"/>
                    <a:pt x="4600" y="7450"/>
                    <a:pt x="4694" y="7358"/>
                  </a:cubicBezTo>
                  <a:cubicBezTo>
                    <a:pt x="4788" y="7267"/>
                    <a:pt x="4577" y="7146"/>
                    <a:pt x="4366" y="6979"/>
                  </a:cubicBezTo>
                  <a:cubicBezTo>
                    <a:pt x="4154" y="6812"/>
                    <a:pt x="3990" y="6766"/>
                    <a:pt x="3826" y="6903"/>
                  </a:cubicBezTo>
                  <a:cubicBezTo>
                    <a:pt x="3662" y="7039"/>
                    <a:pt x="3791" y="6751"/>
                    <a:pt x="3662" y="6827"/>
                  </a:cubicBezTo>
                  <a:cubicBezTo>
                    <a:pt x="3533" y="6903"/>
                    <a:pt x="3181" y="6705"/>
                    <a:pt x="3134" y="6629"/>
                  </a:cubicBezTo>
                  <a:cubicBezTo>
                    <a:pt x="3087" y="6554"/>
                    <a:pt x="2454" y="6797"/>
                    <a:pt x="2301" y="6797"/>
                  </a:cubicBezTo>
                  <a:cubicBezTo>
                    <a:pt x="2149" y="6797"/>
                    <a:pt x="2313" y="7009"/>
                    <a:pt x="2419" y="7115"/>
                  </a:cubicBezTo>
                  <a:cubicBezTo>
                    <a:pt x="2524" y="7222"/>
                    <a:pt x="2160" y="7556"/>
                    <a:pt x="2231" y="7632"/>
                  </a:cubicBezTo>
                  <a:cubicBezTo>
                    <a:pt x="2301" y="7708"/>
                    <a:pt x="2160" y="7905"/>
                    <a:pt x="1996" y="8148"/>
                  </a:cubicBezTo>
                  <a:cubicBezTo>
                    <a:pt x="1832" y="8391"/>
                    <a:pt x="2114" y="8376"/>
                    <a:pt x="2325" y="8437"/>
                  </a:cubicBezTo>
                  <a:close/>
                  <a:moveTo>
                    <a:pt x="2524" y="20502"/>
                  </a:moveTo>
                  <a:cubicBezTo>
                    <a:pt x="2448" y="20396"/>
                    <a:pt x="2248" y="20419"/>
                    <a:pt x="2219" y="20320"/>
                  </a:cubicBezTo>
                  <a:cubicBezTo>
                    <a:pt x="2190" y="20221"/>
                    <a:pt x="2008" y="19865"/>
                    <a:pt x="1908" y="19872"/>
                  </a:cubicBezTo>
                  <a:cubicBezTo>
                    <a:pt x="1809" y="19880"/>
                    <a:pt x="1680" y="19887"/>
                    <a:pt x="1562" y="19773"/>
                  </a:cubicBezTo>
                  <a:cubicBezTo>
                    <a:pt x="1445" y="19659"/>
                    <a:pt x="1369" y="19652"/>
                    <a:pt x="1287" y="19720"/>
                  </a:cubicBezTo>
                  <a:cubicBezTo>
                    <a:pt x="1204" y="19789"/>
                    <a:pt x="1375" y="19804"/>
                    <a:pt x="1369" y="19880"/>
                  </a:cubicBezTo>
                  <a:cubicBezTo>
                    <a:pt x="1363" y="19956"/>
                    <a:pt x="1421" y="20001"/>
                    <a:pt x="1492" y="19986"/>
                  </a:cubicBezTo>
                  <a:cubicBezTo>
                    <a:pt x="1562" y="19971"/>
                    <a:pt x="1603" y="20161"/>
                    <a:pt x="1674" y="20168"/>
                  </a:cubicBezTo>
                  <a:cubicBezTo>
                    <a:pt x="1744" y="20176"/>
                    <a:pt x="1768" y="20320"/>
                    <a:pt x="1850" y="20320"/>
                  </a:cubicBezTo>
                  <a:cubicBezTo>
                    <a:pt x="1932" y="20320"/>
                    <a:pt x="1949" y="20441"/>
                    <a:pt x="1990" y="20510"/>
                  </a:cubicBezTo>
                  <a:cubicBezTo>
                    <a:pt x="2032" y="20578"/>
                    <a:pt x="2125" y="20517"/>
                    <a:pt x="2125" y="20586"/>
                  </a:cubicBezTo>
                  <a:cubicBezTo>
                    <a:pt x="2125" y="20647"/>
                    <a:pt x="2219" y="20702"/>
                    <a:pt x="2243" y="20779"/>
                  </a:cubicBezTo>
                  <a:cubicBezTo>
                    <a:pt x="2403" y="20804"/>
                    <a:pt x="2541" y="20823"/>
                    <a:pt x="2661" y="20781"/>
                  </a:cubicBezTo>
                  <a:cubicBezTo>
                    <a:pt x="2662" y="20733"/>
                    <a:pt x="2671" y="20680"/>
                    <a:pt x="2688" y="20639"/>
                  </a:cubicBezTo>
                  <a:cubicBezTo>
                    <a:pt x="2729" y="20540"/>
                    <a:pt x="2600" y="20609"/>
                    <a:pt x="2524" y="20502"/>
                  </a:cubicBezTo>
                  <a:close/>
                </a:path>
              </a:pathLst>
            </a:custGeom>
            <a:solidFill>
              <a:srgbClr val="E5E7EB"/>
            </a:solidFill>
            <a:ln w="6350" cap="flat">
              <a:solidFill>
                <a:srgbClr val="A6AAA9"/>
              </a:solidFill>
              <a:prstDash val="solid"/>
              <a:round/>
            </a:ln>
            <a:effectLst/>
          </p:spPr>
          <p:txBody>
            <a:bodyPr wrap="square" lIns="19050" tIns="19050" rIns="19050" bIns="19050" numCol="1" anchor="ctr">
              <a:noAutofit/>
            </a:bodyPr>
            <a:lstStyle/>
            <a:p>
              <a:endParaRPr sz="2000"/>
            </a:p>
          </p:txBody>
        </p:sp>
        <p:sp>
          <p:nvSpPr>
            <p:cNvPr id="330" name="Shape 3359">
              <a:extLst>
                <a:ext uri="{FF2B5EF4-FFF2-40B4-BE49-F238E27FC236}">
                  <a16:creationId xmlns:a16="http://schemas.microsoft.com/office/drawing/2014/main" id="{ADB40147-75C2-4A52-9BF9-BAD2B02BF6D0}"/>
                </a:ext>
              </a:extLst>
            </p:cNvPr>
            <p:cNvSpPr/>
            <p:nvPr/>
          </p:nvSpPr>
          <p:spPr>
            <a:xfrm>
              <a:off x="1613682" y="1255086"/>
              <a:ext cx="5156800" cy="289117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76" h="21583" extrusionOk="0">
                  <a:moveTo>
                    <a:pt x="20404" y="19371"/>
                  </a:moveTo>
                  <a:cubicBezTo>
                    <a:pt x="20326" y="19391"/>
                    <a:pt x="20387" y="19172"/>
                    <a:pt x="20398" y="19063"/>
                  </a:cubicBezTo>
                  <a:cubicBezTo>
                    <a:pt x="20409" y="18954"/>
                    <a:pt x="20231" y="19113"/>
                    <a:pt x="20226" y="19241"/>
                  </a:cubicBezTo>
                  <a:cubicBezTo>
                    <a:pt x="20220" y="19371"/>
                    <a:pt x="20098" y="19420"/>
                    <a:pt x="20098" y="19500"/>
                  </a:cubicBezTo>
                  <a:cubicBezTo>
                    <a:pt x="20098" y="19731"/>
                    <a:pt x="20081" y="19609"/>
                    <a:pt x="19992" y="19688"/>
                  </a:cubicBezTo>
                  <a:cubicBezTo>
                    <a:pt x="19903" y="19768"/>
                    <a:pt x="19558" y="19688"/>
                    <a:pt x="19547" y="19549"/>
                  </a:cubicBezTo>
                  <a:cubicBezTo>
                    <a:pt x="19536" y="19410"/>
                    <a:pt x="19286" y="19341"/>
                    <a:pt x="19274" y="19152"/>
                  </a:cubicBezTo>
                  <a:cubicBezTo>
                    <a:pt x="19263" y="18964"/>
                    <a:pt x="19141" y="18904"/>
                    <a:pt x="19241" y="18696"/>
                  </a:cubicBezTo>
                  <a:cubicBezTo>
                    <a:pt x="19341" y="18487"/>
                    <a:pt x="19224" y="18388"/>
                    <a:pt x="19130" y="18547"/>
                  </a:cubicBezTo>
                  <a:cubicBezTo>
                    <a:pt x="19035" y="18706"/>
                    <a:pt x="18980" y="18457"/>
                    <a:pt x="19107" y="18368"/>
                  </a:cubicBezTo>
                  <a:cubicBezTo>
                    <a:pt x="19236" y="18279"/>
                    <a:pt x="19475" y="18189"/>
                    <a:pt x="19352" y="17792"/>
                  </a:cubicBezTo>
                  <a:cubicBezTo>
                    <a:pt x="19230" y="17395"/>
                    <a:pt x="18462" y="17911"/>
                    <a:pt x="18267" y="18110"/>
                  </a:cubicBezTo>
                  <a:cubicBezTo>
                    <a:pt x="18073" y="18309"/>
                    <a:pt x="17828" y="18944"/>
                    <a:pt x="17722" y="18944"/>
                  </a:cubicBezTo>
                  <a:cubicBezTo>
                    <a:pt x="17616" y="18944"/>
                    <a:pt x="17906" y="18606"/>
                    <a:pt x="17950" y="18477"/>
                  </a:cubicBezTo>
                  <a:cubicBezTo>
                    <a:pt x="17995" y="18348"/>
                    <a:pt x="17939" y="18219"/>
                    <a:pt x="18000" y="18269"/>
                  </a:cubicBezTo>
                  <a:cubicBezTo>
                    <a:pt x="18062" y="18318"/>
                    <a:pt x="18234" y="17842"/>
                    <a:pt x="18351" y="17683"/>
                  </a:cubicBezTo>
                  <a:cubicBezTo>
                    <a:pt x="18468" y="17524"/>
                    <a:pt x="18596" y="17673"/>
                    <a:pt x="18612" y="17544"/>
                  </a:cubicBezTo>
                  <a:cubicBezTo>
                    <a:pt x="18629" y="17415"/>
                    <a:pt x="18685" y="17326"/>
                    <a:pt x="18796" y="17147"/>
                  </a:cubicBezTo>
                  <a:cubicBezTo>
                    <a:pt x="18907" y="16968"/>
                    <a:pt x="20237" y="16998"/>
                    <a:pt x="20365" y="17008"/>
                  </a:cubicBezTo>
                  <a:cubicBezTo>
                    <a:pt x="20493" y="17018"/>
                    <a:pt x="20743" y="16710"/>
                    <a:pt x="20816" y="16512"/>
                  </a:cubicBezTo>
                  <a:cubicBezTo>
                    <a:pt x="20888" y="16313"/>
                    <a:pt x="20982" y="16313"/>
                    <a:pt x="21161" y="16333"/>
                  </a:cubicBezTo>
                  <a:cubicBezTo>
                    <a:pt x="21339" y="16353"/>
                    <a:pt x="21422" y="16065"/>
                    <a:pt x="21511" y="15956"/>
                  </a:cubicBezTo>
                  <a:cubicBezTo>
                    <a:pt x="21600" y="15847"/>
                    <a:pt x="21567" y="15797"/>
                    <a:pt x="21489" y="15767"/>
                  </a:cubicBezTo>
                  <a:cubicBezTo>
                    <a:pt x="21411" y="15737"/>
                    <a:pt x="21339" y="15648"/>
                    <a:pt x="21416" y="15638"/>
                  </a:cubicBezTo>
                  <a:cubicBezTo>
                    <a:pt x="21494" y="15628"/>
                    <a:pt x="21533" y="15549"/>
                    <a:pt x="21567" y="15370"/>
                  </a:cubicBezTo>
                  <a:cubicBezTo>
                    <a:pt x="21600" y="15191"/>
                    <a:pt x="21539" y="15271"/>
                    <a:pt x="21433" y="15023"/>
                  </a:cubicBezTo>
                  <a:cubicBezTo>
                    <a:pt x="21327" y="14774"/>
                    <a:pt x="21272" y="15102"/>
                    <a:pt x="21166" y="15082"/>
                  </a:cubicBezTo>
                  <a:cubicBezTo>
                    <a:pt x="21060" y="15062"/>
                    <a:pt x="21238" y="14824"/>
                    <a:pt x="21149" y="14725"/>
                  </a:cubicBezTo>
                  <a:cubicBezTo>
                    <a:pt x="21060" y="14626"/>
                    <a:pt x="20893" y="14695"/>
                    <a:pt x="20760" y="14894"/>
                  </a:cubicBezTo>
                  <a:cubicBezTo>
                    <a:pt x="20626" y="15092"/>
                    <a:pt x="20637" y="14884"/>
                    <a:pt x="20521" y="15082"/>
                  </a:cubicBezTo>
                  <a:cubicBezTo>
                    <a:pt x="20404" y="15281"/>
                    <a:pt x="20404" y="14983"/>
                    <a:pt x="20459" y="14904"/>
                  </a:cubicBezTo>
                  <a:cubicBezTo>
                    <a:pt x="20515" y="14824"/>
                    <a:pt x="20554" y="14913"/>
                    <a:pt x="20604" y="14794"/>
                  </a:cubicBezTo>
                  <a:cubicBezTo>
                    <a:pt x="20654" y="14675"/>
                    <a:pt x="20704" y="14794"/>
                    <a:pt x="20832" y="14645"/>
                  </a:cubicBezTo>
                  <a:cubicBezTo>
                    <a:pt x="20960" y="14497"/>
                    <a:pt x="21071" y="14566"/>
                    <a:pt x="21110" y="14457"/>
                  </a:cubicBezTo>
                  <a:cubicBezTo>
                    <a:pt x="21149" y="14348"/>
                    <a:pt x="21049" y="14199"/>
                    <a:pt x="20927" y="14248"/>
                  </a:cubicBezTo>
                  <a:cubicBezTo>
                    <a:pt x="20804" y="14298"/>
                    <a:pt x="20721" y="13950"/>
                    <a:pt x="20643" y="14050"/>
                  </a:cubicBezTo>
                  <a:cubicBezTo>
                    <a:pt x="20565" y="14149"/>
                    <a:pt x="20582" y="13901"/>
                    <a:pt x="20493" y="14000"/>
                  </a:cubicBezTo>
                  <a:cubicBezTo>
                    <a:pt x="20404" y="14100"/>
                    <a:pt x="20354" y="13970"/>
                    <a:pt x="20315" y="13782"/>
                  </a:cubicBezTo>
                  <a:cubicBezTo>
                    <a:pt x="20276" y="13593"/>
                    <a:pt x="20037" y="13285"/>
                    <a:pt x="19892" y="13206"/>
                  </a:cubicBezTo>
                  <a:cubicBezTo>
                    <a:pt x="19747" y="13127"/>
                    <a:pt x="19842" y="12988"/>
                    <a:pt x="19920" y="13087"/>
                  </a:cubicBezTo>
                  <a:cubicBezTo>
                    <a:pt x="19998" y="13186"/>
                    <a:pt x="20087" y="12988"/>
                    <a:pt x="20120" y="12888"/>
                  </a:cubicBezTo>
                  <a:cubicBezTo>
                    <a:pt x="20153" y="12789"/>
                    <a:pt x="20064" y="12700"/>
                    <a:pt x="20020" y="12690"/>
                  </a:cubicBezTo>
                  <a:cubicBezTo>
                    <a:pt x="19975" y="12680"/>
                    <a:pt x="19975" y="12550"/>
                    <a:pt x="19987" y="12451"/>
                  </a:cubicBezTo>
                  <a:cubicBezTo>
                    <a:pt x="19998" y="12352"/>
                    <a:pt x="19831" y="12223"/>
                    <a:pt x="19825" y="12124"/>
                  </a:cubicBezTo>
                  <a:cubicBezTo>
                    <a:pt x="19820" y="12024"/>
                    <a:pt x="19725" y="11955"/>
                    <a:pt x="19731" y="11865"/>
                  </a:cubicBezTo>
                  <a:cubicBezTo>
                    <a:pt x="19736" y="11776"/>
                    <a:pt x="19636" y="11647"/>
                    <a:pt x="19636" y="11528"/>
                  </a:cubicBezTo>
                  <a:cubicBezTo>
                    <a:pt x="19636" y="11409"/>
                    <a:pt x="19469" y="11171"/>
                    <a:pt x="19464" y="11032"/>
                  </a:cubicBezTo>
                  <a:cubicBezTo>
                    <a:pt x="19458" y="10893"/>
                    <a:pt x="19369" y="10794"/>
                    <a:pt x="19336" y="10625"/>
                  </a:cubicBezTo>
                  <a:cubicBezTo>
                    <a:pt x="19302" y="10456"/>
                    <a:pt x="19258" y="10535"/>
                    <a:pt x="19224" y="10774"/>
                  </a:cubicBezTo>
                  <a:cubicBezTo>
                    <a:pt x="19191" y="11012"/>
                    <a:pt x="19074" y="11002"/>
                    <a:pt x="19107" y="11081"/>
                  </a:cubicBezTo>
                  <a:cubicBezTo>
                    <a:pt x="19176" y="11244"/>
                    <a:pt x="19124" y="11250"/>
                    <a:pt x="19074" y="11349"/>
                  </a:cubicBezTo>
                  <a:cubicBezTo>
                    <a:pt x="19024" y="11449"/>
                    <a:pt x="19107" y="11598"/>
                    <a:pt x="19024" y="11598"/>
                  </a:cubicBezTo>
                  <a:cubicBezTo>
                    <a:pt x="18941" y="11598"/>
                    <a:pt x="18980" y="11905"/>
                    <a:pt x="18935" y="11766"/>
                  </a:cubicBezTo>
                  <a:cubicBezTo>
                    <a:pt x="18891" y="11627"/>
                    <a:pt x="18785" y="11667"/>
                    <a:pt x="18785" y="11806"/>
                  </a:cubicBezTo>
                  <a:cubicBezTo>
                    <a:pt x="18785" y="11945"/>
                    <a:pt x="18607" y="12074"/>
                    <a:pt x="18534" y="12064"/>
                  </a:cubicBezTo>
                  <a:cubicBezTo>
                    <a:pt x="18462" y="12054"/>
                    <a:pt x="18462" y="11786"/>
                    <a:pt x="18401" y="11865"/>
                  </a:cubicBezTo>
                  <a:cubicBezTo>
                    <a:pt x="18340" y="11945"/>
                    <a:pt x="18351" y="11637"/>
                    <a:pt x="18256" y="11647"/>
                  </a:cubicBezTo>
                  <a:cubicBezTo>
                    <a:pt x="18162" y="11657"/>
                    <a:pt x="18095" y="11637"/>
                    <a:pt x="18123" y="11488"/>
                  </a:cubicBezTo>
                  <a:cubicBezTo>
                    <a:pt x="18151" y="11339"/>
                    <a:pt x="17961" y="11270"/>
                    <a:pt x="18023" y="11181"/>
                  </a:cubicBezTo>
                  <a:cubicBezTo>
                    <a:pt x="18084" y="11091"/>
                    <a:pt x="18006" y="10933"/>
                    <a:pt x="17995" y="10674"/>
                  </a:cubicBezTo>
                  <a:cubicBezTo>
                    <a:pt x="17984" y="10416"/>
                    <a:pt x="18078" y="10397"/>
                    <a:pt x="18078" y="10297"/>
                  </a:cubicBezTo>
                  <a:cubicBezTo>
                    <a:pt x="18078" y="10198"/>
                    <a:pt x="18011" y="10198"/>
                    <a:pt x="17945" y="10277"/>
                  </a:cubicBezTo>
                  <a:cubicBezTo>
                    <a:pt x="17878" y="10357"/>
                    <a:pt x="17878" y="10168"/>
                    <a:pt x="17806" y="10178"/>
                  </a:cubicBezTo>
                  <a:cubicBezTo>
                    <a:pt x="17733" y="10188"/>
                    <a:pt x="17516" y="10168"/>
                    <a:pt x="17505" y="9989"/>
                  </a:cubicBezTo>
                  <a:cubicBezTo>
                    <a:pt x="17494" y="9811"/>
                    <a:pt x="17422" y="9900"/>
                    <a:pt x="17388" y="9731"/>
                  </a:cubicBezTo>
                  <a:cubicBezTo>
                    <a:pt x="17355" y="9563"/>
                    <a:pt x="17266" y="9691"/>
                    <a:pt x="17266" y="9572"/>
                  </a:cubicBezTo>
                  <a:cubicBezTo>
                    <a:pt x="17266" y="9453"/>
                    <a:pt x="17227" y="9404"/>
                    <a:pt x="17160" y="9394"/>
                  </a:cubicBezTo>
                  <a:cubicBezTo>
                    <a:pt x="17093" y="9384"/>
                    <a:pt x="17071" y="9255"/>
                    <a:pt x="16982" y="9235"/>
                  </a:cubicBezTo>
                  <a:cubicBezTo>
                    <a:pt x="16893" y="9215"/>
                    <a:pt x="16782" y="9344"/>
                    <a:pt x="16732" y="9384"/>
                  </a:cubicBezTo>
                  <a:cubicBezTo>
                    <a:pt x="16682" y="9424"/>
                    <a:pt x="16554" y="9245"/>
                    <a:pt x="16504" y="9314"/>
                  </a:cubicBezTo>
                  <a:cubicBezTo>
                    <a:pt x="16454" y="9384"/>
                    <a:pt x="16442" y="9265"/>
                    <a:pt x="16303" y="9195"/>
                  </a:cubicBezTo>
                  <a:cubicBezTo>
                    <a:pt x="16164" y="9126"/>
                    <a:pt x="15981" y="9106"/>
                    <a:pt x="15970" y="9195"/>
                  </a:cubicBezTo>
                  <a:cubicBezTo>
                    <a:pt x="15958" y="9285"/>
                    <a:pt x="15847" y="9314"/>
                    <a:pt x="15864" y="9523"/>
                  </a:cubicBezTo>
                  <a:cubicBezTo>
                    <a:pt x="15881" y="9731"/>
                    <a:pt x="15997" y="9691"/>
                    <a:pt x="16025" y="9831"/>
                  </a:cubicBezTo>
                  <a:cubicBezTo>
                    <a:pt x="16053" y="9970"/>
                    <a:pt x="15970" y="9920"/>
                    <a:pt x="15964" y="10049"/>
                  </a:cubicBezTo>
                  <a:cubicBezTo>
                    <a:pt x="15958" y="10178"/>
                    <a:pt x="15886" y="10168"/>
                    <a:pt x="15886" y="10257"/>
                  </a:cubicBezTo>
                  <a:cubicBezTo>
                    <a:pt x="15886" y="10347"/>
                    <a:pt x="15936" y="10327"/>
                    <a:pt x="15964" y="10506"/>
                  </a:cubicBezTo>
                  <a:cubicBezTo>
                    <a:pt x="15992" y="10684"/>
                    <a:pt x="16047" y="10674"/>
                    <a:pt x="16064" y="10912"/>
                  </a:cubicBezTo>
                  <a:cubicBezTo>
                    <a:pt x="16081" y="11151"/>
                    <a:pt x="16020" y="11101"/>
                    <a:pt x="15964" y="11131"/>
                  </a:cubicBezTo>
                  <a:cubicBezTo>
                    <a:pt x="15908" y="11161"/>
                    <a:pt x="15970" y="11280"/>
                    <a:pt x="15892" y="11439"/>
                  </a:cubicBezTo>
                  <a:cubicBezTo>
                    <a:pt x="15814" y="11598"/>
                    <a:pt x="15747" y="11766"/>
                    <a:pt x="15808" y="11865"/>
                  </a:cubicBezTo>
                  <a:cubicBezTo>
                    <a:pt x="15869" y="11965"/>
                    <a:pt x="16098" y="12134"/>
                    <a:pt x="16187" y="12402"/>
                  </a:cubicBezTo>
                  <a:cubicBezTo>
                    <a:pt x="16276" y="12670"/>
                    <a:pt x="16270" y="13087"/>
                    <a:pt x="16242" y="13385"/>
                  </a:cubicBezTo>
                  <a:cubicBezTo>
                    <a:pt x="16214" y="13683"/>
                    <a:pt x="16025" y="13752"/>
                    <a:pt x="15886" y="14010"/>
                  </a:cubicBezTo>
                  <a:cubicBezTo>
                    <a:pt x="15747" y="14268"/>
                    <a:pt x="15602" y="14229"/>
                    <a:pt x="15536" y="14238"/>
                  </a:cubicBezTo>
                  <a:cubicBezTo>
                    <a:pt x="15469" y="14248"/>
                    <a:pt x="15508" y="14487"/>
                    <a:pt x="15602" y="14675"/>
                  </a:cubicBezTo>
                  <a:cubicBezTo>
                    <a:pt x="15697" y="14864"/>
                    <a:pt x="15619" y="14923"/>
                    <a:pt x="15669" y="15122"/>
                  </a:cubicBezTo>
                  <a:cubicBezTo>
                    <a:pt x="15719" y="15320"/>
                    <a:pt x="15669" y="15479"/>
                    <a:pt x="15741" y="15658"/>
                  </a:cubicBezTo>
                  <a:cubicBezTo>
                    <a:pt x="15814" y="15837"/>
                    <a:pt x="15769" y="15906"/>
                    <a:pt x="15686" y="16035"/>
                  </a:cubicBezTo>
                  <a:cubicBezTo>
                    <a:pt x="15602" y="16164"/>
                    <a:pt x="15719" y="16095"/>
                    <a:pt x="15725" y="16264"/>
                  </a:cubicBezTo>
                  <a:cubicBezTo>
                    <a:pt x="15730" y="16432"/>
                    <a:pt x="15686" y="16333"/>
                    <a:pt x="15613" y="16244"/>
                  </a:cubicBezTo>
                  <a:cubicBezTo>
                    <a:pt x="15541" y="16154"/>
                    <a:pt x="15474" y="16412"/>
                    <a:pt x="15474" y="16522"/>
                  </a:cubicBezTo>
                  <a:cubicBezTo>
                    <a:pt x="15474" y="16631"/>
                    <a:pt x="15302" y="16373"/>
                    <a:pt x="15263" y="16383"/>
                  </a:cubicBezTo>
                  <a:cubicBezTo>
                    <a:pt x="15224" y="16393"/>
                    <a:pt x="15274" y="16214"/>
                    <a:pt x="15174" y="16075"/>
                  </a:cubicBezTo>
                  <a:cubicBezTo>
                    <a:pt x="15074" y="15936"/>
                    <a:pt x="14996" y="15906"/>
                    <a:pt x="14996" y="15767"/>
                  </a:cubicBezTo>
                  <a:cubicBezTo>
                    <a:pt x="14996" y="15628"/>
                    <a:pt x="14823" y="15529"/>
                    <a:pt x="14823" y="15370"/>
                  </a:cubicBezTo>
                  <a:cubicBezTo>
                    <a:pt x="14823" y="15211"/>
                    <a:pt x="14846" y="14804"/>
                    <a:pt x="14807" y="14685"/>
                  </a:cubicBezTo>
                  <a:cubicBezTo>
                    <a:pt x="14768" y="14566"/>
                    <a:pt x="14801" y="14437"/>
                    <a:pt x="14835" y="14328"/>
                  </a:cubicBezTo>
                  <a:cubicBezTo>
                    <a:pt x="14868" y="14218"/>
                    <a:pt x="14796" y="14050"/>
                    <a:pt x="14695" y="14050"/>
                  </a:cubicBezTo>
                  <a:cubicBezTo>
                    <a:pt x="14595" y="14050"/>
                    <a:pt x="14456" y="13990"/>
                    <a:pt x="14317" y="14010"/>
                  </a:cubicBezTo>
                  <a:cubicBezTo>
                    <a:pt x="14178" y="14030"/>
                    <a:pt x="14100" y="13990"/>
                    <a:pt x="14056" y="13921"/>
                  </a:cubicBezTo>
                  <a:cubicBezTo>
                    <a:pt x="14011" y="13851"/>
                    <a:pt x="13883" y="13702"/>
                    <a:pt x="13711" y="13623"/>
                  </a:cubicBezTo>
                  <a:cubicBezTo>
                    <a:pt x="13538" y="13544"/>
                    <a:pt x="13460" y="13385"/>
                    <a:pt x="13444" y="13296"/>
                  </a:cubicBezTo>
                  <a:cubicBezTo>
                    <a:pt x="13427" y="13206"/>
                    <a:pt x="13255" y="13137"/>
                    <a:pt x="13216" y="13047"/>
                  </a:cubicBezTo>
                  <a:cubicBezTo>
                    <a:pt x="13177" y="12958"/>
                    <a:pt x="13010" y="12908"/>
                    <a:pt x="12943" y="12928"/>
                  </a:cubicBezTo>
                  <a:cubicBezTo>
                    <a:pt x="12876" y="12948"/>
                    <a:pt x="12709" y="12680"/>
                    <a:pt x="12609" y="12690"/>
                  </a:cubicBezTo>
                  <a:cubicBezTo>
                    <a:pt x="12509" y="12700"/>
                    <a:pt x="12275" y="12878"/>
                    <a:pt x="12236" y="12888"/>
                  </a:cubicBezTo>
                  <a:cubicBezTo>
                    <a:pt x="12197" y="12898"/>
                    <a:pt x="12242" y="12740"/>
                    <a:pt x="12270" y="12670"/>
                  </a:cubicBezTo>
                  <a:cubicBezTo>
                    <a:pt x="12298" y="12600"/>
                    <a:pt x="12186" y="12302"/>
                    <a:pt x="12158" y="12104"/>
                  </a:cubicBezTo>
                  <a:cubicBezTo>
                    <a:pt x="12131" y="11905"/>
                    <a:pt x="12092" y="11687"/>
                    <a:pt x="11975" y="11717"/>
                  </a:cubicBezTo>
                  <a:cubicBezTo>
                    <a:pt x="11858" y="11746"/>
                    <a:pt x="11730" y="11637"/>
                    <a:pt x="11697" y="11598"/>
                  </a:cubicBezTo>
                  <a:cubicBezTo>
                    <a:pt x="11663" y="11558"/>
                    <a:pt x="11658" y="10992"/>
                    <a:pt x="11686" y="10754"/>
                  </a:cubicBezTo>
                  <a:cubicBezTo>
                    <a:pt x="11713" y="10515"/>
                    <a:pt x="11858" y="10158"/>
                    <a:pt x="11858" y="10009"/>
                  </a:cubicBezTo>
                  <a:cubicBezTo>
                    <a:pt x="11858" y="9860"/>
                    <a:pt x="11953" y="9791"/>
                    <a:pt x="12036" y="9751"/>
                  </a:cubicBezTo>
                  <a:cubicBezTo>
                    <a:pt x="12120" y="9711"/>
                    <a:pt x="12053" y="9424"/>
                    <a:pt x="12136" y="9404"/>
                  </a:cubicBezTo>
                  <a:cubicBezTo>
                    <a:pt x="12220" y="9384"/>
                    <a:pt x="12225" y="9324"/>
                    <a:pt x="12242" y="9205"/>
                  </a:cubicBezTo>
                  <a:cubicBezTo>
                    <a:pt x="12259" y="9086"/>
                    <a:pt x="12359" y="9165"/>
                    <a:pt x="12303" y="9066"/>
                  </a:cubicBezTo>
                  <a:cubicBezTo>
                    <a:pt x="12247" y="8967"/>
                    <a:pt x="12292" y="8937"/>
                    <a:pt x="12420" y="8937"/>
                  </a:cubicBezTo>
                  <a:cubicBezTo>
                    <a:pt x="12548" y="8937"/>
                    <a:pt x="12737" y="8858"/>
                    <a:pt x="12709" y="8630"/>
                  </a:cubicBezTo>
                  <a:cubicBezTo>
                    <a:pt x="12681" y="8401"/>
                    <a:pt x="12348" y="8570"/>
                    <a:pt x="12348" y="8381"/>
                  </a:cubicBezTo>
                  <a:cubicBezTo>
                    <a:pt x="12348" y="8192"/>
                    <a:pt x="11925" y="8183"/>
                    <a:pt x="11953" y="8074"/>
                  </a:cubicBezTo>
                  <a:cubicBezTo>
                    <a:pt x="11980" y="7964"/>
                    <a:pt x="12375" y="8153"/>
                    <a:pt x="12520" y="8252"/>
                  </a:cubicBezTo>
                  <a:cubicBezTo>
                    <a:pt x="12665" y="8351"/>
                    <a:pt x="12704" y="8342"/>
                    <a:pt x="12821" y="8332"/>
                  </a:cubicBezTo>
                  <a:cubicBezTo>
                    <a:pt x="12937" y="8322"/>
                    <a:pt x="12859" y="8053"/>
                    <a:pt x="12882" y="7944"/>
                  </a:cubicBezTo>
                  <a:cubicBezTo>
                    <a:pt x="12904" y="7835"/>
                    <a:pt x="13127" y="8113"/>
                    <a:pt x="13255" y="8053"/>
                  </a:cubicBezTo>
                  <a:cubicBezTo>
                    <a:pt x="13382" y="7994"/>
                    <a:pt x="13505" y="7527"/>
                    <a:pt x="13611" y="7399"/>
                  </a:cubicBezTo>
                  <a:cubicBezTo>
                    <a:pt x="13716" y="7270"/>
                    <a:pt x="13622" y="7150"/>
                    <a:pt x="13416" y="7180"/>
                  </a:cubicBezTo>
                  <a:cubicBezTo>
                    <a:pt x="13210" y="7210"/>
                    <a:pt x="13093" y="7071"/>
                    <a:pt x="12982" y="6922"/>
                  </a:cubicBezTo>
                  <a:cubicBezTo>
                    <a:pt x="12871" y="6773"/>
                    <a:pt x="12882" y="6654"/>
                    <a:pt x="12999" y="6674"/>
                  </a:cubicBezTo>
                  <a:cubicBezTo>
                    <a:pt x="13115" y="6694"/>
                    <a:pt x="13394" y="7101"/>
                    <a:pt x="13499" y="7111"/>
                  </a:cubicBezTo>
                  <a:cubicBezTo>
                    <a:pt x="13605" y="7121"/>
                    <a:pt x="13789" y="6743"/>
                    <a:pt x="13878" y="6624"/>
                  </a:cubicBezTo>
                  <a:cubicBezTo>
                    <a:pt x="13967" y="6505"/>
                    <a:pt x="13794" y="6455"/>
                    <a:pt x="13733" y="6366"/>
                  </a:cubicBezTo>
                  <a:cubicBezTo>
                    <a:pt x="13672" y="6277"/>
                    <a:pt x="13839" y="6217"/>
                    <a:pt x="13928" y="6217"/>
                  </a:cubicBezTo>
                  <a:cubicBezTo>
                    <a:pt x="14017" y="6217"/>
                    <a:pt x="14056" y="6356"/>
                    <a:pt x="14089" y="6425"/>
                  </a:cubicBezTo>
                  <a:cubicBezTo>
                    <a:pt x="14122" y="6495"/>
                    <a:pt x="14278" y="6376"/>
                    <a:pt x="14356" y="6376"/>
                  </a:cubicBezTo>
                  <a:cubicBezTo>
                    <a:pt x="14434" y="6376"/>
                    <a:pt x="14345" y="6148"/>
                    <a:pt x="14217" y="6058"/>
                  </a:cubicBezTo>
                  <a:cubicBezTo>
                    <a:pt x="14089" y="5969"/>
                    <a:pt x="14223" y="5800"/>
                    <a:pt x="14262" y="5939"/>
                  </a:cubicBezTo>
                  <a:cubicBezTo>
                    <a:pt x="14301" y="6078"/>
                    <a:pt x="14389" y="6048"/>
                    <a:pt x="14434" y="6207"/>
                  </a:cubicBezTo>
                  <a:cubicBezTo>
                    <a:pt x="14499" y="6439"/>
                    <a:pt x="14540" y="6286"/>
                    <a:pt x="14651" y="6217"/>
                  </a:cubicBezTo>
                  <a:cubicBezTo>
                    <a:pt x="14762" y="6148"/>
                    <a:pt x="14818" y="6028"/>
                    <a:pt x="14879" y="5909"/>
                  </a:cubicBezTo>
                  <a:cubicBezTo>
                    <a:pt x="14940" y="5790"/>
                    <a:pt x="14951" y="5929"/>
                    <a:pt x="15024" y="5741"/>
                  </a:cubicBezTo>
                  <a:cubicBezTo>
                    <a:pt x="15096" y="5552"/>
                    <a:pt x="14990" y="5373"/>
                    <a:pt x="14901" y="5254"/>
                  </a:cubicBezTo>
                  <a:cubicBezTo>
                    <a:pt x="14812" y="5135"/>
                    <a:pt x="14907" y="5016"/>
                    <a:pt x="14818" y="4937"/>
                  </a:cubicBezTo>
                  <a:cubicBezTo>
                    <a:pt x="14729" y="4857"/>
                    <a:pt x="14712" y="4708"/>
                    <a:pt x="14823" y="4748"/>
                  </a:cubicBezTo>
                  <a:cubicBezTo>
                    <a:pt x="14935" y="4788"/>
                    <a:pt x="15024" y="4728"/>
                    <a:pt x="15074" y="4589"/>
                  </a:cubicBezTo>
                  <a:cubicBezTo>
                    <a:pt x="15124" y="4450"/>
                    <a:pt x="14907" y="4420"/>
                    <a:pt x="15007" y="4321"/>
                  </a:cubicBezTo>
                  <a:cubicBezTo>
                    <a:pt x="15107" y="4222"/>
                    <a:pt x="15024" y="4123"/>
                    <a:pt x="14924" y="4123"/>
                  </a:cubicBezTo>
                  <a:cubicBezTo>
                    <a:pt x="14823" y="4123"/>
                    <a:pt x="14740" y="4033"/>
                    <a:pt x="14734" y="3884"/>
                  </a:cubicBezTo>
                  <a:cubicBezTo>
                    <a:pt x="14729" y="3735"/>
                    <a:pt x="14556" y="3835"/>
                    <a:pt x="14451" y="3745"/>
                  </a:cubicBezTo>
                  <a:cubicBezTo>
                    <a:pt x="14345" y="3656"/>
                    <a:pt x="14111" y="3676"/>
                    <a:pt x="14056" y="3686"/>
                  </a:cubicBezTo>
                  <a:cubicBezTo>
                    <a:pt x="14000" y="3696"/>
                    <a:pt x="13994" y="4103"/>
                    <a:pt x="14078" y="4113"/>
                  </a:cubicBezTo>
                  <a:cubicBezTo>
                    <a:pt x="14161" y="4123"/>
                    <a:pt x="14228" y="4281"/>
                    <a:pt x="14156" y="4331"/>
                  </a:cubicBezTo>
                  <a:cubicBezTo>
                    <a:pt x="14084" y="4381"/>
                    <a:pt x="14167" y="4539"/>
                    <a:pt x="14111" y="4529"/>
                  </a:cubicBezTo>
                  <a:cubicBezTo>
                    <a:pt x="14056" y="4520"/>
                    <a:pt x="13967" y="4470"/>
                    <a:pt x="13950" y="4728"/>
                  </a:cubicBezTo>
                  <a:cubicBezTo>
                    <a:pt x="13933" y="4986"/>
                    <a:pt x="13922" y="5085"/>
                    <a:pt x="13828" y="5175"/>
                  </a:cubicBezTo>
                  <a:cubicBezTo>
                    <a:pt x="13733" y="5264"/>
                    <a:pt x="13805" y="4887"/>
                    <a:pt x="13716" y="4897"/>
                  </a:cubicBezTo>
                  <a:cubicBezTo>
                    <a:pt x="13627" y="4907"/>
                    <a:pt x="13616" y="5215"/>
                    <a:pt x="13683" y="5244"/>
                  </a:cubicBezTo>
                  <a:cubicBezTo>
                    <a:pt x="13750" y="5274"/>
                    <a:pt x="13761" y="5373"/>
                    <a:pt x="13777" y="5522"/>
                  </a:cubicBezTo>
                  <a:cubicBezTo>
                    <a:pt x="13794" y="5671"/>
                    <a:pt x="13655" y="5562"/>
                    <a:pt x="13599" y="5741"/>
                  </a:cubicBezTo>
                  <a:cubicBezTo>
                    <a:pt x="13544" y="5919"/>
                    <a:pt x="13538" y="5661"/>
                    <a:pt x="13460" y="5542"/>
                  </a:cubicBezTo>
                  <a:cubicBezTo>
                    <a:pt x="13382" y="5423"/>
                    <a:pt x="13288" y="5224"/>
                    <a:pt x="13293" y="5076"/>
                  </a:cubicBezTo>
                  <a:cubicBezTo>
                    <a:pt x="13298" y="4945"/>
                    <a:pt x="13338" y="4897"/>
                    <a:pt x="13399" y="4877"/>
                  </a:cubicBezTo>
                  <a:cubicBezTo>
                    <a:pt x="13460" y="4857"/>
                    <a:pt x="13399" y="4758"/>
                    <a:pt x="13394" y="4579"/>
                  </a:cubicBezTo>
                  <a:cubicBezTo>
                    <a:pt x="13388" y="4401"/>
                    <a:pt x="13316" y="4460"/>
                    <a:pt x="13227" y="4271"/>
                  </a:cubicBezTo>
                  <a:cubicBezTo>
                    <a:pt x="13138" y="4083"/>
                    <a:pt x="13043" y="4083"/>
                    <a:pt x="12993" y="4172"/>
                  </a:cubicBezTo>
                  <a:cubicBezTo>
                    <a:pt x="12943" y="4262"/>
                    <a:pt x="12976" y="4430"/>
                    <a:pt x="12898" y="4490"/>
                  </a:cubicBezTo>
                  <a:cubicBezTo>
                    <a:pt x="12821" y="4549"/>
                    <a:pt x="12854" y="4827"/>
                    <a:pt x="12787" y="4847"/>
                  </a:cubicBezTo>
                  <a:cubicBezTo>
                    <a:pt x="12720" y="4867"/>
                    <a:pt x="12759" y="4361"/>
                    <a:pt x="12704" y="4311"/>
                  </a:cubicBezTo>
                  <a:cubicBezTo>
                    <a:pt x="12648" y="4262"/>
                    <a:pt x="12654" y="4142"/>
                    <a:pt x="12737" y="4123"/>
                  </a:cubicBezTo>
                  <a:cubicBezTo>
                    <a:pt x="12821" y="4103"/>
                    <a:pt x="12871" y="3944"/>
                    <a:pt x="12798" y="3944"/>
                  </a:cubicBezTo>
                  <a:cubicBezTo>
                    <a:pt x="12726" y="3944"/>
                    <a:pt x="12598" y="3805"/>
                    <a:pt x="12548" y="3765"/>
                  </a:cubicBezTo>
                  <a:cubicBezTo>
                    <a:pt x="12498" y="3725"/>
                    <a:pt x="12414" y="3934"/>
                    <a:pt x="12359" y="3855"/>
                  </a:cubicBezTo>
                  <a:cubicBezTo>
                    <a:pt x="12303" y="3775"/>
                    <a:pt x="12364" y="3576"/>
                    <a:pt x="12370" y="3467"/>
                  </a:cubicBezTo>
                  <a:cubicBezTo>
                    <a:pt x="12375" y="3358"/>
                    <a:pt x="12459" y="3517"/>
                    <a:pt x="12515" y="3378"/>
                  </a:cubicBezTo>
                  <a:cubicBezTo>
                    <a:pt x="12570" y="3239"/>
                    <a:pt x="12359" y="3239"/>
                    <a:pt x="12359" y="3090"/>
                  </a:cubicBezTo>
                  <a:cubicBezTo>
                    <a:pt x="12359" y="2941"/>
                    <a:pt x="12192" y="2901"/>
                    <a:pt x="12136" y="2852"/>
                  </a:cubicBezTo>
                  <a:cubicBezTo>
                    <a:pt x="12081" y="2802"/>
                    <a:pt x="12175" y="2554"/>
                    <a:pt x="12147" y="2455"/>
                  </a:cubicBezTo>
                  <a:cubicBezTo>
                    <a:pt x="12120" y="2356"/>
                    <a:pt x="11914" y="2028"/>
                    <a:pt x="11825" y="2058"/>
                  </a:cubicBezTo>
                  <a:cubicBezTo>
                    <a:pt x="11736" y="2088"/>
                    <a:pt x="11713" y="1849"/>
                    <a:pt x="11763" y="1859"/>
                  </a:cubicBezTo>
                  <a:cubicBezTo>
                    <a:pt x="11813" y="1869"/>
                    <a:pt x="11852" y="1810"/>
                    <a:pt x="11947" y="1621"/>
                  </a:cubicBezTo>
                  <a:cubicBezTo>
                    <a:pt x="12042" y="1432"/>
                    <a:pt x="12053" y="1373"/>
                    <a:pt x="11986" y="1333"/>
                  </a:cubicBezTo>
                  <a:cubicBezTo>
                    <a:pt x="11919" y="1293"/>
                    <a:pt x="11886" y="1174"/>
                    <a:pt x="12003" y="1184"/>
                  </a:cubicBezTo>
                  <a:cubicBezTo>
                    <a:pt x="12120" y="1194"/>
                    <a:pt x="12325" y="1333"/>
                    <a:pt x="12392" y="1244"/>
                  </a:cubicBezTo>
                  <a:cubicBezTo>
                    <a:pt x="12459" y="1154"/>
                    <a:pt x="12670" y="569"/>
                    <a:pt x="12754" y="360"/>
                  </a:cubicBezTo>
                  <a:cubicBezTo>
                    <a:pt x="12837" y="152"/>
                    <a:pt x="12693" y="132"/>
                    <a:pt x="12492" y="162"/>
                  </a:cubicBezTo>
                  <a:cubicBezTo>
                    <a:pt x="12292" y="191"/>
                    <a:pt x="12247" y="23"/>
                    <a:pt x="12081" y="3"/>
                  </a:cubicBezTo>
                  <a:cubicBezTo>
                    <a:pt x="11914" y="-17"/>
                    <a:pt x="11602" y="62"/>
                    <a:pt x="11558" y="152"/>
                  </a:cubicBezTo>
                  <a:cubicBezTo>
                    <a:pt x="11513" y="241"/>
                    <a:pt x="11641" y="320"/>
                    <a:pt x="11624" y="420"/>
                  </a:cubicBezTo>
                  <a:cubicBezTo>
                    <a:pt x="11608" y="519"/>
                    <a:pt x="11508" y="350"/>
                    <a:pt x="11463" y="390"/>
                  </a:cubicBezTo>
                  <a:cubicBezTo>
                    <a:pt x="11418" y="430"/>
                    <a:pt x="11480" y="559"/>
                    <a:pt x="11463" y="906"/>
                  </a:cubicBezTo>
                  <a:cubicBezTo>
                    <a:pt x="11446" y="1254"/>
                    <a:pt x="11502" y="1273"/>
                    <a:pt x="11558" y="1403"/>
                  </a:cubicBezTo>
                  <a:cubicBezTo>
                    <a:pt x="11613" y="1532"/>
                    <a:pt x="11602" y="1700"/>
                    <a:pt x="11602" y="1919"/>
                  </a:cubicBezTo>
                  <a:cubicBezTo>
                    <a:pt x="11602" y="2137"/>
                    <a:pt x="11485" y="2127"/>
                    <a:pt x="11446" y="2177"/>
                  </a:cubicBezTo>
                  <a:cubicBezTo>
                    <a:pt x="11407" y="2227"/>
                    <a:pt x="11546" y="2306"/>
                    <a:pt x="11524" y="2445"/>
                  </a:cubicBezTo>
                  <a:cubicBezTo>
                    <a:pt x="11502" y="2584"/>
                    <a:pt x="11385" y="2366"/>
                    <a:pt x="11318" y="2405"/>
                  </a:cubicBezTo>
                  <a:cubicBezTo>
                    <a:pt x="11252" y="2445"/>
                    <a:pt x="11196" y="2782"/>
                    <a:pt x="11268" y="2892"/>
                  </a:cubicBezTo>
                  <a:cubicBezTo>
                    <a:pt x="11341" y="3001"/>
                    <a:pt x="11368" y="2981"/>
                    <a:pt x="11313" y="3110"/>
                  </a:cubicBezTo>
                  <a:cubicBezTo>
                    <a:pt x="11257" y="3239"/>
                    <a:pt x="11196" y="3428"/>
                    <a:pt x="11330" y="3616"/>
                  </a:cubicBezTo>
                  <a:cubicBezTo>
                    <a:pt x="11463" y="3805"/>
                    <a:pt x="11708" y="3785"/>
                    <a:pt x="11836" y="3934"/>
                  </a:cubicBezTo>
                  <a:cubicBezTo>
                    <a:pt x="11964" y="4083"/>
                    <a:pt x="11780" y="3993"/>
                    <a:pt x="11830" y="4162"/>
                  </a:cubicBezTo>
                  <a:cubicBezTo>
                    <a:pt x="11880" y="4331"/>
                    <a:pt x="11747" y="4390"/>
                    <a:pt x="11752" y="4520"/>
                  </a:cubicBezTo>
                  <a:cubicBezTo>
                    <a:pt x="11758" y="4649"/>
                    <a:pt x="11808" y="4579"/>
                    <a:pt x="11875" y="4361"/>
                  </a:cubicBezTo>
                  <a:cubicBezTo>
                    <a:pt x="11941" y="4142"/>
                    <a:pt x="11992" y="4420"/>
                    <a:pt x="11986" y="4609"/>
                  </a:cubicBezTo>
                  <a:cubicBezTo>
                    <a:pt x="11980" y="4798"/>
                    <a:pt x="11886" y="4688"/>
                    <a:pt x="11813" y="4877"/>
                  </a:cubicBezTo>
                  <a:cubicBezTo>
                    <a:pt x="11741" y="5066"/>
                    <a:pt x="11674" y="5095"/>
                    <a:pt x="11569" y="5056"/>
                  </a:cubicBezTo>
                  <a:cubicBezTo>
                    <a:pt x="11463" y="5016"/>
                    <a:pt x="11524" y="5324"/>
                    <a:pt x="11569" y="5492"/>
                  </a:cubicBezTo>
                  <a:cubicBezTo>
                    <a:pt x="11613" y="5661"/>
                    <a:pt x="11558" y="5721"/>
                    <a:pt x="11435" y="5661"/>
                  </a:cubicBezTo>
                  <a:cubicBezTo>
                    <a:pt x="11313" y="5602"/>
                    <a:pt x="11240" y="5463"/>
                    <a:pt x="11302" y="5294"/>
                  </a:cubicBezTo>
                  <a:cubicBezTo>
                    <a:pt x="11363" y="5125"/>
                    <a:pt x="11407" y="4926"/>
                    <a:pt x="11335" y="4946"/>
                  </a:cubicBezTo>
                  <a:cubicBezTo>
                    <a:pt x="11263" y="4966"/>
                    <a:pt x="11096" y="4937"/>
                    <a:pt x="11046" y="4798"/>
                  </a:cubicBezTo>
                  <a:cubicBezTo>
                    <a:pt x="10996" y="4659"/>
                    <a:pt x="11079" y="4718"/>
                    <a:pt x="11229" y="4748"/>
                  </a:cubicBezTo>
                  <a:cubicBezTo>
                    <a:pt x="11380" y="4778"/>
                    <a:pt x="11252" y="4569"/>
                    <a:pt x="11363" y="4569"/>
                  </a:cubicBezTo>
                  <a:cubicBezTo>
                    <a:pt x="11474" y="4569"/>
                    <a:pt x="11558" y="4678"/>
                    <a:pt x="11652" y="4529"/>
                  </a:cubicBezTo>
                  <a:cubicBezTo>
                    <a:pt x="11747" y="4381"/>
                    <a:pt x="11591" y="4093"/>
                    <a:pt x="11513" y="4142"/>
                  </a:cubicBezTo>
                  <a:cubicBezTo>
                    <a:pt x="11435" y="4192"/>
                    <a:pt x="11313" y="4252"/>
                    <a:pt x="11313" y="4113"/>
                  </a:cubicBezTo>
                  <a:cubicBezTo>
                    <a:pt x="11313" y="3974"/>
                    <a:pt x="11446" y="4073"/>
                    <a:pt x="11519" y="4043"/>
                  </a:cubicBezTo>
                  <a:cubicBezTo>
                    <a:pt x="11591" y="4013"/>
                    <a:pt x="11480" y="3835"/>
                    <a:pt x="11368" y="3884"/>
                  </a:cubicBezTo>
                  <a:cubicBezTo>
                    <a:pt x="11257" y="3934"/>
                    <a:pt x="11179" y="3944"/>
                    <a:pt x="11090" y="3775"/>
                  </a:cubicBezTo>
                  <a:cubicBezTo>
                    <a:pt x="11001" y="3606"/>
                    <a:pt x="10840" y="3507"/>
                    <a:pt x="10801" y="3894"/>
                  </a:cubicBezTo>
                  <a:cubicBezTo>
                    <a:pt x="10762" y="4281"/>
                    <a:pt x="10606" y="4073"/>
                    <a:pt x="10545" y="4202"/>
                  </a:cubicBezTo>
                  <a:cubicBezTo>
                    <a:pt x="10484" y="4331"/>
                    <a:pt x="10617" y="4420"/>
                    <a:pt x="10768" y="4430"/>
                  </a:cubicBezTo>
                  <a:cubicBezTo>
                    <a:pt x="10918" y="4440"/>
                    <a:pt x="11029" y="4688"/>
                    <a:pt x="10957" y="4688"/>
                  </a:cubicBezTo>
                  <a:cubicBezTo>
                    <a:pt x="10884" y="4688"/>
                    <a:pt x="10918" y="4877"/>
                    <a:pt x="10840" y="4808"/>
                  </a:cubicBezTo>
                  <a:cubicBezTo>
                    <a:pt x="10762" y="4738"/>
                    <a:pt x="10684" y="4808"/>
                    <a:pt x="10740" y="4926"/>
                  </a:cubicBezTo>
                  <a:cubicBezTo>
                    <a:pt x="10795" y="5046"/>
                    <a:pt x="10717" y="5095"/>
                    <a:pt x="10723" y="5215"/>
                  </a:cubicBezTo>
                  <a:cubicBezTo>
                    <a:pt x="10729" y="5334"/>
                    <a:pt x="10606" y="5224"/>
                    <a:pt x="10489" y="5205"/>
                  </a:cubicBezTo>
                  <a:cubicBezTo>
                    <a:pt x="10373" y="5185"/>
                    <a:pt x="10156" y="5254"/>
                    <a:pt x="10000" y="5314"/>
                  </a:cubicBezTo>
                  <a:cubicBezTo>
                    <a:pt x="9844" y="5373"/>
                    <a:pt x="9672" y="5274"/>
                    <a:pt x="9605" y="5145"/>
                  </a:cubicBezTo>
                  <a:cubicBezTo>
                    <a:pt x="9538" y="5016"/>
                    <a:pt x="9449" y="5036"/>
                    <a:pt x="9338" y="5036"/>
                  </a:cubicBezTo>
                  <a:cubicBezTo>
                    <a:pt x="9226" y="5036"/>
                    <a:pt x="9260" y="4847"/>
                    <a:pt x="9115" y="4837"/>
                  </a:cubicBezTo>
                  <a:cubicBezTo>
                    <a:pt x="8970" y="4827"/>
                    <a:pt x="9004" y="4609"/>
                    <a:pt x="8987" y="4480"/>
                  </a:cubicBezTo>
                  <a:cubicBezTo>
                    <a:pt x="8970" y="4351"/>
                    <a:pt x="8681" y="4390"/>
                    <a:pt x="8575" y="4510"/>
                  </a:cubicBezTo>
                  <a:cubicBezTo>
                    <a:pt x="8470" y="4629"/>
                    <a:pt x="8264" y="4579"/>
                    <a:pt x="8208" y="4798"/>
                  </a:cubicBezTo>
                  <a:cubicBezTo>
                    <a:pt x="8153" y="5016"/>
                    <a:pt x="8258" y="4986"/>
                    <a:pt x="8320" y="4986"/>
                  </a:cubicBezTo>
                  <a:cubicBezTo>
                    <a:pt x="8405" y="4986"/>
                    <a:pt x="8397" y="4808"/>
                    <a:pt x="8553" y="4847"/>
                  </a:cubicBezTo>
                  <a:cubicBezTo>
                    <a:pt x="8709" y="4887"/>
                    <a:pt x="8820" y="4559"/>
                    <a:pt x="8887" y="4678"/>
                  </a:cubicBezTo>
                  <a:cubicBezTo>
                    <a:pt x="8954" y="4798"/>
                    <a:pt x="8620" y="5026"/>
                    <a:pt x="8475" y="5066"/>
                  </a:cubicBezTo>
                  <a:cubicBezTo>
                    <a:pt x="8331" y="5105"/>
                    <a:pt x="8364" y="5314"/>
                    <a:pt x="8503" y="5681"/>
                  </a:cubicBezTo>
                  <a:cubicBezTo>
                    <a:pt x="8642" y="6048"/>
                    <a:pt x="8442" y="5840"/>
                    <a:pt x="8442" y="6019"/>
                  </a:cubicBezTo>
                  <a:cubicBezTo>
                    <a:pt x="8442" y="6197"/>
                    <a:pt x="8180" y="5959"/>
                    <a:pt x="8286" y="5899"/>
                  </a:cubicBezTo>
                  <a:cubicBezTo>
                    <a:pt x="8392" y="5840"/>
                    <a:pt x="8342" y="5651"/>
                    <a:pt x="8258" y="5532"/>
                  </a:cubicBezTo>
                  <a:cubicBezTo>
                    <a:pt x="8175" y="5413"/>
                    <a:pt x="8119" y="5532"/>
                    <a:pt x="8130" y="5403"/>
                  </a:cubicBezTo>
                  <a:cubicBezTo>
                    <a:pt x="8141" y="5274"/>
                    <a:pt x="8041" y="5413"/>
                    <a:pt x="7963" y="5304"/>
                  </a:cubicBezTo>
                  <a:cubicBezTo>
                    <a:pt x="7886" y="5195"/>
                    <a:pt x="7847" y="5105"/>
                    <a:pt x="7741" y="5205"/>
                  </a:cubicBezTo>
                  <a:cubicBezTo>
                    <a:pt x="7635" y="5304"/>
                    <a:pt x="7513" y="5274"/>
                    <a:pt x="7279" y="5344"/>
                  </a:cubicBezTo>
                  <a:cubicBezTo>
                    <a:pt x="7045" y="5413"/>
                    <a:pt x="6617" y="5393"/>
                    <a:pt x="6539" y="5254"/>
                  </a:cubicBezTo>
                  <a:cubicBezTo>
                    <a:pt x="6461" y="5115"/>
                    <a:pt x="6739" y="4867"/>
                    <a:pt x="6823" y="4907"/>
                  </a:cubicBezTo>
                  <a:cubicBezTo>
                    <a:pt x="6904" y="4945"/>
                    <a:pt x="6856" y="4748"/>
                    <a:pt x="6728" y="4569"/>
                  </a:cubicBezTo>
                  <a:cubicBezTo>
                    <a:pt x="6600" y="4390"/>
                    <a:pt x="6317" y="4281"/>
                    <a:pt x="6322" y="4390"/>
                  </a:cubicBezTo>
                  <a:cubicBezTo>
                    <a:pt x="6328" y="4500"/>
                    <a:pt x="6161" y="4401"/>
                    <a:pt x="5955" y="4331"/>
                  </a:cubicBezTo>
                  <a:cubicBezTo>
                    <a:pt x="5749" y="4262"/>
                    <a:pt x="5721" y="4132"/>
                    <a:pt x="5588" y="4123"/>
                  </a:cubicBezTo>
                  <a:cubicBezTo>
                    <a:pt x="5459" y="4113"/>
                    <a:pt x="5254" y="4043"/>
                    <a:pt x="5098" y="3825"/>
                  </a:cubicBezTo>
                  <a:cubicBezTo>
                    <a:pt x="4942" y="3606"/>
                    <a:pt x="4575" y="3666"/>
                    <a:pt x="4531" y="3864"/>
                  </a:cubicBezTo>
                  <a:cubicBezTo>
                    <a:pt x="4486" y="4063"/>
                    <a:pt x="4364" y="4053"/>
                    <a:pt x="4241" y="4053"/>
                  </a:cubicBezTo>
                  <a:cubicBezTo>
                    <a:pt x="4119" y="4053"/>
                    <a:pt x="4297" y="3808"/>
                    <a:pt x="4252" y="3765"/>
                  </a:cubicBezTo>
                  <a:cubicBezTo>
                    <a:pt x="4194" y="3709"/>
                    <a:pt x="4258" y="3438"/>
                    <a:pt x="4169" y="3418"/>
                  </a:cubicBezTo>
                  <a:cubicBezTo>
                    <a:pt x="4080" y="3398"/>
                    <a:pt x="3997" y="4073"/>
                    <a:pt x="3830" y="4053"/>
                  </a:cubicBezTo>
                  <a:cubicBezTo>
                    <a:pt x="3663" y="4033"/>
                    <a:pt x="3590" y="3338"/>
                    <a:pt x="3451" y="3160"/>
                  </a:cubicBezTo>
                  <a:cubicBezTo>
                    <a:pt x="3312" y="2981"/>
                    <a:pt x="3184" y="2971"/>
                    <a:pt x="3301" y="3239"/>
                  </a:cubicBezTo>
                  <a:cubicBezTo>
                    <a:pt x="3418" y="3507"/>
                    <a:pt x="3201" y="3318"/>
                    <a:pt x="3212" y="3497"/>
                  </a:cubicBezTo>
                  <a:cubicBezTo>
                    <a:pt x="3223" y="3676"/>
                    <a:pt x="3023" y="3884"/>
                    <a:pt x="3028" y="3785"/>
                  </a:cubicBezTo>
                  <a:cubicBezTo>
                    <a:pt x="3034" y="3686"/>
                    <a:pt x="2917" y="3576"/>
                    <a:pt x="2784" y="3855"/>
                  </a:cubicBezTo>
                  <a:cubicBezTo>
                    <a:pt x="2650" y="4132"/>
                    <a:pt x="2556" y="4093"/>
                    <a:pt x="2544" y="3993"/>
                  </a:cubicBezTo>
                  <a:cubicBezTo>
                    <a:pt x="2533" y="3894"/>
                    <a:pt x="2138" y="4252"/>
                    <a:pt x="2155" y="4371"/>
                  </a:cubicBezTo>
                  <a:cubicBezTo>
                    <a:pt x="2172" y="4490"/>
                    <a:pt x="2094" y="4579"/>
                    <a:pt x="1988" y="4569"/>
                  </a:cubicBezTo>
                  <a:cubicBezTo>
                    <a:pt x="1882" y="4559"/>
                    <a:pt x="1966" y="4401"/>
                    <a:pt x="2049" y="4321"/>
                  </a:cubicBezTo>
                  <a:cubicBezTo>
                    <a:pt x="2143" y="4232"/>
                    <a:pt x="2400" y="3864"/>
                    <a:pt x="2533" y="3825"/>
                  </a:cubicBezTo>
                  <a:cubicBezTo>
                    <a:pt x="2667" y="3785"/>
                    <a:pt x="2923" y="3596"/>
                    <a:pt x="2928" y="3487"/>
                  </a:cubicBezTo>
                  <a:cubicBezTo>
                    <a:pt x="2934" y="3378"/>
                    <a:pt x="2800" y="3467"/>
                    <a:pt x="2711" y="3438"/>
                  </a:cubicBezTo>
                  <a:cubicBezTo>
                    <a:pt x="2622" y="3408"/>
                    <a:pt x="2467" y="3586"/>
                    <a:pt x="2316" y="3706"/>
                  </a:cubicBezTo>
                  <a:cubicBezTo>
                    <a:pt x="2166" y="3825"/>
                    <a:pt x="1994" y="3785"/>
                    <a:pt x="2038" y="3944"/>
                  </a:cubicBezTo>
                  <a:cubicBezTo>
                    <a:pt x="2083" y="4103"/>
                    <a:pt x="1899" y="3924"/>
                    <a:pt x="1860" y="4033"/>
                  </a:cubicBezTo>
                  <a:cubicBezTo>
                    <a:pt x="1821" y="4142"/>
                    <a:pt x="1749" y="4023"/>
                    <a:pt x="1804" y="3964"/>
                  </a:cubicBezTo>
                  <a:cubicBezTo>
                    <a:pt x="1860" y="3904"/>
                    <a:pt x="1671" y="3795"/>
                    <a:pt x="1671" y="3864"/>
                  </a:cubicBezTo>
                  <a:cubicBezTo>
                    <a:pt x="1671" y="3934"/>
                    <a:pt x="1638" y="4023"/>
                    <a:pt x="1504" y="4023"/>
                  </a:cubicBezTo>
                  <a:cubicBezTo>
                    <a:pt x="1371" y="4023"/>
                    <a:pt x="1237" y="4192"/>
                    <a:pt x="1326" y="4311"/>
                  </a:cubicBezTo>
                  <a:cubicBezTo>
                    <a:pt x="1415" y="4430"/>
                    <a:pt x="1471" y="4490"/>
                    <a:pt x="1426" y="4569"/>
                  </a:cubicBezTo>
                  <a:cubicBezTo>
                    <a:pt x="1382" y="4649"/>
                    <a:pt x="1243" y="4361"/>
                    <a:pt x="1048" y="4390"/>
                  </a:cubicBezTo>
                  <a:cubicBezTo>
                    <a:pt x="853" y="4420"/>
                    <a:pt x="464" y="4004"/>
                    <a:pt x="464" y="3904"/>
                  </a:cubicBezTo>
                  <a:cubicBezTo>
                    <a:pt x="464" y="3824"/>
                    <a:pt x="190" y="3874"/>
                    <a:pt x="0" y="3837"/>
                  </a:cubicBezTo>
                  <a:lnTo>
                    <a:pt x="0" y="10699"/>
                  </a:lnTo>
                  <a:cubicBezTo>
                    <a:pt x="0" y="10699"/>
                    <a:pt x="96" y="10827"/>
                    <a:pt x="133" y="10747"/>
                  </a:cubicBezTo>
                  <a:cubicBezTo>
                    <a:pt x="171" y="10668"/>
                    <a:pt x="237" y="10774"/>
                    <a:pt x="363" y="10668"/>
                  </a:cubicBezTo>
                  <a:cubicBezTo>
                    <a:pt x="490" y="10562"/>
                    <a:pt x="534" y="10787"/>
                    <a:pt x="534" y="10893"/>
                  </a:cubicBezTo>
                  <a:cubicBezTo>
                    <a:pt x="534" y="10999"/>
                    <a:pt x="712" y="11171"/>
                    <a:pt x="786" y="11343"/>
                  </a:cubicBezTo>
                  <a:cubicBezTo>
                    <a:pt x="860" y="11515"/>
                    <a:pt x="898" y="11660"/>
                    <a:pt x="979" y="11568"/>
                  </a:cubicBezTo>
                  <a:cubicBezTo>
                    <a:pt x="1061" y="11475"/>
                    <a:pt x="1209" y="11422"/>
                    <a:pt x="1209" y="11250"/>
                  </a:cubicBezTo>
                  <a:cubicBezTo>
                    <a:pt x="1209" y="11078"/>
                    <a:pt x="1550" y="11052"/>
                    <a:pt x="1550" y="11277"/>
                  </a:cubicBezTo>
                  <a:cubicBezTo>
                    <a:pt x="1550" y="11502"/>
                    <a:pt x="1899" y="11767"/>
                    <a:pt x="2092" y="12375"/>
                  </a:cubicBezTo>
                  <a:cubicBezTo>
                    <a:pt x="2285" y="12984"/>
                    <a:pt x="2255" y="13117"/>
                    <a:pt x="2537" y="13315"/>
                  </a:cubicBezTo>
                  <a:cubicBezTo>
                    <a:pt x="2819" y="13514"/>
                    <a:pt x="2812" y="13619"/>
                    <a:pt x="2774" y="13792"/>
                  </a:cubicBezTo>
                  <a:cubicBezTo>
                    <a:pt x="2737" y="13963"/>
                    <a:pt x="2945" y="14056"/>
                    <a:pt x="2826" y="14202"/>
                  </a:cubicBezTo>
                  <a:cubicBezTo>
                    <a:pt x="2781" y="14258"/>
                    <a:pt x="2717" y="14339"/>
                    <a:pt x="2655" y="14418"/>
                  </a:cubicBezTo>
                  <a:cubicBezTo>
                    <a:pt x="2661" y="14505"/>
                    <a:pt x="2705" y="14561"/>
                    <a:pt x="2761" y="14645"/>
                  </a:cubicBezTo>
                  <a:cubicBezTo>
                    <a:pt x="2828" y="14745"/>
                    <a:pt x="2639" y="14745"/>
                    <a:pt x="2695" y="14834"/>
                  </a:cubicBezTo>
                  <a:cubicBezTo>
                    <a:pt x="2750" y="14923"/>
                    <a:pt x="2684" y="15062"/>
                    <a:pt x="2739" y="15171"/>
                  </a:cubicBezTo>
                  <a:cubicBezTo>
                    <a:pt x="2795" y="15281"/>
                    <a:pt x="2895" y="15241"/>
                    <a:pt x="2956" y="15152"/>
                  </a:cubicBezTo>
                  <a:cubicBezTo>
                    <a:pt x="3017" y="15062"/>
                    <a:pt x="3062" y="15261"/>
                    <a:pt x="3012" y="15410"/>
                  </a:cubicBezTo>
                  <a:cubicBezTo>
                    <a:pt x="2962" y="15559"/>
                    <a:pt x="3067" y="15668"/>
                    <a:pt x="3118" y="15559"/>
                  </a:cubicBezTo>
                  <a:cubicBezTo>
                    <a:pt x="3168" y="15449"/>
                    <a:pt x="3273" y="15737"/>
                    <a:pt x="3323" y="15787"/>
                  </a:cubicBezTo>
                  <a:cubicBezTo>
                    <a:pt x="3373" y="15837"/>
                    <a:pt x="3424" y="15986"/>
                    <a:pt x="3340" y="15986"/>
                  </a:cubicBezTo>
                  <a:cubicBezTo>
                    <a:pt x="3257" y="15986"/>
                    <a:pt x="3268" y="16244"/>
                    <a:pt x="3329" y="16253"/>
                  </a:cubicBezTo>
                  <a:cubicBezTo>
                    <a:pt x="3390" y="16264"/>
                    <a:pt x="3385" y="16403"/>
                    <a:pt x="3385" y="16492"/>
                  </a:cubicBezTo>
                  <a:cubicBezTo>
                    <a:pt x="3385" y="16581"/>
                    <a:pt x="3579" y="16710"/>
                    <a:pt x="3652" y="16671"/>
                  </a:cubicBezTo>
                  <a:cubicBezTo>
                    <a:pt x="3724" y="16631"/>
                    <a:pt x="3791" y="16750"/>
                    <a:pt x="3824" y="16859"/>
                  </a:cubicBezTo>
                  <a:cubicBezTo>
                    <a:pt x="3857" y="16968"/>
                    <a:pt x="3991" y="17048"/>
                    <a:pt x="4041" y="16978"/>
                  </a:cubicBezTo>
                  <a:cubicBezTo>
                    <a:pt x="4091" y="16909"/>
                    <a:pt x="4125" y="17107"/>
                    <a:pt x="4136" y="17246"/>
                  </a:cubicBezTo>
                  <a:cubicBezTo>
                    <a:pt x="4147" y="17385"/>
                    <a:pt x="4258" y="17306"/>
                    <a:pt x="4325" y="17296"/>
                  </a:cubicBezTo>
                  <a:cubicBezTo>
                    <a:pt x="4392" y="17286"/>
                    <a:pt x="4431" y="17455"/>
                    <a:pt x="4475" y="17425"/>
                  </a:cubicBezTo>
                  <a:cubicBezTo>
                    <a:pt x="4573" y="17359"/>
                    <a:pt x="4603" y="17665"/>
                    <a:pt x="4667" y="17844"/>
                  </a:cubicBezTo>
                  <a:lnTo>
                    <a:pt x="11583" y="17777"/>
                  </a:lnTo>
                  <a:cubicBezTo>
                    <a:pt x="11583" y="17777"/>
                    <a:pt x="11587" y="17471"/>
                    <a:pt x="11669" y="17577"/>
                  </a:cubicBezTo>
                  <a:cubicBezTo>
                    <a:pt x="11750" y="17683"/>
                    <a:pt x="11676" y="17855"/>
                    <a:pt x="11773" y="17921"/>
                  </a:cubicBezTo>
                  <a:cubicBezTo>
                    <a:pt x="11869" y="17987"/>
                    <a:pt x="11936" y="18093"/>
                    <a:pt x="11988" y="18053"/>
                  </a:cubicBezTo>
                  <a:cubicBezTo>
                    <a:pt x="12040" y="18014"/>
                    <a:pt x="12129" y="17882"/>
                    <a:pt x="12218" y="18067"/>
                  </a:cubicBezTo>
                  <a:cubicBezTo>
                    <a:pt x="12307" y="18252"/>
                    <a:pt x="12374" y="18093"/>
                    <a:pt x="12426" y="18212"/>
                  </a:cubicBezTo>
                  <a:cubicBezTo>
                    <a:pt x="12477" y="18331"/>
                    <a:pt x="12574" y="18424"/>
                    <a:pt x="12641" y="18279"/>
                  </a:cubicBezTo>
                  <a:cubicBezTo>
                    <a:pt x="12695" y="18160"/>
                    <a:pt x="12900" y="18304"/>
                    <a:pt x="12999" y="18369"/>
                  </a:cubicBezTo>
                  <a:cubicBezTo>
                    <a:pt x="13121" y="18194"/>
                    <a:pt x="13218" y="17822"/>
                    <a:pt x="13327" y="17822"/>
                  </a:cubicBezTo>
                  <a:cubicBezTo>
                    <a:pt x="13471" y="17822"/>
                    <a:pt x="13839" y="17882"/>
                    <a:pt x="13861" y="18219"/>
                  </a:cubicBezTo>
                  <a:cubicBezTo>
                    <a:pt x="13883" y="18557"/>
                    <a:pt x="14106" y="18239"/>
                    <a:pt x="14128" y="18557"/>
                  </a:cubicBezTo>
                  <a:cubicBezTo>
                    <a:pt x="14147" y="18826"/>
                    <a:pt x="14294" y="19039"/>
                    <a:pt x="14269" y="19182"/>
                  </a:cubicBezTo>
                  <a:cubicBezTo>
                    <a:pt x="14312" y="19229"/>
                    <a:pt x="14365" y="19292"/>
                    <a:pt x="14412" y="19359"/>
                  </a:cubicBezTo>
                  <a:cubicBezTo>
                    <a:pt x="14483" y="19317"/>
                    <a:pt x="14671" y="19371"/>
                    <a:pt x="14796" y="19450"/>
                  </a:cubicBezTo>
                  <a:cubicBezTo>
                    <a:pt x="14951" y="19549"/>
                    <a:pt x="15185" y="19331"/>
                    <a:pt x="15263" y="19669"/>
                  </a:cubicBezTo>
                  <a:cubicBezTo>
                    <a:pt x="15341" y="20006"/>
                    <a:pt x="15522" y="20261"/>
                    <a:pt x="15352" y="20284"/>
                  </a:cubicBezTo>
                  <a:cubicBezTo>
                    <a:pt x="15207" y="20304"/>
                    <a:pt x="15018" y="19946"/>
                    <a:pt x="15029" y="20145"/>
                  </a:cubicBezTo>
                  <a:cubicBezTo>
                    <a:pt x="15040" y="20343"/>
                    <a:pt x="14951" y="20244"/>
                    <a:pt x="14951" y="20542"/>
                  </a:cubicBezTo>
                  <a:cubicBezTo>
                    <a:pt x="14951" y="20840"/>
                    <a:pt x="14840" y="21257"/>
                    <a:pt x="14773" y="21237"/>
                  </a:cubicBezTo>
                  <a:cubicBezTo>
                    <a:pt x="14771" y="21236"/>
                    <a:pt x="14769" y="21234"/>
                    <a:pt x="14767" y="21232"/>
                  </a:cubicBezTo>
                  <a:cubicBezTo>
                    <a:pt x="14756" y="21345"/>
                    <a:pt x="14755" y="21491"/>
                    <a:pt x="14808" y="21583"/>
                  </a:cubicBezTo>
                  <a:cubicBezTo>
                    <a:pt x="14892" y="21473"/>
                    <a:pt x="15014" y="21284"/>
                    <a:pt x="15118" y="21297"/>
                  </a:cubicBezTo>
                  <a:cubicBezTo>
                    <a:pt x="15285" y="21316"/>
                    <a:pt x="15330" y="21495"/>
                    <a:pt x="15441" y="21356"/>
                  </a:cubicBezTo>
                  <a:cubicBezTo>
                    <a:pt x="15552" y="21217"/>
                    <a:pt x="15575" y="21158"/>
                    <a:pt x="15597" y="21257"/>
                  </a:cubicBezTo>
                  <a:cubicBezTo>
                    <a:pt x="15600" y="21269"/>
                    <a:pt x="15598" y="21285"/>
                    <a:pt x="15593" y="21301"/>
                  </a:cubicBezTo>
                  <a:cubicBezTo>
                    <a:pt x="15635" y="21261"/>
                    <a:pt x="15665" y="21222"/>
                    <a:pt x="15667" y="21190"/>
                  </a:cubicBezTo>
                  <a:cubicBezTo>
                    <a:pt x="15670" y="21140"/>
                    <a:pt x="15663" y="21073"/>
                    <a:pt x="15653" y="21013"/>
                  </a:cubicBezTo>
                  <a:cubicBezTo>
                    <a:pt x="15542" y="21042"/>
                    <a:pt x="15505" y="21057"/>
                    <a:pt x="15474" y="20919"/>
                  </a:cubicBezTo>
                  <a:cubicBezTo>
                    <a:pt x="15430" y="20721"/>
                    <a:pt x="15808" y="20522"/>
                    <a:pt x="15986" y="20562"/>
                  </a:cubicBezTo>
                  <a:cubicBezTo>
                    <a:pt x="16155" y="20599"/>
                    <a:pt x="16274" y="20388"/>
                    <a:pt x="16333" y="20518"/>
                  </a:cubicBezTo>
                  <a:cubicBezTo>
                    <a:pt x="16440" y="20346"/>
                    <a:pt x="16622" y="20066"/>
                    <a:pt x="16669" y="20066"/>
                  </a:cubicBezTo>
                  <a:cubicBezTo>
                    <a:pt x="16736" y="20066"/>
                    <a:pt x="17529" y="20052"/>
                    <a:pt x="17529" y="20052"/>
                  </a:cubicBezTo>
                  <a:cubicBezTo>
                    <a:pt x="17529" y="20052"/>
                    <a:pt x="17804" y="19748"/>
                    <a:pt x="17841" y="19470"/>
                  </a:cubicBezTo>
                  <a:cubicBezTo>
                    <a:pt x="17878" y="19192"/>
                    <a:pt x="18056" y="18530"/>
                    <a:pt x="18160" y="18676"/>
                  </a:cubicBezTo>
                  <a:cubicBezTo>
                    <a:pt x="18264" y="18821"/>
                    <a:pt x="18486" y="18715"/>
                    <a:pt x="18494" y="18848"/>
                  </a:cubicBezTo>
                  <a:cubicBezTo>
                    <a:pt x="18500" y="18970"/>
                    <a:pt x="18420" y="19420"/>
                    <a:pt x="18705" y="20093"/>
                  </a:cubicBezTo>
                  <a:cubicBezTo>
                    <a:pt x="18806" y="19979"/>
                    <a:pt x="18909" y="19891"/>
                    <a:pt x="18968" y="19897"/>
                  </a:cubicBezTo>
                  <a:cubicBezTo>
                    <a:pt x="19069" y="19907"/>
                    <a:pt x="19219" y="19669"/>
                    <a:pt x="19263" y="19519"/>
                  </a:cubicBezTo>
                  <a:cubicBezTo>
                    <a:pt x="19308" y="19371"/>
                    <a:pt x="19369" y="19659"/>
                    <a:pt x="19280" y="19708"/>
                  </a:cubicBezTo>
                  <a:cubicBezTo>
                    <a:pt x="19191" y="19758"/>
                    <a:pt x="19352" y="19877"/>
                    <a:pt x="19508" y="19867"/>
                  </a:cubicBezTo>
                  <a:cubicBezTo>
                    <a:pt x="19664" y="19857"/>
                    <a:pt x="19436" y="19966"/>
                    <a:pt x="19319" y="19956"/>
                  </a:cubicBezTo>
                  <a:cubicBezTo>
                    <a:pt x="19202" y="19946"/>
                    <a:pt x="19152" y="19976"/>
                    <a:pt x="18996" y="20254"/>
                  </a:cubicBezTo>
                  <a:cubicBezTo>
                    <a:pt x="18840" y="20532"/>
                    <a:pt x="18879" y="20612"/>
                    <a:pt x="18968" y="20750"/>
                  </a:cubicBezTo>
                  <a:cubicBezTo>
                    <a:pt x="19057" y="20890"/>
                    <a:pt x="19174" y="20830"/>
                    <a:pt x="19297" y="20641"/>
                  </a:cubicBezTo>
                  <a:cubicBezTo>
                    <a:pt x="19419" y="20453"/>
                    <a:pt x="19414" y="20264"/>
                    <a:pt x="19536" y="20274"/>
                  </a:cubicBezTo>
                  <a:cubicBezTo>
                    <a:pt x="19658" y="20284"/>
                    <a:pt x="19975" y="20075"/>
                    <a:pt x="20115" y="19996"/>
                  </a:cubicBezTo>
                  <a:cubicBezTo>
                    <a:pt x="20254" y="19917"/>
                    <a:pt x="20165" y="19877"/>
                    <a:pt x="20165" y="19768"/>
                  </a:cubicBezTo>
                  <a:cubicBezTo>
                    <a:pt x="20165" y="19659"/>
                    <a:pt x="20409" y="19659"/>
                    <a:pt x="20498" y="19549"/>
                  </a:cubicBezTo>
                  <a:cubicBezTo>
                    <a:pt x="20587" y="19440"/>
                    <a:pt x="20482" y="19351"/>
                    <a:pt x="20404" y="19371"/>
                  </a:cubicBezTo>
                  <a:close/>
                </a:path>
              </a:pathLst>
            </a:custGeom>
            <a:solidFill>
              <a:srgbClr val="E5E7EB"/>
            </a:solidFill>
            <a:ln w="6350" cap="flat">
              <a:solidFill>
                <a:srgbClr val="A6AAA9"/>
              </a:solidFill>
              <a:prstDash val="solid"/>
              <a:round/>
            </a:ln>
            <a:effectLst/>
          </p:spPr>
          <p:txBody>
            <a:bodyPr wrap="square" lIns="19050" tIns="19050" rIns="19050" bIns="19050" numCol="1" anchor="ctr">
              <a:noAutofit/>
            </a:bodyPr>
            <a:lstStyle/>
            <a:p>
              <a:endParaRPr sz="2000"/>
            </a:p>
          </p:txBody>
        </p:sp>
        <p:sp>
          <p:nvSpPr>
            <p:cNvPr id="331" name="Shape 3360">
              <a:extLst>
                <a:ext uri="{FF2B5EF4-FFF2-40B4-BE49-F238E27FC236}">
                  <a16:creationId xmlns:a16="http://schemas.microsoft.com/office/drawing/2014/main" id="{37A71A01-1045-4763-AF4C-41B7A3827D86}"/>
                </a:ext>
              </a:extLst>
            </p:cNvPr>
            <p:cNvSpPr/>
            <p:nvPr/>
          </p:nvSpPr>
          <p:spPr>
            <a:xfrm>
              <a:off x="2609782" y="2051966"/>
              <a:ext cx="426133" cy="20780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795" h="20025" extrusionOk="0">
                  <a:moveTo>
                    <a:pt x="19265" y="7164"/>
                  </a:moveTo>
                  <a:cubicBezTo>
                    <a:pt x="17644" y="11341"/>
                    <a:pt x="17104" y="11952"/>
                    <a:pt x="15433" y="11341"/>
                  </a:cubicBezTo>
                  <a:cubicBezTo>
                    <a:pt x="13763" y="10735"/>
                    <a:pt x="12733" y="12463"/>
                    <a:pt x="13566" y="13687"/>
                  </a:cubicBezTo>
                  <a:cubicBezTo>
                    <a:pt x="14402" y="14911"/>
                    <a:pt x="14451" y="15930"/>
                    <a:pt x="12733" y="16743"/>
                  </a:cubicBezTo>
                  <a:cubicBezTo>
                    <a:pt x="11012" y="17558"/>
                    <a:pt x="9884" y="20308"/>
                    <a:pt x="9196" y="20001"/>
                  </a:cubicBezTo>
                  <a:cubicBezTo>
                    <a:pt x="8508" y="19699"/>
                    <a:pt x="12143" y="14296"/>
                    <a:pt x="11209" y="12870"/>
                  </a:cubicBezTo>
                  <a:cubicBezTo>
                    <a:pt x="10276" y="11447"/>
                    <a:pt x="7968" y="15320"/>
                    <a:pt x="7919" y="17050"/>
                  </a:cubicBezTo>
                  <a:cubicBezTo>
                    <a:pt x="7870" y="18778"/>
                    <a:pt x="6347" y="18882"/>
                    <a:pt x="5414" y="18778"/>
                  </a:cubicBezTo>
                  <a:cubicBezTo>
                    <a:pt x="4480" y="18677"/>
                    <a:pt x="3252" y="16842"/>
                    <a:pt x="4185" y="16639"/>
                  </a:cubicBezTo>
                  <a:cubicBezTo>
                    <a:pt x="5119" y="16438"/>
                    <a:pt x="4480" y="14296"/>
                    <a:pt x="5758" y="13280"/>
                  </a:cubicBezTo>
                  <a:cubicBezTo>
                    <a:pt x="7034" y="12259"/>
                    <a:pt x="5511" y="10735"/>
                    <a:pt x="5905" y="9612"/>
                  </a:cubicBezTo>
                  <a:cubicBezTo>
                    <a:pt x="6299" y="8490"/>
                    <a:pt x="8900" y="10735"/>
                    <a:pt x="8950" y="8697"/>
                  </a:cubicBezTo>
                  <a:cubicBezTo>
                    <a:pt x="8999" y="6656"/>
                    <a:pt x="6347" y="4925"/>
                    <a:pt x="5462" y="6148"/>
                  </a:cubicBezTo>
                  <a:cubicBezTo>
                    <a:pt x="4579" y="7369"/>
                    <a:pt x="2515" y="10221"/>
                    <a:pt x="60" y="7979"/>
                  </a:cubicBezTo>
                  <a:cubicBezTo>
                    <a:pt x="-714" y="7274"/>
                    <a:pt x="6249" y="5741"/>
                    <a:pt x="7428" y="3499"/>
                  </a:cubicBezTo>
                  <a:cubicBezTo>
                    <a:pt x="8607" y="1257"/>
                    <a:pt x="13911" y="-1292"/>
                    <a:pt x="14304" y="746"/>
                  </a:cubicBezTo>
                  <a:cubicBezTo>
                    <a:pt x="14697" y="2783"/>
                    <a:pt x="11456" y="4111"/>
                    <a:pt x="13027" y="5944"/>
                  </a:cubicBezTo>
                  <a:cubicBezTo>
                    <a:pt x="14598" y="7779"/>
                    <a:pt x="17154" y="6556"/>
                    <a:pt x="17741" y="4619"/>
                  </a:cubicBezTo>
                  <a:cubicBezTo>
                    <a:pt x="18331" y="2685"/>
                    <a:pt x="20886" y="2988"/>
                    <a:pt x="19265" y="7164"/>
                  </a:cubicBezTo>
                  <a:close/>
                </a:path>
              </a:pathLst>
            </a:custGeom>
            <a:solidFill>
              <a:srgbClr val="E5E7EB"/>
            </a:solidFill>
            <a:ln w="6350" cap="flat">
              <a:solidFill>
                <a:srgbClr val="A6AAA9"/>
              </a:solidFill>
              <a:prstDash val="solid"/>
              <a:round/>
            </a:ln>
            <a:effectLst/>
          </p:spPr>
          <p:txBody>
            <a:bodyPr wrap="square" lIns="19050" tIns="19050" rIns="19050" bIns="19050" numCol="1" anchor="ctr">
              <a:noAutofit/>
            </a:bodyPr>
            <a:lstStyle/>
            <a:p>
              <a:endParaRPr sz="2000"/>
            </a:p>
          </p:txBody>
        </p:sp>
        <p:sp>
          <p:nvSpPr>
            <p:cNvPr id="332" name="Shape 3361">
              <a:extLst>
                <a:ext uri="{FF2B5EF4-FFF2-40B4-BE49-F238E27FC236}">
                  <a16:creationId xmlns:a16="http://schemas.microsoft.com/office/drawing/2014/main" id="{09023C1A-F608-4AB4-B843-4FCEDC16F521}"/>
                </a:ext>
              </a:extLst>
            </p:cNvPr>
            <p:cNvSpPr/>
            <p:nvPr/>
          </p:nvSpPr>
          <p:spPr>
            <a:xfrm>
              <a:off x="3087911" y="2470328"/>
              <a:ext cx="431678" cy="17782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69" h="18627" extrusionOk="0">
                  <a:moveTo>
                    <a:pt x="14251" y="10175"/>
                  </a:moveTo>
                  <a:cubicBezTo>
                    <a:pt x="12209" y="13940"/>
                    <a:pt x="12367" y="12943"/>
                    <a:pt x="10587" y="13605"/>
                  </a:cubicBezTo>
                  <a:cubicBezTo>
                    <a:pt x="8808" y="14269"/>
                    <a:pt x="10221" y="18037"/>
                    <a:pt x="8074" y="18366"/>
                  </a:cubicBezTo>
                  <a:cubicBezTo>
                    <a:pt x="5928" y="18703"/>
                    <a:pt x="747" y="19148"/>
                    <a:pt x="14" y="16598"/>
                  </a:cubicBezTo>
                  <a:cubicBezTo>
                    <a:pt x="-231" y="15746"/>
                    <a:pt x="2840" y="16374"/>
                    <a:pt x="3050" y="14495"/>
                  </a:cubicBezTo>
                  <a:cubicBezTo>
                    <a:pt x="3260" y="12610"/>
                    <a:pt x="4097" y="9617"/>
                    <a:pt x="5405" y="9617"/>
                  </a:cubicBezTo>
                  <a:cubicBezTo>
                    <a:pt x="6714" y="9617"/>
                    <a:pt x="6609" y="5968"/>
                    <a:pt x="4463" y="3750"/>
                  </a:cubicBezTo>
                  <a:cubicBezTo>
                    <a:pt x="2318" y="1535"/>
                    <a:pt x="7551" y="92"/>
                    <a:pt x="8755" y="3637"/>
                  </a:cubicBezTo>
                  <a:cubicBezTo>
                    <a:pt x="9958" y="7185"/>
                    <a:pt x="12106" y="9733"/>
                    <a:pt x="13308" y="7185"/>
                  </a:cubicBezTo>
                  <a:cubicBezTo>
                    <a:pt x="14512" y="4635"/>
                    <a:pt x="21369" y="-2452"/>
                    <a:pt x="21369" y="870"/>
                  </a:cubicBezTo>
                  <a:cubicBezTo>
                    <a:pt x="21369" y="4193"/>
                    <a:pt x="16292" y="6410"/>
                    <a:pt x="14251" y="10175"/>
                  </a:cubicBezTo>
                  <a:close/>
                </a:path>
              </a:pathLst>
            </a:custGeom>
            <a:solidFill>
              <a:srgbClr val="E5E7EB"/>
            </a:solidFill>
            <a:ln w="6350" cap="flat">
              <a:solidFill>
                <a:srgbClr val="A6AAA9"/>
              </a:solidFill>
              <a:prstDash val="solid"/>
              <a:round/>
            </a:ln>
            <a:effectLst/>
          </p:spPr>
          <p:txBody>
            <a:bodyPr wrap="square" lIns="19050" tIns="19050" rIns="19050" bIns="19050" numCol="1" anchor="ctr">
              <a:noAutofit/>
            </a:bodyPr>
            <a:lstStyle/>
            <a:p>
              <a:endParaRPr sz="2000"/>
            </a:p>
          </p:txBody>
        </p:sp>
        <p:sp>
          <p:nvSpPr>
            <p:cNvPr id="333" name="Shape 3362">
              <a:extLst>
                <a:ext uri="{FF2B5EF4-FFF2-40B4-BE49-F238E27FC236}">
                  <a16:creationId xmlns:a16="http://schemas.microsoft.com/office/drawing/2014/main" id="{36292978-3D67-4F47-AB6A-A0B8BC7C21AA}"/>
                </a:ext>
              </a:extLst>
            </p:cNvPr>
            <p:cNvSpPr/>
            <p:nvPr/>
          </p:nvSpPr>
          <p:spPr>
            <a:xfrm>
              <a:off x="4143777" y="3247286"/>
              <a:ext cx="159611" cy="27669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912" h="20392" extrusionOk="0">
                  <a:moveTo>
                    <a:pt x="18467" y="20385"/>
                  </a:moveTo>
                  <a:cubicBezTo>
                    <a:pt x="14655" y="20622"/>
                    <a:pt x="18814" y="14702"/>
                    <a:pt x="11845" y="12545"/>
                  </a:cubicBezTo>
                  <a:cubicBezTo>
                    <a:pt x="3651" y="10010"/>
                    <a:pt x="0" y="5293"/>
                    <a:pt x="0" y="2746"/>
                  </a:cubicBezTo>
                  <a:cubicBezTo>
                    <a:pt x="0" y="198"/>
                    <a:pt x="6966" y="-978"/>
                    <a:pt x="9755" y="981"/>
                  </a:cubicBezTo>
                  <a:cubicBezTo>
                    <a:pt x="12541" y="2941"/>
                    <a:pt x="16724" y="10978"/>
                    <a:pt x="19162" y="13525"/>
                  </a:cubicBezTo>
                  <a:cubicBezTo>
                    <a:pt x="21600" y="16073"/>
                    <a:pt x="21600" y="20190"/>
                    <a:pt x="18467" y="20385"/>
                  </a:cubicBezTo>
                  <a:close/>
                </a:path>
              </a:pathLst>
            </a:custGeom>
            <a:solidFill>
              <a:srgbClr val="E5E7EB"/>
            </a:solidFill>
            <a:ln w="6350" cap="flat">
              <a:solidFill>
                <a:srgbClr val="A6AAA9"/>
              </a:solidFill>
              <a:prstDash val="solid"/>
              <a:round/>
            </a:ln>
            <a:effectLst/>
          </p:spPr>
          <p:txBody>
            <a:bodyPr wrap="square" lIns="19050" tIns="19050" rIns="19050" bIns="19050" numCol="1" anchor="ctr">
              <a:noAutofit/>
            </a:bodyPr>
            <a:lstStyle/>
            <a:p>
              <a:endParaRPr sz="2000"/>
            </a:p>
          </p:txBody>
        </p:sp>
        <p:sp>
          <p:nvSpPr>
            <p:cNvPr id="334" name="Shape 3363">
              <a:extLst>
                <a:ext uri="{FF2B5EF4-FFF2-40B4-BE49-F238E27FC236}">
                  <a16:creationId xmlns:a16="http://schemas.microsoft.com/office/drawing/2014/main" id="{B364A2EC-50AB-41E7-B23F-7BE62CB1E020}"/>
                </a:ext>
              </a:extLst>
            </p:cNvPr>
            <p:cNvSpPr/>
            <p:nvPr/>
          </p:nvSpPr>
          <p:spPr>
            <a:xfrm>
              <a:off x="0" y="1593760"/>
              <a:ext cx="6089244" cy="412461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74" h="21519" extrusionOk="0">
                  <a:moveTo>
                    <a:pt x="21395" y="11431"/>
                  </a:moveTo>
                  <a:cubicBezTo>
                    <a:pt x="21389" y="11339"/>
                    <a:pt x="21200" y="11413"/>
                    <a:pt x="21112" y="11311"/>
                  </a:cubicBezTo>
                  <a:cubicBezTo>
                    <a:pt x="21024" y="11209"/>
                    <a:pt x="20874" y="11672"/>
                    <a:pt x="20842" y="11866"/>
                  </a:cubicBezTo>
                  <a:cubicBezTo>
                    <a:pt x="20811" y="12060"/>
                    <a:pt x="20578" y="12273"/>
                    <a:pt x="20578" y="12273"/>
                  </a:cubicBezTo>
                  <a:cubicBezTo>
                    <a:pt x="20578" y="12273"/>
                    <a:pt x="19906" y="12282"/>
                    <a:pt x="19850" y="12282"/>
                  </a:cubicBezTo>
                  <a:cubicBezTo>
                    <a:pt x="19810" y="12282"/>
                    <a:pt x="19656" y="12479"/>
                    <a:pt x="19565" y="12599"/>
                  </a:cubicBezTo>
                  <a:cubicBezTo>
                    <a:pt x="19568" y="12603"/>
                    <a:pt x="19571" y="12609"/>
                    <a:pt x="19573" y="12615"/>
                  </a:cubicBezTo>
                  <a:cubicBezTo>
                    <a:pt x="19641" y="12796"/>
                    <a:pt x="19394" y="12907"/>
                    <a:pt x="19159" y="12921"/>
                  </a:cubicBezTo>
                  <a:cubicBezTo>
                    <a:pt x="19086" y="12925"/>
                    <a:pt x="19032" y="12936"/>
                    <a:pt x="18990" y="12944"/>
                  </a:cubicBezTo>
                  <a:cubicBezTo>
                    <a:pt x="18998" y="12987"/>
                    <a:pt x="19004" y="13034"/>
                    <a:pt x="19002" y="13068"/>
                  </a:cubicBezTo>
                  <a:cubicBezTo>
                    <a:pt x="19000" y="13091"/>
                    <a:pt x="18975" y="13118"/>
                    <a:pt x="18939" y="13146"/>
                  </a:cubicBezTo>
                  <a:cubicBezTo>
                    <a:pt x="18903" y="13254"/>
                    <a:pt x="18614" y="13461"/>
                    <a:pt x="18452" y="13587"/>
                  </a:cubicBezTo>
                  <a:cubicBezTo>
                    <a:pt x="18273" y="13726"/>
                    <a:pt x="18028" y="13656"/>
                    <a:pt x="18028" y="13448"/>
                  </a:cubicBezTo>
                  <a:cubicBezTo>
                    <a:pt x="18028" y="13240"/>
                    <a:pt x="18160" y="13281"/>
                    <a:pt x="18188" y="13379"/>
                  </a:cubicBezTo>
                  <a:cubicBezTo>
                    <a:pt x="18199" y="13415"/>
                    <a:pt x="18230" y="13389"/>
                    <a:pt x="18274" y="13343"/>
                  </a:cubicBezTo>
                  <a:cubicBezTo>
                    <a:pt x="18229" y="13279"/>
                    <a:pt x="18230" y="13176"/>
                    <a:pt x="18239" y="13098"/>
                  </a:cubicBezTo>
                  <a:cubicBezTo>
                    <a:pt x="18185" y="13063"/>
                    <a:pt x="18269" y="12752"/>
                    <a:pt x="18160" y="12699"/>
                  </a:cubicBezTo>
                  <a:cubicBezTo>
                    <a:pt x="18047" y="12643"/>
                    <a:pt x="17915" y="12935"/>
                    <a:pt x="17934" y="12754"/>
                  </a:cubicBezTo>
                  <a:cubicBezTo>
                    <a:pt x="17952" y="12574"/>
                    <a:pt x="18122" y="12421"/>
                    <a:pt x="18018" y="12185"/>
                  </a:cubicBezTo>
                  <a:cubicBezTo>
                    <a:pt x="17915" y="11950"/>
                    <a:pt x="17726" y="11950"/>
                    <a:pt x="17689" y="12130"/>
                  </a:cubicBezTo>
                  <a:cubicBezTo>
                    <a:pt x="17651" y="12310"/>
                    <a:pt x="17519" y="12227"/>
                    <a:pt x="17472" y="12366"/>
                  </a:cubicBezTo>
                  <a:cubicBezTo>
                    <a:pt x="17425" y="12504"/>
                    <a:pt x="17378" y="12810"/>
                    <a:pt x="17415" y="13032"/>
                  </a:cubicBezTo>
                  <a:cubicBezTo>
                    <a:pt x="17453" y="13254"/>
                    <a:pt x="17406" y="13365"/>
                    <a:pt x="17265" y="13490"/>
                  </a:cubicBezTo>
                  <a:cubicBezTo>
                    <a:pt x="17123" y="13614"/>
                    <a:pt x="17049" y="13299"/>
                    <a:pt x="17104" y="12893"/>
                  </a:cubicBezTo>
                  <a:cubicBezTo>
                    <a:pt x="17142" y="12615"/>
                    <a:pt x="17246" y="12352"/>
                    <a:pt x="17151" y="12352"/>
                  </a:cubicBezTo>
                  <a:cubicBezTo>
                    <a:pt x="17057" y="12352"/>
                    <a:pt x="17274" y="12019"/>
                    <a:pt x="17472" y="11950"/>
                  </a:cubicBezTo>
                  <a:cubicBezTo>
                    <a:pt x="17670" y="11880"/>
                    <a:pt x="17915" y="11908"/>
                    <a:pt x="17915" y="11824"/>
                  </a:cubicBezTo>
                  <a:cubicBezTo>
                    <a:pt x="17915" y="11808"/>
                    <a:pt x="17924" y="11796"/>
                    <a:pt x="17939" y="11789"/>
                  </a:cubicBezTo>
                  <a:cubicBezTo>
                    <a:pt x="17898" y="11742"/>
                    <a:pt x="17854" y="11698"/>
                    <a:pt x="17818" y="11665"/>
                  </a:cubicBezTo>
                  <a:cubicBezTo>
                    <a:pt x="17814" y="11683"/>
                    <a:pt x="17806" y="11699"/>
                    <a:pt x="17792" y="11714"/>
                  </a:cubicBezTo>
                  <a:cubicBezTo>
                    <a:pt x="17715" y="11793"/>
                    <a:pt x="17736" y="11589"/>
                    <a:pt x="17594" y="11589"/>
                  </a:cubicBezTo>
                  <a:cubicBezTo>
                    <a:pt x="17453" y="11589"/>
                    <a:pt x="17312" y="11783"/>
                    <a:pt x="17199" y="11700"/>
                  </a:cubicBezTo>
                  <a:cubicBezTo>
                    <a:pt x="17086" y="11616"/>
                    <a:pt x="17142" y="11505"/>
                    <a:pt x="17038" y="11505"/>
                  </a:cubicBezTo>
                  <a:cubicBezTo>
                    <a:pt x="16935" y="11505"/>
                    <a:pt x="17114" y="11214"/>
                    <a:pt x="16963" y="11339"/>
                  </a:cubicBezTo>
                  <a:cubicBezTo>
                    <a:pt x="16812" y="11464"/>
                    <a:pt x="16586" y="11769"/>
                    <a:pt x="16483" y="11630"/>
                  </a:cubicBezTo>
                  <a:cubicBezTo>
                    <a:pt x="16379" y="11492"/>
                    <a:pt x="16285" y="11672"/>
                    <a:pt x="16209" y="11561"/>
                  </a:cubicBezTo>
                  <a:cubicBezTo>
                    <a:pt x="16134" y="11450"/>
                    <a:pt x="16473" y="11145"/>
                    <a:pt x="16633" y="11159"/>
                  </a:cubicBezTo>
                  <a:cubicBezTo>
                    <a:pt x="16673" y="11162"/>
                    <a:pt x="16709" y="11136"/>
                    <a:pt x="16742" y="11097"/>
                  </a:cubicBezTo>
                  <a:cubicBezTo>
                    <a:pt x="16658" y="11051"/>
                    <a:pt x="16484" y="10951"/>
                    <a:pt x="16438" y="11034"/>
                  </a:cubicBezTo>
                  <a:cubicBezTo>
                    <a:pt x="16382" y="11135"/>
                    <a:pt x="16300" y="11070"/>
                    <a:pt x="16256" y="10987"/>
                  </a:cubicBezTo>
                  <a:cubicBezTo>
                    <a:pt x="16212" y="10904"/>
                    <a:pt x="16156" y="11015"/>
                    <a:pt x="16080" y="10886"/>
                  </a:cubicBezTo>
                  <a:cubicBezTo>
                    <a:pt x="16005" y="10756"/>
                    <a:pt x="15930" y="10849"/>
                    <a:pt x="15886" y="10876"/>
                  </a:cubicBezTo>
                  <a:cubicBezTo>
                    <a:pt x="15842" y="10904"/>
                    <a:pt x="15785" y="10830"/>
                    <a:pt x="15704" y="10784"/>
                  </a:cubicBezTo>
                  <a:cubicBezTo>
                    <a:pt x="15622" y="10738"/>
                    <a:pt x="15685" y="10617"/>
                    <a:pt x="15616" y="10543"/>
                  </a:cubicBezTo>
                  <a:cubicBezTo>
                    <a:pt x="15547" y="10469"/>
                    <a:pt x="15543" y="10683"/>
                    <a:pt x="15543" y="10683"/>
                  </a:cubicBezTo>
                  <a:lnTo>
                    <a:pt x="9687" y="10730"/>
                  </a:lnTo>
                  <a:cubicBezTo>
                    <a:pt x="9693" y="10744"/>
                    <a:pt x="9700" y="10758"/>
                    <a:pt x="9708" y="10770"/>
                  </a:cubicBezTo>
                  <a:cubicBezTo>
                    <a:pt x="9778" y="10881"/>
                    <a:pt x="9722" y="10964"/>
                    <a:pt x="9745" y="11096"/>
                  </a:cubicBezTo>
                  <a:cubicBezTo>
                    <a:pt x="9769" y="11228"/>
                    <a:pt x="9750" y="11415"/>
                    <a:pt x="9679" y="11415"/>
                  </a:cubicBezTo>
                  <a:cubicBezTo>
                    <a:pt x="9609" y="11415"/>
                    <a:pt x="9599" y="11297"/>
                    <a:pt x="9651" y="11256"/>
                  </a:cubicBezTo>
                  <a:cubicBezTo>
                    <a:pt x="9703" y="11214"/>
                    <a:pt x="9675" y="11061"/>
                    <a:pt x="9623" y="11061"/>
                  </a:cubicBezTo>
                  <a:cubicBezTo>
                    <a:pt x="9593" y="11061"/>
                    <a:pt x="9580" y="11009"/>
                    <a:pt x="9582" y="10948"/>
                  </a:cubicBezTo>
                  <a:cubicBezTo>
                    <a:pt x="9486" y="10987"/>
                    <a:pt x="9375" y="10969"/>
                    <a:pt x="9246" y="10947"/>
                  </a:cubicBezTo>
                  <a:cubicBezTo>
                    <a:pt x="9248" y="10955"/>
                    <a:pt x="9250" y="10963"/>
                    <a:pt x="9251" y="10971"/>
                  </a:cubicBezTo>
                  <a:cubicBezTo>
                    <a:pt x="9255" y="11055"/>
                    <a:pt x="9284" y="11242"/>
                    <a:pt x="9359" y="11387"/>
                  </a:cubicBezTo>
                  <a:cubicBezTo>
                    <a:pt x="9434" y="11533"/>
                    <a:pt x="9383" y="11623"/>
                    <a:pt x="9453" y="11679"/>
                  </a:cubicBezTo>
                  <a:cubicBezTo>
                    <a:pt x="9524" y="11734"/>
                    <a:pt x="9519" y="11797"/>
                    <a:pt x="9453" y="11783"/>
                  </a:cubicBezTo>
                  <a:cubicBezTo>
                    <a:pt x="9387" y="11769"/>
                    <a:pt x="9434" y="11859"/>
                    <a:pt x="9411" y="12067"/>
                  </a:cubicBezTo>
                  <a:cubicBezTo>
                    <a:pt x="9387" y="12276"/>
                    <a:pt x="9392" y="12706"/>
                    <a:pt x="9378" y="12838"/>
                  </a:cubicBezTo>
                  <a:cubicBezTo>
                    <a:pt x="9364" y="12969"/>
                    <a:pt x="9260" y="13184"/>
                    <a:pt x="9321" y="13323"/>
                  </a:cubicBezTo>
                  <a:cubicBezTo>
                    <a:pt x="9383" y="13462"/>
                    <a:pt x="9425" y="13656"/>
                    <a:pt x="9392" y="13829"/>
                  </a:cubicBezTo>
                  <a:cubicBezTo>
                    <a:pt x="9359" y="14003"/>
                    <a:pt x="9364" y="14107"/>
                    <a:pt x="9415" y="14239"/>
                  </a:cubicBezTo>
                  <a:cubicBezTo>
                    <a:pt x="9467" y="14371"/>
                    <a:pt x="9425" y="14600"/>
                    <a:pt x="9481" y="14648"/>
                  </a:cubicBezTo>
                  <a:cubicBezTo>
                    <a:pt x="9538" y="14697"/>
                    <a:pt x="9590" y="14794"/>
                    <a:pt x="9642" y="14919"/>
                  </a:cubicBezTo>
                  <a:cubicBezTo>
                    <a:pt x="9693" y="15044"/>
                    <a:pt x="9741" y="14967"/>
                    <a:pt x="9750" y="15092"/>
                  </a:cubicBezTo>
                  <a:cubicBezTo>
                    <a:pt x="9759" y="15217"/>
                    <a:pt x="9759" y="15238"/>
                    <a:pt x="9835" y="15286"/>
                  </a:cubicBezTo>
                  <a:cubicBezTo>
                    <a:pt x="9910" y="15335"/>
                    <a:pt x="9863" y="15460"/>
                    <a:pt x="9863" y="15529"/>
                  </a:cubicBezTo>
                  <a:cubicBezTo>
                    <a:pt x="9863" y="15598"/>
                    <a:pt x="9962" y="15724"/>
                    <a:pt x="10085" y="15883"/>
                  </a:cubicBezTo>
                  <a:cubicBezTo>
                    <a:pt x="10207" y="16042"/>
                    <a:pt x="10103" y="16174"/>
                    <a:pt x="10193" y="16174"/>
                  </a:cubicBezTo>
                  <a:cubicBezTo>
                    <a:pt x="10282" y="16174"/>
                    <a:pt x="10367" y="16251"/>
                    <a:pt x="10457" y="16334"/>
                  </a:cubicBezTo>
                  <a:cubicBezTo>
                    <a:pt x="10546" y="16417"/>
                    <a:pt x="10574" y="16369"/>
                    <a:pt x="10636" y="16389"/>
                  </a:cubicBezTo>
                  <a:cubicBezTo>
                    <a:pt x="10697" y="16410"/>
                    <a:pt x="10810" y="16605"/>
                    <a:pt x="10834" y="16736"/>
                  </a:cubicBezTo>
                  <a:cubicBezTo>
                    <a:pt x="10845" y="16798"/>
                    <a:pt x="10859" y="16863"/>
                    <a:pt x="10881" y="16934"/>
                  </a:cubicBezTo>
                  <a:lnTo>
                    <a:pt x="11370" y="16839"/>
                  </a:lnTo>
                  <a:cubicBezTo>
                    <a:pt x="11370" y="16839"/>
                    <a:pt x="11521" y="16995"/>
                    <a:pt x="11607" y="17025"/>
                  </a:cubicBezTo>
                  <a:cubicBezTo>
                    <a:pt x="11692" y="17054"/>
                    <a:pt x="12155" y="17306"/>
                    <a:pt x="12155" y="17306"/>
                  </a:cubicBezTo>
                  <a:lnTo>
                    <a:pt x="12759" y="17299"/>
                  </a:lnTo>
                  <a:lnTo>
                    <a:pt x="12830" y="17165"/>
                  </a:lnTo>
                  <a:lnTo>
                    <a:pt x="13162" y="17165"/>
                  </a:lnTo>
                  <a:cubicBezTo>
                    <a:pt x="13162" y="17165"/>
                    <a:pt x="13373" y="17469"/>
                    <a:pt x="13403" y="17484"/>
                  </a:cubicBezTo>
                  <a:cubicBezTo>
                    <a:pt x="13434" y="17499"/>
                    <a:pt x="13539" y="17640"/>
                    <a:pt x="13539" y="17729"/>
                  </a:cubicBezTo>
                  <a:cubicBezTo>
                    <a:pt x="13539" y="17818"/>
                    <a:pt x="13564" y="17892"/>
                    <a:pt x="13615" y="17929"/>
                  </a:cubicBezTo>
                  <a:cubicBezTo>
                    <a:pt x="13665" y="17966"/>
                    <a:pt x="13836" y="18129"/>
                    <a:pt x="13861" y="18114"/>
                  </a:cubicBezTo>
                  <a:cubicBezTo>
                    <a:pt x="13886" y="18099"/>
                    <a:pt x="13937" y="17818"/>
                    <a:pt x="14027" y="17825"/>
                  </a:cubicBezTo>
                  <a:cubicBezTo>
                    <a:pt x="14118" y="17832"/>
                    <a:pt x="14365" y="17936"/>
                    <a:pt x="14405" y="18144"/>
                  </a:cubicBezTo>
                  <a:cubicBezTo>
                    <a:pt x="14445" y="18351"/>
                    <a:pt x="14566" y="18522"/>
                    <a:pt x="14606" y="18566"/>
                  </a:cubicBezTo>
                  <a:cubicBezTo>
                    <a:pt x="14646" y="18610"/>
                    <a:pt x="14626" y="18737"/>
                    <a:pt x="14657" y="18803"/>
                  </a:cubicBezTo>
                  <a:cubicBezTo>
                    <a:pt x="14687" y="18870"/>
                    <a:pt x="14682" y="18996"/>
                    <a:pt x="14717" y="18996"/>
                  </a:cubicBezTo>
                  <a:cubicBezTo>
                    <a:pt x="14752" y="18996"/>
                    <a:pt x="14933" y="19159"/>
                    <a:pt x="15014" y="19152"/>
                  </a:cubicBezTo>
                  <a:cubicBezTo>
                    <a:pt x="15038" y="19150"/>
                    <a:pt x="15070" y="19171"/>
                    <a:pt x="15102" y="19200"/>
                  </a:cubicBezTo>
                  <a:cubicBezTo>
                    <a:pt x="15112" y="18952"/>
                    <a:pt x="14939" y="18911"/>
                    <a:pt x="15041" y="18797"/>
                  </a:cubicBezTo>
                  <a:cubicBezTo>
                    <a:pt x="15159" y="18665"/>
                    <a:pt x="15036" y="18554"/>
                    <a:pt x="15093" y="18498"/>
                  </a:cubicBezTo>
                  <a:cubicBezTo>
                    <a:pt x="15149" y="18443"/>
                    <a:pt x="15248" y="18388"/>
                    <a:pt x="15248" y="18304"/>
                  </a:cubicBezTo>
                  <a:cubicBezTo>
                    <a:pt x="15248" y="18221"/>
                    <a:pt x="15300" y="18221"/>
                    <a:pt x="15375" y="18235"/>
                  </a:cubicBezTo>
                  <a:cubicBezTo>
                    <a:pt x="15451" y="18249"/>
                    <a:pt x="15592" y="18054"/>
                    <a:pt x="15583" y="17978"/>
                  </a:cubicBezTo>
                  <a:cubicBezTo>
                    <a:pt x="15573" y="17902"/>
                    <a:pt x="15597" y="17888"/>
                    <a:pt x="15686" y="17916"/>
                  </a:cubicBezTo>
                  <a:cubicBezTo>
                    <a:pt x="15776" y="17944"/>
                    <a:pt x="15762" y="17763"/>
                    <a:pt x="15818" y="17791"/>
                  </a:cubicBezTo>
                  <a:cubicBezTo>
                    <a:pt x="15875" y="17819"/>
                    <a:pt x="15922" y="17867"/>
                    <a:pt x="15927" y="17805"/>
                  </a:cubicBezTo>
                  <a:cubicBezTo>
                    <a:pt x="15931" y="17742"/>
                    <a:pt x="15988" y="17756"/>
                    <a:pt x="16030" y="17839"/>
                  </a:cubicBezTo>
                  <a:cubicBezTo>
                    <a:pt x="16073" y="17923"/>
                    <a:pt x="16195" y="17944"/>
                    <a:pt x="16205" y="17846"/>
                  </a:cubicBezTo>
                  <a:cubicBezTo>
                    <a:pt x="16214" y="17749"/>
                    <a:pt x="16285" y="17846"/>
                    <a:pt x="16346" y="17944"/>
                  </a:cubicBezTo>
                  <a:cubicBezTo>
                    <a:pt x="16407" y="18041"/>
                    <a:pt x="16435" y="18013"/>
                    <a:pt x="16525" y="18020"/>
                  </a:cubicBezTo>
                  <a:cubicBezTo>
                    <a:pt x="16614" y="18027"/>
                    <a:pt x="16614" y="17992"/>
                    <a:pt x="16619" y="17909"/>
                  </a:cubicBezTo>
                  <a:cubicBezTo>
                    <a:pt x="16624" y="17826"/>
                    <a:pt x="16718" y="18089"/>
                    <a:pt x="16808" y="18103"/>
                  </a:cubicBezTo>
                  <a:cubicBezTo>
                    <a:pt x="16897" y="18117"/>
                    <a:pt x="16826" y="18020"/>
                    <a:pt x="16761" y="17944"/>
                  </a:cubicBezTo>
                  <a:cubicBezTo>
                    <a:pt x="16695" y="17867"/>
                    <a:pt x="16775" y="17832"/>
                    <a:pt x="16718" y="17770"/>
                  </a:cubicBezTo>
                  <a:cubicBezTo>
                    <a:pt x="16662" y="17708"/>
                    <a:pt x="16789" y="17624"/>
                    <a:pt x="16902" y="17631"/>
                  </a:cubicBezTo>
                  <a:cubicBezTo>
                    <a:pt x="17015" y="17638"/>
                    <a:pt x="17010" y="17680"/>
                    <a:pt x="17053" y="17583"/>
                  </a:cubicBezTo>
                  <a:cubicBezTo>
                    <a:pt x="17095" y="17486"/>
                    <a:pt x="17137" y="17583"/>
                    <a:pt x="17137" y="17666"/>
                  </a:cubicBezTo>
                  <a:cubicBezTo>
                    <a:pt x="17137" y="17749"/>
                    <a:pt x="17321" y="17617"/>
                    <a:pt x="17420" y="17617"/>
                  </a:cubicBezTo>
                  <a:cubicBezTo>
                    <a:pt x="17519" y="17617"/>
                    <a:pt x="17609" y="17742"/>
                    <a:pt x="17618" y="17826"/>
                  </a:cubicBezTo>
                  <a:cubicBezTo>
                    <a:pt x="17627" y="17909"/>
                    <a:pt x="17693" y="17950"/>
                    <a:pt x="17764" y="17860"/>
                  </a:cubicBezTo>
                  <a:cubicBezTo>
                    <a:pt x="17835" y="17770"/>
                    <a:pt x="17896" y="17666"/>
                    <a:pt x="17962" y="17763"/>
                  </a:cubicBezTo>
                  <a:cubicBezTo>
                    <a:pt x="18028" y="17860"/>
                    <a:pt x="18094" y="17992"/>
                    <a:pt x="18174" y="18110"/>
                  </a:cubicBezTo>
                  <a:cubicBezTo>
                    <a:pt x="18254" y="18228"/>
                    <a:pt x="18136" y="18374"/>
                    <a:pt x="18179" y="18464"/>
                  </a:cubicBezTo>
                  <a:cubicBezTo>
                    <a:pt x="18221" y="18554"/>
                    <a:pt x="18174" y="18679"/>
                    <a:pt x="18268" y="18776"/>
                  </a:cubicBezTo>
                  <a:cubicBezTo>
                    <a:pt x="18362" y="18873"/>
                    <a:pt x="18278" y="19074"/>
                    <a:pt x="18353" y="19102"/>
                  </a:cubicBezTo>
                  <a:cubicBezTo>
                    <a:pt x="18428" y="19130"/>
                    <a:pt x="18490" y="19303"/>
                    <a:pt x="18499" y="19372"/>
                  </a:cubicBezTo>
                  <a:cubicBezTo>
                    <a:pt x="18508" y="19442"/>
                    <a:pt x="18650" y="19532"/>
                    <a:pt x="18659" y="19414"/>
                  </a:cubicBezTo>
                  <a:cubicBezTo>
                    <a:pt x="18669" y="19296"/>
                    <a:pt x="18744" y="19157"/>
                    <a:pt x="18753" y="19047"/>
                  </a:cubicBezTo>
                  <a:cubicBezTo>
                    <a:pt x="18763" y="18936"/>
                    <a:pt x="18697" y="18540"/>
                    <a:pt x="18636" y="18415"/>
                  </a:cubicBezTo>
                  <a:cubicBezTo>
                    <a:pt x="18574" y="18290"/>
                    <a:pt x="18650" y="18263"/>
                    <a:pt x="18574" y="18117"/>
                  </a:cubicBezTo>
                  <a:cubicBezTo>
                    <a:pt x="18499" y="17971"/>
                    <a:pt x="18452" y="17715"/>
                    <a:pt x="18457" y="17506"/>
                  </a:cubicBezTo>
                  <a:cubicBezTo>
                    <a:pt x="18461" y="17298"/>
                    <a:pt x="18626" y="16958"/>
                    <a:pt x="18706" y="16854"/>
                  </a:cubicBezTo>
                  <a:cubicBezTo>
                    <a:pt x="18786" y="16750"/>
                    <a:pt x="18876" y="16806"/>
                    <a:pt x="18895" y="16695"/>
                  </a:cubicBezTo>
                  <a:cubicBezTo>
                    <a:pt x="18914" y="16584"/>
                    <a:pt x="19013" y="16445"/>
                    <a:pt x="19069" y="16445"/>
                  </a:cubicBezTo>
                  <a:cubicBezTo>
                    <a:pt x="19126" y="16445"/>
                    <a:pt x="19187" y="16466"/>
                    <a:pt x="19196" y="16376"/>
                  </a:cubicBezTo>
                  <a:cubicBezTo>
                    <a:pt x="19206" y="16285"/>
                    <a:pt x="19300" y="16174"/>
                    <a:pt x="19422" y="16147"/>
                  </a:cubicBezTo>
                  <a:cubicBezTo>
                    <a:pt x="19545" y="16119"/>
                    <a:pt x="19474" y="16022"/>
                    <a:pt x="19441" y="15939"/>
                  </a:cubicBezTo>
                  <a:cubicBezTo>
                    <a:pt x="19408" y="15855"/>
                    <a:pt x="19470" y="15772"/>
                    <a:pt x="19493" y="15827"/>
                  </a:cubicBezTo>
                  <a:cubicBezTo>
                    <a:pt x="19517" y="15883"/>
                    <a:pt x="19592" y="15890"/>
                    <a:pt x="19639" y="15841"/>
                  </a:cubicBezTo>
                  <a:cubicBezTo>
                    <a:pt x="19686" y="15793"/>
                    <a:pt x="19795" y="15661"/>
                    <a:pt x="19691" y="15654"/>
                  </a:cubicBezTo>
                  <a:cubicBezTo>
                    <a:pt x="19587" y="15647"/>
                    <a:pt x="19564" y="15585"/>
                    <a:pt x="19625" y="15550"/>
                  </a:cubicBezTo>
                  <a:cubicBezTo>
                    <a:pt x="19686" y="15515"/>
                    <a:pt x="19634" y="15349"/>
                    <a:pt x="19550" y="15335"/>
                  </a:cubicBezTo>
                  <a:cubicBezTo>
                    <a:pt x="19465" y="15321"/>
                    <a:pt x="19493" y="15259"/>
                    <a:pt x="19545" y="15182"/>
                  </a:cubicBezTo>
                  <a:cubicBezTo>
                    <a:pt x="19597" y="15106"/>
                    <a:pt x="19470" y="14981"/>
                    <a:pt x="19408" y="14919"/>
                  </a:cubicBezTo>
                  <a:cubicBezTo>
                    <a:pt x="19347" y="14856"/>
                    <a:pt x="19446" y="14822"/>
                    <a:pt x="19493" y="14808"/>
                  </a:cubicBezTo>
                  <a:cubicBezTo>
                    <a:pt x="19540" y="14794"/>
                    <a:pt x="19503" y="14475"/>
                    <a:pt x="19526" y="14398"/>
                  </a:cubicBezTo>
                  <a:cubicBezTo>
                    <a:pt x="19550" y="14322"/>
                    <a:pt x="19630" y="14322"/>
                    <a:pt x="19597" y="14398"/>
                  </a:cubicBezTo>
                  <a:cubicBezTo>
                    <a:pt x="19564" y="14475"/>
                    <a:pt x="19517" y="14600"/>
                    <a:pt x="19578" y="14704"/>
                  </a:cubicBezTo>
                  <a:cubicBezTo>
                    <a:pt x="19639" y="14808"/>
                    <a:pt x="19658" y="14919"/>
                    <a:pt x="19634" y="15078"/>
                  </a:cubicBezTo>
                  <a:cubicBezTo>
                    <a:pt x="19611" y="15238"/>
                    <a:pt x="19658" y="15196"/>
                    <a:pt x="19729" y="14988"/>
                  </a:cubicBezTo>
                  <a:cubicBezTo>
                    <a:pt x="19799" y="14780"/>
                    <a:pt x="19809" y="14600"/>
                    <a:pt x="19762" y="14579"/>
                  </a:cubicBezTo>
                  <a:cubicBezTo>
                    <a:pt x="19715" y="14558"/>
                    <a:pt x="19719" y="14350"/>
                    <a:pt x="19771" y="14447"/>
                  </a:cubicBezTo>
                  <a:cubicBezTo>
                    <a:pt x="19823" y="14544"/>
                    <a:pt x="19842" y="14558"/>
                    <a:pt x="19922" y="14433"/>
                  </a:cubicBezTo>
                  <a:cubicBezTo>
                    <a:pt x="20002" y="14308"/>
                    <a:pt x="20087" y="14093"/>
                    <a:pt x="20035" y="14045"/>
                  </a:cubicBezTo>
                  <a:cubicBezTo>
                    <a:pt x="19983" y="13996"/>
                    <a:pt x="20058" y="13947"/>
                    <a:pt x="20153" y="13954"/>
                  </a:cubicBezTo>
                  <a:cubicBezTo>
                    <a:pt x="20247" y="13961"/>
                    <a:pt x="20449" y="13871"/>
                    <a:pt x="20464" y="13829"/>
                  </a:cubicBezTo>
                  <a:cubicBezTo>
                    <a:pt x="20510" y="13694"/>
                    <a:pt x="20139" y="13892"/>
                    <a:pt x="20139" y="13816"/>
                  </a:cubicBezTo>
                  <a:cubicBezTo>
                    <a:pt x="20139" y="13739"/>
                    <a:pt x="20374" y="13663"/>
                    <a:pt x="20482" y="13656"/>
                  </a:cubicBezTo>
                  <a:cubicBezTo>
                    <a:pt x="20591" y="13649"/>
                    <a:pt x="20539" y="13434"/>
                    <a:pt x="20586" y="13524"/>
                  </a:cubicBezTo>
                  <a:cubicBezTo>
                    <a:pt x="20633" y="13614"/>
                    <a:pt x="20704" y="13600"/>
                    <a:pt x="20765" y="13545"/>
                  </a:cubicBezTo>
                  <a:cubicBezTo>
                    <a:pt x="20826" y="13490"/>
                    <a:pt x="20779" y="13330"/>
                    <a:pt x="20709" y="13302"/>
                  </a:cubicBezTo>
                  <a:cubicBezTo>
                    <a:pt x="20638" y="13274"/>
                    <a:pt x="20760" y="13205"/>
                    <a:pt x="20737" y="13143"/>
                  </a:cubicBezTo>
                  <a:cubicBezTo>
                    <a:pt x="20713" y="13080"/>
                    <a:pt x="20784" y="12830"/>
                    <a:pt x="20874" y="12803"/>
                  </a:cubicBezTo>
                  <a:cubicBezTo>
                    <a:pt x="20963" y="12775"/>
                    <a:pt x="20921" y="12692"/>
                    <a:pt x="20996" y="12692"/>
                  </a:cubicBezTo>
                  <a:cubicBezTo>
                    <a:pt x="21071" y="12692"/>
                    <a:pt x="21086" y="12560"/>
                    <a:pt x="21151" y="12463"/>
                  </a:cubicBezTo>
                  <a:cubicBezTo>
                    <a:pt x="21217" y="12366"/>
                    <a:pt x="21312" y="12615"/>
                    <a:pt x="21415" y="12477"/>
                  </a:cubicBezTo>
                  <a:cubicBezTo>
                    <a:pt x="21458" y="12420"/>
                    <a:pt x="21515" y="12357"/>
                    <a:pt x="21574" y="12301"/>
                  </a:cubicBezTo>
                  <a:cubicBezTo>
                    <a:pt x="21332" y="11831"/>
                    <a:pt x="21401" y="11517"/>
                    <a:pt x="21395" y="11431"/>
                  </a:cubicBezTo>
                  <a:close/>
                  <a:moveTo>
                    <a:pt x="2061" y="20719"/>
                  </a:moveTo>
                  <a:cubicBezTo>
                    <a:pt x="2106" y="20822"/>
                    <a:pt x="2154" y="20842"/>
                    <a:pt x="2192" y="20750"/>
                  </a:cubicBezTo>
                  <a:cubicBezTo>
                    <a:pt x="2230" y="20658"/>
                    <a:pt x="2008" y="20601"/>
                    <a:pt x="2061" y="20719"/>
                  </a:cubicBezTo>
                  <a:close/>
                  <a:moveTo>
                    <a:pt x="1728" y="20511"/>
                  </a:moveTo>
                  <a:cubicBezTo>
                    <a:pt x="1790" y="20608"/>
                    <a:pt x="1835" y="20582"/>
                    <a:pt x="1853" y="20495"/>
                  </a:cubicBezTo>
                  <a:cubicBezTo>
                    <a:pt x="1870" y="20408"/>
                    <a:pt x="1661" y="20407"/>
                    <a:pt x="1728" y="20511"/>
                  </a:cubicBezTo>
                  <a:close/>
                  <a:moveTo>
                    <a:pt x="2463" y="20862"/>
                  </a:moveTo>
                  <a:cubicBezTo>
                    <a:pt x="2393" y="20878"/>
                    <a:pt x="2438" y="21064"/>
                    <a:pt x="2483" y="21016"/>
                  </a:cubicBezTo>
                  <a:cubicBezTo>
                    <a:pt x="2559" y="20934"/>
                    <a:pt x="2532" y="20847"/>
                    <a:pt x="2463" y="20862"/>
                  </a:cubicBezTo>
                  <a:close/>
                  <a:moveTo>
                    <a:pt x="2618" y="21128"/>
                  </a:moveTo>
                  <a:cubicBezTo>
                    <a:pt x="2501" y="21148"/>
                    <a:pt x="2566" y="21582"/>
                    <a:pt x="2629" y="21510"/>
                  </a:cubicBezTo>
                  <a:cubicBezTo>
                    <a:pt x="2674" y="21459"/>
                    <a:pt x="2757" y="21449"/>
                    <a:pt x="2781" y="21383"/>
                  </a:cubicBezTo>
                  <a:cubicBezTo>
                    <a:pt x="2814" y="21294"/>
                    <a:pt x="2736" y="21107"/>
                    <a:pt x="2618" y="21128"/>
                  </a:cubicBezTo>
                  <a:close/>
                  <a:moveTo>
                    <a:pt x="323" y="5810"/>
                  </a:moveTo>
                  <a:cubicBezTo>
                    <a:pt x="313" y="5699"/>
                    <a:pt x="111" y="5803"/>
                    <a:pt x="134" y="5907"/>
                  </a:cubicBezTo>
                  <a:cubicBezTo>
                    <a:pt x="158" y="6011"/>
                    <a:pt x="349" y="6079"/>
                    <a:pt x="431" y="6038"/>
                  </a:cubicBezTo>
                  <a:cubicBezTo>
                    <a:pt x="502" y="6004"/>
                    <a:pt x="525" y="5893"/>
                    <a:pt x="473" y="5823"/>
                  </a:cubicBezTo>
                  <a:cubicBezTo>
                    <a:pt x="422" y="5754"/>
                    <a:pt x="332" y="5921"/>
                    <a:pt x="323" y="5810"/>
                  </a:cubicBezTo>
                  <a:close/>
                  <a:moveTo>
                    <a:pt x="3324" y="6628"/>
                  </a:moveTo>
                  <a:cubicBezTo>
                    <a:pt x="3328" y="6552"/>
                    <a:pt x="3253" y="6559"/>
                    <a:pt x="3159" y="6718"/>
                  </a:cubicBezTo>
                  <a:cubicBezTo>
                    <a:pt x="3065" y="6878"/>
                    <a:pt x="2985" y="6961"/>
                    <a:pt x="2970" y="7038"/>
                  </a:cubicBezTo>
                  <a:cubicBezTo>
                    <a:pt x="2956" y="7114"/>
                    <a:pt x="2848" y="7024"/>
                    <a:pt x="2815" y="7121"/>
                  </a:cubicBezTo>
                  <a:cubicBezTo>
                    <a:pt x="2782" y="7218"/>
                    <a:pt x="2838" y="7433"/>
                    <a:pt x="2904" y="7364"/>
                  </a:cubicBezTo>
                  <a:cubicBezTo>
                    <a:pt x="2970" y="7294"/>
                    <a:pt x="2975" y="7364"/>
                    <a:pt x="3018" y="7364"/>
                  </a:cubicBezTo>
                  <a:cubicBezTo>
                    <a:pt x="3060" y="7364"/>
                    <a:pt x="3253" y="7169"/>
                    <a:pt x="3296" y="7072"/>
                  </a:cubicBezTo>
                  <a:cubicBezTo>
                    <a:pt x="3338" y="6975"/>
                    <a:pt x="3220" y="6947"/>
                    <a:pt x="3215" y="6885"/>
                  </a:cubicBezTo>
                  <a:cubicBezTo>
                    <a:pt x="3211" y="6822"/>
                    <a:pt x="3314" y="6822"/>
                    <a:pt x="3366" y="6781"/>
                  </a:cubicBezTo>
                  <a:cubicBezTo>
                    <a:pt x="3418" y="6739"/>
                    <a:pt x="3319" y="6704"/>
                    <a:pt x="3324" y="6628"/>
                  </a:cubicBezTo>
                  <a:close/>
                  <a:moveTo>
                    <a:pt x="935" y="8259"/>
                  </a:moveTo>
                  <a:cubicBezTo>
                    <a:pt x="831" y="8203"/>
                    <a:pt x="559" y="8447"/>
                    <a:pt x="652" y="8467"/>
                  </a:cubicBezTo>
                  <a:cubicBezTo>
                    <a:pt x="718" y="8481"/>
                    <a:pt x="747" y="8384"/>
                    <a:pt x="822" y="8384"/>
                  </a:cubicBezTo>
                  <a:cubicBezTo>
                    <a:pt x="897" y="8384"/>
                    <a:pt x="1039" y="8314"/>
                    <a:pt x="935" y="8259"/>
                  </a:cubicBezTo>
                  <a:close/>
                  <a:moveTo>
                    <a:pt x="134" y="8883"/>
                  </a:moveTo>
                  <a:cubicBezTo>
                    <a:pt x="247" y="8814"/>
                    <a:pt x="294" y="8730"/>
                    <a:pt x="247" y="8647"/>
                  </a:cubicBezTo>
                  <a:cubicBezTo>
                    <a:pt x="200" y="8564"/>
                    <a:pt x="47" y="8936"/>
                    <a:pt x="134" y="8883"/>
                  </a:cubicBezTo>
                  <a:close/>
                  <a:moveTo>
                    <a:pt x="8084" y="7898"/>
                  </a:moveTo>
                  <a:cubicBezTo>
                    <a:pt x="8115" y="7778"/>
                    <a:pt x="8121" y="7704"/>
                    <a:pt x="7883" y="7565"/>
                  </a:cubicBezTo>
                  <a:cubicBezTo>
                    <a:pt x="7644" y="7426"/>
                    <a:pt x="7669" y="7334"/>
                    <a:pt x="7506" y="6908"/>
                  </a:cubicBezTo>
                  <a:cubicBezTo>
                    <a:pt x="7342" y="6483"/>
                    <a:pt x="7047" y="6298"/>
                    <a:pt x="7047" y="6140"/>
                  </a:cubicBezTo>
                  <a:cubicBezTo>
                    <a:pt x="7047" y="5983"/>
                    <a:pt x="6758" y="6002"/>
                    <a:pt x="6758" y="6122"/>
                  </a:cubicBezTo>
                  <a:cubicBezTo>
                    <a:pt x="6758" y="6242"/>
                    <a:pt x="6633" y="6279"/>
                    <a:pt x="6564" y="6344"/>
                  </a:cubicBezTo>
                  <a:cubicBezTo>
                    <a:pt x="6494" y="6408"/>
                    <a:pt x="6463" y="6307"/>
                    <a:pt x="6400" y="6186"/>
                  </a:cubicBezTo>
                  <a:cubicBezTo>
                    <a:pt x="6337" y="6066"/>
                    <a:pt x="6187" y="5946"/>
                    <a:pt x="6187" y="5872"/>
                  </a:cubicBezTo>
                  <a:cubicBezTo>
                    <a:pt x="6187" y="5798"/>
                    <a:pt x="6149" y="5641"/>
                    <a:pt x="6042" y="5715"/>
                  </a:cubicBezTo>
                  <a:cubicBezTo>
                    <a:pt x="5935" y="5789"/>
                    <a:pt x="5879" y="5715"/>
                    <a:pt x="5847" y="5770"/>
                  </a:cubicBezTo>
                  <a:cubicBezTo>
                    <a:pt x="5816" y="5826"/>
                    <a:pt x="5734" y="5736"/>
                    <a:pt x="5734" y="5736"/>
                  </a:cubicBezTo>
                  <a:lnTo>
                    <a:pt x="5734" y="941"/>
                  </a:lnTo>
                  <a:cubicBezTo>
                    <a:pt x="5697" y="936"/>
                    <a:pt x="5663" y="926"/>
                    <a:pt x="5637" y="912"/>
                  </a:cubicBezTo>
                  <a:cubicBezTo>
                    <a:pt x="5500" y="835"/>
                    <a:pt x="5298" y="697"/>
                    <a:pt x="5189" y="731"/>
                  </a:cubicBezTo>
                  <a:cubicBezTo>
                    <a:pt x="5081" y="766"/>
                    <a:pt x="4864" y="808"/>
                    <a:pt x="4789" y="752"/>
                  </a:cubicBezTo>
                  <a:cubicBezTo>
                    <a:pt x="4714" y="697"/>
                    <a:pt x="4610" y="648"/>
                    <a:pt x="4454" y="683"/>
                  </a:cubicBezTo>
                  <a:cubicBezTo>
                    <a:pt x="4299" y="717"/>
                    <a:pt x="4200" y="558"/>
                    <a:pt x="4002" y="488"/>
                  </a:cubicBezTo>
                  <a:cubicBezTo>
                    <a:pt x="3804" y="419"/>
                    <a:pt x="3526" y="509"/>
                    <a:pt x="3460" y="544"/>
                  </a:cubicBezTo>
                  <a:cubicBezTo>
                    <a:pt x="3394" y="579"/>
                    <a:pt x="3409" y="440"/>
                    <a:pt x="3324" y="454"/>
                  </a:cubicBezTo>
                  <a:cubicBezTo>
                    <a:pt x="3239" y="468"/>
                    <a:pt x="3305" y="398"/>
                    <a:pt x="3258" y="294"/>
                  </a:cubicBezTo>
                  <a:cubicBezTo>
                    <a:pt x="3211" y="190"/>
                    <a:pt x="2975" y="287"/>
                    <a:pt x="2890" y="301"/>
                  </a:cubicBezTo>
                  <a:cubicBezTo>
                    <a:pt x="2805" y="315"/>
                    <a:pt x="2782" y="239"/>
                    <a:pt x="2787" y="176"/>
                  </a:cubicBezTo>
                  <a:cubicBezTo>
                    <a:pt x="2791" y="114"/>
                    <a:pt x="2711" y="135"/>
                    <a:pt x="2678" y="218"/>
                  </a:cubicBezTo>
                  <a:cubicBezTo>
                    <a:pt x="2645" y="301"/>
                    <a:pt x="2551" y="315"/>
                    <a:pt x="2513" y="260"/>
                  </a:cubicBezTo>
                  <a:cubicBezTo>
                    <a:pt x="2476" y="204"/>
                    <a:pt x="2594" y="183"/>
                    <a:pt x="2598" y="121"/>
                  </a:cubicBezTo>
                  <a:cubicBezTo>
                    <a:pt x="2603" y="58"/>
                    <a:pt x="2476" y="24"/>
                    <a:pt x="2429" y="3"/>
                  </a:cubicBezTo>
                  <a:cubicBezTo>
                    <a:pt x="2381" y="-18"/>
                    <a:pt x="2306" y="72"/>
                    <a:pt x="2207" y="204"/>
                  </a:cubicBezTo>
                  <a:cubicBezTo>
                    <a:pt x="2108" y="336"/>
                    <a:pt x="1962" y="322"/>
                    <a:pt x="1873" y="308"/>
                  </a:cubicBezTo>
                  <a:cubicBezTo>
                    <a:pt x="1783" y="294"/>
                    <a:pt x="1670" y="322"/>
                    <a:pt x="1675" y="398"/>
                  </a:cubicBezTo>
                  <a:cubicBezTo>
                    <a:pt x="1680" y="475"/>
                    <a:pt x="1788" y="468"/>
                    <a:pt x="1722" y="565"/>
                  </a:cubicBezTo>
                  <a:cubicBezTo>
                    <a:pt x="1656" y="662"/>
                    <a:pt x="1632" y="433"/>
                    <a:pt x="1566" y="537"/>
                  </a:cubicBezTo>
                  <a:cubicBezTo>
                    <a:pt x="1500" y="641"/>
                    <a:pt x="1303" y="634"/>
                    <a:pt x="1255" y="620"/>
                  </a:cubicBezTo>
                  <a:cubicBezTo>
                    <a:pt x="1208" y="606"/>
                    <a:pt x="1053" y="856"/>
                    <a:pt x="1006" y="925"/>
                  </a:cubicBezTo>
                  <a:cubicBezTo>
                    <a:pt x="959" y="995"/>
                    <a:pt x="1043" y="1057"/>
                    <a:pt x="916" y="1259"/>
                  </a:cubicBezTo>
                  <a:cubicBezTo>
                    <a:pt x="789" y="1460"/>
                    <a:pt x="450" y="1418"/>
                    <a:pt x="379" y="1418"/>
                  </a:cubicBezTo>
                  <a:cubicBezTo>
                    <a:pt x="308" y="1418"/>
                    <a:pt x="360" y="1536"/>
                    <a:pt x="323" y="1612"/>
                  </a:cubicBezTo>
                  <a:cubicBezTo>
                    <a:pt x="285" y="1689"/>
                    <a:pt x="365" y="1758"/>
                    <a:pt x="558" y="1834"/>
                  </a:cubicBezTo>
                  <a:cubicBezTo>
                    <a:pt x="751" y="1911"/>
                    <a:pt x="883" y="2285"/>
                    <a:pt x="907" y="2375"/>
                  </a:cubicBezTo>
                  <a:cubicBezTo>
                    <a:pt x="930" y="2466"/>
                    <a:pt x="1171" y="2369"/>
                    <a:pt x="1265" y="2389"/>
                  </a:cubicBezTo>
                  <a:cubicBezTo>
                    <a:pt x="1359" y="2410"/>
                    <a:pt x="1255" y="2604"/>
                    <a:pt x="1336" y="2660"/>
                  </a:cubicBezTo>
                  <a:cubicBezTo>
                    <a:pt x="1416" y="2715"/>
                    <a:pt x="1538" y="2632"/>
                    <a:pt x="1562" y="2729"/>
                  </a:cubicBezTo>
                  <a:cubicBezTo>
                    <a:pt x="1585" y="2826"/>
                    <a:pt x="1402" y="2729"/>
                    <a:pt x="1307" y="2833"/>
                  </a:cubicBezTo>
                  <a:cubicBezTo>
                    <a:pt x="1213" y="2937"/>
                    <a:pt x="1166" y="2986"/>
                    <a:pt x="1128" y="2910"/>
                  </a:cubicBezTo>
                  <a:cubicBezTo>
                    <a:pt x="1091" y="2833"/>
                    <a:pt x="935" y="2882"/>
                    <a:pt x="855" y="2896"/>
                  </a:cubicBezTo>
                  <a:cubicBezTo>
                    <a:pt x="775" y="2910"/>
                    <a:pt x="850" y="2750"/>
                    <a:pt x="855" y="2681"/>
                  </a:cubicBezTo>
                  <a:cubicBezTo>
                    <a:pt x="860" y="2611"/>
                    <a:pt x="747" y="2563"/>
                    <a:pt x="591" y="2695"/>
                  </a:cubicBezTo>
                  <a:cubicBezTo>
                    <a:pt x="436" y="2826"/>
                    <a:pt x="492" y="2778"/>
                    <a:pt x="473" y="2882"/>
                  </a:cubicBezTo>
                  <a:cubicBezTo>
                    <a:pt x="455" y="2986"/>
                    <a:pt x="389" y="2819"/>
                    <a:pt x="290" y="2910"/>
                  </a:cubicBezTo>
                  <a:cubicBezTo>
                    <a:pt x="191" y="3000"/>
                    <a:pt x="31" y="3062"/>
                    <a:pt x="2" y="3152"/>
                  </a:cubicBezTo>
                  <a:cubicBezTo>
                    <a:pt x="-26" y="3243"/>
                    <a:pt x="214" y="3305"/>
                    <a:pt x="308" y="3333"/>
                  </a:cubicBezTo>
                  <a:cubicBezTo>
                    <a:pt x="403" y="3361"/>
                    <a:pt x="195" y="3451"/>
                    <a:pt x="271" y="3485"/>
                  </a:cubicBezTo>
                  <a:cubicBezTo>
                    <a:pt x="346" y="3520"/>
                    <a:pt x="313" y="3624"/>
                    <a:pt x="431" y="3714"/>
                  </a:cubicBezTo>
                  <a:cubicBezTo>
                    <a:pt x="549" y="3805"/>
                    <a:pt x="813" y="3714"/>
                    <a:pt x="883" y="3714"/>
                  </a:cubicBezTo>
                  <a:cubicBezTo>
                    <a:pt x="954" y="3714"/>
                    <a:pt x="1020" y="3839"/>
                    <a:pt x="1076" y="3749"/>
                  </a:cubicBezTo>
                  <a:cubicBezTo>
                    <a:pt x="1133" y="3659"/>
                    <a:pt x="1345" y="3409"/>
                    <a:pt x="1453" y="3555"/>
                  </a:cubicBezTo>
                  <a:cubicBezTo>
                    <a:pt x="1562" y="3701"/>
                    <a:pt x="1336" y="3680"/>
                    <a:pt x="1392" y="3770"/>
                  </a:cubicBezTo>
                  <a:cubicBezTo>
                    <a:pt x="1449" y="3860"/>
                    <a:pt x="1519" y="4075"/>
                    <a:pt x="1416" y="4186"/>
                  </a:cubicBezTo>
                  <a:cubicBezTo>
                    <a:pt x="1312" y="4297"/>
                    <a:pt x="1213" y="4221"/>
                    <a:pt x="1157" y="4214"/>
                  </a:cubicBezTo>
                  <a:cubicBezTo>
                    <a:pt x="1100" y="4207"/>
                    <a:pt x="1133" y="4367"/>
                    <a:pt x="1043" y="4470"/>
                  </a:cubicBezTo>
                  <a:cubicBezTo>
                    <a:pt x="954" y="4575"/>
                    <a:pt x="888" y="4360"/>
                    <a:pt x="775" y="4360"/>
                  </a:cubicBezTo>
                  <a:cubicBezTo>
                    <a:pt x="662" y="4360"/>
                    <a:pt x="685" y="4575"/>
                    <a:pt x="690" y="4679"/>
                  </a:cubicBezTo>
                  <a:cubicBezTo>
                    <a:pt x="695" y="4783"/>
                    <a:pt x="521" y="4658"/>
                    <a:pt x="478" y="4908"/>
                  </a:cubicBezTo>
                  <a:cubicBezTo>
                    <a:pt x="436" y="5157"/>
                    <a:pt x="257" y="4942"/>
                    <a:pt x="374" y="5185"/>
                  </a:cubicBezTo>
                  <a:cubicBezTo>
                    <a:pt x="492" y="5428"/>
                    <a:pt x="473" y="5275"/>
                    <a:pt x="568" y="5372"/>
                  </a:cubicBezTo>
                  <a:cubicBezTo>
                    <a:pt x="662" y="5470"/>
                    <a:pt x="464" y="5643"/>
                    <a:pt x="558" y="5671"/>
                  </a:cubicBezTo>
                  <a:cubicBezTo>
                    <a:pt x="652" y="5699"/>
                    <a:pt x="756" y="5948"/>
                    <a:pt x="822" y="6038"/>
                  </a:cubicBezTo>
                  <a:cubicBezTo>
                    <a:pt x="888" y="6129"/>
                    <a:pt x="973" y="5990"/>
                    <a:pt x="1072" y="5983"/>
                  </a:cubicBezTo>
                  <a:cubicBezTo>
                    <a:pt x="1171" y="5976"/>
                    <a:pt x="1124" y="5775"/>
                    <a:pt x="1180" y="5851"/>
                  </a:cubicBezTo>
                  <a:cubicBezTo>
                    <a:pt x="1237" y="5928"/>
                    <a:pt x="1317" y="6149"/>
                    <a:pt x="1265" y="6205"/>
                  </a:cubicBezTo>
                  <a:cubicBezTo>
                    <a:pt x="1213" y="6260"/>
                    <a:pt x="1255" y="6434"/>
                    <a:pt x="1246" y="6517"/>
                  </a:cubicBezTo>
                  <a:cubicBezTo>
                    <a:pt x="1237" y="6600"/>
                    <a:pt x="1463" y="6573"/>
                    <a:pt x="1477" y="6475"/>
                  </a:cubicBezTo>
                  <a:cubicBezTo>
                    <a:pt x="1491" y="6378"/>
                    <a:pt x="1670" y="6351"/>
                    <a:pt x="1769" y="6510"/>
                  </a:cubicBezTo>
                  <a:cubicBezTo>
                    <a:pt x="1868" y="6670"/>
                    <a:pt x="1901" y="6697"/>
                    <a:pt x="1901" y="6573"/>
                  </a:cubicBezTo>
                  <a:cubicBezTo>
                    <a:pt x="1901" y="6448"/>
                    <a:pt x="1986" y="6309"/>
                    <a:pt x="1990" y="6413"/>
                  </a:cubicBezTo>
                  <a:cubicBezTo>
                    <a:pt x="1995" y="6517"/>
                    <a:pt x="2075" y="6545"/>
                    <a:pt x="2221" y="6448"/>
                  </a:cubicBezTo>
                  <a:cubicBezTo>
                    <a:pt x="2367" y="6351"/>
                    <a:pt x="2301" y="6455"/>
                    <a:pt x="2226" y="6593"/>
                  </a:cubicBezTo>
                  <a:cubicBezTo>
                    <a:pt x="2122" y="6785"/>
                    <a:pt x="2226" y="7065"/>
                    <a:pt x="2151" y="7093"/>
                  </a:cubicBezTo>
                  <a:cubicBezTo>
                    <a:pt x="2075" y="7121"/>
                    <a:pt x="2014" y="7405"/>
                    <a:pt x="1891" y="7426"/>
                  </a:cubicBezTo>
                  <a:cubicBezTo>
                    <a:pt x="1769" y="7447"/>
                    <a:pt x="1562" y="7787"/>
                    <a:pt x="1533" y="7842"/>
                  </a:cubicBezTo>
                  <a:cubicBezTo>
                    <a:pt x="1505" y="7898"/>
                    <a:pt x="1241" y="7731"/>
                    <a:pt x="1204" y="7891"/>
                  </a:cubicBezTo>
                  <a:cubicBezTo>
                    <a:pt x="1166" y="8050"/>
                    <a:pt x="1006" y="8169"/>
                    <a:pt x="1048" y="8231"/>
                  </a:cubicBezTo>
                  <a:cubicBezTo>
                    <a:pt x="1076" y="8273"/>
                    <a:pt x="1293" y="8113"/>
                    <a:pt x="1303" y="8030"/>
                  </a:cubicBezTo>
                  <a:cubicBezTo>
                    <a:pt x="1312" y="7947"/>
                    <a:pt x="1340" y="7960"/>
                    <a:pt x="1378" y="8023"/>
                  </a:cubicBezTo>
                  <a:cubicBezTo>
                    <a:pt x="1416" y="8085"/>
                    <a:pt x="1510" y="7995"/>
                    <a:pt x="1552" y="7940"/>
                  </a:cubicBezTo>
                  <a:cubicBezTo>
                    <a:pt x="1595" y="7884"/>
                    <a:pt x="1665" y="7905"/>
                    <a:pt x="1708" y="7912"/>
                  </a:cubicBezTo>
                  <a:cubicBezTo>
                    <a:pt x="1750" y="7919"/>
                    <a:pt x="1769" y="7835"/>
                    <a:pt x="1896" y="7801"/>
                  </a:cubicBezTo>
                  <a:cubicBezTo>
                    <a:pt x="2023" y="7766"/>
                    <a:pt x="1995" y="7711"/>
                    <a:pt x="2023" y="7613"/>
                  </a:cubicBezTo>
                  <a:cubicBezTo>
                    <a:pt x="2052" y="7516"/>
                    <a:pt x="2353" y="7308"/>
                    <a:pt x="2410" y="7287"/>
                  </a:cubicBezTo>
                  <a:cubicBezTo>
                    <a:pt x="2466" y="7267"/>
                    <a:pt x="2433" y="7128"/>
                    <a:pt x="2495" y="7121"/>
                  </a:cubicBezTo>
                  <a:cubicBezTo>
                    <a:pt x="2556" y="7114"/>
                    <a:pt x="2650" y="7003"/>
                    <a:pt x="2730" y="6906"/>
                  </a:cubicBezTo>
                  <a:cubicBezTo>
                    <a:pt x="2810" y="6809"/>
                    <a:pt x="2829" y="6850"/>
                    <a:pt x="2890" y="6815"/>
                  </a:cubicBezTo>
                  <a:cubicBezTo>
                    <a:pt x="2952" y="6781"/>
                    <a:pt x="2904" y="6600"/>
                    <a:pt x="2966" y="6586"/>
                  </a:cubicBezTo>
                  <a:cubicBezTo>
                    <a:pt x="3027" y="6573"/>
                    <a:pt x="3074" y="6503"/>
                    <a:pt x="3074" y="6427"/>
                  </a:cubicBezTo>
                  <a:cubicBezTo>
                    <a:pt x="3074" y="6351"/>
                    <a:pt x="2919" y="6351"/>
                    <a:pt x="2904" y="6302"/>
                  </a:cubicBezTo>
                  <a:cubicBezTo>
                    <a:pt x="2890" y="6253"/>
                    <a:pt x="3027" y="6073"/>
                    <a:pt x="3079" y="6080"/>
                  </a:cubicBezTo>
                  <a:cubicBezTo>
                    <a:pt x="3131" y="6087"/>
                    <a:pt x="3215" y="6004"/>
                    <a:pt x="3220" y="5893"/>
                  </a:cubicBezTo>
                  <a:cubicBezTo>
                    <a:pt x="3225" y="5782"/>
                    <a:pt x="3300" y="5761"/>
                    <a:pt x="3361" y="5664"/>
                  </a:cubicBezTo>
                  <a:cubicBezTo>
                    <a:pt x="3423" y="5567"/>
                    <a:pt x="3409" y="5484"/>
                    <a:pt x="3470" y="5477"/>
                  </a:cubicBezTo>
                  <a:cubicBezTo>
                    <a:pt x="3531" y="5470"/>
                    <a:pt x="3588" y="5345"/>
                    <a:pt x="3654" y="5289"/>
                  </a:cubicBezTo>
                  <a:cubicBezTo>
                    <a:pt x="3720" y="5234"/>
                    <a:pt x="3654" y="5359"/>
                    <a:pt x="3781" y="5366"/>
                  </a:cubicBezTo>
                  <a:cubicBezTo>
                    <a:pt x="3908" y="5372"/>
                    <a:pt x="3880" y="5546"/>
                    <a:pt x="3785" y="5484"/>
                  </a:cubicBezTo>
                  <a:cubicBezTo>
                    <a:pt x="3691" y="5421"/>
                    <a:pt x="3649" y="5428"/>
                    <a:pt x="3564" y="5546"/>
                  </a:cubicBezTo>
                  <a:cubicBezTo>
                    <a:pt x="3479" y="5664"/>
                    <a:pt x="3545" y="5699"/>
                    <a:pt x="3479" y="5830"/>
                  </a:cubicBezTo>
                  <a:cubicBezTo>
                    <a:pt x="3413" y="5962"/>
                    <a:pt x="3409" y="6045"/>
                    <a:pt x="3493" y="6059"/>
                  </a:cubicBezTo>
                  <a:cubicBezTo>
                    <a:pt x="3578" y="6073"/>
                    <a:pt x="3498" y="6163"/>
                    <a:pt x="3418" y="6198"/>
                  </a:cubicBezTo>
                  <a:cubicBezTo>
                    <a:pt x="3338" y="6233"/>
                    <a:pt x="3394" y="6302"/>
                    <a:pt x="3503" y="6302"/>
                  </a:cubicBezTo>
                  <a:cubicBezTo>
                    <a:pt x="3611" y="6302"/>
                    <a:pt x="3771" y="6073"/>
                    <a:pt x="3922" y="5962"/>
                  </a:cubicBezTo>
                  <a:cubicBezTo>
                    <a:pt x="4073" y="5851"/>
                    <a:pt x="4186" y="5962"/>
                    <a:pt x="4228" y="5941"/>
                  </a:cubicBezTo>
                  <a:cubicBezTo>
                    <a:pt x="4271" y="5921"/>
                    <a:pt x="4181" y="5816"/>
                    <a:pt x="4233" y="5782"/>
                  </a:cubicBezTo>
                  <a:cubicBezTo>
                    <a:pt x="4285" y="5747"/>
                    <a:pt x="4172" y="5726"/>
                    <a:pt x="4139" y="5594"/>
                  </a:cubicBezTo>
                  <a:cubicBezTo>
                    <a:pt x="4106" y="5463"/>
                    <a:pt x="4191" y="5546"/>
                    <a:pt x="4210" y="5442"/>
                  </a:cubicBezTo>
                  <a:cubicBezTo>
                    <a:pt x="4228" y="5338"/>
                    <a:pt x="4280" y="5379"/>
                    <a:pt x="4327" y="5428"/>
                  </a:cubicBezTo>
                  <a:cubicBezTo>
                    <a:pt x="4374" y="5477"/>
                    <a:pt x="4440" y="5379"/>
                    <a:pt x="4483" y="5511"/>
                  </a:cubicBezTo>
                  <a:cubicBezTo>
                    <a:pt x="4525" y="5643"/>
                    <a:pt x="4572" y="5477"/>
                    <a:pt x="4648" y="5567"/>
                  </a:cubicBezTo>
                  <a:cubicBezTo>
                    <a:pt x="4723" y="5657"/>
                    <a:pt x="4633" y="5643"/>
                    <a:pt x="4553" y="5671"/>
                  </a:cubicBezTo>
                  <a:cubicBezTo>
                    <a:pt x="4473" y="5699"/>
                    <a:pt x="4516" y="5858"/>
                    <a:pt x="4577" y="5782"/>
                  </a:cubicBezTo>
                  <a:cubicBezTo>
                    <a:pt x="4638" y="5705"/>
                    <a:pt x="4690" y="5657"/>
                    <a:pt x="4747" y="5733"/>
                  </a:cubicBezTo>
                  <a:cubicBezTo>
                    <a:pt x="4803" y="5810"/>
                    <a:pt x="4827" y="5775"/>
                    <a:pt x="4874" y="5705"/>
                  </a:cubicBezTo>
                  <a:cubicBezTo>
                    <a:pt x="4921" y="5636"/>
                    <a:pt x="4921" y="5712"/>
                    <a:pt x="4921" y="5768"/>
                  </a:cubicBezTo>
                  <a:cubicBezTo>
                    <a:pt x="4921" y="5823"/>
                    <a:pt x="5020" y="5844"/>
                    <a:pt x="5161" y="5879"/>
                  </a:cubicBezTo>
                  <a:cubicBezTo>
                    <a:pt x="5303" y="5914"/>
                    <a:pt x="5557" y="5865"/>
                    <a:pt x="5623" y="5858"/>
                  </a:cubicBezTo>
                  <a:cubicBezTo>
                    <a:pt x="5689" y="5851"/>
                    <a:pt x="5665" y="6004"/>
                    <a:pt x="5811" y="6045"/>
                  </a:cubicBezTo>
                  <a:cubicBezTo>
                    <a:pt x="5957" y="6087"/>
                    <a:pt x="5995" y="5830"/>
                    <a:pt x="6070" y="5921"/>
                  </a:cubicBezTo>
                  <a:cubicBezTo>
                    <a:pt x="6146" y="6011"/>
                    <a:pt x="6070" y="6045"/>
                    <a:pt x="6028" y="6115"/>
                  </a:cubicBezTo>
                  <a:cubicBezTo>
                    <a:pt x="5986" y="6184"/>
                    <a:pt x="6075" y="6191"/>
                    <a:pt x="6132" y="6226"/>
                  </a:cubicBezTo>
                  <a:cubicBezTo>
                    <a:pt x="6188" y="6260"/>
                    <a:pt x="6320" y="6316"/>
                    <a:pt x="6381" y="6406"/>
                  </a:cubicBezTo>
                  <a:cubicBezTo>
                    <a:pt x="6443" y="6496"/>
                    <a:pt x="6480" y="6593"/>
                    <a:pt x="6631" y="6704"/>
                  </a:cubicBezTo>
                  <a:cubicBezTo>
                    <a:pt x="6782" y="6815"/>
                    <a:pt x="6636" y="6427"/>
                    <a:pt x="6754" y="6552"/>
                  </a:cubicBezTo>
                  <a:cubicBezTo>
                    <a:pt x="6871" y="6677"/>
                    <a:pt x="6829" y="6559"/>
                    <a:pt x="6923" y="6683"/>
                  </a:cubicBezTo>
                  <a:cubicBezTo>
                    <a:pt x="7017" y="6809"/>
                    <a:pt x="6984" y="6628"/>
                    <a:pt x="6942" y="6420"/>
                  </a:cubicBezTo>
                  <a:cubicBezTo>
                    <a:pt x="6900" y="6212"/>
                    <a:pt x="6984" y="6351"/>
                    <a:pt x="7027" y="6448"/>
                  </a:cubicBezTo>
                  <a:cubicBezTo>
                    <a:pt x="7069" y="6545"/>
                    <a:pt x="7069" y="6732"/>
                    <a:pt x="7041" y="6857"/>
                  </a:cubicBezTo>
                  <a:cubicBezTo>
                    <a:pt x="7013" y="6982"/>
                    <a:pt x="6871" y="6878"/>
                    <a:pt x="6885" y="6809"/>
                  </a:cubicBezTo>
                  <a:cubicBezTo>
                    <a:pt x="6900" y="6739"/>
                    <a:pt x="6744" y="6767"/>
                    <a:pt x="6740" y="6864"/>
                  </a:cubicBezTo>
                  <a:cubicBezTo>
                    <a:pt x="6735" y="6961"/>
                    <a:pt x="6838" y="7149"/>
                    <a:pt x="6914" y="7169"/>
                  </a:cubicBezTo>
                  <a:cubicBezTo>
                    <a:pt x="6989" y="7190"/>
                    <a:pt x="6933" y="7364"/>
                    <a:pt x="6980" y="7384"/>
                  </a:cubicBezTo>
                  <a:cubicBezTo>
                    <a:pt x="7044" y="7413"/>
                    <a:pt x="7041" y="7593"/>
                    <a:pt x="7079" y="7565"/>
                  </a:cubicBezTo>
                  <a:cubicBezTo>
                    <a:pt x="7116" y="7537"/>
                    <a:pt x="7102" y="7322"/>
                    <a:pt x="7060" y="7225"/>
                  </a:cubicBezTo>
                  <a:cubicBezTo>
                    <a:pt x="7017" y="7128"/>
                    <a:pt x="7036" y="6989"/>
                    <a:pt x="7093" y="7017"/>
                  </a:cubicBezTo>
                  <a:cubicBezTo>
                    <a:pt x="7149" y="7044"/>
                    <a:pt x="7093" y="7190"/>
                    <a:pt x="7121" y="7239"/>
                  </a:cubicBezTo>
                  <a:cubicBezTo>
                    <a:pt x="7149" y="7287"/>
                    <a:pt x="7182" y="7190"/>
                    <a:pt x="7248" y="7135"/>
                  </a:cubicBezTo>
                  <a:cubicBezTo>
                    <a:pt x="7314" y="7079"/>
                    <a:pt x="7220" y="6919"/>
                    <a:pt x="7244" y="6836"/>
                  </a:cubicBezTo>
                  <a:cubicBezTo>
                    <a:pt x="7267" y="6753"/>
                    <a:pt x="7343" y="6906"/>
                    <a:pt x="7371" y="7051"/>
                  </a:cubicBezTo>
                  <a:cubicBezTo>
                    <a:pt x="7399" y="7197"/>
                    <a:pt x="7300" y="7190"/>
                    <a:pt x="7300" y="7267"/>
                  </a:cubicBezTo>
                  <a:cubicBezTo>
                    <a:pt x="7300" y="7343"/>
                    <a:pt x="7211" y="7308"/>
                    <a:pt x="7182" y="7350"/>
                  </a:cubicBezTo>
                  <a:cubicBezTo>
                    <a:pt x="7154" y="7391"/>
                    <a:pt x="7168" y="7669"/>
                    <a:pt x="7206" y="7676"/>
                  </a:cubicBezTo>
                  <a:cubicBezTo>
                    <a:pt x="7244" y="7683"/>
                    <a:pt x="7267" y="7447"/>
                    <a:pt x="7291" y="7565"/>
                  </a:cubicBezTo>
                  <a:cubicBezTo>
                    <a:pt x="7314" y="7683"/>
                    <a:pt x="7404" y="7412"/>
                    <a:pt x="7427" y="7523"/>
                  </a:cubicBezTo>
                  <a:cubicBezTo>
                    <a:pt x="7451" y="7634"/>
                    <a:pt x="7564" y="7759"/>
                    <a:pt x="7606" y="7731"/>
                  </a:cubicBezTo>
                  <a:cubicBezTo>
                    <a:pt x="7649" y="7704"/>
                    <a:pt x="7588" y="7586"/>
                    <a:pt x="7522" y="7579"/>
                  </a:cubicBezTo>
                  <a:cubicBezTo>
                    <a:pt x="7456" y="7572"/>
                    <a:pt x="7465" y="7412"/>
                    <a:pt x="7526" y="7405"/>
                  </a:cubicBezTo>
                  <a:cubicBezTo>
                    <a:pt x="7588" y="7398"/>
                    <a:pt x="7696" y="7634"/>
                    <a:pt x="7691" y="7718"/>
                  </a:cubicBezTo>
                  <a:cubicBezTo>
                    <a:pt x="7686" y="7801"/>
                    <a:pt x="7635" y="7794"/>
                    <a:pt x="7583" y="7877"/>
                  </a:cubicBezTo>
                  <a:cubicBezTo>
                    <a:pt x="7531" y="7960"/>
                    <a:pt x="7460" y="7738"/>
                    <a:pt x="7399" y="7745"/>
                  </a:cubicBezTo>
                  <a:cubicBezTo>
                    <a:pt x="7338" y="7752"/>
                    <a:pt x="7399" y="7891"/>
                    <a:pt x="7427" y="7988"/>
                  </a:cubicBezTo>
                  <a:cubicBezTo>
                    <a:pt x="7456" y="8085"/>
                    <a:pt x="7352" y="8217"/>
                    <a:pt x="7432" y="8293"/>
                  </a:cubicBezTo>
                  <a:cubicBezTo>
                    <a:pt x="7512" y="8370"/>
                    <a:pt x="7489" y="8245"/>
                    <a:pt x="7503" y="8189"/>
                  </a:cubicBezTo>
                  <a:cubicBezTo>
                    <a:pt x="7517" y="8134"/>
                    <a:pt x="7578" y="8203"/>
                    <a:pt x="7620" y="8252"/>
                  </a:cubicBezTo>
                  <a:cubicBezTo>
                    <a:pt x="7660" y="8297"/>
                    <a:pt x="7668" y="8141"/>
                    <a:pt x="7668" y="8078"/>
                  </a:cubicBezTo>
                  <a:cubicBezTo>
                    <a:pt x="7668" y="8016"/>
                    <a:pt x="7738" y="8050"/>
                    <a:pt x="7776" y="8134"/>
                  </a:cubicBezTo>
                  <a:cubicBezTo>
                    <a:pt x="7814" y="8217"/>
                    <a:pt x="7818" y="8044"/>
                    <a:pt x="7875" y="8057"/>
                  </a:cubicBezTo>
                  <a:cubicBezTo>
                    <a:pt x="7931" y="8071"/>
                    <a:pt x="7894" y="8203"/>
                    <a:pt x="7894" y="8279"/>
                  </a:cubicBezTo>
                  <a:cubicBezTo>
                    <a:pt x="7894" y="8356"/>
                    <a:pt x="7993" y="8217"/>
                    <a:pt x="7983" y="8300"/>
                  </a:cubicBezTo>
                  <a:cubicBezTo>
                    <a:pt x="7982" y="8313"/>
                    <a:pt x="7982" y="8324"/>
                    <a:pt x="7983" y="8335"/>
                  </a:cubicBezTo>
                  <a:cubicBezTo>
                    <a:pt x="8035" y="8280"/>
                    <a:pt x="8089" y="8224"/>
                    <a:pt x="8128" y="8184"/>
                  </a:cubicBezTo>
                  <a:cubicBezTo>
                    <a:pt x="8228" y="8083"/>
                    <a:pt x="8052" y="8018"/>
                    <a:pt x="8084" y="7898"/>
                  </a:cubicBezTo>
                  <a:close/>
                </a:path>
              </a:pathLst>
            </a:custGeom>
            <a:solidFill>
              <a:srgbClr val="E5E7EB"/>
            </a:solidFill>
            <a:ln w="6350" cap="flat">
              <a:solidFill>
                <a:srgbClr val="A6AAA9"/>
              </a:solidFill>
              <a:prstDash val="solid"/>
              <a:round/>
            </a:ln>
            <a:effectLst/>
          </p:spPr>
          <p:txBody>
            <a:bodyPr wrap="square" lIns="19050" tIns="19050" rIns="19050" bIns="19050" numCol="1" anchor="ctr">
              <a:noAutofit/>
            </a:bodyPr>
            <a:lstStyle/>
            <a:p>
              <a:endParaRPr sz="2000"/>
            </a:p>
          </p:txBody>
        </p:sp>
        <p:sp>
          <p:nvSpPr>
            <p:cNvPr id="335" name="Shape 3364">
              <a:extLst>
                <a:ext uri="{FF2B5EF4-FFF2-40B4-BE49-F238E27FC236}">
                  <a16:creationId xmlns:a16="http://schemas.microsoft.com/office/drawing/2014/main" id="{213EC889-F9B5-41B2-9432-A45DB1572DC3}"/>
                </a:ext>
              </a:extLst>
            </p:cNvPr>
            <p:cNvSpPr/>
            <p:nvPr/>
          </p:nvSpPr>
          <p:spPr>
            <a:xfrm>
              <a:off x="9582484" y="4044167"/>
              <a:ext cx="760062" cy="54538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38" h="21444" extrusionOk="0">
                  <a:moveTo>
                    <a:pt x="21226" y="11467"/>
                  </a:moveTo>
                  <a:cubicBezTo>
                    <a:pt x="21101" y="10282"/>
                    <a:pt x="19399" y="11822"/>
                    <a:pt x="19764" y="12165"/>
                  </a:cubicBezTo>
                  <a:cubicBezTo>
                    <a:pt x="20507" y="12862"/>
                    <a:pt x="21349" y="12653"/>
                    <a:pt x="21226" y="11467"/>
                  </a:cubicBezTo>
                  <a:close/>
                  <a:moveTo>
                    <a:pt x="21079" y="3848"/>
                  </a:moveTo>
                  <a:cubicBezTo>
                    <a:pt x="20482" y="3830"/>
                    <a:pt x="19816" y="3920"/>
                    <a:pt x="19358" y="3777"/>
                  </a:cubicBezTo>
                  <a:cubicBezTo>
                    <a:pt x="18816" y="3609"/>
                    <a:pt x="17670" y="3524"/>
                    <a:pt x="17369" y="3099"/>
                  </a:cubicBezTo>
                  <a:cubicBezTo>
                    <a:pt x="17067" y="2677"/>
                    <a:pt x="16585" y="2336"/>
                    <a:pt x="16585" y="2844"/>
                  </a:cubicBezTo>
                  <a:cubicBezTo>
                    <a:pt x="16585" y="3354"/>
                    <a:pt x="15741" y="3439"/>
                    <a:pt x="15260" y="3014"/>
                  </a:cubicBezTo>
                  <a:cubicBezTo>
                    <a:pt x="14777" y="2589"/>
                    <a:pt x="13994" y="2252"/>
                    <a:pt x="13632" y="1912"/>
                  </a:cubicBezTo>
                  <a:cubicBezTo>
                    <a:pt x="13441" y="1734"/>
                    <a:pt x="13051" y="1506"/>
                    <a:pt x="12679" y="1246"/>
                  </a:cubicBezTo>
                  <a:cubicBezTo>
                    <a:pt x="12176" y="1383"/>
                    <a:pt x="10733" y="637"/>
                    <a:pt x="9781" y="801"/>
                  </a:cubicBezTo>
                  <a:cubicBezTo>
                    <a:pt x="8765" y="975"/>
                    <a:pt x="5520" y="591"/>
                    <a:pt x="4256" y="732"/>
                  </a:cubicBezTo>
                  <a:cubicBezTo>
                    <a:pt x="2993" y="871"/>
                    <a:pt x="2918" y="0"/>
                    <a:pt x="2226" y="0"/>
                  </a:cubicBezTo>
                  <a:cubicBezTo>
                    <a:pt x="1532" y="0"/>
                    <a:pt x="1829" y="1183"/>
                    <a:pt x="838" y="1219"/>
                  </a:cubicBezTo>
                  <a:cubicBezTo>
                    <a:pt x="-153" y="1254"/>
                    <a:pt x="-251" y="2126"/>
                    <a:pt x="466" y="2928"/>
                  </a:cubicBezTo>
                  <a:cubicBezTo>
                    <a:pt x="876" y="3385"/>
                    <a:pt x="826" y="4348"/>
                    <a:pt x="768" y="5232"/>
                  </a:cubicBezTo>
                  <a:cubicBezTo>
                    <a:pt x="973" y="5196"/>
                    <a:pt x="1125" y="5116"/>
                    <a:pt x="1214" y="4965"/>
                  </a:cubicBezTo>
                  <a:cubicBezTo>
                    <a:pt x="1516" y="4457"/>
                    <a:pt x="1816" y="4540"/>
                    <a:pt x="1816" y="5051"/>
                  </a:cubicBezTo>
                  <a:cubicBezTo>
                    <a:pt x="1816" y="5560"/>
                    <a:pt x="2480" y="5391"/>
                    <a:pt x="2842" y="5391"/>
                  </a:cubicBezTo>
                  <a:cubicBezTo>
                    <a:pt x="3203" y="5391"/>
                    <a:pt x="3082" y="5816"/>
                    <a:pt x="3505" y="5391"/>
                  </a:cubicBezTo>
                  <a:cubicBezTo>
                    <a:pt x="3927" y="4965"/>
                    <a:pt x="4529" y="5135"/>
                    <a:pt x="4529" y="5645"/>
                  </a:cubicBezTo>
                  <a:cubicBezTo>
                    <a:pt x="4529" y="6153"/>
                    <a:pt x="5434" y="5898"/>
                    <a:pt x="4952" y="6578"/>
                  </a:cubicBezTo>
                  <a:cubicBezTo>
                    <a:pt x="4469" y="7256"/>
                    <a:pt x="3866" y="7426"/>
                    <a:pt x="3866" y="7934"/>
                  </a:cubicBezTo>
                  <a:cubicBezTo>
                    <a:pt x="3866" y="8444"/>
                    <a:pt x="4409" y="9544"/>
                    <a:pt x="3987" y="10140"/>
                  </a:cubicBezTo>
                  <a:cubicBezTo>
                    <a:pt x="3566" y="10733"/>
                    <a:pt x="4108" y="11751"/>
                    <a:pt x="3687" y="11751"/>
                  </a:cubicBezTo>
                  <a:cubicBezTo>
                    <a:pt x="3264" y="11751"/>
                    <a:pt x="2782" y="12005"/>
                    <a:pt x="3264" y="12683"/>
                  </a:cubicBezTo>
                  <a:cubicBezTo>
                    <a:pt x="3746" y="13364"/>
                    <a:pt x="4108" y="13957"/>
                    <a:pt x="3746" y="13957"/>
                  </a:cubicBezTo>
                  <a:cubicBezTo>
                    <a:pt x="3385" y="13957"/>
                    <a:pt x="3143" y="14975"/>
                    <a:pt x="3324" y="15229"/>
                  </a:cubicBezTo>
                  <a:cubicBezTo>
                    <a:pt x="3505" y="15483"/>
                    <a:pt x="4349" y="16247"/>
                    <a:pt x="3687" y="16417"/>
                  </a:cubicBezTo>
                  <a:cubicBezTo>
                    <a:pt x="3023" y="16586"/>
                    <a:pt x="3023" y="17349"/>
                    <a:pt x="3023" y="17859"/>
                  </a:cubicBezTo>
                  <a:cubicBezTo>
                    <a:pt x="3023" y="18047"/>
                    <a:pt x="3130" y="18334"/>
                    <a:pt x="3266" y="18626"/>
                  </a:cubicBezTo>
                  <a:cubicBezTo>
                    <a:pt x="3574" y="18548"/>
                    <a:pt x="3878" y="18535"/>
                    <a:pt x="4158" y="18719"/>
                  </a:cubicBezTo>
                  <a:cubicBezTo>
                    <a:pt x="4850" y="19171"/>
                    <a:pt x="5253" y="21600"/>
                    <a:pt x="6189" y="21436"/>
                  </a:cubicBezTo>
                  <a:cubicBezTo>
                    <a:pt x="6586" y="21366"/>
                    <a:pt x="6387" y="20948"/>
                    <a:pt x="6586" y="20669"/>
                  </a:cubicBezTo>
                  <a:cubicBezTo>
                    <a:pt x="6784" y="20391"/>
                    <a:pt x="7155" y="20600"/>
                    <a:pt x="7552" y="20600"/>
                  </a:cubicBezTo>
                  <a:cubicBezTo>
                    <a:pt x="7947" y="20600"/>
                    <a:pt x="8146" y="19799"/>
                    <a:pt x="9087" y="19764"/>
                  </a:cubicBezTo>
                  <a:cubicBezTo>
                    <a:pt x="10029" y="19730"/>
                    <a:pt x="10623" y="19623"/>
                    <a:pt x="11217" y="19659"/>
                  </a:cubicBezTo>
                  <a:cubicBezTo>
                    <a:pt x="11812" y="19693"/>
                    <a:pt x="12283" y="19414"/>
                    <a:pt x="12431" y="18823"/>
                  </a:cubicBezTo>
                  <a:cubicBezTo>
                    <a:pt x="12579" y="18230"/>
                    <a:pt x="13075" y="17707"/>
                    <a:pt x="13744" y="17567"/>
                  </a:cubicBezTo>
                  <a:cubicBezTo>
                    <a:pt x="14413" y="17429"/>
                    <a:pt x="14314" y="16451"/>
                    <a:pt x="14363" y="15894"/>
                  </a:cubicBezTo>
                  <a:cubicBezTo>
                    <a:pt x="14413" y="15338"/>
                    <a:pt x="15528" y="14500"/>
                    <a:pt x="15602" y="14082"/>
                  </a:cubicBezTo>
                  <a:cubicBezTo>
                    <a:pt x="15676" y="13662"/>
                    <a:pt x="14957" y="12059"/>
                    <a:pt x="15626" y="10630"/>
                  </a:cubicBezTo>
                  <a:cubicBezTo>
                    <a:pt x="16295" y="9202"/>
                    <a:pt x="17014" y="9132"/>
                    <a:pt x="17014" y="8329"/>
                  </a:cubicBezTo>
                  <a:cubicBezTo>
                    <a:pt x="17014" y="7594"/>
                    <a:pt x="17707" y="7320"/>
                    <a:pt x="18550" y="7178"/>
                  </a:cubicBezTo>
                  <a:cubicBezTo>
                    <a:pt x="19392" y="7041"/>
                    <a:pt x="19665" y="6238"/>
                    <a:pt x="20384" y="5820"/>
                  </a:cubicBezTo>
                  <a:cubicBezTo>
                    <a:pt x="20986" y="5469"/>
                    <a:pt x="21201" y="4842"/>
                    <a:pt x="21079" y="3848"/>
                  </a:cubicBezTo>
                  <a:close/>
                </a:path>
              </a:pathLst>
            </a:custGeom>
            <a:solidFill>
              <a:srgbClr val="E5E7EB"/>
            </a:solidFill>
            <a:ln w="6350" cap="flat">
              <a:solidFill>
                <a:srgbClr val="A6AAA9"/>
              </a:solidFill>
              <a:prstDash val="solid"/>
              <a:round/>
            </a:ln>
            <a:effectLst/>
          </p:spPr>
          <p:txBody>
            <a:bodyPr wrap="square" lIns="19050" tIns="19050" rIns="19050" bIns="19050" numCol="1" anchor="ctr">
              <a:noAutofit/>
            </a:bodyPr>
            <a:lstStyle/>
            <a:p>
              <a:endParaRPr sz="2000"/>
            </a:p>
          </p:txBody>
        </p:sp>
        <p:sp>
          <p:nvSpPr>
            <p:cNvPr id="336" name="Shape 3365">
              <a:extLst>
                <a:ext uri="{FF2B5EF4-FFF2-40B4-BE49-F238E27FC236}">
                  <a16:creationId xmlns:a16="http://schemas.microsoft.com/office/drawing/2014/main" id="{D212D95C-ADCA-4143-870A-CEF0EA52BC4A}"/>
                </a:ext>
              </a:extLst>
            </p:cNvPr>
            <p:cNvSpPr/>
            <p:nvPr/>
          </p:nvSpPr>
          <p:spPr>
            <a:xfrm>
              <a:off x="10917259" y="3805103"/>
              <a:ext cx="201785" cy="11062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92" h="21137" extrusionOk="0">
                  <a:moveTo>
                    <a:pt x="47" y="18654"/>
                  </a:moveTo>
                  <a:cubicBezTo>
                    <a:pt x="1570" y="17559"/>
                    <a:pt x="3286" y="17118"/>
                    <a:pt x="4123" y="17724"/>
                  </a:cubicBezTo>
                  <a:cubicBezTo>
                    <a:pt x="4861" y="18254"/>
                    <a:pt x="5103" y="19644"/>
                    <a:pt x="5236" y="21137"/>
                  </a:cubicBezTo>
                  <a:cubicBezTo>
                    <a:pt x="6539" y="20797"/>
                    <a:pt x="8929" y="20130"/>
                    <a:pt x="9739" y="19579"/>
                  </a:cubicBezTo>
                  <a:cubicBezTo>
                    <a:pt x="10874" y="18815"/>
                    <a:pt x="13421" y="21360"/>
                    <a:pt x="13703" y="19834"/>
                  </a:cubicBezTo>
                  <a:cubicBezTo>
                    <a:pt x="13985" y="18310"/>
                    <a:pt x="14834" y="14754"/>
                    <a:pt x="15968" y="14754"/>
                  </a:cubicBezTo>
                  <a:cubicBezTo>
                    <a:pt x="17103" y="14754"/>
                    <a:pt x="16392" y="9416"/>
                    <a:pt x="17528" y="9159"/>
                  </a:cubicBezTo>
                  <a:cubicBezTo>
                    <a:pt x="18659" y="8910"/>
                    <a:pt x="21492" y="4336"/>
                    <a:pt x="21492" y="4336"/>
                  </a:cubicBezTo>
                  <a:cubicBezTo>
                    <a:pt x="21492" y="4336"/>
                    <a:pt x="20361" y="273"/>
                    <a:pt x="19934" y="17"/>
                  </a:cubicBezTo>
                  <a:cubicBezTo>
                    <a:pt x="19509" y="-240"/>
                    <a:pt x="18092" y="2554"/>
                    <a:pt x="15543" y="2554"/>
                  </a:cubicBezTo>
                  <a:cubicBezTo>
                    <a:pt x="12996" y="2554"/>
                    <a:pt x="11156" y="6117"/>
                    <a:pt x="10023" y="6117"/>
                  </a:cubicBezTo>
                  <a:cubicBezTo>
                    <a:pt x="8889" y="6117"/>
                    <a:pt x="5348" y="4080"/>
                    <a:pt x="2942" y="3829"/>
                  </a:cubicBezTo>
                  <a:cubicBezTo>
                    <a:pt x="2091" y="3745"/>
                    <a:pt x="1208" y="3617"/>
                    <a:pt x="383" y="3463"/>
                  </a:cubicBezTo>
                  <a:cubicBezTo>
                    <a:pt x="149" y="7301"/>
                    <a:pt x="-108" y="13223"/>
                    <a:pt x="47" y="18654"/>
                  </a:cubicBezTo>
                  <a:close/>
                </a:path>
              </a:pathLst>
            </a:custGeom>
            <a:solidFill>
              <a:srgbClr val="E5E7EB"/>
            </a:solidFill>
            <a:ln w="6350" cap="flat">
              <a:solidFill>
                <a:srgbClr val="A6AAA9"/>
              </a:solidFill>
              <a:prstDash val="solid"/>
              <a:round/>
            </a:ln>
            <a:effectLst/>
          </p:spPr>
          <p:txBody>
            <a:bodyPr wrap="square" lIns="19050" tIns="19050" rIns="19050" bIns="19050" numCol="1" anchor="ctr">
              <a:noAutofit/>
            </a:bodyPr>
            <a:lstStyle/>
            <a:p>
              <a:endParaRPr sz="2000"/>
            </a:p>
          </p:txBody>
        </p:sp>
        <p:sp>
          <p:nvSpPr>
            <p:cNvPr id="337" name="Shape 3366">
              <a:extLst>
                <a:ext uri="{FF2B5EF4-FFF2-40B4-BE49-F238E27FC236}">
                  <a16:creationId xmlns:a16="http://schemas.microsoft.com/office/drawing/2014/main" id="{6F088940-33C9-4F05-9015-4A8B09253BB0}"/>
                </a:ext>
              </a:extLst>
            </p:cNvPr>
            <p:cNvSpPr/>
            <p:nvPr/>
          </p:nvSpPr>
          <p:spPr>
            <a:xfrm>
              <a:off x="11335622" y="4183621"/>
              <a:ext cx="380270" cy="47480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559" extrusionOk="0">
                  <a:moveTo>
                    <a:pt x="18478" y="20310"/>
                  </a:moveTo>
                  <a:cubicBezTo>
                    <a:pt x="17670" y="19949"/>
                    <a:pt x="14046" y="20552"/>
                    <a:pt x="13091" y="19828"/>
                  </a:cubicBezTo>
                  <a:cubicBezTo>
                    <a:pt x="12134" y="19103"/>
                    <a:pt x="10181" y="20399"/>
                    <a:pt x="11025" y="20512"/>
                  </a:cubicBezTo>
                  <a:cubicBezTo>
                    <a:pt x="12232" y="20673"/>
                    <a:pt x="14046" y="21518"/>
                    <a:pt x="16009" y="21558"/>
                  </a:cubicBezTo>
                  <a:cubicBezTo>
                    <a:pt x="17975" y="21600"/>
                    <a:pt x="20642" y="20834"/>
                    <a:pt x="20594" y="20431"/>
                  </a:cubicBezTo>
                  <a:cubicBezTo>
                    <a:pt x="20542" y="20028"/>
                    <a:pt x="19284" y="20673"/>
                    <a:pt x="18478" y="20310"/>
                  </a:cubicBezTo>
                  <a:close/>
                  <a:moveTo>
                    <a:pt x="21324" y="0"/>
                  </a:moveTo>
                  <a:cubicBezTo>
                    <a:pt x="20566" y="62"/>
                    <a:pt x="19517" y="287"/>
                    <a:pt x="19687" y="627"/>
                  </a:cubicBezTo>
                  <a:cubicBezTo>
                    <a:pt x="19887" y="1029"/>
                    <a:pt x="19181" y="1269"/>
                    <a:pt x="18379" y="1269"/>
                  </a:cubicBezTo>
                  <a:cubicBezTo>
                    <a:pt x="18379" y="1269"/>
                    <a:pt x="15556" y="1111"/>
                    <a:pt x="14751" y="788"/>
                  </a:cubicBezTo>
                  <a:cubicBezTo>
                    <a:pt x="14140" y="545"/>
                    <a:pt x="11450" y="668"/>
                    <a:pt x="10181" y="744"/>
                  </a:cubicBezTo>
                  <a:cubicBezTo>
                    <a:pt x="10175" y="784"/>
                    <a:pt x="10157" y="825"/>
                    <a:pt x="10118" y="867"/>
                  </a:cubicBezTo>
                  <a:cubicBezTo>
                    <a:pt x="9815" y="1230"/>
                    <a:pt x="7399" y="2215"/>
                    <a:pt x="6945" y="2034"/>
                  </a:cubicBezTo>
                  <a:cubicBezTo>
                    <a:pt x="6492" y="1854"/>
                    <a:pt x="6265" y="2638"/>
                    <a:pt x="5361" y="2819"/>
                  </a:cubicBezTo>
                  <a:cubicBezTo>
                    <a:pt x="4452" y="3000"/>
                    <a:pt x="3094" y="2758"/>
                    <a:pt x="3019" y="3061"/>
                  </a:cubicBezTo>
                  <a:cubicBezTo>
                    <a:pt x="2942" y="3363"/>
                    <a:pt x="2337" y="4208"/>
                    <a:pt x="1810" y="4630"/>
                  </a:cubicBezTo>
                  <a:cubicBezTo>
                    <a:pt x="1281" y="5053"/>
                    <a:pt x="1734" y="5537"/>
                    <a:pt x="979" y="5656"/>
                  </a:cubicBezTo>
                  <a:cubicBezTo>
                    <a:pt x="482" y="5738"/>
                    <a:pt x="275" y="6476"/>
                    <a:pt x="0" y="7127"/>
                  </a:cubicBezTo>
                  <a:cubicBezTo>
                    <a:pt x="48" y="7145"/>
                    <a:pt x="94" y="7174"/>
                    <a:pt x="147" y="7188"/>
                  </a:cubicBezTo>
                  <a:cubicBezTo>
                    <a:pt x="1254" y="7468"/>
                    <a:pt x="2111" y="8517"/>
                    <a:pt x="1960" y="9522"/>
                  </a:cubicBezTo>
                  <a:cubicBezTo>
                    <a:pt x="1810" y="10529"/>
                    <a:pt x="3572" y="10892"/>
                    <a:pt x="4377" y="10166"/>
                  </a:cubicBezTo>
                  <a:cubicBezTo>
                    <a:pt x="5183" y="9442"/>
                    <a:pt x="7449" y="10569"/>
                    <a:pt x="7449" y="11052"/>
                  </a:cubicBezTo>
                  <a:cubicBezTo>
                    <a:pt x="7449" y="11534"/>
                    <a:pt x="5133" y="10529"/>
                    <a:pt x="3821" y="11294"/>
                  </a:cubicBezTo>
                  <a:cubicBezTo>
                    <a:pt x="2515" y="12057"/>
                    <a:pt x="4830" y="12783"/>
                    <a:pt x="4530" y="13588"/>
                  </a:cubicBezTo>
                  <a:cubicBezTo>
                    <a:pt x="4226" y="14394"/>
                    <a:pt x="5133" y="15519"/>
                    <a:pt x="6291" y="15481"/>
                  </a:cubicBezTo>
                  <a:cubicBezTo>
                    <a:pt x="7452" y="15441"/>
                    <a:pt x="8759" y="16970"/>
                    <a:pt x="9463" y="16687"/>
                  </a:cubicBezTo>
                  <a:cubicBezTo>
                    <a:pt x="10170" y="16407"/>
                    <a:pt x="8608" y="14273"/>
                    <a:pt x="8859" y="13951"/>
                  </a:cubicBezTo>
                  <a:cubicBezTo>
                    <a:pt x="9113" y="13628"/>
                    <a:pt x="10520" y="14514"/>
                    <a:pt x="11225" y="13869"/>
                  </a:cubicBezTo>
                  <a:cubicBezTo>
                    <a:pt x="11932" y="13226"/>
                    <a:pt x="10723" y="12743"/>
                    <a:pt x="9665" y="12783"/>
                  </a:cubicBezTo>
                  <a:cubicBezTo>
                    <a:pt x="8608" y="12823"/>
                    <a:pt x="9615" y="11655"/>
                    <a:pt x="10874" y="12259"/>
                  </a:cubicBezTo>
                  <a:cubicBezTo>
                    <a:pt x="12132" y="12862"/>
                    <a:pt x="12737" y="12099"/>
                    <a:pt x="13339" y="12017"/>
                  </a:cubicBezTo>
                  <a:cubicBezTo>
                    <a:pt x="13943" y="11937"/>
                    <a:pt x="14095" y="10207"/>
                    <a:pt x="12232" y="9805"/>
                  </a:cubicBezTo>
                  <a:cubicBezTo>
                    <a:pt x="10371" y="9403"/>
                    <a:pt x="10621" y="10892"/>
                    <a:pt x="9412" y="9883"/>
                  </a:cubicBezTo>
                  <a:cubicBezTo>
                    <a:pt x="8204" y="8879"/>
                    <a:pt x="10520" y="9279"/>
                    <a:pt x="10520" y="8435"/>
                  </a:cubicBezTo>
                  <a:cubicBezTo>
                    <a:pt x="10520" y="7590"/>
                    <a:pt x="8657" y="6382"/>
                    <a:pt x="7751" y="5376"/>
                  </a:cubicBezTo>
                  <a:cubicBezTo>
                    <a:pt x="6844" y="4371"/>
                    <a:pt x="9012" y="3886"/>
                    <a:pt x="9513" y="4613"/>
                  </a:cubicBezTo>
                  <a:cubicBezTo>
                    <a:pt x="10018" y="5336"/>
                    <a:pt x="11376" y="5216"/>
                    <a:pt x="12232" y="4933"/>
                  </a:cubicBezTo>
                  <a:cubicBezTo>
                    <a:pt x="13091" y="4652"/>
                    <a:pt x="11326" y="3363"/>
                    <a:pt x="12886" y="2880"/>
                  </a:cubicBezTo>
                  <a:cubicBezTo>
                    <a:pt x="14449" y="2396"/>
                    <a:pt x="14449" y="3242"/>
                    <a:pt x="14953" y="3404"/>
                  </a:cubicBezTo>
                  <a:cubicBezTo>
                    <a:pt x="15456" y="3564"/>
                    <a:pt x="15909" y="2396"/>
                    <a:pt x="17520" y="2396"/>
                  </a:cubicBezTo>
                  <a:cubicBezTo>
                    <a:pt x="18359" y="2396"/>
                    <a:pt x="19101" y="2842"/>
                    <a:pt x="19820" y="3270"/>
                  </a:cubicBezTo>
                  <a:cubicBezTo>
                    <a:pt x="20258" y="2886"/>
                    <a:pt x="20618" y="2663"/>
                    <a:pt x="20618" y="2337"/>
                  </a:cubicBezTo>
                  <a:cubicBezTo>
                    <a:pt x="20618" y="1913"/>
                    <a:pt x="21600" y="1732"/>
                    <a:pt x="21600" y="1068"/>
                  </a:cubicBezTo>
                  <a:cubicBezTo>
                    <a:pt x="21600" y="750"/>
                    <a:pt x="21442" y="348"/>
                    <a:pt x="21324" y="0"/>
                  </a:cubicBezTo>
                  <a:close/>
                </a:path>
              </a:pathLst>
            </a:custGeom>
            <a:solidFill>
              <a:srgbClr val="E5E7EB"/>
            </a:solidFill>
            <a:ln w="6350" cap="flat">
              <a:solidFill>
                <a:srgbClr val="A6AAA9"/>
              </a:solidFill>
              <a:prstDash val="solid"/>
              <a:round/>
            </a:ln>
            <a:effectLst/>
          </p:spPr>
          <p:txBody>
            <a:bodyPr wrap="square" lIns="19050" tIns="19050" rIns="19050" bIns="19050" numCol="1" anchor="ctr">
              <a:noAutofit/>
            </a:bodyPr>
            <a:lstStyle/>
            <a:p>
              <a:endParaRPr sz="2000"/>
            </a:p>
          </p:txBody>
        </p:sp>
        <p:sp>
          <p:nvSpPr>
            <p:cNvPr id="338" name="Shape 3367">
              <a:extLst>
                <a:ext uri="{FF2B5EF4-FFF2-40B4-BE49-F238E27FC236}">
                  <a16:creationId xmlns:a16="http://schemas.microsoft.com/office/drawing/2014/main" id="{33479702-C27E-426B-A42A-A655C6C6972B}"/>
                </a:ext>
              </a:extLst>
            </p:cNvPr>
            <p:cNvSpPr/>
            <p:nvPr/>
          </p:nvSpPr>
          <p:spPr>
            <a:xfrm>
              <a:off x="12052812" y="4601983"/>
              <a:ext cx="138684" cy="7876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8874" h="17293" extrusionOk="0">
                  <a:moveTo>
                    <a:pt x="12845" y="11820"/>
                  </a:moveTo>
                  <a:cubicBezTo>
                    <a:pt x="12606" y="9669"/>
                    <a:pt x="14415" y="5199"/>
                    <a:pt x="17187" y="3448"/>
                  </a:cubicBezTo>
                  <a:cubicBezTo>
                    <a:pt x="19959" y="1703"/>
                    <a:pt x="18876" y="-1609"/>
                    <a:pt x="17070" y="915"/>
                  </a:cubicBezTo>
                  <a:cubicBezTo>
                    <a:pt x="15257" y="3448"/>
                    <a:pt x="10909" y="6167"/>
                    <a:pt x="5487" y="6562"/>
                  </a:cubicBezTo>
                  <a:cubicBezTo>
                    <a:pt x="56" y="6953"/>
                    <a:pt x="-1641" y="12721"/>
                    <a:pt x="1745" y="15905"/>
                  </a:cubicBezTo>
                  <a:cubicBezTo>
                    <a:pt x="6090" y="19991"/>
                    <a:pt x="13086" y="13960"/>
                    <a:pt x="12845" y="11820"/>
                  </a:cubicBezTo>
                  <a:close/>
                </a:path>
              </a:pathLst>
            </a:custGeom>
            <a:solidFill>
              <a:srgbClr val="E5E7EB"/>
            </a:solidFill>
            <a:ln w="6350" cap="flat">
              <a:solidFill>
                <a:srgbClr val="A6AAA9"/>
              </a:solidFill>
              <a:prstDash val="solid"/>
              <a:round/>
            </a:ln>
            <a:effectLst/>
          </p:spPr>
          <p:txBody>
            <a:bodyPr wrap="square" lIns="19050" tIns="19050" rIns="19050" bIns="19050" numCol="1" anchor="ctr">
              <a:noAutofit/>
            </a:bodyPr>
            <a:lstStyle/>
            <a:p>
              <a:endParaRPr sz="2000"/>
            </a:p>
          </p:txBody>
        </p:sp>
        <p:sp>
          <p:nvSpPr>
            <p:cNvPr id="339" name="Shape 3368">
              <a:extLst>
                <a:ext uri="{FF2B5EF4-FFF2-40B4-BE49-F238E27FC236}">
                  <a16:creationId xmlns:a16="http://schemas.microsoft.com/office/drawing/2014/main" id="{4101E196-8482-4F5A-AEA8-8437C8DFF595}"/>
                </a:ext>
              </a:extLst>
            </p:cNvPr>
            <p:cNvSpPr/>
            <p:nvPr/>
          </p:nvSpPr>
          <p:spPr>
            <a:xfrm>
              <a:off x="8685994" y="2091810"/>
              <a:ext cx="635301" cy="30895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21" h="20566" extrusionOk="0">
                  <a:moveTo>
                    <a:pt x="18091" y="14930"/>
                  </a:moveTo>
                  <a:cubicBezTo>
                    <a:pt x="19250" y="14814"/>
                    <a:pt x="19222" y="12275"/>
                    <a:pt x="19697" y="12394"/>
                  </a:cubicBezTo>
                  <a:cubicBezTo>
                    <a:pt x="20174" y="12514"/>
                    <a:pt x="20946" y="10623"/>
                    <a:pt x="21245" y="9443"/>
                  </a:cubicBezTo>
                  <a:cubicBezTo>
                    <a:pt x="21542" y="8264"/>
                    <a:pt x="20917" y="6139"/>
                    <a:pt x="20204" y="6139"/>
                  </a:cubicBezTo>
                  <a:cubicBezTo>
                    <a:pt x="19489" y="6139"/>
                    <a:pt x="18954" y="5016"/>
                    <a:pt x="19103" y="4193"/>
                  </a:cubicBezTo>
                  <a:cubicBezTo>
                    <a:pt x="19252" y="3364"/>
                    <a:pt x="18715" y="2302"/>
                    <a:pt x="18746" y="1713"/>
                  </a:cubicBezTo>
                  <a:cubicBezTo>
                    <a:pt x="18775" y="1123"/>
                    <a:pt x="17853" y="1650"/>
                    <a:pt x="17376" y="1891"/>
                  </a:cubicBezTo>
                  <a:cubicBezTo>
                    <a:pt x="16901" y="2126"/>
                    <a:pt x="15890" y="-412"/>
                    <a:pt x="15444" y="59"/>
                  </a:cubicBezTo>
                  <a:cubicBezTo>
                    <a:pt x="14997" y="532"/>
                    <a:pt x="15324" y="1771"/>
                    <a:pt x="15205" y="2479"/>
                  </a:cubicBezTo>
                  <a:cubicBezTo>
                    <a:pt x="15086" y="3188"/>
                    <a:pt x="14015" y="1829"/>
                    <a:pt x="14015" y="2657"/>
                  </a:cubicBezTo>
                  <a:cubicBezTo>
                    <a:pt x="14015" y="3483"/>
                    <a:pt x="13569" y="3600"/>
                    <a:pt x="13212" y="2715"/>
                  </a:cubicBezTo>
                  <a:cubicBezTo>
                    <a:pt x="12855" y="1829"/>
                    <a:pt x="12021" y="2360"/>
                    <a:pt x="12051" y="3068"/>
                  </a:cubicBezTo>
                  <a:cubicBezTo>
                    <a:pt x="12080" y="3776"/>
                    <a:pt x="11695" y="3188"/>
                    <a:pt x="11010" y="2360"/>
                  </a:cubicBezTo>
                  <a:cubicBezTo>
                    <a:pt x="10325" y="1536"/>
                    <a:pt x="9611" y="3306"/>
                    <a:pt x="9671" y="4193"/>
                  </a:cubicBezTo>
                  <a:cubicBezTo>
                    <a:pt x="9731" y="5078"/>
                    <a:pt x="9433" y="5311"/>
                    <a:pt x="8868" y="3364"/>
                  </a:cubicBezTo>
                  <a:cubicBezTo>
                    <a:pt x="8303" y="1418"/>
                    <a:pt x="7647" y="3541"/>
                    <a:pt x="7946" y="4606"/>
                  </a:cubicBezTo>
                  <a:cubicBezTo>
                    <a:pt x="8243" y="5666"/>
                    <a:pt x="8124" y="6963"/>
                    <a:pt x="7678" y="6432"/>
                  </a:cubicBezTo>
                  <a:cubicBezTo>
                    <a:pt x="7232" y="5903"/>
                    <a:pt x="6636" y="6787"/>
                    <a:pt x="6369" y="7614"/>
                  </a:cubicBezTo>
                  <a:cubicBezTo>
                    <a:pt x="6100" y="8441"/>
                    <a:pt x="5148" y="5193"/>
                    <a:pt x="5833" y="4427"/>
                  </a:cubicBezTo>
                  <a:cubicBezTo>
                    <a:pt x="6517" y="3661"/>
                    <a:pt x="3661" y="412"/>
                    <a:pt x="2769" y="412"/>
                  </a:cubicBezTo>
                  <a:cubicBezTo>
                    <a:pt x="1876" y="412"/>
                    <a:pt x="2471" y="1713"/>
                    <a:pt x="3067" y="2657"/>
                  </a:cubicBezTo>
                  <a:cubicBezTo>
                    <a:pt x="3661" y="3600"/>
                    <a:pt x="2649" y="3364"/>
                    <a:pt x="2323" y="2537"/>
                  </a:cubicBezTo>
                  <a:cubicBezTo>
                    <a:pt x="1995" y="1713"/>
                    <a:pt x="1370" y="2360"/>
                    <a:pt x="1013" y="3541"/>
                  </a:cubicBezTo>
                  <a:cubicBezTo>
                    <a:pt x="657" y="4722"/>
                    <a:pt x="61" y="5371"/>
                    <a:pt x="2" y="6197"/>
                  </a:cubicBezTo>
                  <a:cubicBezTo>
                    <a:pt x="-58" y="7023"/>
                    <a:pt x="1013" y="7909"/>
                    <a:pt x="1935" y="7142"/>
                  </a:cubicBezTo>
                  <a:cubicBezTo>
                    <a:pt x="2858" y="6376"/>
                    <a:pt x="3899" y="6256"/>
                    <a:pt x="4376" y="7142"/>
                  </a:cubicBezTo>
                  <a:cubicBezTo>
                    <a:pt x="4851" y="8025"/>
                    <a:pt x="3513" y="8380"/>
                    <a:pt x="3988" y="9088"/>
                  </a:cubicBezTo>
                  <a:cubicBezTo>
                    <a:pt x="4464" y="9796"/>
                    <a:pt x="4078" y="10387"/>
                    <a:pt x="2948" y="10211"/>
                  </a:cubicBezTo>
                  <a:cubicBezTo>
                    <a:pt x="1817" y="10034"/>
                    <a:pt x="448" y="10682"/>
                    <a:pt x="657" y="11450"/>
                  </a:cubicBezTo>
                  <a:cubicBezTo>
                    <a:pt x="864" y="12215"/>
                    <a:pt x="3542" y="10802"/>
                    <a:pt x="3572" y="11567"/>
                  </a:cubicBezTo>
                  <a:cubicBezTo>
                    <a:pt x="3602" y="12335"/>
                    <a:pt x="3572" y="13632"/>
                    <a:pt x="4287" y="13043"/>
                  </a:cubicBezTo>
                  <a:cubicBezTo>
                    <a:pt x="5000" y="12456"/>
                    <a:pt x="4523" y="14106"/>
                    <a:pt x="4880" y="14399"/>
                  </a:cubicBezTo>
                  <a:cubicBezTo>
                    <a:pt x="5237" y="14695"/>
                    <a:pt x="5148" y="16111"/>
                    <a:pt x="4197" y="16230"/>
                  </a:cubicBezTo>
                  <a:cubicBezTo>
                    <a:pt x="3244" y="16349"/>
                    <a:pt x="2781" y="16727"/>
                    <a:pt x="3185" y="17527"/>
                  </a:cubicBezTo>
                  <a:cubicBezTo>
                    <a:pt x="3691" y="18532"/>
                    <a:pt x="4733" y="17822"/>
                    <a:pt x="5743" y="17351"/>
                  </a:cubicBezTo>
                  <a:cubicBezTo>
                    <a:pt x="6755" y="16878"/>
                    <a:pt x="8213" y="19298"/>
                    <a:pt x="9403" y="20242"/>
                  </a:cubicBezTo>
                  <a:cubicBezTo>
                    <a:pt x="10593" y="21188"/>
                    <a:pt x="12646" y="19887"/>
                    <a:pt x="12884" y="18648"/>
                  </a:cubicBezTo>
                  <a:cubicBezTo>
                    <a:pt x="13123" y="17408"/>
                    <a:pt x="14729" y="17880"/>
                    <a:pt x="15383" y="16996"/>
                  </a:cubicBezTo>
                  <a:cubicBezTo>
                    <a:pt x="16038" y="16111"/>
                    <a:pt x="16930" y="15050"/>
                    <a:pt x="18091" y="14930"/>
                  </a:cubicBezTo>
                  <a:close/>
                </a:path>
              </a:pathLst>
            </a:custGeom>
            <a:solidFill>
              <a:srgbClr val="E5E7EB"/>
            </a:solidFill>
            <a:ln w="6350" cap="flat">
              <a:solidFill>
                <a:srgbClr val="A6AAA9"/>
              </a:solidFill>
              <a:prstDash val="solid"/>
              <a:round/>
            </a:ln>
            <a:effectLst/>
          </p:spPr>
          <p:txBody>
            <a:bodyPr wrap="square" lIns="19050" tIns="19050" rIns="19050" bIns="19050" numCol="1" anchor="ctr">
              <a:noAutofit/>
            </a:bodyPr>
            <a:lstStyle/>
            <a:p>
              <a:endParaRPr sz="2000"/>
            </a:p>
          </p:txBody>
        </p:sp>
        <p:sp>
          <p:nvSpPr>
            <p:cNvPr id="340" name="Shape 3369">
              <a:extLst>
                <a:ext uri="{FF2B5EF4-FFF2-40B4-BE49-F238E27FC236}">
                  <a16:creationId xmlns:a16="http://schemas.microsoft.com/office/drawing/2014/main" id="{4DE08684-E6F2-43AB-87E3-AE06294EF2EE}"/>
                </a:ext>
              </a:extLst>
            </p:cNvPr>
            <p:cNvSpPr/>
            <p:nvPr/>
          </p:nvSpPr>
          <p:spPr>
            <a:xfrm>
              <a:off x="9522718" y="3147676"/>
              <a:ext cx="252559" cy="29788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110" h="21347" extrusionOk="0">
                  <a:moveTo>
                    <a:pt x="18837" y="6581"/>
                  </a:moveTo>
                  <a:cubicBezTo>
                    <a:pt x="18245" y="6182"/>
                    <a:pt x="17690" y="5750"/>
                    <a:pt x="17259" y="5290"/>
                  </a:cubicBezTo>
                  <a:cubicBezTo>
                    <a:pt x="15446" y="3370"/>
                    <a:pt x="14697" y="4906"/>
                    <a:pt x="14487" y="6058"/>
                  </a:cubicBezTo>
                  <a:cubicBezTo>
                    <a:pt x="14270" y="7211"/>
                    <a:pt x="12567" y="5674"/>
                    <a:pt x="11499" y="5485"/>
                  </a:cubicBezTo>
                  <a:cubicBezTo>
                    <a:pt x="10433" y="5290"/>
                    <a:pt x="11818" y="3469"/>
                    <a:pt x="12567" y="2986"/>
                  </a:cubicBezTo>
                  <a:cubicBezTo>
                    <a:pt x="13066" y="2665"/>
                    <a:pt x="13559" y="1776"/>
                    <a:pt x="13866" y="538"/>
                  </a:cubicBezTo>
                  <a:cubicBezTo>
                    <a:pt x="13666" y="536"/>
                    <a:pt x="13466" y="513"/>
                    <a:pt x="13275" y="444"/>
                  </a:cubicBezTo>
                  <a:cubicBezTo>
                    <a:pt x="11299" y="-251"/>
                    <a:pt x="8544" y="-253"/>
                    <a:pt x="8474" y="1336"/>
                  </a:cubicBezTo>
                  <a:cubicBezTo>
                    <a:pt x="8403" y="2924"/>
                    <a:pt x="10661" y="2352"/>
                    <a:pt x="10733" y="3366"/>
                  </a:cubicBezTo>
                  <a:cubicBezTo>
                    <a:pt x="10803" y="4385"/>
                    <a:pt x="8474" y="4128"/>
                    <a:pt x="6849" y="5147"/>
                  </a:cubicBezTo>
                  <a:cubicBezTo>
                    <a:pt x="5228" y="6163"/>
                    <a:pt x="3460" y="4450"/>
                    <a:pt x="1768" y="5209"/>
                  </a:cubicBezTo>
                  <a:cubicBezTo>
                    <a:pt x="72" y="5971"/>
                    <a:pt x="3602" y="6864"/>
                    <a:pt x="2332" y="8450"/>
                  </a:cubicBezTo>
                  <a:cubicBezTo>
                    <a:pt x="1061" y="10041"/>
                    <a:pt x="2401" y="9974"/>
                    <a:pt x="4519" y="11500"/>
                  </a:cubicBezTo>
                  <a:cubicBezTo>
                    <a:pt x="6637" y="13026"/>
                    <a:pt x="3250" y="13406"/>
                    <a:pt x="3250" y="15121"/>
                  </a:cubicBezTo>
                  <a:cubicBezTo>
                    <a:pt x="3250" y="16835"/>
                    <a:pt x="638" y="16774"/>
                    <a:pt x="72" y="17916"/>
                  </a:cubicBezTo>
                  <a:cubicBezTo>
                    <a:pt x="-490" y="19062"/>
                    <a:pt x="2332" y="21347"/>
                    <a:pt x="4804" y="21347"/>
                  </a:cubicBezTo>
                  <a:cubicBezTo>
                    <a:pt x="6568" y="21347"/>
                    <a:pt x="10661" y="20329"/>
                    <a:pt x="13062" y="18298"/>
                  </a:cubicBezTo>
                  <a:cubicBezTo>
                    <a:pt x="15462" y="16265"/>
                    <a:pt x="16731" y="18231"/>
                    <a:pt x="18920" y="17219"/>
                  </a:cubicBezTo>
                  <a:cubicBezTo>
                    <a:pt x="21110" y="16202"/>
                    <a:pt x="19767" y="8770"/>
                    <a:pt x="18920" y="7244"/>
                  </a:cubicBezTo>
                  <a:cubicBezTo>
                    <a:pt x="18771" y="6973"/>
                    <a:pt x="18775" y="6764"/>
                    <a:pt x="18837" y="6581"/>
                  </a:cubicBezTo>
                  <a:close/>
                </a:path>
              </a:pathLst>
            </a:custGeom>
            <a:solidFill>
              <a:srgbClr val="E5E7EB"/>
            </a:solidFill>
            <a:ln w="6350" cap="flat">
              <a:solidFill>
                <a:srgbClr val="A6AAA9"/>
              </a:solidFill>
              <a:prstDash val="solid"/>
              <a:round/>
            </a:ln>
            <a:effectLst/>
          </p:spPr>
          <p:txBody>
            <a:bodyPr wrap="square" lIns="19050" tIns="19050" rIns="19050" bIns="19050" numCol="1" anchor="ctr">
              <a:noAutofit/>
            </a:bodyPr>
            <a:lstStyle/>
            <a:p>
              <a:endParaRPr sz="2000"/>
            </a:p>
          </p:txBody>
        </p:sp>
        <p:sp>
          <p:nvSpPr>
            <p:cNvPr id="341" name="Shape 3370">
              <a:extLst>
                <a:ext uri="{FF2B5EF4-FFF2-40B4-BE49-F238E27FC236}">
                  <a16:creationId xmlns:a16="http://schemas.microsoft.com/office/drawing/2014/main" id="{853FE64E-3BB9-493B-AB58-0EE1E0BD6835}"/>
                </a:ext>
              </a:extLst>
            </p:cNvPr>
            <p:cNvSpPr/>
            <p:nvPr/>
          </p:nvSpPr>
          <p:spPr>
            <a:xfrm>
              <a:off x="9662173" y="2649626"/>
              <a:ext cx="594574" cy="90965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33" h="21291" extrusionOk="0">
                  <a:moveTo>
                    <a:pt x="14458" y="1567"/>
                  </a:moveTo>
                  <a:cubicBezTo>
                    <a:pt x="14996" y="1215"/>
                    <a:pt x="15628" y="-134"/>
                    <a:pt x="14806" y="11"/>
                  </a:cubicBezTo>
                  <a:cubicBezTo>
                    <a:pt x="13983" y="157"/>
                    <a:pt x="14223" y="1721"/>
                    <a:pt x="14458" y="1567"/>
                  </a:cubicBezTo>
                  <a:close/>
                  <a:moveTo>
                    <a:pt x="2205" y="6070"/>
                  </a:moveTo>
                  <a:cubicBezTo>
                    <a:pt x="3060" y="6049"/>
                    <a:pt x="4041" y="5095"/>
                    <a:pt x="3630" y="4824"/>
                  </a:cubicBezTo>
                  <a:cubicBezTo>
                    <a:pt x="3219" y="4555"/>
                    <a:pt x="1569" y="6084"/>
                    <a:pt x="2205" y="6070"/>
                  </a:cubicBezTo>
                  <a:close/>
                  <a:moveTo>
                    <a:pt x="21232" y="16486"/>
                  </a:moveTo>
                  <a:cubicBezTo>
                    <a:pt x="21296" y="15864"/>
                    <a:pt x="19206" y="15428"/>
                    <a:pt x="18984" y="15759"/>
                  </a:cubicBezTo>
                  <a:cubicBezTo>
                    <a:pt x="18762" y="16091"/>
                    <a:pt x="18288" y="16051"/>
                    <a:pt x="17939" y="15678"/>
                  </a:cubicBezTo>
                  <a:cubicBezTo>
                    <a:pt x="17591" y="15303"/>
                    <a:pt x="18257" y="14950"/>
                    <a:pt x="17908" y="14909"/>
                  </a:cubicBezTo>
                  <a:cubicBezTo>
                    <a:pt x="17559" y="14868"/>
                    <a:pt x="17117" y="14348"/>
                    <a:pt x="17212" y="14142"/>
                  </a:cubicBezTo>
                  <a:cubicBezTo>
                    <a:pt x="17307" y="13934"/>
                    <a:pt x="16673" y="12606"/>
                    <a:pt x="15597" y="12440"/>
                  </a:cubicBezTo>
                  <a:cubicBezTo>
                    <a:pt x="14521" y="12274"/>
                    <a:pt x="14362" y="11278"/>
                    <a:pt x="14172" y="10739"/>
                  </a:cubicBezTo>
                  <a:cubicBezTo>
                    <a:pt x="13983" y="10199"/>
                    <a:pt x="13285" y="10489"/>
                    <a:pt x="12747" y="10033"/>
                  </a:cubicBezTo>
                  <a:cubicBezTo>
                    <a:pt x="12209" y="9576"/>
                    <a:pt x="11291" y="9805"/>
                    <a:pt x="10816" y="9826"/>
                  </a:cubicBezTo>
                  <a:cubicBezTo>
                    <a:pt x="10341" y="9846"/>
                    <a:pt x="10816" y="9244"/>
                    <a:pt x="11575" y="8913"/>
                  </a:cubicBezTo>
                  <a:cubicBezTo>
                    <a:pt x="12335" y="8581"/>
                    <a:pt x="13222" y="6816"/>
                    <a:pt x="13222" y="6464"/>
                  </a:cubicBezTo>
                  <a:cubicBezTo>
                    <a:pt x="13222" y="6111"/>
                    <a:pt x="9898" y="6132"/>
                    <a:pt x="9265" y="6339"/>
                  </a:cubicBezTo>
                  <a:cubicBezTo>
                    <a:pt x="8631" y="6547"/>
                    <a:pt x="7999" y="6029"/>
                    <a:pt x="8536" y="5883"/>
                  </a:cubicBezTo>
                  <a:cubicBezTo>
                    <a:pt x="9075" y="5737"/>
                    <a:pt x="10215" y="5012"/>
                    <a:pt x="10151" y="4721"/>
                  </a:cubicBezTo>
                  <a:cubicBezTo>
                    <a:pt x="10089" y="4431"/>
                    <a:pt x="10943" y="4161"/>
                    <a:pt x="10469" y="3891"/>
                  </a:cubicBezTo>
                  <a:cubicBezTo>
                    <a:pt x="9993" y="3622"/>
                    <a:pt x="9929" y="4244"/>
                    <a:pt x="9518" y="4451"/>
                  </a:cubicBezTo>
                  <a:cubicBezTo>
                    <a:pt x="9107" y="4659"/>
                    <a:pt x="8189" y="4597"/>
                    <a:pt x="7206" y="4472"/>
                  </a:cubicBezTo>
                  <a:cubicBezTo>
                    <a:pt x="6226" y="4347"/>
                    <a:pt x="5846" y="5260"/>
                    <a:pt x="5877" y="5655"/>
                  </a:cubicBezTo>
                  <a:cubicBezTo>
                    <a:pt x="5909" y="6049"/>
                    <a:pt x="4737" y="6278"/>
                    <a:pt x="4927" y="6609"/>
                  </a:cubicBezTo>
                  <a:cubicBezTo>
                    <a:pt x="5117" y="6941"/>
                    <a:pt x="4706" y="7190"/>
                    <a:pt x="4390" y="7003"/>
                  </a:cubicBezTo>
                  <a:cubicBezTo>
                    <a:pt x="4074" y="6816"/>
                    <a:pt x="3725" y="6360"/>
                    <a:pt x="3091" y="6692"/>
                  </a:cubicBezTo>
                  <a:cubicBezTo>
                    <a:pt x="2457" y="7025"/>
                    <a:pt x="3820" y="7460"/>
                    <a:pt x="4642" y="7523"/>
                  </a:cubicBezTo>
                  <a:cubicBezTo>
                    <a:pt x="5466" y="7585"/>
                    <a:pt x="4010" y="7979"/>
                    <a:pt x="3851" y="8559"/>
                  </a:cubicBezTo>
                  <a:cubicBezTo>
                    <a:pt x="3692" y="9141"/>
                    <a:pt x="4927" y="8892"/>
                    <a:pt x="4991" y="9306"/>
                  </a:cubicBezTo>
                  <a:cubicBezTo>
                    <a:pt x="5055" y="9721"/>
                    <a:pt x="3217" y="9784"/>
                    <a:pt x="3217" y="10178"/>
                  </a:cubicBezTo>
                  <a:cubicBezTo>
                    <a:pt x="3217" y="10573"/>
                    <a:pt x="4262" y="9991"/>
                    <a:pt x="4737" y="9826"/>
                  </a:cubicBezTo>
                  <a:cubicBezTo>
                    <a:pt x="5212" y="9660"/>
                    <a:pt x="4485" y="10800"/>
                    <a:pt x="5625" y="10676"/>
                  </a:cubicBezTo>
                  <a:cubicBezTo>
                    <a:pt x="6764" y="10551"/>
                    <a:pt x="6446" y="9535"/>
                    <a:pt x="6859" y="9576"/>
                  </a:cubicBezTo>
                  <a:cubicBezTo>
                    <a:pt x="7270" y="9618"/>
                    <a:pt x="6669" y="10116"/>
                    <a:pt x="7018" y="10551"/>
                  </a:cubicBezTo>
                  <a:cubicBezTo>
                    <a:pt x="7365" y="10987"/>
                    <a:pt x="6194" y="11651"/>
                    <a:pt x="6258" y="11963"/>
                  </a:cubicBezTo>
                  <a:cubicBezTo>
                    <a:pt x="6321" y="12274"/>
                    <a:pt x="8600" y="12274"/>
                    <a:pt x="9328" y="11776"/>
                  </a:cubicBezTo>
                  <a:cubicBezTo>
                    <a:pt x="10057" y="11278"/>
                    <a:pt x="10404" y="11818"/>
                    <a:pt x="9898" y="12191"/>
                  </a:cubicBezTo>
                  <a:cubicBezTo>
                    <a:pt x="9393" y="12565"/>
                    <a:pt x="9614" y="12917"/>
                    <a:pt x="10248" y="13063"/>
                  </a:cubicBezTo>
                  <a:cubicBezTo>
                    <a:pt x="10880" y="13208"/>
                    <a:pt x="11102" y="13249"/>
                    <a:pt x="10817" y="13581"/>
                  </a:cubicBezTo>
                  <a:cubicBezTo>
                    <a:pt x="10532" y="13914"/>
                    <a:pt x="10784" y="14535"/>
                    <a:pt x="10627" y="14847"/>
                  </a:cubicBezTo>
                  <a:cubicBezTo>
                    <a:pt x="10469" y="15157"/>
                    <a:pt x="8505" y="15117"/>
                    <a:pt x="8443" y="14909"/>
                  </a:cubicBezTo>
                  <a:cubicBezTo>
                    <a:pt x="8378" y="14701"/>
                    <a:pt x="7555" y="14847"/>
                    <a:pt x="7778" y="15137"/>
                  </a:cubicBezTo>
                  <a:cubicBezTo>
                    <a:pt x="7999" y="15428"/>
                    <a:pt x="7080" y="15739"/>
                    <a:pt x="7144" y="16009"/>
                  </a:cubicBezTo>
                  <a:cubicBezTo>
                    <a:pt x="7208" y="16280"/>
                    <a:pt x="8378" y="16216"/>
                    <a:pt x="8410" y="16549"/>
                  </a:cubicBezTo>
                  <a:cubicBezTo>
                    <a:pt x="8441" y="16880"/>
                    <a:pt x="7555" y="17274"/>
                    <a:pt x="6353" y="17503"/>
                  </a:cubicBezTo>
                  <a:cubicBezTo>
                    <a:pt x="5149" y="17731"/>
                    <a:pt x="6606" y="18354"/>
                    <a:pt x="7176" y="18083"/>
                  </a:cubicBezTo>
                  <a:cubicBezTo>
                    <a:pt x="7745" y="17814"/>
                    <a:pt x="7619" y="18270"/>
                    <a:pt x="8443" y="18270"/>
                  </a:cubicBezTo>
                  <a:cubicBezTo>
                    <a:pt x="9265" y="18270"/>
                    <a:pt x="9773" y="18706"/>
                    <a:pt x="10690" y="18478"/>
                  </a:cubicBezTo>
                  <a:cubicBezTo>
                    <a:pt x="11608" y="18250"/>
                    <a:pt x="11577" y="18478"/>
                    <a:pt x="10880" y="18831"/>
                  </a:cubicBezTo>
                  <a:cubicBezTo>
                    <a:pt x="10183" y="19184"/>
                    <a:pt x="9139" y="18810"/>
                    <a:pt x="8505" y="19038"/>
                  </a:cubicBezTo>
                  <a:cubicBezTo>
                    <a:pt x="7871" y="19266"/>
                    <a:pt x="5297" y="20849"/>
                    <a:pt x="5783" y="21238"/>
                  </a:cubicBezTo>
                  <a:cubicBezTo>
                    <a:pt x="6069" y="21466"/>
                    <a:pt x="6446" y="20906"/>
                    <a:pt x="7365" y="20657"/>
                  </a:cubicBezTo>
                  <a:cubicBezTo>
                    <a:pt x="8284" y="20408"/>
                    <a:pt x="8441" y="20822"/>
                    <a:pt x="8949" y="20864"/>
                  </a:cubicBezTo>
                  <a:cubicBezTo>
                    <a:pt x="9455" y="20906"/>
                    <a:pt x="9486" y="20180"/>
                    <a:pt x="9898" y="20242"/>
                  </a:cubicBezTo>
                  <a:cubicBezTo>
                    <a:pt x="10309" y="20304"/>
                    <a:pt x="10690" y="20013"/>
                    <a:pt x="11449" y="20097"/>
                  </a:cubicBezTo>
                  <a:cubicBezTo>
                    <a:pt x="12209" y="20180"/>
                    <a:pt x="12747" y="19993"/>
                    <a:pt x="13128" y="19785"/>
                  </a:cubicBezTo>
                  <a:cubicBezTo>
                    <a:pt x="13508" y="19578"/>
                    <a:pt x="14519" y="20199"/>
                    <a:pt x="14838" y="20055"/>
                  </a:cubicBezTo>
                  <a:cubicBezTo>
                    <a:pt x="15153" y="19910"/>
                    <a:pt x="16547" y="19743"/>
                    <a:pt x="17243" y="19764"/>
                  </a:cubicBezTo>
                  <a:cubicBezTo>
                    <a:pt x="17939" y="19785"/>
                    <a:pt x="19744" y="19246"/>
                    <a:pt x="20218" y="18955"/>
                  </a:cubicBezTo>
                  <a:cubicBezTo>
                    <a:pt x="20694" y="18665"/>
                    <a:pt x="19933" y="18603"/>
                    <a:pt x="19301" y="18665"/>
                  </a:cubicBezTo>
                  <a:cubicBezTo>
                    <a:pt x="18667" y="18728"/>
                    <a:pt x="18794" y="18250"/>
                    <a:pt x="19459" y="17834"/>
                  </a:cubicBezTo>
                  <a:cubicBezTo>
                    <a:pt x="20124" y="17420"/>
                    <a:pt x="21169" y="17108"/>
                    <a:pt x="21232" y="16486"/>
                  </a:cubicBezTo>
                  <a:close/>
                  <a:moveTo>
                    <a:pt x="3915" y="11341"/>
                  </a:moveTo>
                  <a:cubicBezTo>
                    <a:pt x="3115" y="10834"/>
                    <a:pt x="2082" y="11628"/>
                    <a:pt x="1236" y="11619"/>
                  </a:cubicBezTo>
                  <a:cubicBezTo>
                    <a:pt x="1098" y="12024"/>
                    <a:pt x="877" y="12314"/>
                    <a:pt x="653" y="12419"/>
                  </a:cubicBezTo>
                  <a:cubicBezTo>
                    <a:pt x="317" y="12577"/>
                    <a:pt x="-304" y="13172"/>
                    <a:pt x="174" y="13235"/>
                  </a:cubicBezTo>
                  <a:cubicBezTo>
                    <a:pt x="653" y="13297"/>
                    <a:pt x="1417" y="13799"/>
                    <a:pt x="1514" y="13422"/>
                  </a:cubicBezTo>
                  <a:cubicBezTo>
                    <a:pt x="1609" y="13046"/>
                    <a:pt x="1944" y="12544"/>
                    <a:pt x="2758" y="13172"/>
                  </a:cubicBezTo>
                  <a:cubicBezTo>
                    <a:pt x="2951" y="13322"/>
                    <a:pt x="3200" y="13463"/>
                    <a:pt x="3466" y="13593"/>
                  </a:cubicBezTo>
                  <a:cubicBezTo>
                    <a:pt x="3597" y="13309"/>
                    <a:pt x="4598" y="13260"/>
                    <a:pt x="5117" y="12917"/>
                  </a:cubicBezTo>
                  <a:cubicBezTo>
                    <a:pt x="5751" y="12502"/>
                    <a:pt x="4801" y="11900"/>
                    <a:pt x="3915" y="11341"/>
                  </a:cubicBezTo>
                  <a:close/>
                </a:path>
              </a:pathLst>
            </a:custGeom>
            <a:solidFill>
              <a:srgbClr val="E5E7EB"/>
            </a:solidFill>
            <a:ln w="6350" cap="flat">
              <a:solidFill>
                <a:srgbClr val="A6AAA9"/>
              </a:solidFill>
              <a:prstDash val="solid"/>
              <a:round/>
            </a:ln>
            <a:effectLst/>
          </p:spPr>
          <p:txBody>
            <a:bodyPr wrap="square" lIns="19050" tIns="19050" rIns="19050" bIns="19050" numCol="1" anchor="ctr">
              <a:noAutofit/>
            </a:bodyPr>
            <a:lstStyle/>
            <a:p>
              <a:endParaRPr sz="2000"/>
            </a:p>
          </p:txBody>
        </p:sp>
        <p:sp>
          <p:nvSpPr>
            <p:cNvPr id="342" name="Shape 3371">
              <a:extLst>
                <a:ext uri="{FF2B5EF4-FFF2-40B4-BE49-F238E27FC236}">
                  <a16:creationId xmlns:a16="http://schemas.microsoft.com/office/drawing/2014/main" id="{F18DC83A-38ED-4077-8E34-FB77C0AF7778}"/>
                </a:ext>
              </a:extLst>
            </p:cNvPr>
            <p:cNvSpPr/>
            <p:nvPr/>
          </p:nvSpPr>
          <p:spPr>
            <a:xfrm>
              <a:off x="9662173" y="2649626"/>
              <a:ext cx="594574" cy="90965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33" h="21291" extrusionOk="0">
                  <a:moveTo>
                    <a:pt x="14458" y="1567"/>
                  </a:moveTo>
                  <a:cubicBezTo>
                    <a:pt x="14996" y="1215"/>
                    <a:pt x="15628" y="-134"/>
                    <a:pt x="14806" y="11"/>
                  </a:cubicBezTo>
                  <a:cubicBezTo>
                    <a:pt x="13983" y="157"/>
                    <a:pt x="14223" y="1721"/>
                    <a:pt x="14458" y="1567"/>
                  </a:cubicBezTo>
                  <a:close/>
                  <a:moveTo>
                    <a:pt x="2205" y="6070"/>
                  </a:moveTo>
                  <a:cubicBezTo>
                    <a:pt x="3060" y="6049"/>
                    <a:pt x="4041" y="5095"/>
                    <a:pt x="3630" y="4824"/>
                  </a:cubicBezTo>
                  <a:cubicBezTo>
                    <a:pt x="3219" y="4555"/>
                    <a:pt x="1569" y="6084"/>
                    <a:pt x="2205" y="6070"/>
                  </a:cubicBezTo>
                  <a:close/>
                  <a:moveTo>
                    <a:pt x="21232" y="16486"/>
                  </a:moveTo>
                  <a:cubicBezTo>
                    <a:pt x="21296" y="15864"/>
                    <a:pt x="19206" y="15428"/>
                    <a:pt x="18984" y="15759"/>
                  </a:cubicBezTo>
                  <a:cubicBezTo>
                    <a:pt x="18762" y="16091"/>
                    <a:pt x="18288" y="16051"/>
                    <a:pt x="17939" y="15678"/>
                  </a:cubicBezTo>
                  <a:cubicBezTo>
                    <a:pt x="17591" y="15303"/>
                    <a:pt x="18257" y="14950"/>
                    <a:pt x="17908" y="14909"/>
                  </a:cubicBezTo>
                  <a:cubicBezTo>
                    <a:pt x="17559" y="14868"/>
                    <a:pt x="17117" y="14348"/>
                    <a:pt x="17212" y="14142"/>
                  </a:cubicBezTo>
                  <a:cubicBezTo>
                    <a:pt x="17307" y="13934"/>
                    <a:pt x="16673" y="12606"/>
                    <a:pt x="15597" y="12440"/>
                  </a:cubicBezTo>
                  <a:cubicBezTo>
                    <a:pt x="14521" y="12274"/>
                    <a:pt x="14362" y="11278"/>
                    <a:pt x="14172" y="10739"/>
                  </a:cubicBezTo>
                  <a:cubicBezTo>
                    <a:pt x="13983" y="10199"/>
                    <a:pt x="13285" y="10489"/>
                    <a:pt x="12747" y="10033"/>
                  </a:cubicBezTo>
                  <a:cubicBezTo>
                    <a:pt x="12209" y="9576"/>
                    <a:pt x="11291" y="9805"/>
                    <a:pt x="10816" y="9826"/>
                  </a:cubicBezTo>
                  <a:cubicBezTo>
                    <a:pt x="10341" y="9846"/>
                    <a:pt x="10816" y="9244"/>
                    <a:pt x="11575" y="8913"/>
                  </a:cubicBezTo>
                  <a:cubicBezTo>
                    <a:pt x="12335" y="8581"/>
                    <a:pt x="13222" y="6816"/>
                    <a:pt x="13222" y="6464"/>
                  </a:cubicBezTo>
                  <a:cubicBezTo>
                    <a:pt x="13222" y="6111"/>
                    <a:pt x="9898" y="6132"/>
                    <a:pt x="9265" y="6339"/>
                  </a:cubicBezTo>
                  <a:cubicBezTo>
                    <a:pt x="8631" y="6547"/>
                    <a:pt x="7999" y="6029"/>
                    <a:pt x="8536" y="5883"/>
                  </a:cubicBezTo>
                  <a:cubicBezTo>
                    <a:pt x="9075" y="5737"/>
                    <a:pt x="10215" y="5012"/>
                    <a:pt x="10151" y="4721"/>
                  </a:cubicBezTo>
                  <a:cubicBezTo>
                    <a:pt x="10089" y="4431"/>
                    <a:pt x="10943" y="4161"/>
                    <a:pt x="10469" y="3891"/>
                  </a:cubicBezTo>
                  <a:cubicBezTo>
                    <a:pt x="9993" y="3622"/>
                    <a:pt x="9929" y="4244"/>
                    <a:pt x="9518" y="4451"/>
                  </a:cubicBezTo>
                  <a:cubicBezTo>
                    <a:pt x="9107" y="4659"/>
                    <a:pt x="8189" y="4597"/>
                    <a:pt x="7206" y="4472"/>
                  </a:cubicBezTo>
                  <a:cubicBezTo>
                    <a:pt x="6226" y="4347"/>
                    <a:pt x="5846" y="5260"/>
                    <a:pt x="5877" y="5655"/>
                  </a:cubicBezTo>
                  <a:cubicBezTo>
                    <a:pt x="5909" y="6049"/>
                    <a:pt x="4737" y="6278"/>
                    <a:pt x="4927" y="6609"/>
                  </a:cubicBezTo>
                  <a:cubicBezTo>
                    <a:pt x="5117" y="6941"/>
                    <a:pt x="4706" y="7190"/>
                    <a:pt x="4390" y="7003"/>
                  </a:cubicBezTo>
                  <a:cubicBezTo>
                    <a:pt x="4074" y="6816"/>
                    <a:pt x="3725" y="6360"/>
                    <a:pt x="3091" y="6692"/>
                  </a:cubicBezTo>
                  <a:cubicBezTo>
                    <a:pt x="2457" y="7025"/>
                    <a:pt x="3820" y="7460"/>
                    <a:pt x="4642" y="7523"/>
                  </a:cubicBezTo>
                  <a:cubicBezTo>
                    <a:pt x="5466" y="7585"/>
                    <a:pt x="4010" y="7979"/>
                    <a:pt x="3851" y="8559"/>
                  </a:cubicBezTo>
                  <a:cubicBezTo>
                    <a:pt x="3692" y="9141"/>
                    <a:pt x="4927" y="8892"/>
                    <a:pt x="4991" y="9306"/>
                  </a:cubicBezTo>
                  <a:cubicBezTo>
                    <a:pt x="5055" y="9721"/>
                    <a:pt x="3217" y="9784"/>
                    <a:pt x="3217" y="10178"/>
                  </a:cubicBezTo>
                  <a:cubicBezTo>
                    <a:pt x="3217" y="10573"/>
                    <a:pt x="4262" y="9991"/>
                    <a:pt x="4737" y="9826"/>
                  </a:cubicBezTo>
                  <a:cubicBezTo>
                    <a:pt x="5212" y="9660"/>
                    <a:pt x="4485" y="10800"/>
                    <a:pt x="5625" y="10676"/>
                  </a:cubicBezTo>
                  <a:cubicBezTo>
                    <a:pt x="6764" y="10551"/>
                    <a:pt x="6446" y="9535"/>
                    <a:pt x="6859" y="9576"/>
                  </a:cubicBezTo>
                  <a:cubicBezTo>
                    <a:pt x="7270" y="9618"/>
                    <a:pt x="6669" y="10116"/>
                    <a:pt x="7018" y="10551"/>
                  </a:cubicBezTo>
                  <a:cubicBezTo>
                    <a:pt x="7365" y="10987"/>
                    <a:pt x="6194" y="11651"/>
                    <a:pt x="6258" y="11963"/>
                  </a:cubicBezTo>
                  <a:cubicBezTo>
                    <a:pt x="6321" y="12274"/>
                    <a:pt x="8600" y="12274"/>
                    <a:pt x="9328" y="11776"/>
                  </a:cubicBezTo>
                  <a:cubicBezTo>
                    <a:pt x="10057" y="11278"/>
                    <a:pt x="10404" y="11818"/>
                    <a:pt x="9898" y="12191"/>
                  </a:cubicBezTo>
                  <a:cubicBezTo>
                    <a:pt x="9393" y="12565"/>
                    <a:pt x="9614" y="12917"/>
                    <a:pt x="10248" y="13063"/>
                  </a:cubicBezTo>
                  <a:cubicBezTo>
                    <a:pt x="10880" y="13208"/>
                    <a:pt x="11102" y="13249"/>
                    <a:pt x="10817" y="13581"/>
                  </a:cubicBezTo>
                  <a:cubicBezTo>
                    <a:pt x="10532" y="13914"/>
                    <a:pt x="10784" y="14535"/>
                    <a:pt x="10627" y="14847"/>
                  </a:cubicBezTo>
                  <a:cubicBezTo>
                    <a:pt x="10469" y="15157"/>
                    <a:pt x="8505" y="15117"/>
                    <a:pt x="8443" y="14909"/>
                  </a:cubicBezTo>
                  <a:cubicBezTo>
                    <a:pt x="8378" y="14701"/>
                    <a:pt x="7555" y="14847"/>
                    <a:pt x="7778" y="15137"/>
                  </a:cubicBezTo>
                  <a:cubicBezTo>
                    <a:pt x="7999" y="15428"/>
                    <a:pt x="7080" y="15739"/>
                    <a:pt x="7144" y="16009"/>
                  </a:cubicBezTo>
                  <a:cubicBezTo>
                    <a:pt x="7208" y="16280"/>
                    <a:pt x="8378" y="16216"/>
                    <a:pt x="8410" y="16549"/>
                  </a:cubicBezTo>
                  <a:cubicBezTo>
                    <a:pt x="8441" y="16880"/>
                    <a:pt x="7555" y="17274"/>
                    <a:pt x="6353" y="17503"/>
                  </a:cubicBezTo>
                  <a:cubicBezTo>
                    <a:pt x="5149" y="17731"/>
                    <a:pt x="6606" y="18354"/>
                    <a:pt x="7176" y="18083"/>
                  </a:cubicBezTo>
                  <a:cubicBezTo>
                    <a:pt x="7745" y="17814"/>
                    <a:pt x="7619" y="18270"/>
                    <a:pt x="8443" y="18270"/>
                  </a:cubicBezTo>
                  <a:cubicBezTo>
                    <a:pt x="9265" y="18270"/>
                    <a:pt x="9773" y="18706"/>
                    <a:pt x="10690" y="18478"/>
                  </a:cubicBezTo>
                  <a:cubicBezTo>
                    <a:pt x="11608" y="18250"/>
                    <a:pt x="11577" y="18478"/>
                    <a:pt x="10880" y="18831"/>
                  </a:cubicBezTo>
                  <a:cubicBezTo>
                    <a:pt x="10183" y="19184"/>
                    <a:pt x="9139" y="18810"/>
                    <a:pt x="8505" y="19038"/>
                  </a:cubicBezTo>
                  <a:cubicBezTo>
                    <a:pt x="7871" y="19266"/>
                    <a:pt x="5297" y="20849"/>
                    <a:pt x="5783" y="21238"/>
                  </a:cubicBezTo>
                  <a:cubicBezTo>
                    <a:pt x="6069" y="21466"/>
                    <a:pt x="6446" y="20906"/>
                    <a:pt x="7365" y="20657"/>
                  </a:cubicBezTo>
                  <a:cubicBezTo>
                    <a:pt x="8284" y="20408"/>
                    <a:pt x="8441" y="20822"/>
                    <a:pt x="8949" y="20864"/>
                  </a:cubicBezTo>
                  <a:cubicBezTo>
                    <a:pt x="9455" y="20906"/>
                    <a:pt x="9486" y="20180"/>
                    <a:pt x="9898" y="20242"/>
                  </a:cubicBezTo>
                  <a:cubicBezTo>
                    <a:pt x="10309" y="20304"/>
                    <a:pt x="10690" y="20013"/>
                    <a:pt x="11449" y="20097"/>
                  </a:cubicBezTo>
                  <a:cubicBezTo>
                    <a:pt x="12209" y="20180"/>
                    <a:pt x="12747" y="19993"/>
                    <a:pt x="13128" y="19785"/>
                  </a:cubicBezTo>
                  <a:cubicBezTo>
                    <a:pt x="13508" y="19578"/>
                    <a:pt x="14519" y="20199"/>
                    <a:pt x="14838" y="20055"/>
                  </a:cubicBezTo>
                  <a:cubicBezTo>
                    <a:pt x="15153" y="19910"/>
                    <a:pt x="16547" y="19743"/>
                    <a:pt x="17243" y="19764"/>
                  </a:cubicBezTo>
                  <a:cubicBezTo>
                    <a:pt x="17939" y="19785"/>
                    <a:pt x="19744" y="19246"/>
                    <a:pt x="20218" y="18955"/>
                  </a:cubicBezTo>
                  <a:cubicBezTo>
                    <a:pt x="20694" y="18665"/>
                    <a:pt x="19933" y="18603"/>
                    <a:pt x="19301" y="18665"/>
                  </a:cubicBezTo>
                  <a:cubicBezTo>
                    <a:pt x="18667" y="18728"/>
                    <a:pt x="18794" y="18250"/>
                    <a:pt x="19459" y="17834"/>
                  </a:cubicBezTo>
                  <a:cubicBezTo>
                    <a:pt x="20124" y="17420"/>
                    <a:pt x="21169" y="17108"/>
                    <a:pt x="21232" y="16486"/>
                  </a:cubicBezTo>
                  <a:close/>
                  <a:moveTo>
                    <a:pt x="3915" y="11341"/>
                  </a:moveTo>
                  <a:cubicBezTo>
                    <a:pt x="3115" y="10834"/>
                    <a:pt x="2082" y="11628"/>
                    <a:pt x="1236" y="11619"/>
                  </a:cubicBezTo>
                  <a:cubicBezTo>
                    <a:pt x="1098" y="12024"/>
                    <a:pt x="877" y="12314"/>
                    <a:pt x="653" y="12419"/>
                  </a:cubicBezTo>
                  <a:cubicBezTo>
                    <a:pt x="317" y="12577"/>
                    <a:pt x="-304" y="13172"/>
                    <a:pt x="174" y="13235"/>
                  </a:cubicBezTo>
                  <a:cubicBezTo>
                    <a:pt x="653" y="13297"/>
                    <a:pt x="1417" y="13799"/>
                    <a:pt x="1514" y="13422"/>
                  </a:cubicBezTo>
                  <a:cubicBezTo>
                    <a:pt x="1609" y="13046"/>
                    <a:pt x="1944" y="12544"/>
                    <a:pt x="2758" y="13172"/>
                  </a:cubicBezTo>
                  <a:cubicBezTo>
                    <a:pt x="2951" y="13322"/>
                    <a:pt x="3200" y="13463"/>
                    <a:pt x="3466" y="13593"/>
                  </a:cubicBezTo>
                  <a:cubicBezTo>
                    <a:pt x="3597" y="13309"/>
                    <a:pt x="4598" y="13260"/>
                    <a:pt x="5117" y="12917"/>
                  </a:cubicBezTo>
                  <a:cubicBezTo>
                    <a:pt x="5751" y="12502"/>
                    <a:pt x="4801" y="11900"/>
                    <a:pt x="3915" y="11341"/>
                  </a:cubicBezTo>
                  <a:close/>
                </a:path>
              </a:pathLst>
            </a:custGeom>
            <a:solidFill>
              <a:srgbClr val="E5E7EB"/>
            </a:solidFill>
            <a:ln w="6350" cap="flat">
              <a:solidFill>
                <a:srgbClr val="A6AAA9"/>
              </a:solidFill>
              <a:prstDash val="solid"/>
              <a:round/>
            </a:ln>
            <a:effectLst/>
          </p:spPr>
          <p:txBody>
            <a:bodyPr wrap="square" lIns="19050" tIns="19050" rIns="19050" bIns="19050" numCol="1" anchor="ctr">
              <a:noAutofit/>
            </a:bodyPr>
            <a:lstStyle/>
            <a:p>
              <a:endParaRPr sz="2000"/>
            </a:p>
          </p:txBody>
        </p:sp>
        <p:sp>
          <p:nvSpPr>
            <p:cNvPr id="343" name="Shape 3372">
              <a:extLst>
                <a:ext uri="{FF2B5EF4-FFF2-40B4-BE49-F238E27FC236}">
                  <a16:creationId xmlns:a16="http://schemas.microsoft.com/office/drawing/2014/main" id="{B22E70E4-8D86-483C-A0F8-D1D2F58D14CA}"/>
                </a:ext>
              </a:extLst>
            </p:cNvPr>
            <p:cNvSpPr/>
            <p:nvPr/>
          </p:nvSpPr>
          <p:spPr>
            <a:xfrm>
              <a:off x="10618429" y="2928534"/>
              <a:ext cx="277378" cy="26512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762" h="20906" extrusionOk="0">
                  <a:moveTo>
                    <a:pt x="20634" y="11873"/>
                  </a:moveTo>
                  <a:cubicBezTo>
                    <a:pt x="20101" y="11521"/>
                    <a:pt x="19702" y="12848"/>
                    <a:pt x="19105" y="12989"/>
                  </a:cubicBezTo>
                  <a:cubicBezTo>
                    <a:pt x="18508" y="13131"/>
                    <a:pt x="17846" y="10332"/>
                    <a:pt x="17579" y="11873"/>
                  </a:cubicBezTo>
                  <a:cubicBezTo>
                    <a:pt x="17314" y="13409"/>
                    <a:pt x="15986" y="11241"/>
                    <a:pt x="14661" y="13197"/>
                  </a:cubicBezTo>
                  <a:cubicBezTo>
                    <a:pt x="13333" y="15156"/>
                    <a:pt x="15456" y="16905"/>
                    <a:pt x="16385" y="17534"/>
                  </a:cubicBezTo>
                  <a:cubicBezTo>
                    <a:pt x="17314" y="18163"/>
                    <a:pt x="16318" y="19070"/>
                    <a:pt x="15125" y="18792"/>
                  </a:cubicBezTo>
                  <a:cubicBezTo>
                    <a:pt x="13930" y="18512"/>
                    <a:pt x="14661" y="20606"/>
                    <a:pt x="16318" y="20889"/>
                  </a:cubicBezTo>
                  <a:cubicBezTo>
                    <a:pt x="17977" y="21167"/>
                    <a:pt x="19768" y="17814"/>
                    <a:pt x="19570" y="16974"/>
                  </a:cubicBezTo>
                  <a:cubicBezTo>
                    <a:pt x="19369" y="16135"/>
                    <a:pt x="21262" y="12284"/>
                    <a:pt x="20634" y="11873"/>
                  </a:cubicBezTo>
                  <a:close/>
                  <a:moveTo>
                    <a:pt x="10612" y="7606"/>
                  </a:moveTo>
                  <a:cubicBezTo>
                    <a:pt x="9948" y="7259"/>
                    <a:pt x="9681" y="5019"/>
                    <a:pt x="10477" y="4323"/>
                  </a:cubicBezTo>
                  <a:cubicBezTo>
                    <a:pt x="11274" y="3625"/>
                    <a:pt x="11607" y="966"/>
                    <a:pt x="10943" y="265"/>
                  </a:cubicBezTo>
                  <a:cubicBezTo>
                    <a:pt x="10282" y="-433"/>
                    <a:pt x="7890" y="265"/>
                    <a:pt x="7690" y="2153"/>
                  </a:cubicBezTo>
                  <a:cubicBezTo>
                    <a:pt x="7491" y="4041"/>
                    <a:pt x="5569" y="3203"/>
                    <a:pt x="5036" y="3621"/>
                  </a:cubicBezTo>
                  <a:cubicBezTo>
                    <a:pt x="4506" y="4041"/>
                    <a:pt x="6098" y="4880"/>
                    <a:pt x="5236" y="5718"/>
                  </a:cubicBezTo>
                  <a:cubicBezTo>
                    <a:pt x="4374" y="6556"/>
                    <a:pt x="4041" y="4459"/>
                    <a:pt x="2648" y="4323"/>
                  </a:cubicBezTo>
                  <a:cubicBezTo>
                    <a:pt x="1255" y="4181"/>
                    <a:pt x="1120" y="6556"/>
                    <a:pt x="392" y="7745"/>
                  </a:cubicBezTo>
                  <a:cubicBezTo>
                    <a:pt x="-338" y="8937"/>
                    <a:pt x="126" y="11452"/>
                    <a:pt x="392" y="13131"/>
                  </a:cubicBezTo>
                  <a:cubicBezTo>
                    <a:pt x="657" y="14807"/>
                    <a:pt x="2583" y="15855"/>
                    <a:pt x="2116" y="17254"/>
                  </a:cubicBezTo>
                  <a:cubicBezTo>
                    <a:pt x="1902" y="17903"/>
                    <a:pt x="2337" y="18633"/>
                    <a:pt x="2800" y="19346"/>
                  </a:cubicBezTo>
                  <a:cubicBezTo>
                    <a:pt x="4567" y="19385"/>
                    <a:pt x="6185" y="19520"/>
                    <a:pt x="6897" y="19769"/>
                  </a:cubicBezTo>
                  <a:cubicBezTo>
                    <a:pt x="7184" y="19869"/>
                    <a:pt x="7780" y="19842"/>
                    <a:pt x="8558" y="19730"/>
                  </a:cubicBezTo>
                  <a:cubicBezTo>
                    <a:pt x="7974" y="18728"/>
                    <a:pt x="6664" y="17915"/>
                    <a:pt x="6763" y="17185"/>
                  </a:cubicBezTo>
                  <a:cubicBezTo>
                    <a:pt x="6897" y="16209"/>
                    <a:pt x="8157" y="16831"/>
                    <a:pt x="9087" y="17672"/>
                  </a:cubicBezTo>
                  <a:cubicBezTo>
                    <a:pt x="10014" y="18510"/>
                    <a:pt x="12074" y="18652"/>
                    <a:pt x="12272" y="17603"/>
                  </a:cubicBezTo>
                  <a:cubicBezTo>
                    <a:pt x="12394" y="16957"/>
                    <a:pt x="11938" y="13969"/>
                    <a:pt x="10679" y="14668"/>
                  </a:cubicBezTo>
                  <a:cubicBezTo>
                    <a:pt x="9417" y="15368"/>
                    <a:pt x="9087" y="15086"/>
                    <a:pt x="8620" y="14387"/>
                  </a:cubicBezTo>
                  <a:cubicBezTo>
                    <a:pt x="8157" y="13687"/>
                    <a:pt x="9550" y="12571"/>
                    <a:pt x="9884" y="11452"/>
                  </a:cubicBezTo>
                  <a:cubicBezTo>
                    <a:pt x="10213" y="10332"/>
                    <a:pt x="12402" y="10750"/>
                    <a:pt x="12736" y="9842"/>
                  </a:cubicBezTo>
                  <a:cubicBezTo>
                    <a:pt x="13069" y="8937"/>
                    <a:pt x="11274" y="7957"/>
                    <a:pt x="10612" y="7606"/>
                  </a:cubicBezTo>
                  <a:close/>
                </a:path>
              </a:pathLst>
            </a:custGeom>
            <a:solidFill>
              <a:srgbClr val="E5E7EB"/>
            </a:solidFill>
            <a:ln w="6350" cap="flat">
              <a:solidFill>
                <a:srgbClr val="A6AAA9"/>
              </a:solidFill>
              <a:prstDash val="solid"/>
              <a:round/>
            </a:ln>
            <a:effectLst/>
          </p:spPr>
          <p:txBody>
            <a:bodyPr wrap="square" lIns="19050" tIns="19050" rIns="19050" bIns="19050" numCol="1" anchor="ctr">
              <a:noAutofit/>
            </a:bodyPr>
            <a:lstStyle/>
            <a:p>
              <a:endParaRPr sz="2000"/>
            </a:p>
          </p:txBody>
        </p:sp>
        <p:sp>
          <p:nvSpPr>
            <p:cNvPr id="344" name="Shape 3373">
              <a:extLst>
                <a:ext uri="{FF2B5EF4-FFF2-40B4-BE49-F238E27FC236}">
                  <a16:creationId xmlns:a16="http://schemas.microsoft.com/office/drawing/2014/main" id="{7736EB18-8042-4D0B-96BD-01FFAFB86640}"/>
                </a:ext>
              </a:extLst>
            </p:cNvPr>
            <p:cNvSpPr/>
            <p:nvPr/>
          </p:nvSpPr>
          <p:spPr>
            <a:xfrm>
              <a:off x="10817649" y="1832824"/>
              <a:ext cx="747917" cy="129393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75" h="21304" extrusionOk="0">
                  <a:moveTo>
                    <a:pt x="12686" y="17769"/>
                  </a:moveTo>
                  <a:cubicBezTo>
                    <a:pt x="11714" y="17784"/>
                    <a:pt x="11260" y="18875"/>
                    <a:pt x="11509" y="19054"/>
                  </a:cubicBezTo>
                  <a:cubicBezTo>
                    <a:pt x="11714" y="19200"/>
                    <a:pt x="13657" y="17754"/>
                    <a:pt x="12686" y="17769"/>
                  </a:cubicBezTo>
                  <a:close/>
                  <a:moveTo>
                    <a:pt x="21332" y="4929"/>
                  </a:moveTo>
                  <a:cubicBezTo>
                    <a:pt x="21085" y="4789"/>
                    <a:pt x="20593" y="4414"/>
                    <a:pt x="21002" y="4414"/>
                  </a:cubicBezTo>
                  <a:cubicBezTo>
                    <a:pt x="21413" y="4414"/>
                    <a:pt x="21577" y="3711"/>
                    <a:pt x="21085" y="3570"/>
                  </a:cubicBezTo>
                  <a:cubicBezTo>
                    <a:pt x="20593" y="3429"/>
                    <a:pt x="21085" y="2819"/>
                    <a:pt x="20673" y="2679"/>
                  </a:cubicBezTo>
                  <a:cubicBezTo>
                    <a:pt x="20262" y="2538"/>
                    <a:pt x="20509" y="2068"/>
                    <a:pt x="20593" y="1741"/>
                  </a:cubicBezTo>
                  <a:cubicBezTo>
                    <a:pt x="20673" y="1412"/>
                    <a:pt x="19030" y="1131"/>
                    <a:pt x="18126" y="896"/>
                  </a:cubicBezTo>
                  <a:cubicBezTo>
                    <a:pt x="17223" y="662"/>
                    <a:pt x="16812" y="287"/>
                    <a:pt x="16072" y="52"/>
                  </a:cubicBezTo>
                  <a:cubicBezTo>
                    <a:pt x="15333" y="-182"/>
                    <a:pt x="15086" y="427"/>
                    <a:pt x="15086" y="803"/>
                  </a:cubicBezTo>
                  <a:cubicBezTo>
                    <a:pt x="15086" y="1178"/>
                    <a:pt x="14429" y="1225"/>
                    <a:pt x="13936" y="990"/>
                  </a:cubicBezTo>
                  <a:cubicBezTo>
                    <a:pt x="13443" y="755"/>
                    <a:pt x="12867" y="990"/>
                    <a:pt x="12128" y="803"/>
                  </a:cubicBezTo>
                  <a:cubicBezTo>
                    <a:pt x="11388" y="614"/>
                    <a:pt x="11718" y="1225"/>
                    <a:pt x="11718" y="1506"/>
                  </a:cubicBezTo>
                  <a:cubicBezTo>
                    <a:pt x="11718" y="1787"/>
                    <a:pt x="10895" y="1787"/>
                    <a:pt x="10403" y="1787"/>
                  </a:cubicBezTo>
                  <a:cubicBezTo>
                    <a:pt x="9909" y="1787"/>
                    <a:pt x="9088" y="2022"/>
                    <a:pt x="9088" y="2350"/>
                  </a:cubicBezTo>
                  <a:cubicBezTo>
                    <a:pt x="9088" y="2678"/>
                    <a:pt x="8349" y="2866"/>
                    <a:pt x="8595" y="3054"/>
                  </a:cubicBezTo>
                  <a:cubicBezTo>
                    <a:pt x="8841" y="3241"/>
                    <a:pt x="8513" y="3429"/>
                    <a:pt x="8184" y="3570"/>
                  </a:cubicBezTo>
                  <a:cubicBezTo>
                    <a:pt x="7855" y="3710"/>
                    <a:pt x="7527" y="4179"/>
                    <a:pt x="7280" y="4320"/>
                  </a:cubicBezTo>
                  <a:cubicBezTo>
                    <a:pt x="7034" y="4460"/>
                    <a:pt x="7445" y="4695"/>
                    <a:pt x="6951" y="4883"/>
                  </a:cubicBezTo>
                  <a:cubicBezTo>
                    <a:pt x="6460" y="5070"/>
                    <a:pt x="5883" y="4929"/>
                    <a:pt x="5637" y="5070"/>
                  </a:cubicBezTo>
                  <a:cubicBezTo>
                    <a:pt x="5391" y="5211"/>
                    <a:pt x="5637" y="5539"/>
                    <a:pt x="5556" y="5962"/>
                  </a:cubicBezTo>
                  <a:cubicBezTo>
                    <a:pt x="5472" y="6383"/>
                    <a:pt x="4897" y="6852"/>
                    <a:pt x="4405" y="7227"/>
                  </a:cubicBezTo>
                  <a:cubicBezTo>
                    <a:pt x="3912" y="7603"/>
                    <a:pt x="4569" y="7697"/>
                    <a:pt x="4816" y="7743"/>
                  </a:cubicBezTo>
                  <a:cubicBezTo>
                    <a:pt x="5062" y="7790"/>
                    <a:pt x="5062" y="8025"/>
                    <a:pt x="4816" y="8306"/>
                  </a:cubicBezTo>
                  <a:cubicBezTo>
                    <a:pt x="4569" y="8588"/>
                    <a:pt x="3994" y="8400"/>
                    <a:pt x="3665" y="8354"/>
                  </a:cubicBezTo>
                  <a:cubicBezTo>
                    <a:pt x="3337" y="8306"/>
                    <a:pt x="2433" y="8541"/>
                    <a:pt x="1940" y="9010"/>
                  </a:cubicBezTo>
                  <a:cubicBezTo>
                    <a:pt x="1447" y="9479"/>
                    <a:pt x="1610" y="9760"/>
                    <a:pt x="1775" y="9995"/>
                  </a:cubicBezTo>
                  <a:cubicBezTo>
                    <a:pt x="1939" y="10229"/>
                    <a:pt x="1365" y="10511"/>
                    <a:pt x="1775" y="10980"/>
                  </a:cubicBezTo>
                  <a:cubicBezTo>
                    <a:pt x="2186" y="11448"/>
                    <a:pt x="1610" y="11543"/>
                    <a:pt x="1694" y="11917"/>
                  </a:cubicBezTo>
                  <a:cubicBezTo>
                    <a:pt x="1775" y="12293"/>
                    <a:pt x="2761" y="12245"/>
                    <a:pt x="2844" y="12621"/>
                  </a:cubicBezTo>
                  <a:cubicBezTo>
                    <a:pt x="2925" y="12995"/>
                    <a:pt x="2514" y="13136"/>
                    <a:pt x="2186" y="13136"/>
                  </a:cubicBezTo>
                  <a:cubicBezTo>
                    <a:pt x="1858" y="13136"/>
                    <a:pt x="1940" y="13511"/>
                    <a:pt x="2269" y="13606"/>
                  </a:cubicBezTo>
                  <a:cubicBezTo>
                    <a:pt x="2597" y="13699"/>
                    <a:pt x="2514" y="14355"/>
                    <a:pt x="2350" y="14544"/>
                  </a:cubicBezTo>
                  <a:cubicBezTo>
                    <a:pt x="2186" y="14731"/>
                    <a:pt x="1118" y="14544"/>
                    <a:pt x="1200" y="14777"/>
                  </a:cubicBezTo>
                  <a:cubicBezTo>
                    <a:pt x="1282" y="15012"/>
                    <a:pt x="954" y="15387"/>
                    <a:pt x="954" y="15575"/>
                  </a:cubicBezTo>
                  <a:cubicBezTo>
                    <a:pt x="954" y="15763"/>
                    <a:pt x="871" y="16372"/>
                    <a:pt x="543" y="16231"/>
                  </a:cubicBezTo>
                  <a:cubicBezTo>
                    <a:pt x="413" y="16176"/>
                    <a:pt x="205" y="16172"/>
                    <a:pt x="2" y="16188"/>
                  </a:cubicBezTo>
                  <a:cubicBezTo>
                    <a:pt x="3" y="16217"/>
                    <a:pt x="4" y="16246"/>
                    <a:pt x="2" y="16280"/>
                  </a:cubicBezTo>
                  <a:cubicBezTo>
                    <a:pt x="-23" y="16645"/>
                    <a:pt x="207" y="17010"/>
                    <a:pt x="769" y="17272"/>
                  </a:cubicBezTo>
                  <a:cubicBezTo>
                    <a:pt x="1331" y="17536"/>
                    <a:pt x="897" y="17929"/>
                    <a:pt x="1383" y="18294"/>
                  </a:cubicBezTo>
                  <a:cubicBezTo>
                    <a:pt x="1868" y="18660"/>
                    <a:pt x="1715" y="18922"/>
                    <a:pt x="2252" y="19185"/>
                  </a:cubicBezTo>
                  <a:cubicBezTo>
                    <a:pt x="2789" y="19448"/>
                    <a:pt x="2840" y="19593"/>
                    <a:pt x="2610" y="19929"/>
                  </a:cubicBezTo>
                  <a:cubicBezTo>
                    <a:pt x="2381" y="20266"/>
                    <a:pt x="3070" y="20177"/>
                    <a:pt x="3096" y="20382"/>
                  </a:cubicBezTo>
                  <a:cubicBezTo>
                    <a:pt x="3123" y="20586"/>
                    <a:pt x="2944" y="21009"/>
                    <a:pt x="3123" y="21214"/>
                  </a:cubicBezTo>
                  <a:cubicBezTo>
                    <a:pt x="3301" y="21418"/>
                    <a:pt x="3660" y="21214"/>
                    <a:pt x="4478" y="21199"/>
                  </a:cubicBezTo>
                  <a:cubicBezTo>
                    <a:pt x="5296" y="21185"/>
                    <a:pt x="5091" y="20893"/>
                    <a:pt x="5117" y="20615"/>
                  </a:cubicBezTo>
                  <a:cubicBezTo>
                    <a:pt x="5142" y="20338"/>
                    <a:pt x="5553" y="20470"/>
                    <a:pt x="5653" y="20294"/>
                  </a:cubicBezTo>
                  <a:cubicBezTo>
                    <a:pt x="5756" y="20119"/>
                    <a:pt x="6498" y="20075"/>
                    <a:pt x="7086" y="20221"/>
                  </a:cubicBezTo>
                  <a:cubicBezTo>
                    <a:pt x="7673" y="20367"/>
                    <a:pt x="7980" y="20119"/>
                    <a:pt x="8083" y="19768"/>
                  </a:cubicBezTo>
                  <a:cubicBezTo>
                    <a:pt x="8185" y="19418"/>
                    <a:pt x="8516" y="19842"/>
                    <a:pt x="8697" y="19914"/>
                  </a:cubicBezTo>
                  <a:cubicBezTo>
                    <a:pt x="8876" y="19987"/>
                    <a:pt x="9413" y="19375"/>
                    <a:pt x="9667" y="18981"/>
                  </a:cubicBezTo>
                  <a:cubicBezTo>
                    <a:pt x="9923" y="18586"/>
                    <a:pt x="9642" y="18660"/>
                    <a:pt x="9054" y="19039"/>
                  </a:cubicBezTo>
                  <a:cubicBezTo>
                    <a:pt x="8466" y="19418"/>
                    <a:pt x="8799" y="18660"/>
                    <a:pt x="9029" y="18353"/>
                  </a:cubicBezTo>
                  <a:cubicBezTo>
                    <a:pt x="9258" y="18046"/>
                    <a:pt x="9234" y="17155"/>
                    <a:pt x="9311" y="16952"/>
                  </a:cubicBezTo>
                  <a:cubicBezTo>
                    <a:pt x="9388" y="16747"/>
                    <a:pt x="9541" y="16441"/>
                    <a:pt x="10282" y="16353"/>
                  </a:cubicBezTo>
                  <a:cubicBezTo>
                    <a:pt x="11024" y="16266"/>
                    <a:pt x="11996" y="15740"/>
                    <a:pt x="11843" y="15522"/>
                  </a:cubicBezTo>
                  <a:cubicBezTo>
                    <a:pt x="11689" y="15303"/>
                    <a:pt x="12865" y="14938"/>
                    <a:pt x="12865" y="14719"/>
                  </a:cubicBezTo>
                  <a:cubicBezTo>
                    <a:pt x="12865" y="14500"/>
                    <a:pt x="11638" y="13828"/>
                    <a:pt x="11229" y="13683"/>
                  </a:cubicBezTo>
                  <a:cubicBezTo>
                    <a:pt x="10819" y="13537"/>
                    <a:pt x="9925" y="13653"/>
                    <a:pt x="10001" y="13493"/>
                  </a:cubicBezTo>
                  <a:cubicBezTo>
                    <a:pt x="10078" y="13332"/>
                    <a:pt x="9898" y="12704"/>
                    <a:pt x="9796" y="12383"/>
                  </a:cubicBezTo>
                  <a:cubicBezTo>
                    <a:pt x="9694" y="12062"/>
                    <a:pt x="10435" y="11727"/>
                    <a:pt x="10435" y="11420"/>
                  </a:cubicBezTo>
                  <a:cubicBezTo>
                    <a:pt x="10435" y="11113"/>
                    <a:pt x="10409" y="10763"/>
                    <a:pt x="10895" y="10661"/>
                  </a:cubicBezTo>
                  <a:cubicBezTo>
                    <a:pt x="11381" y="10559"/>
                    <a:pt x="11075" y="10297"/>
                    <a:pt x="11714" y="10209"/>
                  </a:cubicBezTo>
                  <a:cubicBezTo>
                    <a:pt x="12353" y="10121"/>
                    <a:pt x="12226" y="9596"/>
                    <a:pt x="12916" y="9435"/>
                  </a:cubicBezTo>
                  <a:cubicBezTo>
                    <a:pt x="13607" y="9275"/>
                    <a:pt x="13657" y="9142"/>
                    <a:pt x="14553" y="8895"/>
                  </a:cubicBezTo>
                  <a:cubicBezTo>
                    <a:pt x="15448" y="8647"/>
                    <a:pt x="16956" y="8063"/>
                    <a:pt x="17213" y="7757"/>
                  </a:cubicBezTo>
                  <a:cubicBezTo>
                    <a:pt x="17468" y="7450"/>
                    <a:pt x="16291" y="7128"/>
                    <a:pt x="17033" y="6808"/>
                  </a:cubicBezTo>
                  <a:cubicBezTo>
                    <a:pt x="17775" y="6487"/>
                    <a:pt x="17161" y="6121"/>
                    <a:pt x="17698" y="6005"/>
                  </a:cubicBezTo>
                  <a:cubicBezTo>
                    <a:pt x="18235" y="5888"/>
                    <a:pt x="18440" y="5728"/>
                    <a:pt x="18824" y="5494"/>
                  </a:cubicBezTo>
                  <a:cubicBezTo>
                    <a:pt x="19207" y="5261"/>
                    <a:pt x="19718" y="5480"/>
                    <a:pt x="20639" y="5392"/>
                  </a:cubicBezTo>
                  <a:cubicBezTo>
                    <a:pt x="20975" y="5360"/>
                    <a:pt x="21284" y="5376"/>
                    <a:pt x="21575" y="5416"/>
                  </a:cubicBezTo>
                  <a:cubicBezTo>
                    <a:pt x="21534" y="5184"/>
                    <a:pt x="21443" y="4993"/>
                    <a:pt x="21332" y="4929"/>
                  </a:cubicBezTo>
                  <a:close/>
                </a:path>
              </a:pathLst>
            </a:custGeom>
            <a:solidFill>
              <a:srgbClr val="E5E7EB"/>
            </a:solidFill>
            <a:ln w="6350" cap="flat">
              <a:solidFill>
                <a:srgbClr val="A6AAA9"/>
              </a:solidFill>
              <a:prstDash val="solid"/>
              <a:round/>
            </a:ln>
            <a:effectLst/>
          </p:spPr>
          <p:txBody>
            <a:bodyPr wrap="square" lIns="19050" tIns="19050" rIns="19050" bIns="19050" numCol="1" anchor="ctr">
              <a:noAutofit/>
            </a:bodyPr>
            <a:lstStyle/>
            <a:p>
              <a:endParaRPr sz="2000"/>
            </a:p>
          </p:txBody>
        </p:sp>
        <p:sp>
          <p:nvSpPr>
            <p:cNvPr id="345" name="Shape 3374">
              <a:extLst>
                <a:ext uri="{FF2B5EF4-FFF2-40B4-BE49-F238E27FC236}">
                  <a16:creationId xmlns:a16="http://schemas.microsoft.com/office/drawing/2014/main" id="{B70C0106-18DA-47B9-84D7-E9CFF9D6136E}"/>
                </a:ext>
              </a:extLst>
            </p:cNvPr>
            <p:cNvSpPr/>
            <p:nvPr/>
          </p:nvSpPr>
          <p:spPr>
            <a:xfrm>
              <a:off x="11435231" y="2749236"/>
              <a:ext cx="361692" cy="17937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722" h="20991" extrusionOk="0">
                  <a:moveTo>
                    <a:pt x="3267" y="7373"/>
                  </a:moveTo>
                  <a:cubicBezTo>
                    <a:pt x="3676" y="5820"/>
                    <a:pt x="334" y="6501"/>
                    <a:pt x="1085" y="7898"/>
                  </a:cubicBezTo>
                  <a:cubicBezTo>
                    <a:pt x="1644" y="8938"/>
                    <a:pt x="2864" y="8931"/>
                    <a:pt x="3267" y="7373"/>
                  </a:cubicBezTo>
                  <a:close/>
                  <a:moveTo>
                    <a:pt x="1744" y="10387"/>
                  </a:moveTo>
                  <a:cubicBezTo>
                    <a:pt x="-83" y="11426"/>
                    <a:pt x="-353" y="16590"/>
                    <a:pt x="374" y="16511"/>
                  </a:cubicBezTo>
                  <a:cubicBezTo>
                    <a:pt x="1287" y="16402"/>
                    <a:pt x="3371" y="12874"/>
                    <a:pt x="3930" y="11732"/>
                  </a:cubicBezTo>
                  <a:cubicBezTo>
                    <a:pt x="4488" y="10594"/>
                    <a:pt x="3573" y="9351"/>
                    <a:pt x="1744" y="10387"/>
                  </a:cubicBezTo>
                  <a:close/>
                  <a:moveTo>
                    <a:pt x="19726" y="5352"/>
                  </a:moveTo>
                  <a:cubicBezTo>
                    <a:pt x="20146" y="3498"/>
                    <a:pt x="21247" y="3184"/>
                    <a:pt x="20424" y="743"/>
                  </a:cubicBezTo>
                  <a:cubicBezTo>
                    <a:pt x="20269" y="1010"/>
                    <a:pt x="20048" y="1251"/>
                    <a:pt x="19675" y="1463"/>
                  </a:cubicBezTo>
                  <a:cubicBezTo>
                    <a:pt x="18202" y="2295"/>
                    <a:pt x="15002" y="-609"/>
                    <a:pt x="13173" y="117"/>
                  </a:cubicBezTo>
                  <a:cubicBezTo>
                    <a:pt x="11344" y="839"/>
                    <a:pt x="7638" y="839"/>
                    <a:pt x="6774" y="2707"/>
                  </a:cubicBezTo>
                  <a:cubicBezTo>
                    <a:pt x="5909" y="4575"/>
                    <a:pt x="3726" y="5093"/>
                    <a:pt x="4691" y="6753"/>
                  </a:cubicBezTo>
                  <a:cubicBezTo>
                    <a:pt x="5657" y="8416"/>
                    <a:pt x="4691" y="9245"/>
                    <a:pt x="5402" y="11218"/>
                  </a:cubicBezTo>
                  <a:cubicBezTo>
                    <a:pt x="6114" y="13188"/>
                    <a:pt x="6470" y="14019"/>
                    <a:pt x="7434" y="13601"/>
                  </a:cubicBezTo>
                  <a:cubicBezTo>
                    <a:pt x="8400" y="13188"/>
                    <a:pt x="9161" y="14221"/>
                    <a:pt x="8144" y="16402"/>
                  </a:cubicBezTo>
                  <a:cubicBezTo>
                    <a:pt x="8128" y="16447"/>
                    <a:pt x="8118" y="16481"/>
                    <a:pt x="8101" y="16518"/>
                  </a:cubicBezTo>
                  <a:cubicBezTo>
                    <a:pt x="9729" y="16209"/>
                    <a:pt x="11535" y="15997"/>
                    <a:pt x="11803" y="16402"/>
                  </a:cubicBezTo>
                  <a:cubicBezTo>
                    <a:pt x="12210" y="17026"/>
                    <a:pt x="14646" y="20971"/>
                    <a:pt x="15255" y="20554"/>
                  </a:cubicBezTo>
                  <a:cubicBezTo>
                    <a:pt x="15628" y="20299"/>
                    <a:pt x="17296" y="20667"/>
                    <a:pt x="18534" y="20991"/>
                  </a:cubicBezTo>
                  <a:cubicBezTo>
                    <a:pt x="18390" y="20217"/>
                    <a:pt x="18403" y="19487"/>
                    <a:pt x="18658" y="19048"/>
                  </a:cubicBezTo>
                  <a:cubicBezTo>
                    <a:pt x="19115" y="18270"/>
                    <a:pt x="20106" y="18270"/>
                    <a:pt x="19572" y="16713"/>
                  </a:cubicBezTo>
                  <a:cubicBezTo>
                    <a:pt x="19039" y="15156"/>
                    <a:pt x="18886" y="14848"/>
                    <a:pt x="18810" y="12977"/>
                  </a:cubicBezTo>
                  <a:cubicBezTo>
                    <a:pt x="18735" y="11113"/>
                    <a:pt x="18505" y="10178"/>
                    <a:pt x="18582" y="8931"/>
                  </a:cubicBezTo>
                  <a:cubicBezTo>
                    <a:pt x="18658" y="7687"/>
                    <a:pt x="19269" y="7373"/>
                    <a:pt x="19726" y="5352"/>
                  </a:cubicBezTo>
                  <a:close/>
                </a:path>
              </a:pathLst>
            </a:custGeom>
            <a:solidFill>
              <a:srgbClr val="E5E7EB"/>
            </a:solidFill>
            <a:ln w="6350" cap="flat">
              <a:solidFill>
                <a:srgbClr val="A6AAA9"/>
              </a:solidFill>
              <a:prstDash val="solid"/>
              <a:round/>
            </a:ln>
            <a:effectLst/>
          </p:spPr>
          <p:txBody>
            <a:bodyPr wrap="square" lIns="19050" tIns="19050" rIns="19050" bIns="19050" numCol="1" anchor="ctr">
              <a:noAutofit/>
            </a:bodyPr>
            <a:lstStyle/>
            <a:p>
              <a:endParaRPr sz="2000"/>
            </a:p>
          </p:txBody>
        </p:sp>
        <p:sp>
          <p:nvSpPr>
            <p:cNvPr id="346" name="Shape 3375">
              <a:extLst>
                <a:ext uri="{FF2B5EF4-FFF2-40B4-BE49-F238E27FC236}">
                  <a16:creationId xmlns:a16="http://schemas.microsoft.com/office/drawing/2014/main" id="{670D4350-7485-460E-AEBE-950F1D22898B}"/>
                </a:ext>
              </a:extLst>
            </p:cNvPr>
            <p:cNvSpPr/>
            <p:nvPr/>
          </p:nvSpPr>
          <p:spPr>
            <a:xfrm>
              <a:off x="12132502" y="6574262"/>
              <a:ext cx="482312" cy="58512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529" extrusionOk="0">
                  <a:moveTo>
                    <a:pt x="19082" y="4897"/>
                  </a:moveTo>
                  <a:lnTo>
                    <a:pt x="20318" y="3316"/>
                  </a:lnTo>
                  <a:lnTo>
                    <a:pt x="21600" y="1773"/>
                  </a:lnTo>
                  <a:cubicBezTo>
                    <a:pt x="20996" y="1884"/>
                    <a:pt x="20457" y="2003"/>
                    <a:pt x="20262" y="2083"/>
                  </a:cubicBezTo>
                  <a:cubicBezTo>
                    <a:pt x="19786" y="2278"/>
                    <a:pt x="19130" y="1984"/>
                    <a:pt x="18952" y="1643"/>
                  </a:cubicBezTo>
                  <a:cubicBezTo>
                    <a:pt x="18774" y="1300"/>
                    <a:pt x="17582" y="1593"/>
                    <a:pt x="16629" y="2033"/>
                  </a:cubicBezTo>
                  <a:cubicBezTo>
                    <a:pt x="15676" y="2474"/>
                    <a:pt x="15200" y="3404"/>
                    <a:pt x="14842" y="3207"/>
                  </a:cubicBezTo>
                  <a:cubicBezTo>
                    <a:pt x="14485" y="3012"/>
                    <a:pt x="12342" y="2768"/>
                    <a:pt x="11745" y="2768"/>
                  </a:cubicBezTo>
                  <a:cubicBezTo>
                    <a:pt x="11150" y="2768"/>
                    <a:pt x="9244" y="1740"/>
                    <a:pt x="8649" y="1300"/>
                  </a:cubicBezTo>
                  <a:cubicBezTo>
                    <a:pt x="8053" y="860"/>
                    <a:pt x="6326" y="1054"/>
                    <a:pt x="5909" y="860"/>
                  </a:cubicBezTo>
                  <a:cubicBezTo>
                    <a:pt x="5493" y="663"/>
                    <a:pt x="4660" y="516"/>
                    <a:pt x="4362" y="222"/>
                  </a:cubicBezTo>
                  <a:cubicBezTo>
                    <a:pt x="4063" y="-71"/>
                    <a:pt x="3350" y="-22"/>
                    <a:pt x="2752" y="76"/>
                  </a:cubicBezTo>
                  <a:cubicBezTo>
                    <a:pt x="2157" y="175"/>
                    <a:pt x="728" y="860"/>
                    <a:pt x="609" y="1251"/>
                  </a:cubicBezTo>
                  <a:cubicBezTo>
                    <a:pt x="572" y="1376"/>
                    <a:pt x="433" y="1496"/>
                    <a:pt x="266" y="1611"/>
                  </a:cubicBezTo>
                  <a:lnTo>
                    <a:pt x="1490" y="2525"/>
                  </a:lnTo>
                  <a:lnTo>
                    <a:pt x="1765" y="4107"/>
                  </a:lnTo>
                  <a:lnTo>
                    <a:pt x="2863" y="4897"/>
                  </a:lnTo>
                  <a:cubicBezTo>
                    <a:pt x="2863" y="4897"/>
                    <a:pt x="2863" y="5800"/>
                    <a:pt x="2727" y="6705"/>
                  </a:cubicBezTo>
                  <a:cubicBezTo>
                    <a:pt x="2589" y="7606"/>
                    <a:pt x="1628" y="8737"/>
                    <a:pt x="938" y="9301"/>
                  </a:cubicBezTo>
                  <a:cubicBezTo>
                    <a:pt x="735" y="9470"/>
                    <a:pt x="448" y="10004"/>
                    <a:pt x="142" y="10672"/>
                  </a:cubicBezTo>
                  <a:cubicBezTo>
                    <a:pt x="1194" y="10888"/>
                    <a:pt x="1978" y="11217"/>
                    <a:pt x="1919" y="11477"/>
                  </a:cubicBezTo>
                  <a:cubicBezTo>
                    <a:pt x="1800" y="12015"/>
                    <a:pt x="15" y="11771"/>
                    <a:pt x="15" y="12896"/>
                  </a:cubicBezTo>
                  <a:cubicBezTo>
                    <a:pt x="15" y="12972"/>
                    <a:pt x="6" y="13045"/>
                    <a:pt x="0" y="13119"/>
                  </a:cubicBezTo>
                  <a:lnTo>
                    <a:pt x="10147" y="17543"/>
                  </a:lnTo>
                  <a:lnTo>
                    <a:pt x="10011" y="18900"/>
                  </a:lnTo>
                  <a:cubicBezTo>
                    <a:pt x="10011" y="18900"/>
                    <a:pt x="12291" y="20270"/>
                    <a:pt x="14516" y="21529"/>
                  </a:cubicBezTo>
                  <a:cubicBezTo>
                    <a:pt x="15506" y="19461"/>
                    <a:pt x="16804" y="17160"/>
                    <a:pt x="17144" y="16728"/>
                  </a:cubicBezTo>
                  <a:cubicBezTo>
                    <a:pt x="17739" y="15979"/>
                    <a:pt x="18335" y="16109"/>
                    <a:pt x="18852" y="15587"/>
                  </a:cubicBezTo>
                  <a:cubicBezTo>
                    <a:pt x="19369" y="15065"/>
                    <a:pt x="19526" y="15848"/>
                    <a:pt x="20321" y="14803"/>
                  </a:cubicBezTo>
                  <a:cubicBezTo>
                    <a:pt x="20384" y="14724"/>
                    <a:pt x="20462" y="14631"/>
                    <a:pt x="20552" y="14535"/>
                  </a:cubicBezTo>
                  <a:lnTo>
                    <a:pt x="19220" y="12802"/>
                  </a:lnTo>
                  <a:cubicBezTo>
                    <a:pt x="19220" y="12802"/>
                    <a:pt x="19082" y="4897"/>
                    <a:pt x="19082" y="4897"/>
                  </a:cubicBezTo>
                  <a:close/>
                </a:path>
              </a:pathLst>
            </a:custGeom>
            <a:solidFill>
              <a:srgbClr val="E5E7EB"/>
            </a:solidFill>
            <a:ln w="6350" cap="flat">
              <a:solidFill>
                <a:srgbClr val="A6AAA9"/>
              </a:solidFill>
              <a:prstDash val="solid"/>
              <a:round/>
            </a:ln>
            <a:effectLst/>
          </p:spPr>
          <p:txBody>
            <a:bodyPr wrap="square" lIns="19050" tIns="19050" rIns="19050" bIns="19050" numCol="1" anchor="ctr">
              <a:noAutofit/>
            </a:bodyPr>
            <a:lstStyle/>
            <a:p>
              <a:endParaRPr sz="2000"/>
            </a:p>
          </p:txBody>
        </p:sp>
        <p:sp>
          <p:nvSpPr>
            <p:cNvPr id="347" name="Shape 3376">
              <a:extLst>
                <a:ext uri="{FF2B5EF4-FFF2-40B4-BE49-F238E27FC236}">
                  <a16:creationId xmlns:a16="http://schemas.microsoft.com/office/drawing/2014/main" id="{B7921560-8598-45BB-B111-3473766104FE}"/>
                </a:ext>
              </a:extLst>
            </p:cNvPr>
            <p:cNvSpPr/>
            <p:nvPr/>
          </p:nvSpPr>
          <p:spPr>
            <a:xfrm>
              <a:off x="11873515" y="6614105"/>
              <a:ext cx="327567" cy="33749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524" extrusionOk="0">
                  <a:moveTo>
                    <a:pt x="19984" y="4325"/>
                  </a:moveTo>
                  <a:lnTo>
                    <a:pt x="19578" y="1585"/>
                  </a:lnTo>
                  <a:lnTo>
                    <a:pt x="17776" y="0"/>
                  </a:lnTo>
                  <a:cubicBezTo>
                    <a:pt x="17246" y="432"/>
                    <a:pt x="16499" y="839"/>
                    <a:pt x="16439" y="1241"/>
                  </a:cubicBezTo>
                  <a:cubicBezTo>
                    <a:pt x="16352" y="1834"/>
                    <a:pt x="14688" y="1751"/>
                    <a:pt x="13985" y="1411"/>
                  </a:cubicBezTo>
                  <a:cubicBezTo>
                    <a:pt x="13284" y="1071"/>
                    <a:pt x="11442" y="1834"/>
                    <a:pt x="11091" y="2343"/>
                  </a:cubicBezTo>
                  <a:cubicBezTo>
                    <a:pt x="10739" y="2851"/>
                    <a:pt x="9513" y="1411"/>
                    <a:pt x="8636" y="1496"/>
                  </a:cubicBezTo>
                  <a:cubicBezTo>
                    <a:pt x="7759" y="1580"/>
                    <a:pt x="5655" y="2343"/>
                    <a:pt x="5655" y="2343"/>
                  </a:cubicBezTo>
                  <a:cubicBezTo>
                    <a:pt x="5655" y="2343"/>
                    <a:pt x="5303" y="4718"/>
                    <a:pt x="5303" y="5652"/>
                  </a:cubicBezTo>
                  <a:cubicBezTo>
                    <a:pt x="5303" y="6584"/>
                    <a:pt x="6620" y="6755"/>
                    <a:pt x="6620" y="7517"/>
                  </a:cubicBezTo>
                  <a:cubicBezTo>
                    <a:pt x="6620" y="8280"/>
                    <a:pt x="5568" y="8957"/>
                    <a:pt x="5479" y="9467"/>
                  </a:cubicBezTo>
                  <a:cubicBezTo>
                    <a:pt x="5392" y="9977"/>
                    <a:pt x="4692" y="10316"/>
                    <a:pt x="3814" y="10570"/>
                  </a:cubicBezTo>
                  <a:cubicBezTo>
                    <a:pt x="2938" y="10825"/>
                    <a:pt x="3025" y="12182"/>
                    <a:pt x="2323" y="12690"/>
                  </a:cubicBezTo>
                  <a:cubicBezTo>
                    <a:pt x="1620" y="13198"/>
                    <a:pt x="1797" y="14473"/>
                    <a:pt x="1357" y="15406"/>
                  </a:cubicBezTo>
                  <a:cubicBezTo>
                    <a:pt x="920" y="16336"/>
                    <a:pt x="657" y="17611"/>
                    <a:pt x="657" y="18710"/>
                  </a:cubicBezTo>
                  <a:cubicBezTo>
                    <a:pt x="657" y="19597"/>
                    <a:pt x="539" y="20846"/>
                    <a:pt x="0" y="21491"/>
                  </a:cubicBezTo>
                  <a:cubicBezTo>
                    <a:pt x="1119" y="21600"/>
                    <a:pt x="1409" y="21431"/>
                    <a:pt x="1972" y="21156"/>
                  </a:cubicBezTo>
                  <a:cubicBezTo>
                    <a:pt x="2780" y="20769"/>
                    <a:pt x="6018" y="19984"/>
                    <a:pt x="6018" y="19984"/>
                  </a:cubicBezTo>
                  <a:lnTo>
                    <a:pt x="9316" y="19724"/>
                  </a:lnTo>
                  <a:cubicBezTo>
                    <a:pt x="10048" y="17727"/>
                    <a:pt x="11132" y="15915"/>
                    <a:pt x="12318" y="15575"/>
                  </a:cubicBezTo>
                  <a:cubicBezTo>
                    <a:pt x="13856" y="15137"/>
                    <a:pt x="15950" y="15313"/>
                    <a:pt x="17594" y="15706"/>
                  </a:cubicBezTo>
                  <a:cubicBezTo>
                    <a:pt x="18044" y="14548"/>
                    <a:pt x="18467" y="13622"/>
                    <a:pt x="18765" y="13330"/>
                  </a:cubicBezTo>
                  <a:cubicBezTo>
                    <a:pt x="19781" y="12351"/>
                    <a:pt x="21197" y="10392"/>
                    <a:pt x="21400" y="8830"/>
                  </a:cubicBezTo>
                  <a:cubicBezTo>
                    <a:pt x="21600" y="7261"/>
                    <a:pt x="21600" y="5695"/>
                    <a:pt x="21600" y="5695"/>
                  </a:cubicBezTo>
                  <a:cubicBezTo>
                    <a:pt x="21600" y="5695"/>
                    <a:pt x="19984" y="4325"/>
                    <a:pt x="19984" y="4325"/>
                  </a:cubicBezTo>
                  <a:close/>
                </a:path>
              </a:pathLst>
            </a:custGeom>
            <a:solidFill>
              <a:srgbClr val="E5E7EB"/>
            </a:solidFill>
            <a:ln w="6350" cap="flat">
              <a:solidFill>
                <a:srgbClr val="A6AAA9"/>
              </a:solidFill>
              <a:prstDash val="solid"/>
              <a:round/>
            </a:ln>
            <a:effectLst/>
          </p:spPr>
          <p:txBody>
            <a:bodyPr wrap="square" lIns="19050" tIns="19050" rIns="19050" bIns="19050" numCol="1" anchor="ctr">
              <a:noAutofit/>
            </a:bodyPr>
            <a:lstStyle/>
            <a:p>
              <a:endParaRPr sz="2000"/>
            </a:p>
          </p:txBody>
        </p:sp>
        <p:sp>
          <p:nvSpPr>
            <p:cNvPr id="348" name="Shape 3377">
              <a:extLst>
                <a:ext uri="{FF2B5EF4-FFF2-40B4-BE49-F238E27FC236}">
                  <a16:creationId xmlns:a16="http://schemas.microsoft.com/office/drawing/2014/main" id="{A443BED5-B7D5-4B38-B142-C5340EEA618C}"/>
                </a:ext>
              </a:extLst>
            </p:cNvPr>
            <p:cNvSpPr/>
            <p:nvPr/>
          </p:nvSpPr>
          <p:spPr>
            <a:xfrm>
              <a:off x="13487198" y="3904713"/>
              <a:ext cx="1042488" cy="6198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17" h="21600" extrusionOk="0">
                  <a:moveTo>
                    <a:pt x="21022" y="12133"/>
                  </a:moveTo>
                  <a:cubicBezTo>
                    <a:pt x="20443" y="11309"/>
                    <a:pt x="19432" y="10319"/>
                    <a:pt x="19336" y="10814"/>
                  </a:cubicBezTo>
                  <a:cubicBezTo>
                    <a:pt x="19239" y="11309"/>
                    <a:pt x="18612" y="11390"/>
                    <a:pt x="18372" y="10896"/>
                  </a:cubicBezTo>
                  <a:cubicBezTo>
                    <a:pt x="18132" y="10401"/>
                    <a:pt x="17939" y="9824"/>
                    <a:pt x="17215" y="10319"/>
                  </a:cubicBezTo>
                  <a:cubicBezTo>
                    <a:pt x="16493" y="10814"/>
                    <a:pt x="16011" y="11474"/>
                    <a:pt x="15963" y="11967"/>
                  </a:cubicBezTo>
                  <a:cubicBezTo>
                    <a:pt x="15915" y="12464"/>
                    <a:pt x="15432" y="12959"/>
                    <a:pt x="15384" y="12298"/>
                  </a:cubicBezTo>
                  <a:cubicBezTo>
                    <a:pt x="15336" y="11637"/>
                    <a:pt x="14759" y="11391"/>
                    <a:pt x="14373" y="11226"/>
                  </a:cubicBezTo>
                  <a:cubicBezTo>
                    <a:pt x="13987" y="11062"/>
                    <a:pt x="13361" y="11390"/>
                    <a:pt x="13313" y="10732"/>
                  </a:cubicBezTo>
                  <a:cubicBezTo>
                    <a:pt x="13265" y="10071"/>
                    <a:pt x="12687" y="9327"/>
                    <a:pt x="12638" y="8585"/>
                  </a:cubicBezTo>
                  <a:cubicBezTo>
                    <a:pt x="12590" y="7844"/>
                    <a:pt x="12734" y="6771"/>
                    <a:pt x="12349" y="6605"/>
                  </a:cubicBezTo>
                  <a:cubicBezTo>
                    <a:pt x="11963" y="6440"/>
                    <a:pt x="11723" y="5368"/>
                    <a:pt x="11386" y="5368"/>
                  </a:cubicBezTo>
                  <a:cubicBezTo>
                    <a:pt x="11048" y="5368"/>
                    <a:pt x="9169" y="5368"/>
                    <a:pt x="8928" y="5203"/>
                  </a:cubicBezTo>
                  <a:cubicBezTo>
                    <a:pt x="8687" y="5039"/>
                    <a:pt x="7434" y="5862"/>
                    <a:pt x="7337" y="5368"/>
                  </a:cubicBezTo>
                  <a:cubicBezTo>
                    <a:pt x="7260" y="4966"/>
                    <a:pt x="6391" y="3375"/>
                    <a:pt x="5910" y="2698"/>
                  </a:cubicBezTo>
                  <a:cubicBezTo>
                    <a:pt x="5858" y="3039"/>
                    <a:pt x="5749" y="3357"/>
                    <a:pt x="5549" y="3602"/>
                  </a:cubicBezTo>
                  <a:cubicBezTo>
                    <a:pt x="4646" y="4715"/>
                    <a:pt x="3781" y="4529"/>
                    <a:pt x="4070" y="3169"/>
                  </a:cubicBezTo>
                  <a:cubicBezTo>
                    <a:pt x="4359" y="1810"/>
                    <a:pt x="4394" y="203"/>
                    <a:pt x="3925" y="203"/>
                  </a:cubicBezTo>
                  <a:cubicBezTo>
                    <a:pt x="3456" y="203"/>
                    <a:pt x="3781" y="3046"/>
                    <a:pt x="3420" y="3232"/>
                  </a:cubicBezTo>
                  <a:cubicBezTo>
                    <a:pt x="3101" y="3395"/>
                    <a:pt x="2977" y="1168"/>
                    <a:pt x="3245" y="0"/>
                  </a:cubicBezTo>
                  <a:lnTo>
                    <a:pt x="158" y="1409"/>
                  </a:lnTo>
                  <a:lnTo>
                    <a:pt x="13" y="10649"/>
                  </a:lnTo>
                  <a:cubicBezTo>
                    <a:pt x="13" y="10649"/>
                    <a:pt x="6" y="10657"/>
                    <a:pt x="0" y="10667"/>
                  </a:cubicBezTo>
                  <a:cubicBezTo>
                    <a:pt x="289" y="10908"/>
                    <a:pt x="624" y="10984"/>
                    <a:pt x="859" y="11016"/>
                  </a:cubicBezTo>
                  <a:cubicBezTo>
                    <a:pt x="1328" y="11077"/>
                    <a:pt x="1291" y="10461"/>
                    <a:pt x="1291" y="10027"/>
                  </a:cubicBezTo>
                  <a:cubicBezTo>
                    <a:pt x="1291" y="9595"/>
                    <a:pt x="1796" y="8853"/>
                    <a:pt x="2158" y="8915"/>
                  </a:cubicBezTo>
                  <a:cubicBezTo>
                    <a:pt x="2519" y="8977"/>
                    <a:pt x="2482" y="8111"/>
                    <a:pt x="2591" y="8111"/>
                  </a:cubicBezTo>
                  <a:cubicBezTo>
                    <a:pt x="2699" y="8111"/>
                    <a:pt x="2988" y="7988"/>
                    <a:pt x="3095" y="7680"/>
                  </a:cubicBezTo>
                  <a:cubicBezTo>
                    <a:pt x="3203" y="7370"/>
                    <a:pt x="3781" y="7740"/>
                    <a:pt x="3962" y="8051"/>
                  </a:cubicBezTo>
                  <a:cubicBezTo>
                    <a:pt x="4142" y="8359"/>
                    <a:pt x="4575" y="8482"/>
                    <a:pt x="4900" y="8607"/>
                  </a:cubicBezTo>
                  <a:cubicBezTo>
                    <a:pt x="5224" y="8730"/>
                    <a:pt x="5332" y="10461"/>
                    <a:pt x="5332" y="10832"/>
                  </a:cubicBezTo>
                  <a:cubicBezTo>
                    <a:pt x="5332" y="11201"/>
                    <a:pt x="6885" y="11140"/>
                    <a:pt x="7138" y="11201"/>
                  </a:cubicBezTo>
                  <a:cubicBezTo>
                    <a:pt x="7390" y="11263"/>
                    <a:pt x="7389" y="12004"/>
                    <a:pt x="7642" y="12560"/>
                  </a:cubicBezTo>
                  <a:cubicBezTo>
                    <a:pt x="7895" y="13116"/>
                    <a:pt x="8075" y="13858"/>
                    <a:pt x="8183" y="14291"/>
                  </a:cubicBezTo>
                  <a:cubicBezTo>
                    <a:pt x="8292" y="14724"/>
                    <a:pt x="9194" y="15280"/>
                    <a:pt x="9411" y="15835"/>
                  </a:cubicBezTo>
                  <a:cubicBezTo>
                    <a:pt x="9627" y="16392"/>
                    <a:pt x="10312" y="16948"/>
                    <a:pt x="10818" y="17256"/>
                  </a:cubicBezTo>
                  <a:cubicBezTo>
                    <a:pt x="11323" y="17567"/>
                    <a:pt x="11792" y="18739"/>
                    <a:pt x="12081" y="18677"/>
                  </a:cubicBezTo>
                  <a:cubicBezTo>
                    <a:pt x="12369" y="18616"/>
                    <a:pt x="13163" y="19295"/>
                    <a:pt x="13163" y="19295"/>
                  </a:cubicBezTo>
                  <a:lnTo>
                    <a:pt x="13256" y="20672"/>
                  </a:lnTo>
                  <a:cubicBezTo>
                    <a:pt x="13290" y="20661"/>
                    <a:pt x="13324" y="20652"/>
                    <a:pt x="13361" y="20630"/>
                  </a:cubicBezTo>
                  <a:cubicBezTo>
                    <a:pt x="13794" y="20384"/>
                    <a:pt x="14035" y="21208"/>
                    <a:pt x="14373" y="21208"/>
                  </a:cubicBezTo>
                  <a:cubicBezTo>
                    <a:pt x="14515" y="21208"/>
                    <a:pt x="14691" y="21412"/>
                    <a:pt x="14861" y="21600"/>
                  </a:cubicBezTo>
                  <a:cubicBezTo>
                    <a:pt x="14837" y="20390"/>
                    <a:pt x="15087" y="19790"/>
                    <a:pt x="15365" y="19419"/>
                  </a:cubicBezTo>
                  <a:cubicBezTo>
                    <a:pt x="15690" y="18986"/>
                    <a:pt x="15148" y="18246"/>
                    <a:pt x="15221" y="17565"/>
                  </a:cubicBezTo>
                  <a:cubicBezTo>
                    <a:pt x="15292" y="16885"/>
                    <a:pt x="14391" y="16514"/>
                    <a:pt x="14462" y="15959"/>
                  </a:cubicBezTo>
                  <a:cubicBezTo>
                    <a:pt x="14534" y="15403"/>
                    <a:pt x="15292" y="15465"/>
                    <a:pt x="15617" y="15217"/>
                  </a:cubicBezTo>
                  <a:cubicBezTo>
                    <a:pt x="15941" y="14972"/>
                    <a:pt x="15690" y="14043"/>
                    <a:pt x="16014" y="14043"/>
                  </a:cubicBezTo>
                  <a:cubicBezTo>
                    <a:pt x="16339" y="14043"/>
                    <a:pt x="16483" y="13487"/>
                    <a:pt x="16591" y="12931"/>
                  </a:cubicBezTo>
                  <a:cubicBezTo>
                    <a:pt x="16700" y="12374"/>
                    <a:pt x="17240" y="12931"/>
                    <a:pt x="17530" y="12560"/>
                  </a:cubicBezTo>
                  <a:cubicBezTo>
                    <a:pt x="17818" y="12190"/>
                    <a:pt x="18251" y="11943"/>
                    <a:pt x="18359" y="12251"/>
                  </a:cubicBezTo>
                  <a:cubicBezTo>
                    <a:pt x="18445" y="12495"/>
                    <a:pt x="18087" y="13530"/>
                    <a:pt x="17929" y="13967"/>
                  </a:cubicBezTo>
                  <a:cubicBezTo>
                    <a:pt x="18432" y="13941"/>
                    <a:pt x="19189" y="13786"/>
                    <a:pt x="19336" y="13536"/>
                  </a:cubicBezTo>
                  <a:cubicBezTo>
                    <a:pt x="19529" y="13207"/>
                    <a:pt x="20250" y="14031"/>
                    <a:pt x="20492" y="13207"/>
                  </a:cubicBezTo>
                  <a:cubicBezTo>
                    <a:pt x="20733" y="12380"/>
                    <a:pt x="21600" y="12959"/>
                    <a:pt x="21022" y="12133"/>
                  </a:cubicBezTo>
                  <a:close/>
                </a:path>
              </a:pathLst>
            </a:custGeom>
            <a:solidFill>
              <a:srgbClr val="E5E7EB"/>
            </a:solidFill>
            <a:ln w="6350" cap="flat">
              <a:solidFill>
                <a:srgbClr val="A6AAA9"/>
              </a:solidFill>
              <a:prstDash val="solid"/>
              <a:round/>
            </a:ln>
            <a:effectLst/>
          </p:spPr>
          <p:txBody>
            <a:bodyPr wrap="square" lIns="19050" tIns="19050" rIns="19050" bIns="19050" numCol="1" anchor="ctr">
              <a:noAutofit/>
            </a:bodyPr>
            <a:lstStyle/>
            <a:p>
              <a:endParaRPr sz="2000"/>
            </a:p>
          </p:txBody>
        </p:sp>
        <p:sp>
          <p:nvSpPr>
            <p:cNvPr id="349" name="Shape 3378">
              <a:extLst>
                <a:ext uri="{FF2B5EF4-FFF2-40B4-BE49-F238E27FC236}">
                  <a16:creationId xmlns:a16="http://schemas.microsoft.com/office/drawing/2014/main" id="{07087D5E-87A0-443C-ABD0-C4A5EC628511}"/>
                </a:ext>
              </a:extLst>
            </p:cNvPr>
            <p:cNvSpPr/>
            <p:nvPr/>
          </p:nvSpPr>
          <p:spPr>
            <a:xfrm>
              <a:off x="10439130" y="438283"/>
              <a:ext cx="1542290" cy="244776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49" h="21527" extrusionOk="0">
                  <a:moveTo>
                    <a:pt x="11029" y="574"/>
                  </a:moveTo>
                  <a:cubicBezTo>
                    <a:pt x="11195" y="656"/>
                    <a:pt x="10755" y="658"/>
                    <a:pt x="10936" y="773"/>
                  </a:cubicBezTo>
                  <a:cubicBezTo>
                    <a:pt x="11491" y="1124"/>
                    <a:pt x="13673" y="726"/>
                    <a:pt x="13969" y="832"/>
                  </a:cubicBezTo>
                  <a:cubicBezTo>
                    <a:pt x="14265" y="937"/>
                    <a:pt x="12138" y="1065"/>
                    <a:pt x="12230" y="1206"/>
                  </a:cubicBezTo>
                  <a:cubicBezTo>
                    <a:pt x="12323" y="1346"/>
                    <a:pt x="14062" y="1463"/>
                    <a:pt x="14191" y="1369"/>
                  </a:cubicBezTo>
                  <a:cubicBezTo>
                    <a:pt x="14321" y="1276"/>
                    <a:pt x="14617" y="1556"/>
                    <a:pt x="15190" y="1580"/>
                  </a:cubicBezTo>
                  <a:cubicBezTo>
                    <a:pt x="15763" y="1603"/>
                    <a:pt x="15707" y="1440"/>
                    <a:pt x="16133" y="1428"/>
                  </a:cubicBezTo>
                  <a:cubicBezTo>
                    <a:pt x="16558" y="1416"/>
                    <a:pt x="17187" y="1288"/>
                    <a:pt x="17205" y="1135"/>
                  </a:cubicBezTo>
                  <a:cubicBezTo>
                    <a:pt x="17224" y="983"/>
                    <a:pt x="18463" y="796"/>
                    <a:pt x="18352" y="539"/>
                  </a:cubicBezTo>
                  <a:cubicBezTo>
                    <a:pt x="18241" y="282"/>
                    <a:pt x="17039" y="457"/>
                    <a:pt x="16706" y="352"/>
                  </a:cubicBezTo>
                  <a:cubicBezTo>
                    <a:pt x="16373" y="247"/>
                    <a:pt x="15597" y="106"/>
                    <a:pt x="15467" y="270"/>
                  </a:cubicBezTo>
                  <a:cubicBezTo>
                    <a:pt x="15338" y="434"/>
                    <a:pt x="15116" y="481"/>
                    <a:pt x="15005" y="410"/>
                  </a:cubicBezTo>
                  <a:cubicBezTo>
                    <a:pt x="14894" y="340"/>
                    <a:pt x="15060" y="-34"/>
                    <a:pt x="14524" y="71"/>
                  </a:cubicBezTo>
                  <a:cubicBezTo>
                    <a:pt x="13988" y="177"/>
                    <a:pt x="14487" y="539"/>
                    <a:pt x="14376" y="586"/>
                  </a:cubicBezTo>
                  <a:cubicBezTo>
                    <a:pt x="14265" y="633"/>
                    <a:pt x="13748" y="516"/>
                    <a:pt x="13710" y="352"/>
                  </a:cubicBezTo>
                  <a:cubicBezTo>
                    <a:pt x="13673" y="188"/>
                    <a:pt x="13100" y="527"/>
                    <a:pt x="13026" y="329"/>
                  </a:cubicBezTo>
                  <a:cubicBezTo>
                    <a:pt x="12952" y="130"/>
                    <a:pt x="12268" y="-11"/>
                    <a:pt x="12120" y="1"/>
                  </a:cubicBezTo>
                  <a:cubicBezTo>
                    <a:pt x="11972" y="13"/>
                    <a:pt x="12268" y="141"/>
                    <a:pt x="12175" y="235"/>
                  </a:cubicBezTo>
                  <a:cubicBezTo>
                    <a:pt x="12083" y="329"/>
                    <a:pt x="11713" y="141"/>
                    <a:pt x="11565" y="130"/>
                  </a:cubicBezTo>
                  <a:cubicBezTo>
                    <a:pt x="11417" y="118"/>
                    <a:pt x="11657" y="329"/>
                    <a:pt x="11584" y="422"/>
                  </a:cubicBezTo>
                  <a:cubicBezTo>
                    <a:pt x="11510" y="516"/>
                    <a:pt x="11214" y="141"/>
                    <a:pt x="10955" y="141"/>
                  </a:cubicBezTo>
                  <a:cubicBezTo>
                    <a:pt x="10696" y="141"/>
                    <a:pt x="10788" y="329"/>
                    <a:pt x="10604" y="340"/>
                  </a:cubicBezTo>
                  <a:cubicBezTo>
                    <a:pt x="10418" y="352"/>
                    <a:pt x="10862" y="492"/>
                    <a:pt x="11029" y="574"/>
                  </a:cubicBezTo>
                  <a:close/>
                  <a:moveTo>
                    <a:pt x="5148" y="2469"/>
                  </a:moveTo>
                  <a:cubicBezTo>
                    <a:pt x="5370" y="2504"/>
                    <a:pt x="5536" y="2738"/>
                    <a:pt x="5740" y="2726"/>
                  </a:cubicBezTo>
                  <a:cubicBezTo>
                    <a:pt x="5832" y="2721"/>
                    <a:pt x="5426" y="2434"/>
                    <a:pt x="5185" y="2270"/>
                  </a:cubicBezTo>
                  <a:cubicBezTo>
                    <a:pt x="4945" y="2106"/>
                    <a:pt x="4963" y="1942"/>
                    <a:pt x="4630" y="2001"/>
                  </a:cubicBezTo>
                  <a:cubicBezTo>
                    <a:pt x="4298" y="2059"/>
                    <a:pt x="4926" y="2434"/>
                    <a:pt x="5148" y="2469"/>
                  </a:cubicBezTo>
                  <a:close/>
                  <a:moveTo>
                    <a:pt x="5907" y="1521"/>
                  </a:moveTo>
                  <a:cubicBezTo>
                    <a:pt x="6258" y="1568"/>
                    <a:pt x="5536" y="1814"/>
                    <a:pt x="5426" y="2036"/>
                  </a:cubicBezTo>
                  <a:cubicBezTo>
                    <a:pt x="5315" y="2258"/>
                    <a:pt x="5980" y="2457"/>
                    <a:pt x="6258" y="2621"/>
                  </a:cubicBezTo>
                  <a:cubicBezTo>
                    <a:pt x="6535" y="2784"/>
                    <a:pt x="7201" y="2761"/>
                    <a:pt x="7441" y="2667"/>
                  </a:cubicBezTo>
                  <a:cubicBezTo>
                    <a:pt x="7682" y="2574"/>
                    <a:pt x="7608" y="2246"/>
                    <a:pt x="7922" y="2258"/>
                  </a:cubicBezTo>
                  <a:cubicBezTo>
                    <a:pt x="8237" y="2270"/>
                    <a:pt x="8070" y="2083"/>
                    <a:pt x="8329" y="2024"/>
                  </a:cubicBezTo>
                  <a:cubicBezTo>
                    <a:pt x="8588" y="1966"/>
                    <a:pt x="8625" y="2176"/>
                    <a:pt x="8403" y="2340"/>
                  </a:cubicBezTo>
                  <a:cubicBezTo>
                    <a:pt x="8181" y="2504"/>
                    <a:pt x="8791" y="2492"/>
                    <a:pt x="9124" y="2293"/>
                  </a:cubicBezTo>
                  <a:cubicBezTo>
                    <a:pt x="9457" y="2094"/>
                    <a:pt x="9531" y="2282"/>
                    <a:pt x="9457" y="2469"/>
                  </a:cubicBezTo>
                  <a:cubicBezTo>
                    <a:pt x="9383" y="2656"/>
                    <a:pt x="8699" y="2551"/>
                    <a:pt x="8458" y="2761"/>
                  </a:cubicBezTo>
                  <a:cubicBezTo>
                    <a:pt x="8218" y="2972"/>
                    <a:pt x="7479" y="2808"/>
                    <a:pt x="7146" y="3042"/>
                  </a:cubicBezTo>
                  <a:cubicBezTo>
                    <a:pt x="6813" y="3276"/>
                    <a:pt x="7441" y="3287"/>
                    <a:pt x="7903" y="3229"/>
                  </a:cubicBezTo>
                  <a:cubicBezTo>
                    <a:pt x="8366" y="3170"/>
                    <a:pt x="9235" y="3135"/>
                    <a:pt x="9568" y="3182"/>
                  </a:cubicBezTo>
                  <a:cubicBezTo>
                    <a:pt x="9901" y="3229"/>
                    <a:pt x="9364" y="3299"/>
                    <a:pt x="8809" y="3299"/>
                  </a:cubicBezTo>
                  <a:cubicBezTo>
                    <a:pt x="8255" y="3299"/>
                    <a:pt x="8070" y="3404"/>
                    <a:pt x="8088" y="3498"/>
                  </a:cubicBezTo>
                  <a:cubicBezTo>
                    <a:pt x="8107" y="3591"/>
                    <a:pt x="7312" y="3393"/>
                    <a:pt x="7275" y="3603"/>
                  </a:cubicBezTo>
                  <a:cubicBezTo>
                    <a:pt x="7238" y="3814"/>
                    <a:pt x="8015" y="3896"/>
                    <a:pt x="8107" y="4024"/>
                  </a:cubicBezTo>
                  <a:cubicBezTo>
                    <a:pt x="8199" y="4153"/>
                    <a:pt x="8717" y="4036"/>
                    <a:pt x="8920" y="4083"/>
                  </a:cubicBezTo>
                  <a:cubicBezTo>
                    <a:pt x="9124" y="4129"/>
                    <a:pt x="8588" y="4223"/>
                    <a:pt x="8513" y="4281"/>
                  </a:cubicBezTo>
                  <a:cubicBezTo>
                    <a:pt x="8440" y="4340"/>
                    <a:pt x="9087" y="4422"/>
                    <a:pt x="9198" y="4539"/>
                  </a:cubicBezTo>
                  <a:cubicBezTo>
                    <a:pt x="9309" y="4656"/>
                    <a:pt x="9771" y="4597"/>
                    <a:pt x="9752" y="4433"/>
                  </a:cubicBezTo>
                  <a:cubicBezTo>
                    <a:pt x="9729" y="4230"/>
                    <a:pt x="10160" y="3615"/>
                    <a:pt x="10715" y="3486"/>
                  </a:cubicBezTo>
                  <a:cubicBezTo>
                    <a:pt x="11269" y="3357"/>
                    <a:pt x="10955" y="3240"/>
                    <a:pt x="11029" y="3042"/>
                  </a:cubicBezTo>
                  <a:cubicBezTo>
                    <a:pt x="11103" y="2843"/>
                    <a:pt x="11546" y="3007"/>
                    <a:pt x="11417" y="2843"/>
                  </a:cubicBezTo>
                  <a:cubicBezTo>
                    <a:pt x="11288" y="2679"/>
                    <a:pt x="11362" y="2609"/>
                    <a:pt x="11713" y="2399"/>
                  </a:cubicBezTo>
                  <a:cubicBezTo>
                    <a:pt x="12065" y="2188"/>
                    <a:pt x="12286" y="2340"/>
                    <a:pt x="12712" y="2211"/>
                  </a:cubicBezTo>
                  <a:cubicBezTo>
                    <a:pt x="13137" y="2083"/>
                    <a:pt x="13340" y="2305"/>
                    <a:pt x="12878" y="2328"/>
                  </a:cubicBezTo>
                  <a:cubicBezTo>
                    <a:pt x="12472" y="2349"/>
                    <a:pt x="12674" y="2644"/>
                    <a:pt x="13008" y="2726"/>
                  </a:cubicBezTo>
                  <a:cubicBezTo>
                    <a:pt x="13340" y="2808"/>
                    <a:pt x="13044" y="2878"/>
                    <a:pt x="13303" y="2913"/>
                  </a:cubicBezTo>
                  <a:cubicBezTo>
                    <a:pt x="13562" y="2948"/>
                    <a:pt x="13488" y="3194"/>
                    <a:pt x="13155" y="3416"/>
                  </a:cubicBezTo>
                  <a:cubicBezTo>
                    <a:pt x="12823" y="3638"/>
                    <a:pt x="13248" y="3685"/>
                    <a:pt x="13951" y="3521"/>
                  </a:cubicBezTo>
                  <a:cubicBezTo>
                    <a:pt x="14653" y="3357"/>
                    <a:pt x="14210" y="3662"/>
                    <a:pt x="14413" y="3790"/>
                  </a:cubicBezTo>
                  <a:cubicBezTo>
                    <a:pt x="14617" y="3919"/>
                    <a:pt x="15171" y="3697"/>
                    <a:pt x="15467" y="3474"/>
                  </a:cubicBezTo>
                  <a:cubicBezTo>
                    <a:pt x="15763" y="3252"/>
                    <a:pt x="16206" y="3289"/>
                    <a:pt x="16188" y="3170"/>
                  </a:cubicBezTo>
                  <a:cubicBezTo>
                    <a:pt x="16170" y="3042"/>
                    <a:pt x="15856" y="3007"/>
                    <a:pt x="15597" y="3077"/>
                  </a:cubicBezTo>
                  <a:cubicBezTo>
                    <a:pt x="15338" y="3147"/>
                    <a:pt x="14690" y="3100"/>
                    <a:pt x="14912" y="2972"/>
                  </a:cubicBezTo>
                  <a:cubicBezTo>
                    <a:pt x="15134" y="2843"/>
                    <a:pt x="15097" y="2738"/>
                    <a:pt x="14765" y="2761"/>
                  </a:cubicBezTo>
                  <a:cubicBezTo>
                    <a:pt x="14432" y="2784"/>
                    <a:pt x="13840" y="2679"/>
                    <a:pt x="14117" y="2609"/>
                  </a:cubicBezTo>
                  <a:cubicBezTo>
                    <a:pt x="14394" y="2539"/>
                    <a:pt x="13914" y="2305"/>
                    <a:pt x="13655" y="2317"/>
                  </a:cubicBezTo>
                  <a:cubicBezTo>
                    <a:pt x="13396" y="2328"/>
                    <a:pt x="13470" y="2141"/>
                    <a:pt x="13488" y="2013"/>
                  </a:cubicBezTo>
                  <a:cubicBezTo>
                    <a:pt x="13507" y="1884"/>
                    <a:pt x="12749" y="1825"/>
                    <a:pt x="12896" y="1779"/>
                  </a:cubicBezTo>
                  <a:cubicBezTo>
                    <a:pt x="13044" y="1732"/>
                    <a:pt x="12582" y="1627"/>
                    <a:pt x="12471" y="1720"/>
                  </a:cubicBezTo>
                  <a:cubicBezTo>
                    <a:pt x="12360" y="1814"/>
                    <a:pt x="12138" y="1790"/>
                    <a:pt x="12138" y="1650"/>
                  </a:cubicBezTo>
                  <a:cubicBezTo>
                    <a:pt x="12138" y="1510"/>
                    <a:pt x="11584" y="1545"/>
                    <a:pt x="11362" y="1556"/>
                  </a:cubicBezTo>
                  <a:cubicBezTo>
                    <a:pt x="11140" y="1568"/>
                    <a:pt x="11250" y="1252"/>
                    <a:pt x="11029" y="1147"/>
                  </a:cubicBezTo>
                  <a:cubicBezTo>
                    <a:pt x="10807" y="1042"/>
                    <a:pt x="10511" y="1358"/>
                    <a:pt x="10345" y="1334"/>
                  </a:cubicBezTo>
                  <a:cubicBezTo>
                    <a:pt x="10178" y="1311"/>
                    <a:pt x="10474" y="1100"/>
                    <a:pt x="10566" y="960"/>
                  </a:cubicBezTo>
                  <a:cubicBezTo>
                    <a:pt x="10659" y="820"/>
                    <a:pt x="9790" y="633"/>
                    <a:pt x="9697" y="773"/>
                  </a:cubicBezTo>
                  <a:cubicBezTo>
                    <a:pt x="9605" y="913"/>
                    <a:pt x="9438" y="562"/>
                    <a:pt x="9253" y="527"/>
                  </a:cubicBezTo>
                  <a:cubicBezTo>
                    <a:pt x="9068" y="492"/>
                    <a:pt x="9217" y="761"/>
                    <a:pt x="9050" y="785"/>
                  </a:cubicBezTo>
                  <a:cubicBezTo>
                    <a:pt x="8884" y="808"/>
                    <a:pt x="8662" y="913"/>
                    <a:pt x="8939" y="1030"/>
                  </a:cubicBezTo>
                  <a:cubicBezTo>
                    <a:pt x="9217" y="1147"/>
                    <a:pt x="9494" y="1732"/>
                    <a:pt x="9457" y="1825"/>
                  </a:cubicBezTo>
                  <a:cubicBezTo>
                    <a:pt x="9420" y="1919"/>
                    <a:pt x="8569" y="1405"/>
                    <a:pt x="8532" y="1159"/>
                  </a:cubicBezTo>
                  <a:cubicBezTo>
                    <a:pt x="8495" y="913"/>
                    <a:pt x="8070" y="714"/>
                    <a:pt x="7959" y="890"/>
                  </a:cubicBezTo>
                  <a:cubicBezTo>
                    <a:pt x="7848" y="1065"/>
                    <a:pt x="7533" y="1135"/>
                    <a:pt x="7626" y="1311"/>
                  </a:cubicBezTo>
                  <a:cubicBezTo>
                    <a:pt x="7719" y="1486"/>
                    <a:pt x="7404" y="1545"/>
                    <a:pt x="7404" y="1405"/>
                  </a:cubicBezTo>
                  <a:cubicBezTo>
                    <a:pt x="7404" y="1264"/>
                    <a:pt x="6942" y="1100"/>
                    <a:pt x="6775" y="1089"/>
                  </a:cubicBezTo>
                  <a:cubicBezTo>
                    <a:pt x="6609" y="1077"/>
                    <a:pt x="7201" y="1007"/>
                    <a:pt x="7479" y="925"/>
                  </a:cubicBezTo>
                  <a:cubicBezTo>
                    <a:pt x="7756" y="843"/>
                    <a:pt x="7238" y="726"/>
                    <a:pt x="6998" y="820"/>
                  </a:cubicBezTo>
                  <a:cubicBezTo>
                    <a:pt x="6757" y="913"/>
                    <a:pt x="6443" y="761"/>
                    <a:pt x="6295" y="890"/>
                  </a:cubicBezTo>
                  <a:cubicBezTo>
                    <a:pt x="6147" y="1019"/>
                    <a:pt x="5962" y="890"/>
                    <a:pt x="5703" y="855"/>
                  </a:cubicBezTo>
                  <a:cubicBezTo>
                    <a:pt x="5444" y="820"/>
                    <a:pt x="5222" y="1089"/>
                    <a:pt x="5037" y="1042"/>
                  </a:cubicBezTo>
                  <a:cubicBezTo>
                    <a:pt x="4852" y="995"/>
                    <a:pt x="4741" y="1276"/>
                    <a:pt x="5037" y="1568"/>
                  </a:cubicBezTo>
                  <a:cubicBezTo>
                    <a:pt x="5333" y="1861"/>
                    <a:pt x="5555" y="1475"/>
                    <a:pt x="5907" y="1521"/>
                  </a:cubicBezTo>
                  <a:close/>
                  <a:moveTo>
                    <a:pt x="20818" y="11517"/>
                  </a:moveTo>
                  <a:cubicBezTo>
                    <a:pt x="20769" y="11634"/>
                    <a:pt x="20436" y="11610"/>
                    <a:pt x="20448" y="11493"/>
                  </a:cubicBezTo>
                  <a:cubicBezTo>
                    <a:pt x="20460" y="11377"/>
                    <a:pt x="19930" y="11283"/>
                    <a:pt x="19906" y="11228"/>
                  </a:cubicBezTo>
                  <a:cubicBezTo>
                    <a:pt x="19881" y="11174"/>
                    <a:pt x="20127" y="11181"/>
                    <a:pt x="20325" y="11251"/>
                  </a:cubicBezTo>
                  <a:cubicBezTo>
                    <a:pt x="20522" y="11322"/>
                    <a:pt x="20658" y="11275"/>
                    <a:pt x="20880" y="11142"/>
                  </a:cubicBezTo>
                  <a:cubicBezTo>
                    <a:pt x="21102" y="11010"/>
                    <a:pt x="21410" y="11119"/>
                    <a:pt x="21447" y="11002"/>
                  </a:cubicBezTo>
                  <a:cubicBezTo>
                    <a:pt x="21484" y="10885"/>
                    <a:pt x="21089" y="10807"/>
                    <a:pt x="21015" y="10737"/>
                  </a:cubicBezTo>
                  <a:cubicBezTo>
                    <a:pt x="20941" y="10667"/>
                    <a:pt x="20658" y="10573"/>
                    <a:pt x="20387" y="10604"/>
                  </a:cubicBezTo>
                  <a:cubicBezTo>
                    <a:pt x="20116" y="10636"/>
                    <a:pt x="20103" y="10565"/>
                    <a:pt x="19942" y="10472"/>
                  </a:cubicBezTo>
                  <a:cubicBezTo>
                    <a:pt x="19782" y="10378"/>
                    <a:pt x="19290" y="10534"/>
                    <a:pt x="19290" y="10753"/>
                  </a:cubicBezTo>
                  <a:cubicBezTo>
                    <a:pt x="19290" y="10971"/>
                    <a:pt x="18981" y="10916"/>
                    <a:pt x="19092" y="10799"/>
                  </a:cubicBezTo>
                  <a:cubicBezTo>
                    <a:pt x="19203" y="10682"/>
                    <a:pt x="18944" y="10542"/>
                    <a:pt x="19191" y="10503"/>
                  </a:cubicBezTo>
                  <a:cubicBezTo>
                    <a:pt x="19437" y="10464"/>
                    <a:pt x="19302" y="10230"/>
                    <a:pt x="18845" y="10207"/>
                  </a:cubicBezTo>
                  <a:cubicBezTo>
                    <a:pt x="18389" y="10184"/>
                    <a:pt x="18217" y="10425"/>
                    <a:pt x="18328" y="10503"/>
                  </a:cubicBezTo>
                  <a:cubicBezTo>
                    <a:pt x="18439" y="10581"/>
                    <a:pt x="18019" y="10916"/>
                    <a:pt x="17834" y="10916"/>
                  </a:cubicBezTo>
                  <a:cubicBezTo>
                    <a:pt x="17649" y="10916"/>
                    <a:pt x="17859" y="10628"/>
                    <a:pt x="17847" y="10472"/>
                  </a:cubicBezTo>
                  <a:cubicBezTo>
                    <a:pt x="17834" y="10316"/>
                    <a:pt x="17662" y="10402"/>
                    <a:pt x="17316" y="10651"/>
                  </a:cubicBezTo>
                  <a:cubicBezTo>
                    <a:pt x="16972" y="10901"/>
                    <a:pt x="16713" y="11127"/>
                    <a:pt x="16516" y="11150"/>
                  </a:cubicBezTo>
                  <a:cubicBezTo>
                    <a:pt x="16318" y="11174"/>
                    <a:pt x="16342" y="10924"/>
                    <a:pt x="16663" y="10815"/>
                  </a:cubicBezTo>
                  <a:cubicBezTo>
                    <a:pt x="16984" y="10706"/>
                    <a:pt x="16996" y="10409"/>
                    <a:pt x="17205" y="10409"/>
                  </a:cubicBezTo>
                  <a:cubicBezTo>
                    <a:pt x="17415" y="10409"/>
                    <a:pt x="17415" y="10254"/>
                    <a:pt x="17107" y="10207"/>
                  </a:cubicBezTo>
                  <a:cubicBezTo>
                    <a:pt x="16799" y="10160"/>
                    <a:pt x="16749" y="10378"/>
                    <a:pt x="16650" y="10441"/>
                  </a:cubicBezTo>
                  <a:cubicBezTo>
                    <a:pt x="16552" y="10503"/>
                    <a:pt x="16047" y="10331"/>
                    <a:pt x="16059" y="10394"/>
                  </a:cubicBezTo>
                  <a:cubicBezTo>
                    <a:pt x="16071" y="10457"/>
                    <a:pt x="15788" y="10479"/>
                    <a:pt x="15911" y="10596"/>
                  </a:cubicBezTo>
                  <a:cubicBezTo>
                    <a:pt x="16034" y="10713"/>
                    <a:pt x="15850" y="10815"/>
                    <a:pt x="15726" y="10675"/>
                  </a:cubicBezTo>
                  <a:cubicBezTo>
                    <a:pt x="15603" y="10534"/>
                    <a:pt x="15295" y="10643"/>
                    <a:pt x="15147" y="10799"/>
                  </a:cubicBezTo>
                  <a:cubicBezTo>
                    <a:pt x="14999" y="10955"/>
                    <a:pt x="14801" y="10947"/>
                    <a:pt x="14949" y="11002"/>
                  </a:cubicBezTo>
                  <a:cubicBezTo>
                    <a:pt x="15097" y="11057"/>
                    <a:pt x="15085" y="11267"/>
                    <a:pt x="14863" y="11306"/>
                  </a:cubicBezTo>
                  <a:cubicBezTo>
                    <a:pt x="14641" y="11345"/>
                    <a:pt x="14727" y="10924"/>
                    <a:pt x="14555" y="10963"/>
                  </a:cubicBezTo>
                  <a:cubicBezTo>
                    <a:pt x="14382" y="11002"/>
                    <a:pt x="14493" y="10760"/>
                    <a:pt x="14727" y="10760"/>
                  </a:cubicBezTo>
                  <a:cubicBezTo>
                    <a:pt x="14961" y="10760"/>
                    <a:pt x="15196" y="10542"/>
                    <a:pt x="15171" y="10488"/>
                  </a:cubicBezTo>
                  <a:cubicBezTo>
                    <a:pt x="15130" y="10396"/>
                    <a:pt x="14875" y="10418"/>
                    <a:pt x="14875" y="10534"/>
                  </a:cubicBezTo>
                  <a:cubicBezTo>
                    <a:pt x="14875" y="10651"/>
                    <a:pt x="14506" y="10628"/>
                    <a:pt x="14197" y="10620"/>
                  </a:cubicBezTo>
                  <a:cubicBezTo>
                    <a:pt x="13890" y="10612"/>
                    <a:pt x="13901" y="10846"/>
                    <a:pt x="14247" y="10971"/>
                  </a:cubicBezTo>
                  <a:cubicBezTo>
                    <a:pt x="14592" y="11096"/>
                    <a:pt x="14185" y="11174"/>
                    <a:pt x="14012" y="11080"/>
                  </a:cubicBezTo>
                  <a:cubicBezTo>
                    <a:pt x="13840" y="10986"/>
                    <a:pt x="13569" y="11033"/>
                    <a:pt x="13384" y="11088"/>
                  </a:cubicBezTo>
                  <a:cubicBezTo>
                    <a:pt x="13199" y="11142"/>
                    <a:pt x="13828" y="11283"/>
                    <a:pt x="13852" y="11353"/>
                  </a:cubicBezTo>
                  <a:cubicBezTo>
                    <a:pt x="13877" y="11423"/>
                    <a:pt x="13532" y="11267"/>
                    <a:pt x="13457" y="11322"/>
                  </a:cubicBezTo>
                  <a:cubicBezTo>
                    <a:pt x="13384" y="11377"/>
                    <a:pt x="13039" y="11283"/>
                    <a:pt x="13014" y="11150"/>
                  </a:cubicBezTo>
                  <a:cubicBezTo>
                    <a:pt x="12989" y="11018"/>
                    <a:pt x="12434" y="11205"/>
                    <a:pt x="12743" y="11251"/>
                  </a:cubicBezTo>
                  <a:cubicBezTo>
                    <a:pt x="13051" y="11298"/>
                    <a:pt x="12940" y="11423"/>
                    <a:pt x="12940" y="11595"/>
                  </a:cubicBezTo>
                  <a:cubicBezTo>
                    <a:pt x="12940" y="11766"/>
                    <a:pt x="12582" y="11634"/>
                    <a:pt x="12656" y="11485"/>
                  </a:cubicBezTo>
                  <a:cubicBezTo>
                    <a:pt x="12730" y="11337"/>
                    <a:pt x="12434" y="11368"/>
                    <a:pt x="12188" y="11462"/>
                  </a:cubicBezTo>
                  <a:cubicBezTo>
                    <a:pt x="11941" y="11556"/>
                    <a:pt x="12225" y="11291"/>
                    <a:pt x="12126" y="11158"/>
                  </a:cubicBezTo>
                  <a:cubicBezTo>
                    <a:pt x="12028" y="11026"/>
                    <a:pt x="11805" y="11158"/>
                    <a:pt x="11546" y="11189"/>
                  </a:cubicBezTo>
                  <a:cubicBezTo>
                    <a:pt x="11288" y="11220"/>
                    <a:pt x="11152" y="11228"/>
                    <a:pt x="11313" y="11337"/>
                  </a:cubicBezTo>
                  <a:cubicBezTo>
                    <a:pt x="11473" y="11446"/>
                    <a:pt x="11448" y="11602"/>
                    <a:pt x="11238" y="11579"/>
                  </a:cubicBezTo>
                  <a:cubicBezTo>
                    <a:pt x="11029" y="11556"/>
                    <a:pt x="10943" y="11579"/>
                    <a:pt x="10967" y="11704"/>
                  </a:cubicBezTo>
                  <a:cubicBezTo>
                    <a:pt x="10992" y="11828"/>
                    <a:pt x="10696" y="11836"/>
                    <a:pt x="10671" y="11727"/>
                  </a:cubicBezTo>
                  <a:cubicBezTo>
                    <a:pt x="10647" y="11618"/>
                    <a:pt x="10227" y="11649"/>
                    <a:pt x="10104" y="11774"/>
                  </a:cubicBezTo>
                  <a:cubicBezTo>
                    <a:pt x="9981" y="11899"/>
                    <a:pt x="9635" y="11992"/>
                    <a:pt x="9673" y="12133"/>
                  </a:cubicBezTo>
                  <a:cubicBezTo>
                    <a:pt x="9709" y="12273"/>
                    <a:pt x="9981" y="12062"/>
                    <a:pt x="10203" y="12109"/>
                  </a:cubicBezTo>
                  <a:cubicBezTo>
                    <a:pt x="10425" y="12156"/>
                    <a:pt x="10190" y="12226"/>
                    <a:pt x="10314" y="12296"/>
                  </a:cubicBezTo>
                  <a:cubicBezTo>
                    <a:pt x="10437" y="12367"/>
                    <a:pt x="10412" y="12538"/>
                    <a:pt x="10240" y="12437"/>
                  </a:cubicBezTo>
                  <a:cubicBezTo>
                    <a:pt x="10067" y="12336"/>
                    <a:pt x="9845" y="12304"/>
                    <a:pt x="9808" y="12468"/>
                  </a:cubicBezTo>
                  <a:cubicBezTo>
                    <a:pt x="9771" y="12631"/>
                    <a:pt x="9586" y="12444"/>
                    <a:pt x="9438" y="12327"/>
                  </a:cubicBezTo>
                  <a:cubicBezTo>
                    <a:pt x="9290" y="12210"/>
                    <a:pt x="9143" y="12546"/>
                    <a:pt x="8982" y="12468"/>
                  </a:cubicBezTo>
                  <a:cubicBezTo>
                    <a:pt x="8822" y="12390"/>
                    <a:pt x="9303" y="12148"/>
                    <a:pt x="9179" y="12031"/>
                  </a:cubicBezTo>
                  <a:cubicBezTo>
                    <a:pt x="9056" y="11914"/>
                    <a:pt x="8969" y="12101"/>
                    <a:pt x="8686" y="12281"/>
                  </a:cubicBezTo>
                  <a:cubicBezTo>
                    <a:pt x="8403" y="12460"/>
                    <a:pt x="8021" y="12452"/>
                    <a:pt x="8157" y="12538"/>
                  </a:cubicBezTo>
                  <a:cubicBezTo>
                    <a:pt x="8292" y="12624"/>
                    <a:pt x="7873" y="12671"/>
                    <a:pt x="7799" y="12818"/>
                  </a:cubicBezTo>
                  <a:cubicBezTo>
                    <a:pt x="7725" y="12967"/>
                    <a:pt x="7146" y="13022"/>
                    <a:pt x="6775" y="13177"/>
                  </a:cubicBezTo>
                  <a:cubicBezTo>
                    <a:pt x="6406" y="13333"/>
                    <a:pt x="6850" y="13341"/>
                    <a:pt x="7059" y="13193"/>
                  </a:cubicBezTo>
                  <a:cubicBezTo>
                    <a:pt x="7269" y="13045"/>
                    <a:pt x="7343" y="13131"/>
                    <a:pt x="7676" y="12998"/>
                  </a:cubicBezTo>
                  <a:cubicBezTo>
                    <a:pt x="8009" y="12865"/>
                    <a:pt x="8366" y="12756"/>
                    <a:pt x="8489" y="12811"/>
                  </a:cubicBezTo>
                  <a:cubicBezTo>
                    <a:pt x="8612" y="12865"/>
                    <a:pt x="8822" y="12904"/>
                    <a:pt x="8982" y="12764"/>
                  </a:cubicBezTo>
                  <a:cubicBezTo>
                    <a:pt x="9143" y="12624"/>
                    <a:pt x="9340" y="12655"/>
                    <a:pt x="9500" y="12741"/>
                  </a:cubicBezTo>
                  <a:cubicBezTo>
                    <a:pt x="9660" y="12827"/>
                    <a:pt x="9229" y="12897"/>
                    <a:pt x="9426" y="13022"/>
                  </a:cubicBezTo>
                  <a:cubicBezTo>
                    <a:pt x="9623" y="13146"/>
                    <a:pt x="9192" y="13216"/>
                    <a:pt x="9192" y="13107"/>
                  </a:cubicBezTo>
                  <a:cubicBezTo>
                    <a:pt x="9192" y="12998"/>
                    <a:pt x="8946" y="12904"/>
                    <a:pt x="8859" y="13006"/>
                  </a:cubicBezTo>
                  <a:cubicBezTo>
                    <a:pt x="8772" y="13107"/>
                    <a:pt x="8625" y="13216"/>
                    <a:pt x="8465" y="13224"/>
                  </a:cubicBezTo>
                  <a:cubicBezTo>
                    <a:pt x="8305" y="13232"/>
                    <a:pt x="8132" y="13419"/>
                    <a:pt x="8132" y="13606"/>
                  </a:cubicBezTo>
                  <a:cubicBezTo>
                    <a:pt x="8132" y="13793"/>
                    <a:pt x="7848" y="13606"/>
                    <a:pt x="7824" y="13770"/>
                  </a:cubicBezTo>
                  <a:cubicBezTo>
                    <a:pt x="7799" y="13934"/>
                    <a:pt x="7404" y="14222"/>
                    <a:pt x="7059" y="14432"/>
                  </a:cubicBezTo>
                  <a:cubicBezTo>
                    <a:pt x="6715" y="14643"/>
                    <a:pt x="7035" y="14690"/>
                    <a:pt x="6924" y="14822"/>
                  </a:cubicBezTo>
                  <a:cubicBezTo>
                    <a:pt x="6813" y="14955"/>
                    <a:pt x="6406" y="14838"/>
                    <a:pt x="6271" y="14892"/>
                  </a:cubicBezTo>
                  <a:cubicBezTo>
                    <a:pt x="6134" y="14947"/>
                    <a:pt x="6344" y="15275"/>
                    <a:pt x="6160" y="15376"/>
                  </a:cubicBezTo>
                  <a:cubicBezTo>
                    <a:pt x="5975" y="15477"/>
                    <a:pt x="6160" y="15618"/>
                    <a:pt x="6160" y="15735"/>
                  </a:cubicBezTo>
                  <a:cubicBezTo>
                    <a:pt x="6160" y="15851"/>
                    <a:pt x="5679" y="15664"/>
                    <a:pt x="5642" y="15781"/>
                  </a:cubicBezTo>
                  <a:cubicBezTo>
                    <a:pt x="5605" y="15898"/>
                    <a:pt x="5185" y="15867"/>
                    <a:pt x="5062" y="15898"/>
                  </a:cubicBezTo>
                  <a:cubicBezTo>
                    <a:pt x="4939" y="15929"/>
                    <a:pt x="5309" y="16116"/>
                    <a:pt x="5531" y="16226"/>
                  </a:cubicBezTo>
                  <a:cubicBezTo>
                    <a:pt x="5753" y="16335"/>
                    <a:pt x="5321" y="16421"/>
                    <a:pt x="5272" y="16296"/>
                  </a:cubicBezTo>
                  <a:cubicBezTo>
                    <a:pt x="5222" y="16171"/>
                    <a:pt x="4914" y="16374"/>
                    <a:pt x="4532" y="16483"/>
                  </a:cubicBezTo>
                  <a:cubicBezTo>
                    <a:pt x="4150" y="16592"/>
                    <a:pt x="4310" y="16810"/>
                    <a:pt x="4014" y="16818"/>
                  </a:cubicBezTo>
                  <a:cubicBezTo>
                    <a:pt x="3718" y="16826"/>
                    <a:pt x="3804" y="17122"/>
                    <a:pt x="3607" y="17216"/>
                  </a:cubicBezTo>
                  <a:cubicBezTo>
                    <a:pt x="3410" y="17309"/>
                    <a:pt x="3460" y="16998"/>
                    <a:pt x="3151" y="16990"/>
                  </a:cubicBezTo>
                  <a:cubicBezTo>
                    <a:pt x="2843" y="16982"/>
                    <a:pt x="2867" y="17122"/>
                    <a:pt x="3052" y="17286"/>
                  </a:cubicBezTo>
                  <a:cubicBezTo>
                    <a:pt x="3237" y="17449"/>
                    <a:pt x="2769" y="17325"/>
                    <a:pt x="2596" y="17465"/>
                  </a:cubicBezTo>
                  <a:cubicBezTo>
                    <a:pt x="2424" y="17606"/>
                    <a:pt x="1930" y="17536"/>
                    <a:pt x="1795" y="17653"/>
                  </a:cubicBezTo>
                  <a:cubicBezTo>
                    <a:pt x="1659" y="17769"/>
                    <a:pt x="2164" y="17769"/>
                    <a:pt x="2238" y="17863"/>
                  </a:cubicBezTo>
                  <a:cubicBezTo>
                    <a:pt x="2312" y="17957"/>
                    <a:pt x="1795" y="17910"/>
                    <a:pt x="1523" y="17871"/>
                  </a:cubicBezTo>
                  <a:cubicBezTo>
                    <a:pt x="1253" y="17832"/>
                    <a:pt x="1326" y="18089"/>
                    <a:pt x="1080" y="18058"/>
                  </a:cubicBezTo>
                  <a:cubicBezTo>
                    <a:pt x="833" y="18027"/>
                    <a:pt x="525" y="18190"/>
                    <a:pt x="698" y="18300"/>
                  </a:cubicBezTo>
                  <a:cubicBezTo>
                    <a:pt x="870" y="18409"/>
                    <a:pt x="562" y="18424"/>
                    <a:pt x="389" y="18354"/>
                  </a:cubicBezTo>
                  <a:cubicBezTo>
                    <a:pt x="217" y="18284"/>
                    <a:pt x="69" y="18455"/>
                    <a:pt x="7" y="18588"/>
                  </a:cubicBezTo>
                  <a:cubicBezTo>
                    <a:pt x="-55" y="18720"/>
                    <a:pt x="340" y="18791"/>
                    <a:pt x="328" y="18853"/>
                  </a:cubicBezTo>
                  <a:cubicBezTo>
                    <a:pt x="316" y="18915"/>
                    <a:pt x="7" y="19017"/>
                    <a:pt x="229" y="19048"/>
                  </a:cubicBezTo>
                  <a:cubicBezTo>
                    <a:pt x="451" y="19079"/>
                    <a:pt x="291" y="19204"/>
                    <a:pt x="143" y="19243"/>
                  </a:cubicBezTo>
                  <a:cubicBezTo>
                    <a:pt x="-5" y="19282"/>
                    <a:pt x="-5" y="19376"/>
                    <a:pt x="143" y="19492"/>
                  </a:cubicBezTo>
                  <a:cubicBezTo>
                    <a:pt x="291" y="19610"/>
                    <a:pt x="-116" y="19633"/>
                    <a:pt x="81" y="19812"/>
                  </a:cubicBezTo>
                  <a:cubicBezTo>
                    <a:pt x="278" y="19991"/>
                    <a:pt x="426" y="19765"/>
                    <a:pt x="513" y="19898"/>
                  </a:cubicBezTo>
                  <a:cubicBezTo>
                    <a:pt x="599" y="20031"/>
                    <a:pt x="833" y="19914"/>
                    <a:pt x="1104" y="19757"/>
                  </a:cubicBezTo>
                  <a:cubicBezTo>
                    <a:pt x="1376" y="19602"/>
                    <a:pt x="1475" y="19929"/>
                    <a:pt x="1253" y="19921"/>
                  </a:cubicBezTo>
                  <a:cubicBezTo>
                    <a:pt x="1031" y="19914"/>
                    <a:pt x="772" y="19999"/>
                    <a:pt x="821" y="20140"/>
                  </a:cubicBezTo>
                  <a:cubicBezTo>
                    <a:pt x="870" y="20280"/>
                    <a:pt x="476" y="20256"/>
                    <a:pt x="488" y="20085"/>
                  </a:cubicBezTo>
                  <a:cubicBezTo>
                    <a:pt x="500" y="19914"/>
                    <a:pt x="32" y="20116"/>
                    <a:pt x="204" y="20241"/>
                  </a:cubicBezTo>
                  <a:cubicBezTo>
                    <a:pt x="377" y="20365"/>
                    <a:pt x="143" y="20436"/>
                    <a:pt x="143" y="20553"/>
                  </a:cubicBezTo>
                  <a:cubicBezTo>
                    <a:pt x="143" y="20670"/>
                    <a:pt x="476" y="20646"/>
                    <a:pt x="611" y="20513"/>
                  </a:cubicBezTo>
                  <a:cubicBezTo>
                    <a:pt x="747" y="20381"/>
                    <a:pt x="969" y="20412"/>
                    <a:pt x="1055" y="20545"/>
                  </a:cubicBezTo>
                  <a:cubicBezTo>
                    <a:pt x="1141" y="20677"/>
                    <a:pt x="846" y="20576"/>
                    <a:pt x="846" y="20755"/>
                  </a:cubicBezTo>
                  <a:cubicBezTo>
                    <a:pt x="846" y="20935"/>
                    <a:pt x="661" y="20779"/>
                    <a:pt x="500" y="20919"/>
                  </a:cubicBezTo>
                  <a:cubicBezTo>
                    <a:pt x="340" y="21060"/>
                    <a:pt x="1129" y="21317"/>
                    <a:pt x="1376" y="21356"/>
                  </a:cubicBezTo>
                  <a:cubicBezTo>
                    <a:pt x="1623" y="21395"/>
                    <a:pt x="1856" y="21566"/>
                    <a:pt x="2349" y="21519"/>
                  </a:cubicBezTo>
                  <a:cubicBezTo>
                    <a:pt x="2843" y="21472"/>
                    <a:pt x="3780" y="20896"/>
                    <a:pt x="3903" y="20794"/>
                  </a:cubicBezTo>
                  <a:cubicBezTo>
                    <a:pt x="4027" y="20693"/>
                    <a:pt x="4298" y="20810"/>
                    <a:pt x="4482" y="20716"/>
                  </a:cubicBezTo>
                  <a:cubicBezTo>
                    <a:pt x="4667" y="20623"/>
                    <a:pt x="4556" y="20381"/>
                    <a:pt x="4692" y="20335"/>
                  </a:cubicBezTo>
                  <a:cubicBezTo>
                    <a:pt x="4828" y="20288"/>
                    <a:pt x="4901" y="20592"/>
                    <a:pt x="5025" y="20623"/>
                  </a:cubicBezTo>
                  <a:cubicBezTo>
                    <a:pt x="5137" y="20651"/>
                    <a:pt x="5217" y="20706"/>
                    <a:pt x="5222" y="20862"/>
                  </a:cubicBezTo>
                  <a:cubicBezTo>
                    <a:pt x="5320" y="20853"/>
                    <a:pt x="5420" y="20856"/>
                    <a:pt x="5483" y="20885"/>
                  </a:cubicBezTo>
                  <a:cubicBezTo>
                    <a:pt x="5641" y="20960"/>
                    <a:pt x="5681" y="20635"/>
                    <a:pt x="5681" y="20535"/>
                  </a:cubicBezTo>
                  <a:cubicBezTo>
                    <a:pt x="5681" y="20434"/>
                    <a:pt x="5839" y="20234"/>
                    <a:pt x="5800" y="20108"/>
                  </a:cubicBezTo>
                  <a:cubicBezTo>
                    <a:pt x="5760" y="19984"/>
                    <a:pt x="6275" y="20084"/>
                    <a:pt x="6354" y="19984"/>
                  </a:cubicBezTo>
                  <a:cubicBezTo>
                    <a:pt x="6433" y="19883"/>
                    <a:pt x="6473" y="19533"/>
                    <a:pt x="6315" y="19483"/>
                  </a:cubicBezTo>
                  <a:cubicBezTo>
                    <a:pt x="6156" y="19432"/>
                    <a:pt x="6117" y="19232"/>
                    <a:pt x="6275" y="19232"/>
                  </a:cubicBezTo>
                  <a:cubicBezTo>
                    <a:pt x="6433" y="19232"/>
                    <a:pt x="6631" y="19157"/>
                    <a:pt x="6592" y="18956"/>
                  </a:cubicBezTo>
                  <a:cubicBezTo>
                    <a:pt x="6552" y="18756"/>
                    <a:pt x="6077" y="18781"/>
                    <a:pt x="6038" y="18581"/>
                  </a:cubicBezTo>
                  <a:cubicBezTo>
                    <a:pt x="5998" y="18381"/>
                    <a:pt x="6275" y="18330"/>
                    <a:pt x="6077" y="18080"/>
                  </a:cubicBezTo>
                  <a:cubicBezTo>
                    <a:pt x="5879" y="17829"/>
                    <a:pt x="6156" y="17679"/>
                    <a:pt x="6077" y="17554"/>
                  </a:cubicBezTo>
                  <a:cubicBezTo>
                    <a:pt x="5998" y="17428"/>
                    <a:pt x="5919" y="17278"/>
                    <a:pt x="6156" y="17028"/>
                  </a:cubicBezTo>
                  <a:cubicBezTo>
                    <a:pt x="6394" y="16777"/>
                    <a:pt x="6830" y="16652"/>
                    <a:pt x="6988" y="16677"/>
                  </a:cubicBezTo>
                  <a:cubicBezTo>
                    <a:pt x="7147" y="16702"/>
                    <a:pt x="7424" y="16802"/>
                    <a:pt x="7543" y="16652"/>
                  </a:cubicBezTo>
                  <a:cubicBezTo>
                    <a:pt x="7661" y="16501"/>
                    <a:pt x="7661" y="16376"/>
                    <a:pt x="7543" y="16351"/>
                  </a:cubicBezTo>
                  <a:cubicBezTo>
                    <a:pt x="7424" y="16326"/>
                    <a:pt x="7107" y="16276"/>
                    <a:pt x="7345" y="16076"/>
                  </a:cubicBezTo>
                  <a:cubicBezTo>
                    <a:pt x="7582" y="15875"/>
                    <a:pt x="7860" y="15624"/>
                    <a:pt x="7900" y="15400"/>
                  </a:cubicBezTo>
                  <a:cubicBezTo>
                    <a:pt x="7939" y="15174"/>
                    <a:pt x="7820" y="14998"/>
                    <a:pt x="7939" y="14923"/>
                  </a:cubicBezTo>
                  <a:cubicBezTo>
                    <a:pt x="8058" y="14848"/>
                    <a:pt x="8336" y="14923"/>
                    <a:pt x="8572" y="14823"/>
                  </a:cubicBezTo>
                  <a:cubicBezTo>
                    <a:pt x="8810" y="14723"/>
                    <a:pt x="8612" y="14598"/>
                    <a:pt x="8731" y="14522"/>
                  </a:cubicBezTo>
                  <a:cubicBezTo>
                    <a:pt x="8850" y="14447"/>
                    <a:pt x="9008" y="14197"/>
                    <a:pt x="9167" y="14122"/>
                  </a:cubicBezTo>
                  <a:cubicBezTo>
                    <a:pt x="9325" y="14047"/>
                    <a:pt x="9483" y="13946"/>
                    <a:pt x="9365" y="13846"/>
                  </a:cubicBezTo>
                  <a:cubicBezTo>
                    <a:pt x="9246" y="13746"/>
                    <a:pt x="9602" y="13646"/>
                    <a:pt x="9602" y="13470"/>
                  </a:cubicBezTo>
                  <a:cubicBezTo>
                    <a:pt x="9602" y="13295"/>
                    <a:pt x="9998" y="13170"/>
                    <a:pt x="10236" y="13170"/>
                  </a:cubicBezTo>
                  <a:cubicBezTo>
                    <a:pt x="10474" y="13170"/>
                    <a:pt x="10870" y="13170"/>
                    <a:pt x="10870" y="13019"/>
                  </a:cubicBezTo>
                  <a:cubicBezTo>
                    <a:pt x="10870" y="12869"/>
                    <a:pt x="10712" y="12543"/>
                    <a:pt x="11068" y="12644"/>
                  </a:cubicBezTo>
                  <a:cubicBezTo>
                    <a:pt x="11424" y="12744"/>
                    <a:pt x="11702" y="12619"/>
                    <a:pt x="11940" y="12744"/>
                  </a:cubicBezTo>
                  <a:cubicBezTo>
                    <a:pt x="12177" y="12869"/>
                    <a:pt x="12494" y="12844"/>
                    <a:pt x="12494" y="12644"/>
                  </a:cubicBezTo>
                  <a:cubicBezTo>
                    <a:pt x="12494" y="12443"/>
                    <a:pt x="12613" y="12118"/>
                    <a:pt x="12970" y="12243"/>
                  </a:cubicBezTo>
                  <a:cubicBezTo>
                    <a:pt x="12998" y="12253"/>
                    <a:pt x="13023" y="12264"/>
                    <a:pt x="13050" y="12275"/>
                  </a:cubicBezTo>
                  <a:cubicBezTo>
                    <a:pt x="13168" y="12107"/>
                    <a:pt x="13393" y="12001"/>
                    <a:pt x="13603" y="12017"/>
                  </a:cubicBezTo>
                  <a:cubicBezTo>
                    <a:pt x="13921" y="12043"/>
                    <a:pt x="14118" y="12393"/>
                    <a:pt x="14515" y="12443"/>
                  </a:cubicBezTo>
                  <a:cubicBezTo>
                    <a:pt x="14911" y="12493"/>
                    <a:pt x="15307" y="12594"/>
                    <a:pt x="15426" y="12468"/>
                  </a:cubicBezTo>
                  <a:cubicBezTo>
                    <a:pt x="15545" y="12343"/>
                    <a:pt x="15822" y="12543"/>
                    <a:pt x="16059" y="12493"/>
                  </a:cubicBezTo>
                  <a:cubicBezTo>
                    <a:pt x="16297" y="12443"/>
                    <a:pt x="16297" y="12769"/>
                    <a:pt x="16535" y="12569"/>
                  </a:cubicBezTo>
                  <a:cubicBezTo>
                    <a:pt x="16772" y="12368"/>
                    <a:pt x="16495" y="12243"/>
                    <a:pt x="16891" y="12268"/>
                  </a:cubicBezTo>
                  <a:cubicBezTo>
                    <a:pt x="17288" y="12293"/>
                    <a:pt x="17050" y="11992"/>
                    <a:pt x="17050" y="11817"/>
                  </a:cubicBezTo>
                  <a:cubicBezTo>
                    <a:pt x="17050" y="11642"/>
                    <a:pt x="17565" y="11617"/>
                    <a:pt x="17565" y="11466"/>
                  </a:cubicBezTo>
                  <a:cubicBezTo>
                    <a:pt x="17565" y="11316"/>
                    <a:pt x="18278" y="11441"/>
                    <a:pt x="18397" y="11341"/>
                  </a:cubicBezTo>
                  <a:cubicBezTo>
                    <a:pt x="18516" y="11241"/>
                    <a:pt x="18911" y="11166"/>
                    <a:pt x="19071" y="11341"/>
                  </a:cubicBezTo>
                  <a:cubicBezTo>
                    <a:pt x="19229" y="11516"/>
                    <a:pt x="19902" y="11566"/>
                    <a:pt x="19942" y="11717"/>
                  </a:cubicBezTo>
                  <a:cubicBezTo>
                    <a:pt x="19961" y="11790"/>
                    <a:pt x="19943" y="11904"/>
                    <a:pt x="19942" y="12011"/>
                  </a:cubicBezTo>
                  <a:cubicBezTo>
                    <a:pt x="20051" y="11942"/>
                    <a:pt x="20191" y="11891"/>
                    <a:pt x="20325" y="11891"/>
                  </a:cubicBezTo>
                  <a:cubicBezTo>
                    <a:pt x="20571" y="11891"/>
                    <a:pt x="20793" y="11657"/>
                    <a:pt x="21015" y="11688"/>
                  </a:cubicBezTo>
                  <a:cubicBezTo>
                    <a:pt x="21200" y="11714"/>
                    <a:pt x="21383" y="11694"/>
                    <a:pt x="21439" y="11499"/>
                  </a:cubicBezTo>
                  <a:cubicBezTo>
                    <a:pt x="21240" y="11421"/>
                    <a:pt x="20863" y="11410"/>
                    <a:pt x="20818" y="11517"/>
                  </a:cubicBezTo>
                  <a:close/>
                </a:path>
              </a:pathLst>
            </a:custGeom>
            <a:solidFill>
              <a:srgbClr val="E5E7EB"/>
            </a:solidFill>
            <a:ln w="6350" cap="flat">
              <a:solidFill>
                <a:srgbClr val="A6AAA9"/>
              </a:solidFill>
              <a:prstDash val="solid"/>
              <a:round/>
            </a:ln>
            <a:effectLst/>
          </p:spPr>
          <p:txBody>
            <a:bodyPr wrap="square" lIns="19050" tIns="19050" rIns="19050" bIns="19050" numCol="1" anchor="ctr">
              <a:noAutofit/>
            </a:bodyPr>
            <a:lstStyle/>
            <a:p>
              <a:endParaRPr sz="2000"/>
            </a:p>
          </p:txBody>
        </p:sp>
        <p:sp>
          <p:nvSpPr>
            <p:cNvPr id="350" name="Shape 3379">
              <a:extLst>
                <a:ext uri="{FF2B5EF4-FFF2-40B4-BE49-F238E27FC236}">
                  <a16:creationId xmlns:a16="http://schemas.microsoft.com/office/drawing/2014/main" id="{D85A0B4C-1FF8-4E19-B0A9-0144B17A820F}"/>
                </a:ext>
              </a:extLst>
            </p:cNvPr>
            <p:cNvSpPr/>
            <p:nvPr/>
          </p:nvSpPr>
          <p:spPr>
            <a:xfrm>
              <a:off x="21416154" y="2410562"/>
              <a:ext cx="186641" cy="5768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077" h="16736" extrusionOk="0">
                  <a:moveTo>
                    <a:pt x="8253" y="440"/>
                  </a:moveTo>
                  <a:cubicBezTo>
                    <a:pt x="6917" y="3025"/>
                    <a:pt x="-1523" y="1775"/>
                    <a:pt x="241" y="7140"/>
                  </a:cubicBezTo>
                  <a:cubicBezTo>
                    <a:pt x="1767" y="11763"/>
                    <a:pt x="9014" y="9204"/>
                    <a:pt x="12260" y="14332"/>
                  </a:cubicBezTo>
                  <a:cubicBezTo>
                    <a:pt x="15500" y="19480"/>
                    <a:pt x="20077" y="15365"/>
                    <a:pt x="20077" y="11250"/>
                  </a:cubicBezTo>
                  <a:cubicBezTo>
                    <a:pt x="20077" y="7140"/>
                    <a:pt x="9588" y="-2120"/>
                    <a:pt x="8253" y="440"/>
                  </a:cubicBezTo>
                  <a:close/>
                </a:path>
              </a:pathLst>
            </a:custGeom>
            <a:solidFill>
              <a:srgbClr val="E5E7EB"/>
            </a:solidFill>
            <a:ln w="6350" cap="flat">
              <a:solidFill>
                <a:srgbClr val="A6AAA9"/>
              </a:solidFill>
              <a:prstDash val="solid"/>
              <a:round/>
            </a:ln>
            <a:effectLst/>
          </p:spPr>
          <p:txBody>
            <a:bodyPr wrap="square" lIns="19050" tIns="19050" rIns="19050" bIns="19050" numCol="1" anchor="ctr">
              <a:noAutofit/>
            </a:bodyPr>
            <a:lstStyle/>
            <a:p>
              <a:endParaRPr sz="2000"/>
            </a:p>
          </p:txBody>
        </p:sp>
        <p:sp>
          <p:nvSpPr>
            <p:cNvPr id="351" name="Shape 3380">
              <a:extLst>
                <a:ext uri="{FF2B5EF4-FFF2-40B4-BE49-F238E27FC236}">
                  <a16:creationId xmlns:a16="http://schemas.microsoft.com/office/drawing/2014/main" id="{CEF972DC-980F-4486-AF91-ABC16FDDB979}"/>
                </a:ext>
              </a:extLst>
            </p:cNvPr>
            <p:cNvSpPr/>
            <p:nvPr/>
          </p:nvSpPr>
          <p:spPr>
            <a:xfrm>
              <a:off x="17850116" y="3924635"/>
              <a:ext cx="1018562" cy="100963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31" h="21157" extrusionOk="0">
                  <a:moveTo>
                    <a:pt x="2629" y="18218"/>
                  </a:moveTo>
                  <a:cubicBezTo>
                    <a:pt x="2629" y="17846"/>
                    <a:pt x="1808" y="17920"/>
                    <a:pt x="1772" y="17585"/>
                  </a:cubicBezTo>
                  <a:cubicBezTo>
                    <a:pt x="1734" y="17251"/>
                    <a:pt x="1175" y="17437"/>
                    <a:pt x="615" y="17846"/>
                  </a:cubicBezTo>
                  <a:cubicBezTo>
                    <a:pt x="56" y="18254"/>
                    <a:pt x="-131" y="18329"/>
                    <a:pt x="93" y="18737"/>
                  </a:cubicBezTo>
                  <a:cubicBezTo>
                    <a:pt x="317" y="19146"/>
                    <a:pt x="652" y="18775"/>
                    <a:pt x="801" y="18366"/>
                  </a:cubicBezTo>
                  <a:cubicBezTo>
                    <a:pt x="950" y="17957"/>
                    <a:pt x="1324" y="18960"/>
                    <a:pt x="989" y="19629"/>
                  </a:cubicBezTo>
                  <a:cubicBezTo>
                    <a:pt x="652" y="20298"/>
                    <a:pt x="1031" y="21240"/>
                    <a:pt x="1473" y="21152"/>
                  </a:cubicBezTo>
                  <a:cubicBezTo>
                    <a:pt x="1846" y="21078"/>
                    <a:pt x="2331" y="19740"/>
                    <a:pt x="2891" y="19034"/>
                  </a:cubicBezTo>
                  <a:cubicBezTo>
                    <a:pt x="3450" y="18329"/>
                    <a:pt x="2629" y="18588"/>
                    <a:pt x="2629" y="18218"/>
                  </a:cubicBezTo>
                  <a:close/>
                  <a:moveTo>
                    <a:pt x="5204" y="16768"/>
                  </a:moveTo>
                  <a:cubicBezTo>
                    <a:pt x="5054" y="17177"/>
                    <a:pt x="4607" y="16991"/>
                    <a:pt x="4010" y="17103"/>
                  </a:cubicBezTo>
                  <a:cubicBezTo>
                    <a:pt x="3413" y="17214"/>
                    <a:pt x="3393" y="18631"/>
                    <a:pt x="3824" y="18775"/>
                  </a:cubicBezTo>
                  <a:cubicBezTo>
                    <a:pt x="4159" y="18886"/>
                    <a:pt x="4421" y="18886"/>
                    <a:pt x="4532" y="18440"/>
                  </a:cubicBezTo>
                  <a:cubicBezTo>
                    <a:pt x="4644" y="17995"/>
                    <a:pt x="5241" y="17846"/>
                    <a:pt x="5614" y="18031"/>
                  </a:cubicBezTo>
                  <a:cubicBezTo>
                    <a:pt x="5988" y="18218"/>
                    <a:pt x="6472" y="17474"/>
                    <a:pt x="6472" y="16916"/>
                  </a:cubicBezTo>
                  <a:cubicBezTo>
                    <a:pt x="6472" y="16359"/>
                    <a:pt x="5353" y="16359"/>
                    <a:pt x="5204" y="16768"/>
                  </a:cubicBezTo>
                  <a:close/>
                  <a:moveTo>
                    <a:pt x="13411" y="7108"/>
                  </a:moveTo>
                  <a:cubicBezTo>
                    <a:pt x="13038" y="7294"/>
                    <a:pt x="12776" y="8445"/>
                    <a:pt x="13188" y="8779"/>
                  </a:cubicBezTo>
                  <a:cubicBezTo>
                    <a:pt x="13597" y="9114"/>
                    <a:pt x="12516" y="9746"/>
                    <a:pt x="12553" y="10452"/>
                  </a:cubicBezTo>
                  <a:cubicBezTo>
                    <a:pt x="12590" y="11158"/>
                    <a:pt x="11881" y="11158"/>
                    <a:pt x="11769" y="11677"/>
                  </a:cubicBezTo>
                  <a:cubicBezTo>
                    <a:pt x="11657" y="12198"/>
                    <a:pt x="11247" y="12087"/>
                    <a:pt x="10613" y="12569"/>
                  </a:cubicBezTo>
                  <a:cubicBezTo>
                    <a:pt x="9979" y="13052"/>
                    <a:pt x="9643" y="12495"/>
                    <a:pt x="9792" y="12161"/>
                  </a:cubicBezTo>
                  <a:cubicBezTo>
                    <a:pt x="9941" y="11826"/>
                    <a:pt x="8822" y="12347"/>
                    <a:pt x="8859" y="13164"/>
                  </a:cubicBezTo>
                  <a:cubicBezTo>
                    <a:pt x="8897" y="13982"/>
                    <a:pt x="7815" y="14056"/>
                    <a:pt x="8076" y="14427"/>
                  </a:cubicBezTo>
                  <a:cubicBezTo>
                    <a:pt x="8338" y="14800"/>
                    <a:pt x="7256" y="15021"/>
                    <a:pt x="7292" y="14687"/>
                  </a:cubicBezTo>
                  <a:cubicBezTo>
                    <a:pt x="7330" y="14353"/>
                    <a:pt x="6620" y="14540"/>
                    <a:pt x="5764" y="14874"/>
                  </a:cubicBezTo>
                  <a:cubicBezTo>
                    <a:pt x="4906" y="15208"/>
                    <a:pt x="4382" y="14502"/>
                    <a:pt x="3898" y="14985"/>
                  </a:cubicBezTo>
                  <a:cubicBezTo>
                    <a:pt x="3413" y="15469"/>
                    <a:pt x="2592" y="16323"/>
                    <a:pt x="1958" y="16434"/>
                  </a:cubicBezTo>
                  <a:cubicBezTo>
                    <a:pt x="1324" y="16545"/>
                    <a:pt x="1690" y="17310"/>
                    <a:pt x="1958" y="17177"/>
                  </a:cubicBezTo>
                  <a:cubicBezTo>
                    <a:pt x="2406" y="16954"/>
                    <a:pt x="3115" y="17177"/>
                    <a:pt x="3339" y="16842"/>
                  </a:cubicBezTo>
                  <a:cubicBezTo>
                    <a:pt x="3563" y="16508"/>
                    <a:pt x="5390" y="16100"/>
                    <a:pt x="6509" y="16062"/>
                  </a:cubicBezTo>
                  <a:cubicBezTo>
                    <a:pt x="7628" y="16025"/>
                    <a:pt x="6957" y="16582"/>
                    <a:pt x="7032" y="17177"/>
                  </a:cubicBezTo>
                  <a:cubicBezTo>
                    <a:pt x="7106" y="17771"/>
                    <a:pt x="8039" y="17660"/>
                    <a:pt x="8524" y="17103"/>
                  </a:cubicBezTo>
                  <a:cubicBezTo>
                    <a:pt x="9008" y="16545"/>
                    <a:pt x="9382" y="16582"/>
                    <a:pt x="8971" y="16247"/>
                  </a:cubicBezTo>
                  <a:cubicBezTo>
                    <a:pt x="8561" y="15914"/>
                    <a:pt x="9047" y="15616"/>
                    <a:pt x="9345" y="16062"/>
                  </a:cubicBezTo>
                  <a:cubicBezTo>
                    <a:pt x="9643" y="16508"/>
                    <a:pt x="10575" y="16545"/>
                    <a:pt x="10949" y="15951"/>
                  </a:cubicBezTo>
                  <a:cubicBezTo>
                    <a:pt x="11322" y="15356"/>
                    <a:pt x="11433" y="16062"/>
                    <a:pt x="11881" y="16025"/>
                  </a:cubicBezTo>
                  <a:cubicBezTo>
                    <a:pt x="12329" y="15988"/>
                    <a:pt x="12590" y="14874"/>
                    <a:pt x="12628" y="15282"/>
                  </a:cubicBezTo>
                  <a:cubicBezTo>
                    <a:pt x="12665" y="15690"/>
                    <a:pt x="13374" y="15579"/>
                    <a:pt x="13821" y="15097"/>
                  </a:cubicBezTo>
                  <a:cubicBezTo>
                    <a:pt x="14269" y="14613"/>
                    <a:pt x="13859" y="13758"/>
                    <a:pt x="14157" y="13313"/>
                  </a:cubicBezTo>
                  <a:cubicBezTo>
                    <a:pt x="14455" y="12867"/>
                    <a:pt x="14754" y="11938"/>
                    <a:pt x="14455" y="11381"/>
                  </a:cubicBezTo>
                  <a:cubicBezTo>
                    <a:pt x="14157" y="10823"/>
                    <a:pt x="15127" y="10452"/>
                    <a:pt x="15612" y="10006"/>
                  </a:cubicBezTo>
                  <a:cubicBezTo>
                    <a:pt x="16097" y="9560"/>
                    <a:pt x="15052" y="7331"/>
                    <a:pt x="15015" y="6662"/>
                  </a:cubicBezTo>
                  <a:cubicBezTo>
                    <a:pt x="14978" y="5993"/>
                    <a:pt x="13784" y="6922"/>
                    <a:pt x="13411" y="7108"/>
                  </a:cubicBezTo>
                  <a:close/>
                  <a:moveTo>
                    <a:pt x="20275" y="2017"/>
                  </a:moveTo>
                  <a:cubicBezTo>
                    <a:pt x="20014" y="1684"/>
                    <a:pt x="19567" y="2204"/>
                    <a:pt x="19007" y="2315"/>
                  </a:cubicBezTo>
                  <a:cubicBezTo>
                    <a:pt x="18447" y="2426"/>
                    <a:pt x="16694" y="977"/>
                    <a:pt x="16246" y="308"/>
                  </a:cubicBezTo>
                  <a:cubicBezTo>
                    <a:pt x="15798" y="-360"/>
                    <a:pt x="15052" y="197"/>
                    <a:pt x="15426" y="680"/>
                  </a:cubicBezTo>
                  <a:cubicBezTo>
                    <a:pt x="15799" y="1163"/>
                    <a:pt x="15350" y="1311"/>
                    <a:pt x="15350" y="1981"/>
                  </a:cubicBezTo>
                  <a:cubicBezTo>
                    <a:pt x="15350" y="2649"/>
                    <a:pt x="14903" y="2649"/>
                    <a:pt x="14978" y="3095"/>
                  </a:cubicBezTo>
                  <a:cubicBezTo>
                    <a:pt x="15052" y="3541"/>
                    <a:pt x="14380" y="3467"/>
                    <a:pt x="13933" y="3541"/>
                  </a:cubicBezTo>
                  <a:cubicBezTo>
                    <a:pt x="13486" y="3616"/>
                    <a:pt x="13971" y="4062"/>
                    <a:pt x="13448" y="4285"/>
                  </a:cubicBezTo>
                  <a:cubicBezTo>
                    <a:pt x="12926" y="4508"/>
                    <a:pt x="12963" y="4879"/>
                    <a:pt x="13224" y="5028"/>
                  </a:cubicBezTo>
                  <a:cubicBezTo>
                    <a:pt x="13486" y="5176"/>
                    <a:pt x="13299" y="5659"/>
                    <a:pt x="13224" y="5993"/>
                  </a:cubicBezTo>
                  <a:cubicBezTo>
                    <a:pt x="13149" y="6328"/>
                    <a:pt x="13559" y="6068"/>
                    <a:pt x="13859" y="5733"/>
                  </a:cubicBezTo>
                  <a:cubicBezTo>
                    <a:pt x="14157" y="5399"/>
                    <a:pt x="14468" y="5894"/>
                    <a:pt x="14530" y="5584"/>
                  </a:cubicBezTo>
                  <a:cubicBezTo>
                    <a:pt x="14605" y="5214"/>
                    <a:pt x="13747" y="5028"/>
                    <a:pt x="13784" y="4655"/>
                  </a:cubicBezTo>
                  <a:cubicBezTo>
                    <a:pt x="13821" y="4285"/>
                    <a:pt x="14380" y="4767"/>
                    <a:pt x="14829" y="4544"/>
                  </a:cubicBezTo>
                  <a:cubicBezTo>
                    <a:pt x="15276" y="4321"/>
                    <a:pt x="16171" y="4508"/>
                    <a:pt x="16731" y="4990"/>
                  </a:cubicBezTo>
                  <a:cubicBezTo>
                    <a:pt x="17290" y="5473"/>
                    <a:pt x="17440" y="5288"/>
                    <a:pt x="17552" y="4693"/>
                  </a:cubicBezTo>
                  <a:cubicBezTo>
                    <a:pt x="17663" y="4098"/>
                    <a:pt x="18521" y="3839"/>
                    <a:pt x="19379" y="3839"/>
                  </a:cubicBezTo>
                  <a:cubicBezTo>
                    <a:pt x="20238" y="3839"/>
                    <a:pt x="20312" y="3429"/>
                    <a:pt x="20051" y="3244"/>
                  </a:cubicBezTo>
                  <a:cubicBezTo>
                    <a:pt x="19790" y="3058"/>
                    <a:pt x="21469" y="1981"/>
                    <a:pt x="21431" y="1684"/>
                  </a:cubicBezTo>
                  <a:cubicBezTo>
                    <a:pt x="21394" y="1386"/>
                    <a:pt x="20536" y="2352"/>
                    <a:pt x="20275" y="2017"/>
                  </a:cubicBezTo>
                  <a:close/>
                </a:path>
              </a:pathLst>
            </a:custGeom>
            <a:solidFill>
              <a:srgbClr val="E5E7EB"/>
            </a:solidFill>
            <a:ln w="6350" cap="flat">
              <a:solidFill>
                <a:srgbClr val="A6AAA9"/>
              </a:solidFill>
              <a:prstDash val="solid"/>
              <a:round/>
            </a:ln>
            <a:effectLst/>
          </p:spPr>
          <p:txBody>
            <a:bodyPr wrap="square" lIns="19050" tIns="19050" rIns="19050" bIns="19050" numCol="1" anchor="ctr">
              <a:noAutofit/>
            </a:bodyPr>
            <a:lstStyle/>
            <a:p>
              <a:endParaRPr sz="2000"/>
            </a:p>
          </p:txBody>
        </p:sp>
        <p:sp>
          <p:nvSpPr>
            <p:cNvPr id="352" name="Shape 3381">
              <a:extLst>
                <a:ext uri="{FF2B5EF4-FFF2-40B4-BE49-F238E27FC236}">
                  <a16:creationId xmlns:a16="http://schemas.microsoft.com/office/drawing/2014/main" id="{0521A9C9-8FA4-4FB6-B4FF-ECF3CC6699AF}"/>
                </a:ext>
              </a:extLst>
            </p:cNvPr>
            <p:cNvSpPr/>
            <p:nvPr/>
          </p:nvSpPr>
          <p:spPr>
            <a:xfrm>
              <a:off x="14562985" y="3307053"/>
              <a:ext cx="3591339" cy="246662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36" h="21358" extrusionOk="0">
                  <a:moveTo>
                    <a:pt x="12477" y="20436"/>
                  </a:moveTo>
                  <a:cubicBezTo>
                    <a:pt x="12339" y="20436"/>
                    <a:pt x="11988" y="20727"/>
                    <a:pt x="12127" y="21141"/>
                  </a:cubicBezTo>
                  <a:cubicBezTo>
                    <a:pt x="12265" y="21556"/>
                    <a:pt x="12722" y="21280"/>
                    <a:pt x="12733" y="21095"/>
                  </a:cubicBezTo>
                  <a:cubicBezTo>
                    <a:pt x="12743" y="20911"/>
                    <a:pt x="12952" y="20622"/>
                    <a:pt x="12924" y="20482"/>
                  </a:cubicBezTo>
                  <a:cubicBezTo>
                    <a:pt x="12903" y="20374"/>
                    <a:pt x="12616" y="20436"/>
                    <a:pt x="12477" y="20436"/>
                  </a:cubicBezTo>
                  <a:close/>
                  <a:moveTo>
                    <a:pt x="16273" y="18348"/>
                  </a:moveTo>
                  <a:cubicBezTo>
                    <a:pt x="16156" y="18962"/>
                    <a:pt x="16429" y="19274"/>
                    <a:pt x="16465" y="19238"/>
                  </a:cubicBezTo>
                  <a:cubicBezTo>
                    <a:pt x="16571" y="19131"/>
                    <a:pt x="17007" y="17811"/>
                    <a:pt x="16911" y="17626"/>
                  </a:cubicBezTo>
                  <a:cubicBezTo>
                    <a:pt x="16815" y="17442"/>
                    <a:pt x="16390" y="17733"/>
                    <a:pt x="16273" y="18348"/>
                  </a:cubicBezTo>
                  <a:close/>
                  <a:moveTo>
                    <a:pt x="21483" y="3809"/>
                  </a:moveTo>
                  <a:cubicBezTo>
                    <a:pt x="21494" y="3533"/>
                    <a:pt x="21270" y="3625"/>
                    <a:pt x="21196" y="3702"/>
                  </a:cubicBezTo>
                  <a:cubicBezTo>
                    <a:pt x="21122" y="3779"/>
                    <a:pt x="20909" y="3702"/>
                    <a:pt x="20845" y="3886"/>
                  </a:cubicBezTo>
                  <a:cubicBezTo>
                    <a:pt x="20781" y="4070"/>
                    <a:pt x="20675" y="3963"/>
                    <a:pt x="20526" y="3994"/>
                  </a:cubicBezTo>
                  <a:cubicBezTo>
                    <a:pt x="20378" y="4024"/>
                    <a:pt x="20165" y="3932"/>
                    <a:pt x="20175" y="3794"/>
                  </a:cubicBezTo>
                  <a:cubicBezTo>
                    <a:pt x="20186" y="3656"/>
                    <a:pt x="20090" y="3518"/>
                    <a:pt x="20101" y="3349"/>
                  </a:cubicBezTo>
                  <a:cubicBezTo>
                    <a:pt x="20112" y="3180"/>
                    <a:pt x="19952" y="3257"/>
                    <a:pt x="19846" y="3103"/>
                  </a:cubicBezTo>
                  <a:cubicBezTo>
                    <a:pt x="19739" y="2950"/>
                    <a:pt x="19527" y="2842"/>
                    <a:pt x="19484" y="2873"/>
                  </a:cubicBezTo>
                  <a:cubicBezTo>
                    <a:pt x="19442" y="2904"/>
                    <a:pt x="19314" y="2704"/>
                    <a:pt x="19133" y="2689"/>
                  </a:cubicBezTo>
                  <a:cubicBezTo>
                    <a:pt x="18952" y="2673"/>
                    <a:pt x="18974" y="2504"/>
                    <a:pt x="18995" y="2397"/>
                  </a:cubicBezTo>
                  <a:cubicBezTo>
                    <a:pt x="19016" y="2290"/>
                    <a:pt x="18846" y="1952"/>
                    <a:pt x="18814" y="1767"/>
                  </a:cubicBezTo>
                  <a:cubicBezTo>
                    <a:pt x="18782" y="1583"/>
                    <a:pt x="18655" y="1553"/>
                    <a:pt x="18602" y="1153"/>
                  </a:cubicBezTo>
                  <a:cubicBezTo>
                    <a:pt x="18549" y="754"/>
                    <a:pt x="18400" y="862"/>
                    <a:pt x="18432" y="678"/>
                  </a:cubicBezTo>
                  <a:cubicBezTo>
                    <a:pt x="18464" y="494"/>
                    <a:pt x="18251" y="401"/>
                    <a:pt x="18198" y="294"/>
                  </a:cubicBezTo>
                  <a:cubicBezTo>
                    <a:pt x="18145" y="186"/>
                    <a:pt x="17921" y="232"/>
                    <a:pt x="17762" y="110"/>
                  </a:cubicBezTo>
                  <a:cubicBezTo>
                    <a:pt x="17602" y="-13"/>
                    <a:pt x="17507" y="79"/>
                    <a:pt x="17358" y="17"/>
                  </a:cubicBezTo>
                  <a:cubicBezTo>
                    <a:pt x="17209" y="-44"/>
                    <a:pt x="16868" y="79"/>
                    <a:pt x="16826" y="79"/>
                  </a:cubicBezTo>
                  <a:cubicBezTo>
                    <a:pt x="16784" y="79"/>
                    <a:pt x="16518" y="2"/>
                    <a:pt x="16369" y="294"/>
                  </a:cubicBezTo>
                  <a:cubicBezTo>
                    <a:pt x="16220" y="586"/>
                    <a:pt x="16337" y="570"/>
                    <a:pt x="16401" y="570"/>
                  </a:cubicBezTo>
                  <a:cubicBezTo>
                    <a:pt x="16465" y="570"/>
                    <a:pt x="16497" y="846"/>
                    <a:pt x="16507" y="939"/>
                  </a:cubicBezTo>
                  <a:cubicBezTo>
                    <a:pt x="16518" y="1031"/>
                    <a:pt x="16401" y="1169"/>
                    <a:pt x="16348" y="1200"/>
                  </a:cubicBezTo>
                  <a:cubicBezTo>
                    <a:pt x="16295" y="1231"/>
                    <a:pt x="16146" y="1568"/>
                    <a:pt x="16124" y="1691"/>
                  </a:cubicBezTo>
                  <a:cubicBezTo>
                    <a:pt x="16103" y="1814"/>
                    <a:pt x="15933" y="2121"/>
                    <a:pt x="15954" y="2228"/>
                  </a:cubicBezTo>
                  <a:cubicBezTo>
                    <a:pt x="15975" y="2336"/>
                    <a:pt x="15869" y="2443"/>
                    <a:pt x="15795" y="2458"/>
                  </a:cubicBezTo>
                  <a:cubicBezTo>
                    <a:pt x="15720" y="2474"/>
                    <a:pt x="15518" y="2689"/>
                    <a:pt x="15455" y="2719"/>
                  </a:cubicBezTo>
                  <a:cubicBezTo>
                    <a:pt x="15391" y="2750"/>
                    <a:pt x="15136" y="2689"/>
                    <a:pt x="15104" y="2581"/>
                  </a:cubicBezTo>
                  <a:cubicBezTo>
                    <a:pt x="15094" y="2546"/>
                    <a:pt x="15062" y="2518"/>
                    <a:pt x="15024" y="2495"/>
                  </a:cubicBezTo>
                  <a:lnTo>
                    <a:pt x="14736" y="3325"/>
                  </a:lnTo>
                  <a:lnTo>
                    <a:pt x="14713" y="3593"/>
                  </a:lnTo>
                  <a:cubicBezTo>
                    <a:pt x="14713" y="3593"/>
                    <a:pt x="14528" y="3660"/>
                    <a:pt x="14667" y="3860"/>
                  </a:cubicBezTo>
                  <a:cubicBezTo>
                    <a:pt x="14805" y="4061"/>
                    <a:pt x="14829" y="3894"/>
                    <a:pt x="15037" y="3894"/>
                  </a:cubicBezTo>
                  <a:cubicBezTo>
                    <a:pt x="15245" y="3894"/>
                    <a:pt x="15338" y="4128"/>
                    <a:pt x="15385" y="3961"/>
                  </a:cubicBezTo>
                  <a:cubicBezTo>
                    <a:pt x="15431" y="3794"/>
                    <a:pt x="15616" y="3693"/>
                    <a:pt x="15732" y="3894"/>
                  </a:cubicBezTo>
                  <a:cubicBezTo>
                    <a:pt x="15848" y="4094"/>
                    <a:pt x="16218" y="4429"/>
                    <a:pt x="16195" y="4596"/>
                  </a:cubicBezTo>
                  <a:cubicBezTo>
                    <a:pt x="16172" y="4763"/>
                    <a:pt x="15964" y="4730"/>
                    <a:pt x="15825" y="4663"/>
                  </a:cubicBezTo>
                  <a:cubicBezTo>
                    <a:pt x="15686" y="4596"/>
                    <a:pt x="15500" y="4797"/>
                    <a:pt x="15362" y="4797"/>
                  </a:cubicBezTo>
                  <a:cubicBezTo>
                    <a:pt x="15222" y="4797"/>
                    <a:pt x="15060" y="4864"/>
                    <a:pt x="14921" y="5065"/>
                  </a:cubicBezTo>
                  <a:cubicBezTo>
                    <a:pt x="14782" y="5265"/>
                    <a:pt x="14805" y="5466"/>
                    <a:pt x="14597" y="5499"/>
                  </a:cubicBezTo>
                  <a:cubicBezTo>
                    <a:pt x="14389" y="5533"/>
                    <a:pt x="14296" y="5499"/>
                    <a:pt x="14064" y="5733"/>
                  </a:cubicBezTo>
                  <a:cubicBezTo>
                    <a:pt x="13833" y="5968"/>
                    <a:pt x="13578" y="5867"/>
                    <a:pt x="13485" y="5800"/>
                  </a:cubicBezTo>
                  <a:cubicBezTo>
                    <a:pt x="13393" y="5733"/>
                    <a:pt x="13230" y="5700"/>
                    <a:pt x="13137" y="5934"/>
                  </a:cubicBezTo>
                  <a:cubicBezTo>
                    <a:pt x="13045" y="6168"/>
                    <a:pt x="13253" y="6268"/>
                    <a:pt x="13230" y="6536"/>
                  </a:cubicBezTo>
                  <a:cubicBezTo>
                    <a:pt x="13207" y="6804"/>
                    <a:pt x="12976" y="6737"/>
                    <a:pt x="12790" y="7038"/>
                  </a:cubicBezTo>
                  <a:cubicBezTo>
                    <a:pt x="12605" y="7339"/>
                    <a:pt x="12304" y="7473"/>
                    <a:pt x="12142" y="7439"/>
                  </a:cubicBezTo>
                  <a:cubicBezTo>
                    <a:pt x="11980" y="7406"/>
                    <a:pt x="11632" y="7272"/>
                    <a:pt x="11331" y="7473"/>
                  </a:cubicBezTo>
                  <a:cubicBezTo>
                    <a:pt x="11030" y="7673"/>
                    <a:pt x="10821" y="7974"/>
                    <a:pt x="10705" y="7941"/>
                  </a:cubicBezTo>
                  <a:cubicBezTo>
                    <a:pt x="10590" y="7907"/>
                    <a:pt x="10590" y="7706"/>
                    <a:pt x="10428" y="7740"/>
                  </a:cubicBezTo>
                  <a:cubicBezTo>
                    <a:pt x="10265" y="7774"/>
                    <a:pt x="10173" y="7706"/>
                    <a:pt x="10057" y="7606"/>
                  </a:cubicBezTo>
                  <a:cubicBezTo>
                    <a:pt x="9941" y="7506"/>
                    <a:pt x="9849" y="7673"/>
                    <a:pt x="9663" y="7473"/>
                  </a:cubicBezTo>
                  <a:cubicBezTo>
                    <a:pt x="9478" y="7272"/>
                    <a:pt x="9154" y="7305"/>
                    <a:pt x="9015" y="7272"/>
                  </a:cubicBezTo>
                  <a:cubicBezTo>
                    <a:pt x="8876" y="7239"/>
                    <a:pt x="8343" y="7272"/>
                    <a:pt x="8157" y="7239"/>
                  </a:cubicBezTo>
                  <a:cubicBezTo>
                    <a:pt x="7972" y="7205"/>
                    <a:pt x="7717" y="7305"/>
                    <a:pt x="7694" y="7172"/>
                  </a:cubicBezTo>
                  <a:cubicBezTo>
                    <a:pt x="7671" y="7038"/>
                    <a:pt x="7532" y="6937"/>
                    <a:pt x="7486" y="6637"/>
                  </a:cubicBezTo>
                  <a:cubicBezTo>
                    <a:pt x="7439" y="6335"/>
                    <a:pt x="7324" y="6235"/>
                    <a:pt x="7208" y="6202"/>
                  </a:cubicBezTo>
                  <a:cubicBezTo>
                    <a:pt x="7092" y="6168"/>
                    <a:pt x="7078" y="5992"/>
                    <a:pt x="6976" y="5968"/>
                  </a:cubicBezTo>
                  <a:cubicBezTo>
                    <a:pt x="6927" y="5956"/>
                    <a:pt x="6868" y="5733"/>
                    <a:pt x="6706" y="5733"/>
                  </a:cubicBezTo>
                  <a:cubicBezTo>
                    <a:pt x="6545" y="5733"/>
                    <a:pt x="5978" y="5637"/>
                    <a:pt x="5897" y="5446"/>
                  </a:cubicBezTo>
                  <a:cubicBezTo>
                    <a:pt x="5816" y="5255"/>
                    <a:pt x="5978" y="5212"/>
                    <a:pt x="5978" y="5021"/>
                  </a:cubicBezTo>
                  <a:cubicBezTo>
                    <a:pt x="5978" y="4830"/>
                    <a:pt x="6066" y="4575"/>
                    <a:pt x="6000" y="4500"/>
                  </a:cubicBezTo>
                  <a:cubicBezTo>
                    <a:pt x="5934" y="4426"/>
                    <a:pt x="5823" y="4256"/>
                    <a:pt x="5808" y="4107"/>
                  </a:cubicBezTo>
                  <a:cubicBezTo>
                    <a:pt x="5794" y="3958"/>
                    <a:pt x="5617" y="3757"/>
                    <a:pt x="5499" y="3746"/>
                  </a:cubicBezTo>
                  <a:cubicBezTo>
                    <a:pt x="5382" y="3735"/>
                    <a:pt x="5286" y="3629"/>
                    <a:pt x="5176" y="3491"/>
                  </a:cubicBezTo>
                  <a:cubicBezTo>
                    <a:pt x="5065" y="3353"/>
                    <a:pt x="4962" y="3363"/>
                    <a:pt x="4918" y="3013"/>
                  </a:cubicBezTo>
                  <a:cubicBezTo>
                    <a:pt x="4915" y="2990"/>
                    <a:pt x="4910" y="2971"/>
                    <a:pt x="4906" y="2950"/>
                  </a:cubicBezTo>
                  <a:cubicBezTo>
                    <a:pt x="4862" y="2944"/>
                    <a:pt x="4805" y="2919"/>
                    <a:pt x="4769" y="2919"/>
                  </a:cubicBezTo>
                  <a:cubicBezTo>
                    <a:pt x="4740" y="2919"/>
                    <a:pt x="4706" y="2884"/>
                    <a:pt x="4675" y="2838"/>
                  </a:cubicBezTo>
                  <a:cubicBezTo>
                    <a:pt x="4646" y="2984"/>
                    <a:pt x="4550" y="3057"/>
                    <a:pt x="4550" y="3172"/>
                  </a:cubicBezTo>
                  <a:cubicBezTo>
                    <a:pt x="4550" y="3299"/>
                    <a:pt x="4513" y="3459"/>
                    <a:pt x="4396" y="3459"/>
                  </a:cubicBezTo>
                  <a:cubicBezTo>
                    <a:pt x="4278" y="3459"/>
                    <a:pt x="4168" y="3586"/>
                    <a:pt x="4160" y="3852"/>
                  </a:cubicBezTo>
                  <a:cubicBezTo>
                    <a:pt x="4153" y="4118"/>
                    <a:pt x="4263" y="4150"/>
                    <a:pt x="4212" y="4267"/>
                  </a:cubicBezTo>
                  <a:cubicBezTo>
                    <a:pt x="4160" y="4384"/>
                    <a:pt x="3946" y="4500"/>
                    <a:pt x="3873" y="4447"/>
                  </a:cubicBezTo>
                  <a:cubicBezTo>
                    <a:pt x="3799" y="4394"/>
                    <a:pt x="3660" y="4426"/>
                    <a:pt x="3542" y="4405"/>
                  </a:cubicBezTo>
                  <a:cubicBezTo>
                    <a:pt x="3424" y="4384"/>
                    <a:pt x="3336" y="4171"/>
                    <a:pt x="3299" y="4405"/>
                  </a:cubicBezTo>
                  <a:cubicBezTo>
                    <a:pt x="3262" y="4639"/>
                    <a:pt x="3019" y="5329"/>
                    <a:pt x="3078" y="5403"/>
                  </a:cubicBezTo>
                  <a:cubicBezTo>
                    <a:pt x="3137" y="5478"/>
                    <a:pt x="3181" y="5648"/>
                    <a:pt x="3078" y="5648"/>
                  </a:cubicBezTo>
                  <a:cubicBezTo>
                    <a:pt x="2975" y="5648"/>
                    <a:pt x="2872" y="5627"/>
                    <a:pt x="2821" y="5552"/>
                  </a:cubicBezTo>
                  <a:cubicBezTo>
                    <a:pt x="2769" y="5478"/>
                    <a:pt x="2601" y="5656"/>
                    <a:pt x="2482" y="5648"/>
                  </a:cubicBezTo>
                  <a:cubicBezTo>
                    <a:pt x="2427" y="5644"/>
                    <a:pt x="2196" y="5794"/>
                    <a:pt x="2276" y="5851"/>
                  </a:cubicBezTo>
                  <a:cubicBezTo>
                    <a:pt x="2355" y="5909"/>
                    <a:pt x="2355" y="6185"/>
                    <a:pt x="2355" y="6300"/>
                  </a:cubicBezTo>
                  <a:cubicBezTo>
                    <a:pt x="2355" y="6415"/>
                    <a:pt x="2531" y="6761"/>
                    <a:pt x="2499" y="6876"/>
                  </a:cubicBezTo>
                  <a:cubicBezTo>
                    <a:pt x="2467" y="6991"/>
                    <a:pt x="2308" y="7118"/>
                    <a:pt x="2308" y="7267"/>
                  </a:cubicBezTo>
                  <a:cubicBezTo>
                    <a:pt x="2308" y="7417"/>
                    <a:pt x="2340" y="7555"/>
                    <a:pt x="2284" y="7590"/>
                  </a:cubicBezTo>
                  <a:cubicBezTo>
                    <a:pt x="2228" y="7624"/>
                    <a:pt x="2052" y="7728"/>
                    <a:pt x="1965" y="7820"/>
                  </a:cubicBezTo>
                  <a:cubicBezTo>
                    <a:pt x="1877" y="7912"/>
                    <a:pt x="1733" y="7912"/>
                    <a:pt x="1686" y="8050"/>
                  </a:cubicBezTo>
                  <a:cubicBezTo>
                    <a:pt x="1638" y="8188"/>
                    <a:pt x="1566" y="8308"/>
                    <a:pt x="1399" y="8281"/>
                  </a:cubicBezTo>
                  <a:cubicBezTo>
                    <a:pt x="1255" y="8257"/>
                    <a:pt x="1183" y="8223"/>
                    <a:pt x="1071" y="8419"/>
                  </a:cubicBezTo>
                  <a:cubicBezTo>
                    <a:pt x="960" y="8614"/>
                    <a:pt x="936" y="8534"/>
                    <a:pt x="856" y="8626"/>
                  </a:cubicBezTo>
                  <a:cubicBezTo>
                    <a:pt x="777" y="8718"/>
                    <a:pt x="697" y="8557"/>
                    <a:pt x="633" y="8522"/>
                  </a:cubicBezTo>
                  <a:cubicBezTo>
                    <a:pt x="569" y="8488"/>
                    <a:pt x="481" y="8626"/>
                    <a:pt x="418" y="8626"/>
                  </a:cubicBezTo>
                  <a:cubicBezTo>
                    <a:pt x="354" y="8626"/>
                    <a:pt x="298" y="8775"/>
                    <a:pt x="218" y="8810"/>
                  </a:cubicBezTo>
                  <a:cubicBezTo>
                    <a:pt x="138" y="8845"/>
                    <a:pt x="59" y="8810"/>
                    <a:pt x="59" y="8948"/>
                  </a:cubicBezTo>
                  <a:cubicBezTo>
                    <a:pt x="59" y="9033"/>
                    <a:pt x="44" y="9132"/>
                    <a:pt x="0" y="9206"/>
                  </a:cubicBezTo>
                  <a:lnTo>
                    <a:pt x="0" y="9206"/>
                  </a:lnTo>
                  <a:lnTo>
                    <a:pt x="57" y="9656"/>
                  </a:lnTo>
                  <a:cubicBezTo>
                    <a:pt x="57" y="9656"/>
                    <a:pt x="398" y="9820"/>
                    <a:pt x="412" y="9985"/>
                  </a:cubicBezTo>
                  <a:cubicBezTo>
                    <a:pt x="426" y="10149"/>
                    <a:pt x="483" y="10682"/>
                    <a:pt x="483" y="10682"/>
                  </a:cubicBezTo>
                  <a:cubicBezTo>
                    <a:pt x="483" y="10682"/>
                    <a:pt x="479" y="10682"/>
                    <a:pt x="473" y="10683"/>
                  </a:cubicBezTo>
                  <a:cubicBezTo>
                    <a:pt x="611" y="10840"/>
                    <a:pt x="800" y="11007"/>
                    <a:pt x="800" y="11067"/>
                  </a:cubicBezTo>
                  <a:cubicBezTo>
                    <a:pt x="800" y="11136"/>
                    <a:pt x="816" y="11343"/>
                    <a:pt x="984" y="11458"/>
                  </a:cubicBezTo>
                  <a:cubicBezTo>
                    <a:pt x="1090" y="11531"/>
                    <a:pt x="1199" y="11609"/>
                    <a:pt x="1265" y="11674"/>
                  </a:cubicBezTo>
                  <a:cubicBezTo>
                    <a:pt x="1273" y="11644"/>
                    <a:pt x="1278" y="11625"/>
                    <a:pt x="1278" y="11625"/>
                  </a:cubicBezTo>
                  <a:lnTo>
                    <a:pt x="1420" y="11604"/>
                  </a:lnTo>
                  <a:cubicBezTo>
                    <a:pt x="1420" y="11604"/>
                    <a:pt x="1462" y="11642"/>
                    <a:pt x="1501" y="11704"/>
                  </a:cubicBezTo>
                  <a:cubicBezTo>
                    <a:pt x="1536" y="11538"/>
                    <a:pt x="1781" y="11356"/>
                    <a:pt x="1909" y="11366"/>
                  </a:cubicBezTo>
                  <a:cubicBezTo>
                    <a:pt x="2044" y="11378"/>
                    <a:pt x="2355" y="11735"/>
                    <a:pt x="2323" y="11861"/>
                  </a:cubicBezTo>
                  <a:cubicBezTo>
                    <a:pt x="2292" y="11988"/>
                    <a:pt x="2068" y="12449"/>
                    <a:pt x="1965" y="12483"/>
                  </a:cubicBezTo>
                  <a:cubicBezTo>
                    <a:pt x="1926" y="12496"/>
                    <a:pt x="1868" y="12503"/>
                    <a:pt x="1811" y="12506"/>
                  </a:cubicBezTo>
                  <a:cubicBezTo>
                    <a:pt x="1802" y="12581"/>
                    <a:pt x="1789" y="12651"/>
                    <a:pt x="1789" y="12691"/>
                  </a:cubicBezTo>
                  <a:cubicBezTo>
                    <a:pt x="1789" y="12794"/>
                    <a:pt x="1917" y="12957"/>
                    <a:pt x="1988" y="13142"/>
                  </a:cubicBezTo>
                  <a:cubicBezTo>
                    <a:pt x="2059" y="13326"/>
                    <a:pt x="1874" y="13449"/>
                    <a:pt x="1775" y="13326"/>
                  </a:cubicBezTo>
                  <a:cubicBezTo>
                    <a:pt x="1676" y="13203"/>
                    <a:pt x="1633" y="13449"/>
                    <a:pt x="1690" y="13551"/>
                  </a:cubicBezTo>
                  <a:cubicBezTo>
                    <a:pt x="1746" y="13654"/>
                    <a:pt x="1718" y="13941"/>
                    <a:pt x="1818" y="13962"/>
                  </a:cubicBezTo>
                  <a:cubicBezTo>
                    <a:pt x="1917" y="13982"/>
                    <a:pt x="2002" y="14269"/>
                    <a:pt x="2116" y="14269"/>
                  </a:cubicBezTo>
                  <a:cubicBezTo>
                    <a:pt x="2229" y="14269"/>
                    <a:pt x="2329" y="14535"/>
                    <a:pt x="2329" y="14535"/>
                  </a:cubicBezTo>
                  <a:cubicBezTo>
                    <a:pt x="2329" y="14535"/>
                    <a:pt x="2485" y="14679"/>
                    <a:pt x="2485" y="14761"/>
                  </a:cubicBezTo>
                  <a:cubicBezTo>
                    <a:pt x="2485" y="14771"/>
                    <a:pt x="2482" y="14781"/>
                    <a:pt x="2478" y="14792"/>
                  </a:cubicBezTo>
                  <a:cubicBezTo>
                    <a:pt x="2602" y="14774"/>
                    <a:pt x="2684" y="14768"/>
                    <a:pt x="2698" y="14694"/>
                  </a:cubicBezTo>
                  <a:cubicBezTo>
                    <a:pt x="2714" y="14613"/>
                    <a:pt x="2874" y="14613"/>
                    <a:pt x="2985" y="14774"/>
                  </a:cubicBezTo>
                  <a:cubicBezTo>
                    <a:pt x="3097" y="14936"/>
                    <a:pt x="3552" y="15350"/>
                    <a:pt x="3719" y="15546"/>
                  </a:cubicBezTo>
                  <a:cubicBezTo>
                    <a:pt x="3887" y="15742"/>
                    <a:pt x="4277" y="15960"/>
                    <a:pt x="4413" y="15949"/>
                  </a:cubicBezTo>
                  <a:cubicBezTo>
                    <a:pt x="4548" y="15937"/>
                    <a:pt x="4676" y="16087"/>
                    <a:pt x="4883" y="16076"/>
                  </a:cubicBezTo>
                  <a:cubicBezTo>
                    <a:pt x="4914" y="16074"/>
                    <a:pt x="4941" y="16076"/>
                    <a:pt x="4966" y="16078"/>
                  </a:cubicBezTo>
                  <a:cubicBezTo>
                    <a:pt x="4995" y="16033"/>
                    <a:pt x="5045" y="16032"/>
                    <a:pt x="5083" y="15950"/>
                  </a:cubicBezTo>
                  <a:cubicBezTo>
                    <a:pt x="5140" y="15827"/>
                    <a:pt x="5225" y="16053"/>
                    <a:pt x="5197" y="16216"/>
                  </a:cubicBezTo>
                  <a:cubicBezTo>
                    <a:pt x="5183" y="16292"/>
                    <a:pt x="5195" y="16377"/>
                    <a:pt x="5217" y="16444"/>
                  </a:cubicBezTo>
                  <a:cubicBezTo>
                    <a:pt x="5245" y="16386"/>
                    <a:pt x="5274" y="16308"/>
                    <a:pt x="5298" y="16225"/>
                  </a:cubicBezTo>
                  <a:cubicBezTo>
                    <a:pt x="5370" y="15972"/>
                    <a:pt x="5481" y="15983"/>
                    <a:pt x="5553" y="15903"/>
                  </a:cubicBezTo>
                  <a:cubicBezTo>
                    <a:pt x="5625" y="15822"/>
                    <a:pt x="5697" y="15857"/>
                    <a:pt x="5848" y="15972"/>
                  </a:cubicBezTo>
                  <a:cubicBezTo>
                    <a:pt x="5991" y="16080"/>
                    <a:pt x="6049" y="15852"/>
                    <a:pt x="6263" y="16135"/>
                  </a:cubicBezTo>
                  <a:cubicBezTo>
                    <a:pt x="6308" y="16107"/>
                    <a:pt x="6365" y="16073"/>
                    <a:pt x="6389" y="16073"/>
                  </a:cubicBezTo>
                  <a:cubicBezTo>
                    <a:pt x="6431" y="16073"/>
                    <a:pt x="6489" y="15950"/>
                    <a:pt x="6559" y="15847"/>
                  </a:cubicBezTo>
                  <a:cubicBezTo>
                    <a:pt x="6630" y="15745"/>
                    <a:pt x="6616" y="15622"/>
                    <a:pt x="6701" y="15642"/>
                  </a:cubicBezTo>
                  <a:cubicBezTo>
                    <a:pt x="6787" y="15663"/>
                    <a:pt x="6829" y="15499"/>
                    <a:pt x="7014" y="15355"/>
                  </a:cubicBezTo>
                  <a:cubicBezTo>
                    <a:pt x="7198" y="15212"/>
                    <a:pt x="7354" y="15438"/>
                    <a:pt x="7440" y="15335"/>
                  </a:cubicBezTo>
                  <a:cubicBezTo>
                    <a:pt x="7525" y="15232"/>
                    <a:pt x="7624" y="15191"/>
                    <a:pt x="7624" y="15294"/>
                  </a:cubicBezTo>
                  <a:cubicBezTo>
                    <a:pt x="7624" y="15397"/>
                    <a:pt x="7738" y="15520"/>
                    <a:pt x="7766" y="15642"/>
                  </a:cubicBezTo>
                  <a:cubicBezTo>
                    <a:pt x="7792" y="15752"/>
                    <a:pt x="7941" y="15797"/>
                    <a:pt x="7973" y="15804"/>
                  </a:cubicBezTo>
                  <a:cubicBezTo>
                    <a:pt x="7999" y="15784"/>
                    <a:pt x="8021" y="15766"/>
                    <a:pt x="8033" y="15753"/>
                  </a:cubicBezTo>
                  <a:cubicBezTo>
                    <a:pt x="8121" y="15661"/>
                    <a:pt x="8272" y="15765"/>
                    <a:pt x="8272" y="15903"/>
                  </a:cubicBezTo>
                  <a:cubicBezTo>
                    <a:pt x="8272" y="16041"/>
                    <a:pt x="8280" y="16190"/>
                    <a:pt x="8352" y="16190"/>
                  </a:cubicBezTo>
                  <a:cubicBezTo>
                    <a:pt x="8424" y="16190"/>
                    <a:pt x="8496" y="16190"/>
                    <a:pt x="8496" y="16444"/>
                  </a:cubicBezTo>
                  <a:cubicBezTo>
                    <a:pt x="8496" y="16697"/>
                    <a:pt x="8559" y="16985"/>
                    <a:pt x="8408" y="17204"/>
                  </a:cubicBezTo>
                  <a:cubicBezTo>
                    <a:pt x="8256" y="17423"/>
                    <a:pt x="8081" y="17814"/>
                    <a:pt x="8113" y="17929"/>
                  </a:cubicBezTo>
                  <a:cubicBezTo>
                    <a:pt x="8145" y="18044"/>
                    <a:pt x="8065" y="18263"/>
                    <a:pt x="8177" y="18183"/>
                  </a:cubicBezTo>
                  <a:cubicBezTo>
                    <a:pt x="8288" y="18102"/>
                    <a:pt x="8543" y="18183"/>
                    <a:pt x="8503" y="18275"/>
                  </a:cubicBezTo>
                  <a:cubicBezTo>
                    <a:pt x="8464" y="18367"/>
                    <a:pt x="8512" y="18689"/>
                    <a:pt x="8615" y="18701"/>
                  </a:cubicBezTo>
                  <a:cubicBezTo>
                    <a:pt x="8719" y="18712"/>
                    <a:pt x="8783" y="18793"/>
                    <a:pt x="8751" y="18931"/>
                  </a:cubicBezTo>
                  <a:cubicBezTo>
                    <a:pt x="8719" y="19069"/>
                    <a:pt x="8663" y="19276"/>
                    <a:pt x="8751" y="19276"/>
                  </a:cubicBezTo>
                  <a:cubicBezTo>
                    <a:pt x="8839" y="19276"/>
                    <a:pt x="8966" y="19276"/>
                    <a:pt x="8950" y="19415"/>
                  </a:cubicBezTo>
                  <a:cubicBezTo>
                    <a:pt x="8934" y="19553"/>
                    <a:pt x="9014" y="19679"/>
                    <a:pt x="9173" y="19587"/>
                  </a:cubicBezTo>
                  <a:cubicBezTo>
                    <a:pt x="9267" y="19533"/>
                    <a:pt x="9314" y="19484"/>
                    <a:pt x="9335" y="19538"/>
                  </a:cubicBezTo>
                  <a:cubicBezTo>
                    <a:pt x="9399" y="19535"/>
                    <a:pt x="9403" y="19744"/>
                    <a:pt x="9513" y="19783"/>
                  </a:cubicBezTo>
                  <a:cubicBezTo>
                    <a:pt x="9626" y="19824"/>
                    <a:pt x="9569" y="19435"/>
                    <a:pt x="9527" y="19373"/>
                  </a:cubicBezTo>
                  <a:cubicBezTo>
                    <a:pt x="9484" y="19312"/>
                    <a:pt x="9541" y="19045"/>
                    <a:pt x="9584" y="19107"/>
                  </a:cubicBezTo>
                  <a:cubicBezTo>
                    <a:pt x="9626" y="19168"/>
                    <a:pt x="9754" y="19107"/>
                    <a:pt x="9825" y="18984"/>
                  </a:cubicBezTo>
                  <a:cubicBezTo>
                    <a:pt x="9896" y="18861"/>
                    <a:pt x="10038" y="19086"/>
                    <a:pt x="10095" y="18943"/>
                  </a:cubicBezTo>
                  <a:cubicBezTo>
                    <a:pt x="10152" y="18799"/>
                    <a:pt x="10279" y="19045"/>
                    <a:pt x="10407" y="18943"/>
                  </a:cubicBezTo>
                  <a:cubicBezTo>
                    <a:pt x="10535" y="18841"/>
                    <a:pt x="10592" y="19025"/>
                    <a:pt x="10648" y="18881"/>
                  </a:cubicBezTo>
                  <a:cubicBezTo>
                    <a:pt x="10705" y="18738"/>
                    <a:pt x="10890" y="18553"/>
                    <a:pt x="10932" y="18615"/>
                  </a:cubicBezTo>
                  <a:cubicBezTo>
                    <a:pt x="10975" y="18676"/>
                    <a:pt x="11003" y="18799"/>
                    <a:pt x="11230" y="18841"/>
                  </a:cubicBezTo>
                  <a:cubicBezTo>
                    <a:pt x="11458" y="18881"/>
                    <a:pt x="11330" y="19045"/>
                    <a:pt x="11330" y="19148"/>
                  </a:cubicBezTo>
                  <a:cubicBezTo>
                    <a:pt x="11330" y="19251"/>
                    <a:pt x="11585" y="19517"/>
                    <a:pt x="11685" y="19537"/>
                  </a:cubicBezTo>
                  <a:cubicBezTo>
                    <a:pt x="11703" y="19541"/>
                    <a:pt x="11729" y="19573"/>
                    <a:pt x="11758" y="19622"/>
                  </a:cubicBezTo>
                  <a:cubicBezTo>
                    <a:pt x="11827" y="19574"/>
                    <a:pt x="11951" y="19655"/>
                    <a:pt x="11978" y="19538"/>
                  </a:cubicBezTo>
                  <a:cubicBezTo>
                    <a:pt x="12010" y="19399"/>
                    <a:pt x="12127" y="19437"/>
                    <a:pt x="12174" y="19553"/>
                  </a:cubicBezTo>
                  <a:cubicBezTo>
                    <a:pt x="12222" y="19668"/>
                    <a:pt x="12275" y="19691"/>
                    <a:pt x="12382" y="19553"/>
                  </a:cubicBezTo>
                  <a:cubicBezTo>
                    <a:pt x="12488" y="19415"/>
                    <a:pt x="12541" y="19691"/>
                    <a:pt x="12477" y="19768"/>
                  </a:cubicBezTo>
                  <a:cubicBezTo>
                    <a:pt x="12414" y="19844"/>
                    <a:pt x="12456" y="20082"/>
                    <a:pt x="12557" y="20221"/>
                  </a:cubicBezTo>
                  <a:cubicBezTo>
                    <a:pt x="12658" y="20359"/>
                    <a:pt x="12674" y="20136"/>
                    <a:pt x="12653" y="19998"/>
                  </a:cubicBezTo>
                  <a:cubicBezTo>
                    <a:pt x="12632" y="19860"/>
                    <a:pt x="12823" y="19722"/>
                    <a:pt x="13158" y="19561"/>
                  </a:cubicBezTo>
                  <a:cubicBezTo>
                    <a:pt x="13493" y="19399"/>
                    <a:pt x="13854" y="19046"/>
                    <a:pt x="13860" y="18970"/>
                  </a:cubicBezTo>
                  <a:cubicBezTo>
                    <a:pt x="13865" y="18893"/>
                    <a:pt x="14099" y="19108"/>
                    <a:pt x="14211" y="18985"/>
                  </a:cubicBezTo>
                  <a:cubicBezTo>
                    <a:pt x="14322" y="18862"/>
                    <a:pt x="14726" y="18847"/>
                    <a:pt x="14833" y="18839"/>
                  </a:cubicBezTo>
                  <a:cubicBezTo>
                    <a:pt x="14939" y="18831"/>
                    <a:pt x="14934" y="18701"/>
                    <a:pt x="15045" y="18571"/>
                  </a:cubicBezTo>
                  <a:cubicBezTo>
                    <a:pt x="15157" y="18440"/>
                    <a:pt x="15130" y="18378"/>
                    <a:pt x="15258" y="18325"/>
                  </a:cubicBezTo>
                  <a:cubicBezTo>
                    <a:pt x="15385" y="18271"/>
                    <a:pt x="15465" y="18102"/>
                    <a:pt x="15465" y="18010"/>
                  </a:cubicBezTo>
                  <a:cubicBezTo>
                    <a:pt x="15465" y="17918"/>
                    <a:pt x="15704" y="17887"/>
                    <a:pt x="15710" y="17787"/>
                  </a:cubicBezTo>
                  <a:cubicBezTo>
                    <a:pt x="15715" y="17688"/>
                    <a:pt x="15891" y="17657"/>
                    <a:pt x="15891" y="17534"/>
                  </a:cubicBezTo>
                  <a:cubicBezTo>
                    <a:pt x="15891" y="17412"/>
                    <a:pt x="15997" y="17434"/>
                    <a:pt x="16045" y="17342"/>
                  </a:cubicBezTo>
                  <a:cubicBezTo>
                    <a:pt x="16093" y="17250"/>
                    <a:pt x="16007" y="16981"/>
                    <a:pt x="16093" y="16943"/>
                  </a:cubicBezTo>
                  <a:cubicBezTo>
                    <a:pt x="16177" y="16904"/>
                    <a:pt x="16061" y="16759"/>
                    <a:pt x="16045" y="16690"/>
                  </a:cubicBezTo>
                  <a:cubicBezTo>
                    <a:pt x="16029" y="16621"/>
                    <a:pt x="16204" y="16605"/>
                    <a:pt x="16294" y="16521"/>
                  </a:cubicBezTo>
                  <a:cubicBezTo>
                    <a:pt x="16385" y="16436"/>
                    <a:pt x="16443" y="16306"/>
                    <a:pt x="16459" y="16160"/>
                  </a:cubicBezTo>
                  <a:cubicBezTo>
                    <a:pt x="16475" y="16014"/>
                    <a:pt x="16624" y="15884"/>
                    <a:pt x="16693" y="15845"/>
                  </a:cubicBezTo>
                  <a:cubicBezTo>
                    <a:pt x="16762" y="15807"/>
                    <a:pt x="16789" y="15600"/>
                    <a:pt x="16768" y="15423"/>
                  </a:cubicBezTo>
                  <a:cubicBezTo>
                    <a:pt x="16746" y="15247"/>
                    <a:pt x="16890" y="15292"/>
                    <a:pt x="16826" y="15223"/>
                  </a:cubicBezTo>
                  <a:cubicBezTo>
                    <a:pt x="16762" y="15154"/>
                    <a:pt x="16853" y="14963"/>
                    <a:pt x="16980" y="14909"/>
                  </a:cubicBezTo>
                  <a:cubicBezTo>
                    <a:pt x="17108" y="14855"/>
                    <a:pt x="16900" y="14771"/>
                    <a:pt x="16831" y="14848"/>
                  </a:cubicBezTo>
                  <a:cubicBezTo>
                    <a:pt x="16762" y="14924"/>
                    <a:pt x="16688" y="14625"/>
                    <a:pt x="16624" y="14740"/>
                  </a:cubicBezTo>
                  <a:cubicBezTo>
                    <a:pt x="16560" y="14855"/>
                    <a:pt x="16380" y="14671"/>
                    <a:pt x="16497" y="14633"/>
                  </a:cubicBezTo>
                  <a:cubicBezTo>
                    <a:pt x="16613" y="14594"/>
                    <a:pt x="16794" y="14402"/>
                    <a:pt x="16874" y="14364"/>
                  </a:cubicBezTo>
                  <a:cubicBezTo>
                    <a:pt x="16954" y="14325"/>
                    <a:pt x="16757" y="14072"/>
                    <a:pt x="16656" y="14080"/>
                  </a:cubicBezTo>
                  <a:cubicBezTo>
                    <a:pt x="16555" y="14088"/>
                    <a:pt x="16443" y="13742"/>
                    <a:pt x="16337" y="13742"/>
                  </a:cubicBezTo>
                  <a:cubicBezTo>
                    <a:pt x="16231" y="13742"/>
                    <a:pt x="16417" y="13635"/>
                    <a:pt x="16539" y="13727"/>
                  </a:cubicBezTo>
                  <a:cubicBezTo>
                    <a:pt x="16661" y="13819"/>
                    <a:pt x="16805" y="13896"/>
                    <a:pt x="16858" y="13819"/>
                  </a:cubicBezTo>
                  <a:cubicBezTo>
                    <a:pt x="16911" y="13742"/>
                    <a:pt x="16651" y="13435"/>
                    <a:pt x="16555" y="13328"/>
                  </a:cubicBezTo>
                  <a:cubicBezTo>
                    <a:pt x="16459" y="13220"/>
                    <a:pt x="16550" y="13074"/>
                    <a:pt x="16491" y="13013"/>
                  </a:cubicBezTo>
                  <a:cubicBezTo>
                    <a:pt x="16433" y="12952"/>
                    <a:pt x="16305" y="12560"/>
                    <a:pt x="16263" y="12384"/>
                  </a:cubicBezTo>
                  <a:cubicBezTo>
                    <a:pt x="16220" y="12207"/>
                    <a:pt x="15997" y="12176"/>
                    <a:pt x="15944" y="12061"/>
                  </a:cubicBezTo>
                  <a:cubicBezTo>
                    <a:pt x="15891" y="11946"/>
                    <a:pt x="15949" y="11677"/>
                    <a:pt x="16114" y="11577"/>
                  </a:cubicBezTo>
                  <a:cubicBezTo>
                    <a:pt x="16278" y="11478"/>
                    <a:pt x="16209" y="11278"/>
                    <a:pt x="16284" y="11301"/>
                  </a:cubicBezTo>
                  <a:cubicBezTo>
                    <a:pt x="16359" y="11324"/>
                    <a:pt x="16422" y="11278"/>
                    <a:pt x="16481" y="11102"/>
                  </a:cubicBezTo>
                  <a:cubicBezTo>
                    <a:pt x="16539" y="10925"/>
                    <a:pt x="16640" y="11033"/>
                    <a:pt x="16699" y="10940"/>
                  </a:cubicBezTo>
                  <a:cubicBezTo>
                    <a:pt x="16757" y="10848"/>
                    <a:pt x="17017" y="10856"/>
                    <a:pt x="17108" y="10764"/>
                  </a:cubicBezTo>
                  <a:cubicBezTo>
                    <a:pt x="17198" y="10672"/>
                    <a:pt x="17023" y="10388"/>
                    <a:pt x="16900" y="10434"/>
                  </a:cubicBezTo>
                  <a:cubicBezTo>
                    <a:pt x="16778" y="10479"/>
                    <a:pt x="16635" y="10411"/>
                    <a:pt x="16550" y="10227"/>
                  </a:cubicBezTo>
                  <a:cubicBezTo>
                    <a:pt x="16465" y="10042"/>
                    <a:pt x="16241" y="10564"/>
                    <a:pt x="16071" y="10679"/>
                  </a:cubicBezTo>
                  <a:cubicBezTo>
                    <a:pt x="15901" y="10794"/>
                    <a:pt x="15790" y="10472"/>
                    <a:pt x="15848" y="10265"/>
                  </a:cubicBezTo>
                  <a:cubicBezTo>
                    <a:pt x="15906" y="10058"/>
                    <a:pt x="15715" y="10065"/>
                    <a:pt x="15476" y="10080"/>
                  </a:cubicBezTo>
                  <a:cubicBezTo>
                    <a:pt x="15237" y="10096"/>
                    <a:pt x="15327" y="9466"/>
                    <a:pt x="15471" y="9436"/>
                  </a:cubicBezTo>
                  <a:cubicBezTo>
                    <a:pt x="15614" y="9405"/>
                    <a:pt x="15827" y="9628"/>
                    <a:pt x="15917" y="9244"/>
                  </a:cubicBezTo>
                  <a:cubicBezTo>
                    <a:pt x="16007" y="8860"/>
                    <a:pt x="16135" y="9160"/>
                    <a:pt x="16337" y="8822"/>
                  </a:cubicBezTo>
                  <a:cubicBezTo>
                    <a:pt x="16539" y="8484"/>
                    <a:pt x="16773" y="8277"/>
                    <a:pt x="16948" y="8476"/>
                  </a:cubicBezTo>
                  <a:cubicBezTo>
                    <a:pt x="17124" y="8676"/>
                    <a:pt x="16762" y="8991"/>
                    <a:pt x="16704" y="9182"/>
                  </a:cubicBezTo>
                  <a:cubicBezTo>
                    <a:pt x="16646" y="9374"/>
                    <a:pt x="16757" y="9436"/>
                    <a:pt x="16651" y="9581"/>
                  </a:cubicBezTo>
                  <a:cubicBezTo>
                    <a:pt x="16544" y="9728"/>
                    <a:pt x="16693" y="9766"/>
                    <a:pt x="16900" y="9574"/>
                  </a:cubicBezTo>
                  <a:cubicBezTo>
                    <a:pt x="17108" y="9382"/>
                    <a:pt x="17363" y="9152"/>
                    <a:pt x="17565" y="9037"/>
                  </a:cubicBezTo>
                  <a:cubicBezTo>
                    <a:pt x="17619" y="9006"/>
                    <a:pt x="17678" y="8998"/>
                    <a:pt x="17738" y="9005"/>
                  </a:cubicBezTo>
                  <a:cubicBezTo>
                    <a:pt x="17767" y="8894"/>
                    <a:pt x="17801" y="8805"/>
                    <a:pt x="17840" y="8777"/>
                  </a:cubicBezTo>
                  <a:cubicBezTo>
                    <a:pt x="17979" y="8677"/>
                    <a:pt x="18442" y="8376"/>
                    <a:pt x="18512" y="8242"/>
                  </a:cubicBezTo>
                  <a:cubicBezTo>
                    <a:pt x="18581" y="8108"/>
                    <a:pt x="18651" y="7874"/>
                    <a:pt x="18743" y="7874"/>
                  </a:cubicBezTo>
                  <a:cubicBezTo>
                    <a:pt x="18836" y="7874"/>
                    <a:pt x="18836" y="8008"/>
                    <a:pt x="18975" y="8008"/>
                  </a:cubicBezTo>
                  <a:cubicBezTo>
                    <a:pt x="19114" y="8008"/>
                    <a:pt x="19276" y="8075"/>
                    <a:pt x="19206" y="7907"/>
                  </a:cubicBezTo>
                  <a:cubicBezTo>
                    <a:pt x="19137" y="7740"/>
                    <a:pt x="19184" y="7740"/>
                    <a:pt x="19346" y="7706"/>
                  </a:cubicBezTo>
                  <a:cubicBezTo>
                    <a:pt x="19508" y="7673"/>
                    <a:pt x="19484" y="7439"/>
                    <a:pt x="19601" y="7439"/>
                  </a:cubicBezTo>
                  <a:cubicBezTo>
                    <a:pt x="19716" y="7439"/>
                    <a:pt x="19693" y="7038"/>
                    <a:pt x="19809" y="7038"/>
                  </a:cubicBezTo>
                  <a:cubicBezTo>
                    <a:pt x="19925" y="7038"/>
                    <a:pt x="19971" y="7272"/>
                    <a:pt x="20110" y="7205"/>
                  </a:cubicBezTo>
                  <a:cubicBezTo>
                    <a:pt x="20136" y="7192"/>
                    <a:pt x="20171" y="7202"/>
                    <a:pt x="20209" y="7226"/>
                  </a:cubicBezTo>
                  <a:cubicBezTo>
                    <a:pt x="20239" y="7192"/>
                    <a:pt x="20268" y="7160"/>
                    <a:pt x="20297" y="7130"/>
                  </a:cubicBezTo>
                  <a:cubicBezTo>
                    <a:pt x="20283" y="6921"/>
                    <a:pt x="20300" y="6733"/>
                    <a:pt x="20271" y="6634"/>
                  </a:cubicBezTo>
                  <a:cubicBezTo>
                    <a:pt x="20218" y="6450"/>
                    <a:pt x="20271" y="6312"/>
                    <a:pt x="20250" y="6204"/>
                  </a:cubicBezTo>
                  <a:cubicBezTo>
                    <a:pt x="20228" y="6097"/>
                    <a:pt x="20218" y="5836"/>
                    <a:pt x="20303" y="5836"/>
                  </a:cubicBezTo>
                  <a:cubicBezTo>
                    <a:pt x="20388" y="5836"/>
                    <a:pt x="20494" y="5529"/>
                    <a:pt x="20600" y="5636"/>
                  </a:cubicBezTo>
                  <a:cubicBezTo>
                    <a:pt x="20707" y="5744"/>
                    <a:pt x="20919" y="5774"/>
                    <a:pt x="20919" y="5636"/>
                  </a:cubicBezTo>
                  <a:cubicBezTo>
                    <a:pt x="20919" y="5498"/>
                    <a:pt x="21068" y="5483"/>
                    <a:pt x="21090" y="5298"/>
                  </a:cubicBezTo>
                  <a:cubicBezTo>
                    <a:pt x="21111" y="5114"/>
                    <a:pt x="21270" y="5068"/>
                    <a:pt x="21302" y="4899"/>
                  </a:cubicBezTo>
                  <a:cubicBezTo>
                    <a:pt x="21334" y="4731"/>
                    <a:pt x="21387" y="4331"/>
                    <a:pt x="21494" y="4239"/>
                  </a:cubicBezTo>
                  <a:cubicBezTo>
                    <a:pt x="21600" y="4147"/>
                    <a:pt x="21472" y="4086"/>
                    <a:pt x="21483" y="3809"/>
                  </a:cubicBezTo>
                  <a:close/>
                </a:path>
              </a:pathLst>
            </a:custGeom>
            <a:solidFill>
              <a:srgbClr val="E5E7EB"/>
            </a:solidFill>
            <a:ln w="6350" cap="flat">
              <a:solidFill>
                <a:srgbClr val="A6AAA9"/>
              </a:solidFill>
              <a:prstDash val="solid"/>
              <a:round/>
            </a:ln>
            <a:effectLst/>
          </p:spPr>
          <p:txBody>
            <a:bodyPr wrap="square" lIns="19050" tIns="19050" rIns="19050" bIns="19050" numCol="1" anchor="ctr">
              <a:noAutofit/>
            </a:bodyPr>
            <a:lstStyle/>
            <a:p>
              <a:endParaRPr sz="2000"/>
            </a:p>
          </p:txBody>
        </p:sp>
        <p:sp>
          <p:nvSpPr>
            <p:cNvPr id="353" name="Shape 3382">
              <a:extLst>
                <a:ext uri="{FF2B5EF4-FFF2-40B4-BE49-F238E27FC236}">
                  <a16:creationId xmlns:a16="http://schemas.microsoft.com/office/drawing/2014/main" id="{5CFC5E82-4E89-48E8-A7E1-80B259E540E3}"/>
                </a:ext>
              </a:extLst>
            </p:cNvPr>
            <p:cNvSpPr/>
            <p:nvPr/>
          </p:nvSpPr>
          <p:spPr>
            <a:xfrm>
              <a:off x="17113005" y="5757459"/>
              <a:ext cx="558939" cy="80010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797" h="21330" extrusionOk="0">
                  <a:moveTo>
                    <a:pt x="20544" y="18588"/>
                  </a:moveTo>
                  <a:cubicBezTo>
                    <a:pt x="21336" y="17926"/>
                    <a:pt x="20016" y="16178"/>
                    <a:pt x="20016" y="15045"/>
                  </a:cubicBezTo>
                  <a:cubicBezTo>
                    <a:pt x="20016" y="13910"/>
                    <a:pt x="17839" y="14240"/>
                    <a:pt x="18433" y="14949"/>
                  </a:cubicBezTo>
                  <a:cubicBezTo>
                    <a:pt x="19027" y="15658"/>
                    <a:pt x="17313" y="15091"/>
                    <a:pt x="17179" y="15800"/>
                  </a:cubicBezTo>
                  <a:cubicBezTo>
                    <a:pt x="17048" y="16508"/>
                    <a:pt x="15793" y="15942"/>
                    <a:pt x="15861" y="16508"/>
                  </a:cubicBezTo>
                  <a:cubicBezTo>
                    <a:pt x="15928" y="17076"/>
                    <a:pt x="14542" y="16508"/>
                    <a:pt x="13881" y="16178"/>
                  </a:cubicBezTo>
                  <a:cubicBezTo>
                    <a:pt x="13221" y="15847"/>
                    <a:pt x="12298" y="17076"/>
                    <a:pt x="11308" y="17265"/>
                  </a:cubicBezTo>
                  <a:cubicBezTo>
                    <a:pt x="10319" y="17455"/>
                    <a:pt x="9794" y="18960"/>
                    <a:pt x="10450" y="18919"/>
                  </a:cubicBezTo>
                  <a:cubicBezTo>
                    <a:pt x="11243" y="18873"/>
                    <a:pt x="11637" y="18115"/>
                    <a:pt x="12429" y="18164"/>
                  </a:cubicBezTo>
                  <a:cubicBezTo>
                    <a:pt x="13221" y="18210"/>
                    <a:pt x="12958" y="17596"/>
                    <a:pt x="14079" y="17738"/>
                  </a:cubicBezTo>
                  <a:cubicBezTo>
                    <a:pt x="15200" y="17880"/>
                    <a:pt x="14408" y="20291"/>
                    <a:pt x="15928" y="20479"/>
                  </a:cubicBezTo>
                  <a:cubicBezTo>
                    <a:pt x="17444" y="20669"/>
                    <a:pt x="17510" y="21330"/>
                    <a:pt x="18235" y="21330"/>
                  </a:cubicBezTo>
                  <a:cubicBezTo>
                    <a:pt x="18959" y="21330"/>
                    <a:pt x="18105" y="19818"/>
                    <a:pt x="18170" y="19298"/>
                  </a:cubicBezTo>
                  <a:cubicBezTo>
                    <a:pt x="18235" y="18777"/>
                    <a:pt x="19752" y="19251"/>
                    <a:pt x="20544" y="18588"/>
                  </a:cubicBezTo>
                  <a:close/>
                  <a:moveTo>
                    <a:pt x="14607" y="14902"/>
                  </a:moveTo>
                  <a:cubicBezTo>
                    <a:pt x="14871" y="15375"/>
                    <a:pt x="16783" y="14619"/>
                    <a:pt x="16256" y="14146"/>
                  </a:cubicBezTo>
                  <a:cubicBezTo>
                    <a:pt x="15730" y="13674"/>
                    <a:pt x="14411" y="14548"/>
                    <a:pt x="14607" y="14902"/>
                  </a:cubicBezTo>
                  <a:close/>
                  <a:moveTo>
                    <a:pt x="2865" y="13956"/>
                  </a:moveTo>
                  <a:cubicBezTo>
                    <a:pt x="1942" y="14807"/>
                    <a:pt x="-264" y="16220"/>
                    <a:pt x="26" y="16604"/>
                  </a:cubicBezTo>
                  <a:cubicBezTo>
                    <a:pt x="423" y="17123"/>
                    <a:pt x="2865" y="14524"/>
                    <a:pt x="4053" y="13910"/>
                  </a:cubicBezTo>
                  <a:cubicBezTo>
                    <a:pt x="5239" y="13296"/>
                    <a:pt x="5042" y="12776"/>
                    <a:pt x="4646" y="12209"/>
                  </a:cubicBezTo>
                  <a:cubicBezTo>
                    <a:pt x="4249" y="11641"/>
                    <a:pt x="3788" y="13106"/>
                    <a:pt x="2865" y="13956"/>
                  </a:cubicBezTo>
                  <a:close/>
                  <a:moveTo>
                    <a:pt x="10648" y="13059"/>
                  </a:moveTo>
                  <a:cubicBezTo>
                    <a:pt x="10979" y="13011"/>
                    <a:pt x="11771" y="13059"/>
                    <a:pt x="11836" y="12586"/>
                  </a:cubicBezTo>
                  <a:cubicBezTo>
                    <a:pt x="11902" y="12114"/>
                    <a:pt x="12628" y="13437"/>
                    <a:pt x="12034" y="13862"/>
                  </a:cubicBezTo>
                  <a:cubicBezTo>
                    <a:pt x="11440" y="14288"/>
                    <a:pt x="11440" y="15469"/>
                    <a:pt x="12364" y="15611"/>
                  </a:cubicBezTo>
                  <a:cubicBezTo>
                    <a:pt x="13288" y="15754"/>
                    <a:pt x="15002" y="13485"/>
                    <a:pt x="14739" y="13059"/>
                  </a:cubicBezTo>
                  <a:cubicBezTo>
                    <a:pt x="14476" y="12633"/>
                    <a:pt x="13683" y="13342"/>
                    <a:pt x="13881" y="12776"/>
                  </a:cubicBezTo>
                  <a:cubicBezTo>
                    <a:pt x="14079" y="12209"/>
                    <a:pt x="11506" y="10742"/>
                    <a:pt x="10517" y="10884"/>
                  </a:cubicBezTo>
                  <a:cubicBezTo>
                    <a:pt x="9527" y="11027"/>
                    <a:pt x="9871" y="13170"/>
                    <a:pt x="10648" y="13059"/>
                  </a:cubicBezTo>
                  <a:close/>
                  <a:moveTo>
                    <a:pt x="6955" y="8474"/>
                  </a:moveTo>
                  <a:cubicBezTo>
                    <a:pt x="7153" y="9136"/>
                    <a:pt x="7615" y="10507"/>
                    <a:pt x="9065" y="10175"/>
                  </a:cubicBezTo>
                  <a:cubicBezTo>
                    <a:pt x="10517" y="9845"/>
                    <a:pt x="6811" y="7999"/>
                    <a:pt x="6955" y="8474"/>
                  </a:cubicBezTo>
                  <a:close/>
                  <a:moveTo>
                    <a:pt x="11176" y="8049"/>
                  </a:moveTo>
                  <a:cubicBezTo>
                    <a:pt x="12431" y="7906"/>
                    <a:pt x="14146" y="9041"/>
                    <a:pt x="13881" y="9467"/>
                  </a:cubicBezTo>
                  <a:cubicBezTo>
                    <a:pt x="13617" y="9891"/>
                    <a:pt x="13947" y="11262"/>
                    <a:pt x="14542" y="10884"/>
                  </a:cubicBezTo>
                  <a:cubicBezTo>
                    <a:pt x="15135" y="10507"/>
                    <a:pt x="16059" y="10978"/>
                    <a:pt x="15465" y="11592"/>
                  </a:cubicBezTo>
                  <a:cubicBezTo>
                    <a:pt x="14871" y="12209"/>
                    <a:pt x="16388" y="12822"/>
                    <a:pt x="16585" y="13579"/>
                  </a:cubicBezTo>
                  <a:cubicBezTo>
                    <a:pt x="16783" y="14335"/>
                    <a:pt x="17444" y="13720"/>
                    <a:pt x="17313" y="13154"/>
                  </a:cubicBezTo>
                  <a:cubicBezTo>
                    <a:pt x="17182" y="12586"/>
                    <a:pt x="17444" y="12633"/>
                    <a:pt x="18302" y="12209"/>
                  </a:cubicBezTo>
                  <a:cubicBezTo>
                    <a:pt x="19160" y="11783"/>
                    <a:pt x="18235" y="11073"/>
                    <a:pt x="17708" y="10270"/>
                  </a:cubicBezTo>
                  <a:cubicBezTo>
                    <a:pt x="17182" y="9467"/>
                    <a:pt x="15200" y="9750"/>
                    <a:pt x="15200" y="8993"/>
                  </a:cubicBezTo>
                  <a:cubicBezTo>
                    <a:pt x="15200" y="8238"/>
                    <a:pt x="13750" y="8001"/>
                    <a:pt x="13683" y="7576"/>
                  </a:cubicBezTo>
                  <a:cubicBezTo>
                    <a:pt x="13617" y="7150"/>
                    <a:pt x="11705" y="6724"/>
                    <a:pt x="10584" y="7197"/>
                  </a:cubicBezTo>
                  <a:cubicBezTo>
                    <a:pt x="9462" y="7671"/>
                    <a:pt x="10252" y="6346"/>
                    <a:pt x="9461" y="5732"/>
                  </a:cubicBezTo>
                  <a:cubicBezTo>
                    <a:pt x="8669" y="5118"/>
                    <a:pt x="10055" y="4219"/>
                    <a:pt x="10979" y="3463"/>
                  </a:cubicBezTo>
                  <a:cubicBezTo>
                    <a:pt x="11902" y="2708"/>
                    <a:pt x="10715" y="1431"/>
                    <a:pt x="10846" y="864"/>
                  </a:cubicBezTo>
                  <a:cubicBezTo>
                    <a:pt x="10979" y="297"/>
                    <a:pt x="10912" y="108"/>
                    <a:pt x="10450" y="297"/>
                  </a:cubicBezTo>
                  <a:cubicBezTo>
                    <a:pt x="9990" y="486"/>
                    <a:pt x="8075" y="-270"/>
                    <a:pt x="7219" y="108"/>
                  </a:cubicBezTo>
                  <a:cubicBezTo>
                    <a:pt x="6361" y="486"/>
                    <a:pt x="7153" y="3605"/>
                    <a:pt x="6756" y="3842"/>
                  </a:cubicBezTo>
                  <a:cubicBezTo>
                    <a:pt x="6361" y="4077"/>
                    <a:pt x="5848" y="3336"/>
                    <a:pt x="5699" y="3653"/>
                  </a:cubicBezTo>
                  <a:cubicBezTo>
                    <a:pt x="5502" y="4077"/>
                    <a:pt x="5767" y="5827"/>
                    <a:pt x="6294" y="5827"/>
                  </a:cubicBezTo>
                  <a:cubicBezTo>
                    <a:pt x="6824" y="5827"/>
                    <a:pt x="7219" y="6300"/>
                    <a:pt x="6889" y="7056"/>
                  </a:cubicBezTo>
                  <a:cubicBezTo>
                    <a:pt x="6559" y="7812"/>
                    <a:pt x="7877" y="7906"/>
                    <a:pt x="9131" y="7576"/>
                  </a:cubicBezTo>
                  <a:cubicBezTo>
                    <a:pt x="10386" y="7245"/>
                    <a:pt x="9923" y="8190"/>
                    <a:pt x="11176" y="8049"/>
                  </a:cubicBezTo>
                  <a:close/>
                </a:path>
              </a:pathLst>
            </a:custGeom>
            <a:solidFill>
              <a:srgbClr val="E5E7EB"/>
            </a:solidFill>
            <a:ln w="6350" cap="flat">
              <a:solidFill>
                <a:srgbClr val="A6AAA9"/>
              </a:solidFill>
              <a:prstDash val="solid"/>
              <a:round/>
            </a:ln>
            <a:effectLst/>
          </p:spPr>
          <p:txBody>
            <a:bodyPr wrap="square" lIns="19050" tIns="19050" rIns="19050" bIns="19050" numCol="1" anchor="ctr">
              <a:noAutofit/>
            </a:bodyPr>
            <a:lstStyle/>
            <a:p>
              <a:endParaRPr sz="2000"/>
            </a:p>
          </p:txBody>
        </p:sp>
        <p:sp>
          <p:nvSpPr>
            <p:cNvPr id="354" name="Shape 3383">
              <a:extLst>
                <a:ext uri="{FF2B5EF4-FFF2-40B4-BE49-F238E27FC236}">
                  <a16:creationId xmlns:a16="http://schemas.microsoft.com/office/drawing/2014/main" id="{66EFC7DD-AD47-4C88-AB33-8BA62C73FBC2}"/>
                </a:ext>
              </a:extLst>
            </p:cNvPr>
            <p:cNvSpPr/>
            <p:nvPr/>
          </p:nvSpPr>
          <p:spPr>
            <a:xfrm>
              <a:off x="18527466" y="7052390"/>
              <a:ext cx="743158" cy="48294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04" h="21523" extrusionOk="0">
                  <a:moveTo>
                    <a:pt x="20090" y="2794"/>
                  </a:moveTo>
                  <a:cubicBezTo>
                    <a:pt x="19285" y="2002"/>
                    <a:pt x="18579" y="1451"/>
                    <a:pt x="19585" y="2950"/>
                  </a:cubicBezTo>
                  <a:cubicBezTo>
                    <a:pt x="20593" y="4452"/>
                    <a:pt x="20051" y="5726"/>
                    <a:pt x="20643" y="5480"/>
                  </a:cubicBezTo>
                  <a:cubicBezTo>
                    <a:pt x="21600" y="5086"/>
                    <a:pt x="20895" y="3584"/>
                    <a:pt x="20090" y="2794"/>
                  </a:cubicBezTo>
                  <a:close/>
                  <a:moveTo>
                    <a:pt x="18377" y="5796"/>
                  </a:moveTo>
                  <a:cubicBezTo>
                    <a:pt x="18377" y="6506"/>
                    <a:pt x="17573" y="6903"/>
                    <a:pt x="16313" y="7691"/>
                  </a:cubicBezTo>
                  <a:cubicBezTo>
                    <a:pt x="15056" y="8481"/>
                    <a:pt x="12769" y="6786"/>
                    <a:pt x="12688" y="7929"/>
                  </a:cubicBezTo>
                  <a:cubicBezTo>
                    <a:pt x="12639" y="8640"/>
                    <a:pt x="14099" y="9906"/>
                    <a:pt x="15458" y="9906"/>
                  </a:cubicBezTo>
                  <a:cubicBezTo>
                    <a:pt x="16817" y="9906"/>
                    <a:pt x="18982" y="7771"/>
                    <a:pt x="18982" y="7139"/>
                  </a:cubicBezTo>
                  <a:cubicBezTo>
                    <a:pt x="18982" y="6509"/>
                    <a:pt x="19838" y="5402"/>
                    <a:pt x="19486" y="4769"/>
                  </a:cubicBezTo>
                  <a:cubicBezTo>
                    <a:pt x="19134" y="4137"/>
                    <a:pt x="18377" y="5084"/>
                    <a:pt x="18377" y="5796"/>
                  </a:cubicBezTo>
                  <a:close/>
                  <a:moveTo>
                    <a:pt x="15507" y="19861"/>
                  </a:moveTo>
                  <a:cubicBezTo>
                    <a:pt x="15156" y="19623"/>
                    <a:pt x="14249" y="18676"/>
                    <a:pt x="14299" y="18043"/>
                  </a:cubicBezTo>
                  <a:cubicBezTo>
                    <a:pt x="14349" y="17413"/>
                    <a:pt x="13292" y="17490"/>
                    <a:pt x="12588" y="16779"/>
                  </a:cubicBezTo>
                  <a:cubicBezTo>
                    <a:pt x="11883" y="16068"/>
                    <a:pt x="12134" y="13777"/>
                    <a:pt x="11380" y="13223"/>
                  </a:cubicBezTo>
                  <a:cubicBezTo>
                    <a:pt x="10624" y="12669"/>
                    <a:pt x="10069" y="10932"/>
                    <a:pt x="10976" y="11010"/>
                  </a:cubicBezTo>
                  <a:cubicBezTo>
                    <a:pt x="11881" y="11090"/>
                    <a:pt x="12034" y="10298"/>
                    <a:pt x="11329" y="9274"/>
                  </a:cubicBezTo>
                  <a:cubicBezTo>
                    <a:pt x="10624" y="8245"/>
                    <a:pt x="8056" y="7851"/>
                    <a:pt x="7954" y="6350"/>
                  </a:cubicBezTo>
                  <a:cubicBezTo>
                    <a:pt x="7854" y="4847"/>
                    <a:pt x="3273" y="1292"/>
                    <a:pt x="1259" y="579"/>
                  </a:cubicBezTo>
                  <a:cubicBezTo>
                    <a:pt x="901" y="454"/>
                    <a:pt x="470" y="248"/>
                    <a:pt x="0" y="0"/>
                  </a:cubicBezTo>
                  <a:lnTo>
                    <a:pt x="0" y="16865"/>
                  </a:lnTo>
                  <a:cubicBezTo>
                    <a:pt x="467" y="17357"/>
                    <a:pt x="1048" y="17751"/>
                    <a:pt x="1812" y="17808"/>
                  </a:cubicBezTo>
                  <a:cubicBezTo>
                    <a:pt x="4027" y="17965"/>
                    <a:pt x="3475" y="15989"/>
                    <a:pt x="3876" y="15989"/>
                  </a:cubicBezTo>
                  <a:cubicBezTo>
                    <a:pt x="4280" y="15989"/>
                    <a:pt x="4431" y="14883"/>
                    <a:pt x="4884" y="14014"/>
                  </a:cubicBezTo>
                  <a:cubicBezTo>
                    <a:pt x="5337" y="13147"/>
                    <a:pt x="7301" y="13855"/>
                    <a:pt x="8459" y="15276"/>
                  </a:cubicBezTo>
                  <a:cubicBezTo>
                    <a:pt x="9617" y="16700"/>
                    <a:pt x="10976" y="20889"/>
                    <a:pt x="12184" y="20493"/>
                  </a:cubicBezTo>
                  <a:cubicBezTo>
                    <a:pt x="13393" y="20098"/>
                    <a:pt x="14652" y="21600"/>
                    <a:pt x="15760" y="21519"/>
                  </a:cubicBezTo>
                  <a:cubicBezTo>
                    <a:pt x="16868" y="21440"/>
                    <a:pt x="15860" y="20098"/>
                    <a:pt x="15507" y="19861"/>
                  </a:cubicBezTo>
                  <a:close/>
                </a:path>
              </a:pathLst>
            </a:custGeom>
            <a:solidFill>
              <a:srgbClr val="E5E7EB"/>
            </a:solidFill>
            <a:ln w="6350" cap="flat">
              <a:solidFill>
                <a:srgbClr val="A6AAA9"/>
              </a:solidFill>
              <a:prstDash val="solid"/>
              <a:round/>
            </a:ln>
            <a:effectLst/>
          </p:spPr>
          <p:txBody>
            <a:bodyPr wrap="square" lIns="19050" tIns="19050" rIns="19050" bIns="19050" numCol="1" anchor="ctr">
              <a:noAutofit/>
            </a:bodyPr>
            <a:lstStyle/>
            <a:p>
              <a:endParaRPr sz="2000"/>
            </a:p>
          </p:txBody>
        </p:sp>
        <p:sp>
          <p:nvSpPr>
            <p:cNvPr id="355" name="Shape 3384">
              <a:extLst>
                <a:ext uri="{FF2B5EF4-FFF2-40B4-BE49-F238E27FC236}">
                  <a16:creationId xmlns:a16="http://schemas.microsoft.com/office/drawing/2014/main" id="{91F69C22-7DE2-4298-BF78-1E2C817BC072}"/>
                </a:ext>
              </a:extLst>
            </p:cNvPr>
            <p:cNvSpPr/>
            <p:nvPr/>
          </p:nvSpPr>
          <p:spPr>
            <a:xfrm>
              <a:off x="14901657" y="6295353"/>
              <a:ext cx="125283" cy="23012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907" h="19960" extrusionOk="0">
                  <a:moveTo>
                    <a:pt x="4624" y="1"/>
                  </a:moveTo>
                  <a:cubicBezTo>
                    <a:pt x="1962" y="155"/>
                    <a:pt x="2553" y="2922"/>
                    <a:pt x="1072" y="4920"/>
                  </a:cubicBezTo>
                  <a:cubicBezTo>
                    <a:pt x="-405" y="6922"/>
                    <a:pt x="-103" y="8916"/>
                    <a:pt x="485" y="11839"/>
                  </a:cubicBezTo>
                  <a:cubicBezTo>
                    <a:pt x="1072" y="14765"/>
                    <a:pt x="485" y="17840"/>
                    <a:pt x="5514" y="19529"/>
                  </a:cubicBezTo>
                  <a:cubicBezTo>
                    <a:pt x="11289" y="21473"/>
                    <a:pt x="20601" y="16454"/>
                    <a:pt x="20903" y="12148"/>
                  </a:cubicBezTo>
                  <a:cubicBezTo>
                    <a:pt x="21195" y="7843"/>
                    <a:pt x="6861" y="-127"/>
                    <a:pt x="4624" y="1"/>
                  </a:cubicBezTo>
                  <a:close/>
                </a:path>
              </a:pathLst>
            </a:custGeom>
            <a:solidFill>
              <a:srgbClr val="E5E7EB"/>
            </a:solidFill>
            <a:ln w="6350" cap="flat">
              <a:solidFill>
                <a:srgbClr val="A6AAA9"/>
              </a:solidFill>
              <a:prstDash val="solid"/>
              <a:round/>
            </a:ln>
            <a:effectLst/>
          </p:spPr>
          <p:txBody>
            <a:bodyPr wrap="square" lIns="19050" tIns="19050" rIns="19050" bIns="19050" numCol="1" anchor="ctr">
              <a:noAutofit/>
            </a:bodyPr>
            <a:lstStyle/>
            <a:p>
              <a:endParaRPr sz="2000"/>
            </a:p>
          </p:txBody>
        </p:sp>
        <p:sp>
          <p:nvSpPr>
            <p:cNvPr id="356" name="Shape 3385">
              <a:extLst>
                <a:ext uri="{FF2B5EF4-FFF2-40B4-BE49-F238E27FC236}">
                  <a16:creationId xmlns:a16="http://schemas.microsoft.com/office/drawing/2014/main" id="{590BC42C-AE99-4247-B6BA-F874736ED1BB}"/>
                </a:ext>
              </a:extLst>
            </p:cNvPr>
            <p:cNvSpPr/>
            <p:nvPr/>
          </p:nvSpPr>
          <p:spPr>
            <a:xfrm>
              <a:off x="12690318" y="7590283"/>
              <a:ext cx="433748" cy="85144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970" h="20854" extrusionOk="0">
                  <a:moveTo>
                    <a:pt x="17765" y="257"/>
                  </a:moveTo>
                  <a:cubicBezTo>
                    <a:pt x="17382" y="-455"/>
                    <a:pt x="17078" y="518"/>
                    <a:pt x="16737" y="691"/>
                  </a:cubicBezTo>
                  <a:cubicBezTo>
                    <a:pt x="16393" y="864"/>
                    <a:pt x="16223" y="1386"/>
                    <a:pt x="16306" y="1734"/>
                  </a:cubicBezTo>
                  <a:cubicBezTo>
                    <a:pt x="16393" y="2081"/>
                    <a:pt x="15278" y="2428"/>
                    <a:pt x="14594" y="2385"/>
                  </a:cubicBezTo>
                  <a:cubicBezTo>
                    <a:pt x="13908" y="2341"/>
                    <a:pt x="12793" y="2559"/>
                    <a:pt x="13136" y="3036"/>
                  </a:cubicBezTo>
                  <a:cubicBezTo>
                    <a:pt x="13478" y="3514"/>
                    <a:pt x="12623" y="3427"/>
                    <a:pt x="13050" y="3817"/>
                  </a:cubicBezTo>
                  <a:cubicBezTo>
                    <a:pt x="13478" y="4209"/>
                    <a:pt x="12109" y="4687"/>
                    <a:pt x="10906" y="4729"/>
                  </a:cubicBezTo>
                  <a:cubicBezTo>
                    <a:pt x="9707" y="4773"/>
                    <a:pt x="8164" y="5860"/>
                    <a:pt x="6879" y="5772"/>
                  </a:cubicBezTo>
                  <a:cubicBezTo>
                    <a:pt x="5592" y="5685"/>
                    <a:pt x="4306" y="6206"/>
                    <a:pt x="3192" y="6120"/>
                  </a:cubicBezTo>
                  <a:cubicBezTo>
                    <a:pt x="2076" y="6032"/>
                    <a:pt x="2849" y="7293"/>
                    <a:pt x="1991" y="8075"/>
                  </a:cubicBezTo>
                  <a:cubicBezTo>
                    <a:pt x="1134" y="8856"/>
                    <a:pt x="1563" y="9767"/>
                    <a:pt x="2334" y="10722"/>
                  </a:cubicBezTo>
                  <a:cubicBezTo>
                    <a:pt x="3105" y="11678"/>
                    <a:pt x="3707" y="12460"/>
                    <a:pt x="1648" y="13719"/>
                  </a:cubicBezTo>
                  <a:cubicBezTo>
                    <a:pt x="-408" y="14979"/>
                    <a:pt x="-238" y="16368"/>
                    <a:pt x="534" y="17237"/>
                  </a:cubicBezTo>
                  <a:cubicBezTo>
                    <a:pt x="1306" y="18105"/>
                    <a:pt x="1306" y="19408"/>
                    <a:pt x="2421" y="20017"/>
                  </a:cubicBezTo>
                  <a:cubicBezTo>
                    <a:pt x="3536" y="20625"/>
                    <a:pt x="6622" y="21145"/>
                    <a:pt x="7563" y="20668"/>
                  </a:cubicBezTo>
                  <a:cubicBezTo>
                    <a:pt x="8506" y="20191"/>
                    <a:pt x="9498" y="20733"/>
                    <a:pt x="10563" y="20103"/>
                  </a:cubicBezTo>
                  <a:cubicBezTo>
                    <a:pt x="11591" y="19495"/>
                    <a:pt x="13307" y="16152"/>
                    <a:pt x="14763" y="13936"/>
                  </a:cubicBezTo>
                  <a:cubicBezTo>
                    <a:pt x="16220" y="11722"/>
                    <a:pt x="18107" y="8811"/>
                    <a:pt x="17935" y="8204"/>
                  </a:cubicBezTo>
                  <a:cubicBezTo>
                    <a:pt x="17765" y="7596"/>
                    <a:pt x="18965" y="7205"/>
                    <a:pt x="18450" y="6553"/>
                  </a:cubicBezTo>
                  <a:cubicBezTo>
                    <a:pt x="17935" y="5902"/>
                    <a:pt x="18621" y="5121"/>
                    <a:pt x="19221" y="5642"/>
                  </a:cubicBezTo>
                  <a:cubicBezTo>
                    <a:pt x="19822" y="6163"/>
                    <a:pt x="20678" y="6163"/>
                    <a:pt x="20936" y="5469"/>
                  </a:cubicBezTo>
                  <a:cubicBezTo>
                    <a:pt x="21192" y="4773"/>
                    <a:pt x="19906" y="3687"/>
                    <a:pt x="19822" y="2689"/>
                  </a:cubicBezTo>
                  <a:cubicBezTo>
                    <a:pt x="19736" y="1690"/>
                    <a:pt x="18022" y="735"/>
                    <a:pt x="17765" y="257"/>
                  </a:cubicBezTo>
                  <a:close/>
                </a:path>
              </a:pathLst>
            </a:custGeom>
            <a:solidFill>
              <a:srgbClr val="E5E7EB"/>
            </a:solidFill>
            <a:ln w="6350" cap="flat">
              <a:solidFill>
                <a:srgbClr val="A6AAA9"/>
              </a:solidFill>
              <a:prstDash val="solid"/>
              <a:round/>
            </a:ln>
            <a:effectLst/>
          </p:spPr>
          <p:txBody>
            <a:bodyPr wrap="square" lIns="19050" tIns="19050" rIns="19050" bIns="19050" numCol="1" anchor="ctr">
              <a:noAutofit/>
            </a:bodyPr>
            <a:lstStyle/>
            <a:p>
              <a:endParaRPr sz="2000"/>
            </a:p>
          </p:txBody>
        </p:sp>
        <p:sp>
          <p:nvSpPr>
            <p:cNvPr id="357" name="Shape 3386">
              <a:extLst>
                <a:ext uri="{FF2B5EF4-FFF2-40B4-BE49-F238E27FC236}">
                  <a16:creationId xmlns:a16="http://schemas.microsoft.com/office/drawing/2014/main" id="{34561FA7-C4DE-412C-B41B-DFC092A6D2B1}"/>
                </a:ext>
              </a:extLst>
            </p:cNvPr>
            <p:cNvSpPr/>
            <p:nvPr/>
          </p:nvSpPr>
          <p:spPr>
            <a:xfrm>
              <a:off x="12670396" y="5717614"/>
              <a:ext cx="712814" cy="42213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77" h="20982" extrusionOk="0">
                  <a:moveTo>
                    <a:pt x="19639" y="20579"/>
                  </a:moveTo>
                  <a:cubicBezTo>
                    <a:pt x="20238" y="21600"/>
                    <a:pt x="21414" y="20409"/>
                    <a:pt x="21476" y="20001"/>
                  </a:cubicBezTo>
                  <a:cubicBezTo>
                    <a:pt x="21539" y="19591"/>
                    <a:pt x="18964" y="19427"/>
                    <a:pt x="19639" y="20579"/>
                  </a:cubicBezTo>
                  <a:close/>
                  <a:moveTo>
                    <a:pt x="15237" y="834"/>
                  </a:moveTo>
                  <a:cubicBezTo>
                    <a:pt x="14308" y="1174"/>
                    <a:pt x="11984" y="919"/>
                    <a:pt x="11674" y="1174"/>
                  </a:cubicBezTo>
                  <a:cubicBezTo>
                    <a:pt x="11363" y="1431"/>
                    <a:pt x="9197" y="3987"/>
                    <a:pt x="8887" y="5178"/>
                  </a:cubicBezTo>
                  <a:cubicBezTo>
                    <a:pt x="8577" y="6370"/>
                    <a:pt x="8112" y="6540"/>
                    <a:pt x="7648" y="5945"/>
                  </a:cubicBezTo>
                  <a:cubicBezTo>
                    <a:pt x="7184" y="5348"/>
                    <a:pt x="5272" y="5519"/>
                    <a:pt x="5119" y="5262"/>
                  </a:cubicBezTo>
                  <a:cubicBezTo>
                    <a:pt x="4963" y="5007"/>
                    <a:pt x="3570" y="4753"/>
                    <a:pt x="2898" y="4922"/>
                  </a:cubicBezTo>
                  <a:cubicBezTo>
                    <a:pt x="2227" y="5092"/>
                    <a:pt x="1865" y="4411"/>
                    <a:pt x="1557" y="4582"/>
                  </a:cubicBezTo>
                  <a:cubicBezTo>
                    <a:pt x="1246" y="4750"/>
                    <a:pt x="936" y="5348"/>
                    <a:pt x="783" y="5688"/>
                  </a:cubicBezTo>
                  <a:cubicBezTo>
                    <a:pt x="627" y="6027"/>
                    <a:pt x="936" y="6966"/>
                    <a:pt x="834" y="7308"/>
                  </a:cubicBezTo>
                  <a:cubicBezTo>
                    <a:pt x="807" y="7395"/>
                    <a:pt x="475" y="7684"/>
                    <a:pt x="0" y="8059"/>
                  </a:cubicBezTo>
                  <a:cubicBezTo>
                    <a:pt x="163" y="8718"/>
                    <a:pt x="258" y="9402"/>
                    <a:pt x="154" y="9897"/>
                  </a:cubicBezTo>
                  <a:cubicBezTo>
                    <a:pt x="-61" y="10913"/>
                    <a:pt x="127" y="13291"/>
                    <a:pt x="688" y="14656"/>
                  </a:cubicBezTo>
                  <a:cubicBezTo>
                    <a:pt x="1249" y="16021"/>
                    <a:pt x="1035" y="18533"/>
                    <a:pt x="1301" y="19019"/>
                  </a:cubicBezTo>
                  <a:cubicBezTo>
                    <a:pt x="1569" y="19503"/>
                    <a:pt x="3652" y="19416"/>
                    <a:pt x="4586" y="18401"/>
                  </a:cubicBezTo>
                  <a:cubicBezTo>
                    <a:pt x="5521" y="17390"/>
                    <a:pt x="6163" y="17211"/>
                    <a:pt x="6912" y="17211"/>
                  </a:cubicBezTo>
                  <a:cubicBezTo>
                    <a:pt x="7659" y="17211"/>
                    <a:pt x="8647" y="16154"/>
                    <a:pt x="8887" y="15625"/>
                  </a:cubicBezTo>
                  <a:cubicBezTo>
                    <a:pt x="9128" y="15096"/>
                    <a:pt x="10223" y="15052"/>
                    <a:pt x="10677" y="15142"/>
                  </a:cubicBezTo>
                  <a:cubicBezTo>
                    <a:pt x="11131" y="15229"/>
                    <a:pt x="11585" y="14393"/>
                    <a:pt x="12093" y="13555"/>
                  </a:cubicBezTo>
                  <a:cubicBezTo>
                    <a:pt x="12600" y="12716"/>
                    <a:pt x="14204" y="12366"/>
                    <a:pt x="15913" y="11484"/>
                  </a:cubicBezTo>
                  <a:cubicBezTo>
                    <a:pt x="17622" y="10604"/>
                    <a:pt x="17247" y="9280"/>
                    <a:pt x="17648" y="8486"/>
                  </a:cubicBezTo>
                  <a:cubicBezTo>
                    <a:pt x="17984" y="7823"/>
                    <a:pt x="18454" y="8016"/>
                    <a:pt x="19194" y="7529"/>
                  </a:cubicBezTo>
                  <a:cubicBezTo>
                    <a:pt x="18363" y="4724"/>
                    <a:pt x="17442" y="1579"/>
                    <a:pt x="16980" y="0"/>
                  </a:cubicBezTo>
                  <a:cubicBezTo>
                    <a:pt x="16158" y="417"/>
                    <a:pt x="15495" y="740"/>
                    <a:pt x="15237" y="834"/>
                  </a:cubicBezTo>
                  <a:close/>
                </a:path>
              </a:pathLst>
            </a:custGeom>
            <a:solidFill>
              <a:srgbClr val="E5E7EB"/>
            </a:solidFill>
            <a:ln w="6350" cap="flat">
              <a:solidFill>
                <a:srgbClr val="A6AAA9"/>
              </a:solidFill>
              <a:prstDash val="solid"/>
              <a:round/>
            </a:ln>
            <a:effectLst/>
          </p:spPr>
          <p:txBody>
            <a:bodyPr wrap="square" lIns="19050" tIns="19050" rIns="19050" bIns="19050" numCol="1" anchor="ctr">
              <a:noAutofit/>
            </a:bodyPr>
            <a:lstStyle/>
            <a:p>
              <a:endParaRPr sz="2000"/>
            </a:p>
          </p:txBody>
        </p:sp>
        <p:sp>
          <p:nvSpPr>
            <p:cNvPr id="358" name="Shape 3387">
              <a:extLst>
                <a:ext uri="{FF2B5EF4-FFF2-40B4-BE49-F238E27FC236}">
                  <a16:creationId xmlns:a16="http://schemas.microsoft.com/office/drawing/2014/main" id="{D16CCA0C-D78C-4678-97E0-15F9B48D1F1C}"/>
                </a:ext>
              </a:extLst>
            </p:cNvPr>
            <p:cNvSpPr/>
            <p:nvPr/>
          </p:nvSpPr>
          <p:spPr>
            <a:xfrm>
              <a:off x="14204388" y="10100455"/>
              <a:ext cx="121481" cy="7739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6561" h="16951" extrusionOk="0">
                  <a:moveTo>
                    <a:pt x="5560" y="714"/>
                  </a:moveTo>
                  <a:cubicBezTo>
                    <a:pt x="4496" y="-3262"/>
                    <a:pt x="-4365" y="10429"/>
                    <a:pt x="2724" y="15500"/>
                  </a:cubicBezTo>
                  <a:cubicBezTo>
                    <a:pt x="5910" y="17763"/>
                    <a:pt x="7326" y="12649"/>
                    <a:pt x="9451" y="15500"/>
                  </a:cubicBezTo>
                  <a:cubicBezTo>
                    <a:pt x="11567" y="18338"/>
                    <a:pt x="15816" y="17205"/>
                    <a:pt x="16527" y="10382"/>
                  </a:cubicBezTo>
                  <a:cubicBezTo>
                    <a:pt x="17235" y="3552"/>
                    <a:pt x="6621" y="4694"/>
                    <a:pt x="5560" y="714"/>
                  </a:cubicBezTo>
                  <a:close/>
                </a:path>
              </a:pathLst>
            </a:custGeom>
            <a:solidFill>
              <a:srgbClr val="E5E7EB"/>
            </a:solidFill>
            <a:ln w="6350" cap="flat">
              <a:solidFill>
                <a:srgbClr val="A6AAA9"/>
              </a:solidFill>
              <a:prstDash val="solid"/>
              <a:round/>
            </a:ln>
            <a:effectLst/>
          </p:spPr>
          <p:txBody>
            <a:bodyPr wrap="square" lIns="19050" tIns="19050" rIns="19050" bIns="19050" numCol="1" anchor="ctr">
              <a:noAutofit/>
            </a:bodyPr>
            <a:lstStyle/>
            <a:p>
              <a:endParaRPr sz="2000"/>
            </a:p>
          </p:txBody>
        </p:sp>
        <p:sp>
          <p:nvSpPr>
            <p:cNvPr id="359" name="Shape 3388">
              <a:extLst>
                <a:ext uri="{FF2B5EF4-FFF2-40B4-BE49-F238E27FC236}">
                  <a16:creationId xmlns:a16="http://schemas.microsoft.com/office/drawing/2014/main" id="{41058A0E-24E6-4429-9972-72739B116974}"/>
                </a:ext>
              </a:extLst>
            </p:cNvPr>
            <p:cNvSpPr/>
            <p:nvPr/>
          </p:nvSpPr>
          <p:spPr>
            <a:xfrm>
              <a:off x="19364190" y="7211765"/>
              <a:ext cx="468546" cy="32792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794" h="20177" extrusionOk="0">
                  <a:moveTo>
                    <a:pt x="16196" y="11094"/>
                  </a:moveTo>
                  <a:cubicBezTo>
                    <a:pt x="15605" y="12895"/>
                    <a:pt x="17967" y="16005"/>
                    <a:pt x="18321" y="16085"/>
                  </a:cubicBezTo>
                  <a:cubicBezTo>
                    <a:pt x="18674" y="16168"/>
                    <a:pt x="16652" y="9708"/>
                    <a:pt x="16196" y="11094"/>
                  </a:cubicBezTo>
                  <a:close/>
                  <a:moveTo>
                    <a:pt x="18261" y="18377"/>
                  </a:moveTo>
                  <a:cubicBezTo>
                    <a:pt x="18379" y="18786"/>
                    <a:pt x="19915" y="20750"/>
                    <a:pt x="20681" y="20013"/>
                  </a:cubicBezTo>
                  <a:cubicBezTo>
                    <a:pt x="21448" y="19276"/>
                    <a:pt x="18060" y="17676"/>
                    <a:pt x="18261" y="18377"/>
                  </a:cubicBezTo>
                  <a:close/>
                  <a:moveTo>
                    <a:pt x="13422" y="14777"/>
                  </a:moveTo>
                  <a:cubicBezTo>
                    <a:pt x="13658" y="16414"/>
                    <a:pt x="15428" y="17395"/>
                    <a:pt x="16138" y="16824"/>
                  </a:cubicBezTo>
                  <a:cubicBezTo>
                    <a:pt x="16844" y="16250"/>
                    <a:pt x="13179" y="13085"/>
                    <a:pt x="13422" y="14777"/>
                  </a:cubicBezTo>
                  <a:close/>
                  <a:moveTo>
                    <a:pt x="13893" y="11258"/>
                  </a:moveTo>
                  <a:cubicBezTo>
                    <a:pt x="14544" y="10687"/>
                    <a:pt x="10241" y="7418"/>
                    <a:pt x="10174" y="8475"/>
                  </a:cubicBezTo>
                  <a:cubicBezTo>
                    <a:pt x="10117" y="9458"/>
                    <a:pt x="13245" y="11832"/>
                    <a:pt x="13893" y="11258"/>
                  </a:cubicBezTo>
                  <a:close/>
                  <a:moveTo>
                    <a:pt x="5042" y="4713"/>
                  </a:moveTo>
                  <a:cubicBezTo>
                    <a:pt x="4983" y="5121"/>
                    <a:pt x="6871" y="7659"/>
                    <a:pt x="7285" y="7249"/>
                  </a:cubicBezTo>
                  <a:cubicBezTo>
                    <a:pt x="7697" y="6841"/>
                    <a:pt x="5149" y="3974"/>
                    <a:pt x="5042" y="4713"/>
                  </a:cubicBezTo>
                  <a:close/>
                  <a:moveTo>
                    <a:pt x="8" y="130"/>
                  </a:moveTo>
                  <a:cubicBezTo>
                    <a:pt x="-152" y="1113"/>
                    <a:pt x="2373" y="6306"/>
                    <a:pt x="3311" y="5478"/>
                  </a:cubicBezTo>
                  <a:cubicBezTo>
                    <a:pt x="5042" y="3953"/>
                    <a:pt x="164" y="-850"/>
                    <a:pt x="8" y="130"/>
                  </a:cubicBezTo>
                  <a:close/>
                </a:path>
              </a:pathLst>
            </a:custGeom>
            <a:solidFill>
              <a:srgbClr val="E5E7EB"/>
            </a:solidFill>
            <a:ln w="6350" cap="flat">
              <a:solidFill>
                <a:srgbClr val="A6AAA9"/>
              </a:solidFill>
              <a:prstDash val="solid"/>
              <a:round/>
            </a:ln>
            <a:effectLst/>
          </p:spPr>
          <p:txBody>
            <a:bodyPr wrap="square" lIns="19050" tIns="19050" rIns="19050" bIns="19050" numCol="1" anchor="ctr">
              <a:noAutofit/>
            </a:bodyPr>
            <a:lstStyle/>
            <a:p>
              <a:endParaRPr sz="2000"/>
            </a:p>
          </p:txBody>
        </p:sp>
        <p:sp>
          <p:nvSpPr>
            <p:cNvPr id="360" name="Shape 3389">
              <a:extLst>
                <a:ext uri="{FF2B5EF4-FFF2-40B4-BE49-F238E27FC236}">
                  <a16:creationId xmlns:a16="http://schemas.microsoft.com/office/drawing/2014/main" id="{D8D82AB6-F71F-4CA4-A51E-6339C70BDA14}"/>
                </a:ext>
              </a:extLst>
            </p:cNvPr>
            <p:cNvSpPr/>
            <p:nvPr/>
          </p:nvSpPr>
          <p:spPr>
            <a:xfrm>
              <a:off x="19364190" y="7211765"/>
              <a:ext cx="468546" cy="32792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794" h="20177" extrusionOk="0">
                  <a:moveTo>
                    <a:pt x="16196" y="11094"/>
                  </a:moveTo>
                  <a:cubicBezTo>
                    <a:pt x="15605" y="12895"/>
                    <a:pt x="17967" y="16005"/>
                    <a:pt x="18321" y="16085"/>
                  </a:cubicBezTo>
                  <a:cubicBezTo>
                    <a:pt x="18674" y="16168"/>
                    <a:pt x="16652" y="9708"/>
                    <a:pt x="16196" y="11094"/>
                  </a:cubicBezTo>
                  <a:close/>
                  <a:moveTo>
                    <a:pt x="18261" y="18377"/>
                  </a:moveTo>
                  <a:cubicBezTo>
                    <a:pt x="18379" y="18786"/>
                    <a:pt x="19915" y="20750"/>
                    <a:pt x="20681" y="20013"/>
                  </a:cubicBezTo>
                  <a:cubicBezTo>
                    <a:pt x="21448" y="19276"/>
                    <a:pt x="18060" y="17676"/>
                    <a:pt x="18261" y="18377"/>
                  </a:cubicBezTo>
                  <a:close/>
                  <a:moveTo>
                    <a:pt x="13422" y="14777"/>
                  </a:moveTo>
                  <a:cubicBezTo>
                    <a:pt x="13658" y="16414"/>
                    <a:pt x="15428" y="17395"/>
                    <a:pt x="16138" y="16824"/>
                  </a:cubicBezTo>
                  <a:cubicBezTo>
                    <a:pt x="16844" y="16250"/>
                    <a:pt x="13179" y="13085"/>
                    <a:pt x="13422" y="14777"/>
                  </a:cubicBezTo>
                  <a:close/>
                  <a:moveTo>
                    <a:pt x="13893" y="11258"/>
                  </a:moveTo>
                  <a:cubicBezTo>
                    <a:pt x="14544" y="10687"/>
                    <a:pt x="10241" y="7418"/>
                    <a:pt x="10174" y="8475"/>
                  </a:cubicBezTo>
                  <a:cubicBezTo>
                    <a:pt x="10117" y="9458"/>
                    <a:pt x="13245" y="11832"/>
                    <a:pt x="13893" y="11258"/>
                  </a:cubicBezTo>
                  <a:close/>
                  <a:moveTo>
                    <a:pt x="5042" y="4713"/>
                  </a:moveTo>
                  <a:cubicBezTo>
                    <a:pt x="4983" y="5121"/>
                    <a:pt x="6871" y="7659"/>
                    <a:pt x="7285" y="7249"/>
                  </a:cubicBezTo>
                  <a:cubicBezTo>
                    <a:pt x="7697" y="6841"/>
                    <a:pt x="5149" y="3974"/>
                    <a:pt x="5042" y="4713"/>
                  </a:cubicBezTo>
                  <a:close/>
                  <a:moveTo>
                    <a:pt x="8" y="130"/>
                  </a:moveTo>
                  <a:cubicBezTo>
                    <a:pt x="-152" y="1113"/>
                    <a:pt x="2373" y="6306"/>
                    <a:pt x="3311" y="5478"/>
                  </a:cubicBezTo>
                  <a:cubicBezTo>
                    <a:pt x="5042" y="3953"/>
                    <a:pt x="164" y="-850"/>
                    <a:pt x="8" y="130"/>
                  </a:cubicBezTo>
                  <a:close/>
                </a:path>
              </a:pathLst>
            </a:custGeom>
            <a:solidFill>
              <a:srgbClr val="E5E7EB"/>
            </a:solidFill>
            <a:ln w="6350" cap="flat">
              <a:solidFill>
                <a:srgbClr val="A6AAA9"/>
              </a:solidFill>
              <a:prstDash val="solid"/>
              <a:round/>
            </a:ln>
            <a:effectLst/>
          </p:spPr>
          <p:txBody>
            <a:bodyPr wrap="square" lIns="19050" tIns="19050" rIns="19050" bIns="19050" numCol="1" anchor="ctr">
              <a:noAutofit/>
            </a:bodyPr>
            <a:lstStyle/>
            <a:p>
              <a:endParaRPr sz="2000"/>
            </a:p>
          </p:txBody>
        </p:sp>
        <p:sp>
          <p:nvSpPr>
            <p:cNvPr id="361" name="Shape 3390">
              <a:extLst>
                <a:ext uri="{FF2B5EF4-FFF2-40B4-BE49-F238E27FC236}">
                  <a16:creationId xmlns:a16="http://schemas.microsoft.com/office/drawing/2014/main" id="{864243F3-5581-4974-9D14-6755480DF89F}"/>
                </a:ext>
              </a:extLst>
            </p:cNvPr>
            <p:cNvSpPr/>
            <p:nvPr/>
          </p:nvSpPr>
          <p:spPr>
            <a:xfrm>
              <a:off x="16834093" y="7530518"/>
              <a:ext cx="2449163" cy="217839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46" h="21498" extrusionOk="0">
                  <a:moveTo>
                    <a:pt x="17620" y="19683"/>
                  </a:moveTo>
                  <a:cubicBezTo>
                    <a:pt x="17306" y="19722"/>
                    <a:pt x="16834" y="19360"/>
                    <a:pt x="16724" y="19394"/>
                  </a:cubicBezTo>
                  <a:cubicBezTo>
                    <a:pt x="16595" y="19434"/>
                    <a:pt x="17131" y="20339"/>
                    <a:pt x="16968" y="20575"/>
                  </a:cubicBezTo>
                  <a:cubicBezTo>
                    <a:pt x="16805" y="20811"/>
                    <a:pt x="17446" y="21454"/>
                    <a:pt x="17667" y="21494"/>
                  </a:cubicBezTo>
                  <a:cubicBezTo>
                    <a:pt x="17888" y="21533"/>
                    <a:pt x="17806" y="21244"/>
                    <a:pt x="17958" y="21257"/>
                  </a:cubicBezTo>
                  <a:cubicBezTo>
                    <a:pt x="18109" y="21271"/>
                    <a:pt x="18051" y="21087"/>
                    <a:pt x="18074" y="20955"/>
                  </a:cubicBezTo>
                  <a:cubicBezTo>
                    <a:pt x="18098" y="20825"/>
                    <a:pt x="18249" y="21100"/>
                    <a:pt x="18377" y="21021"/>
                  </a:cubicBezTo>
                  <a:cubicBezTo>
                    <a:pt x="18505" y="20943"/>
                    <a:pt x="18342" y="20378"/>
                    <a:pt x="18529" y="20378"/>
                  </a:cubicBezTo>
                  <a:cubicBezTo>
                    <a:pt x="18715" y="20378"/>
                    <a:pt x="18564" y="19696"/>
                    <a:pt x="18505" y="19473"/>
                  </a:cubicBezTo>
                  <a:cubicBezTo>
                    <a:pt x="18447" y="19249"/>
                    <a:pt x="17935" y="19643"/>
                    <a:pt x="17620" y="19683"/>
                  </a:cubicBezTo>
                  <a:close/>
                  <a:moveTo>
                    <a:pt x="12357" y="16035"/>
                  </a:moveTo>
                  <a:cubicBezTo>
                    <a:pt x="12485" y="16166"/>
                    <a:pt x="12916" y="16126"/>
                    <a:pt x="12986" y="15943"/>
                  </a:cubicBezTo>
                  <a:cubicBezTo>
                    <a:pt x="13056" y="15759"/>
                    <a:pt x="12242" y="15917"/>
                    <a:pt x="12357" y="16035"/>
                  </a:cubicBezTo>
                  <a:close/>
                  <a:moveTo>
                    <a:pt x="9737" y="497"/>
                  </a:moveTo>
                  <a:cubicBezTo>
                    <a:pt x="9714" y="340"/>
                    <a:pt x="8885" y="522"/>
                    <a:pt x="9062" y="681"/>
                  </a:cubicBezTo>
                  <a:cubicBezTo>
                    <a:pt x="9178" y="786"/>
                    <a:pt x="9761" y="655"/>
                    <a:pt x="9737" y="497"/>
                  </a:cubicBezTo>
                  <a:close/>
                  <a:moveTo>
                    <a:pt x="21405" y="10772"/>
                  </a:moveTo>
                  <a:cubicBezTo>
                    <a:pt x="21498" y="10694"/>
                    <a:pt x="21358" y="10274"/>
                    <a:pt x="21276" y="10339"/>
                  </a:cubicBezTo>
                  <a:cubicBezTo>
                    <a:pt x="21195" y="10405"/>
                    <a:pt x="21195" y="9683"/>
                    <a:pt x="21253" y="9355"/>
                  </a:cubicBezTo>
                  <a:cubicBezTo>
                    <a:pt x="21311" y="9027"/>
                    <a:pt x="21276" y="9066"/>
                    <a:pt x="21125" y="9237"/>
                  </a:cubicBezTo>
                  <a:cubicBezTo>
                    <a:pt x="20974" y="9408"/>
                    <a:pt x="20811" y="8909"/>
                    <a:pt x="20776" y="8778"/>
                  </a:cubicBezTo>
                  <a:cubicBezTo>
                    <a:pt x="20741" y="8647"/>
                    <a:pt x="20566" y="8279"/>
                    <a:pt x="20368" y="8331"/>
                  </a:cubicBezTo>
                  <a:cubicBezTo>
                    <a:pt x="20170" y="8384"/>
                    <a:pt x="20298" y="8016"/>
                    <a:pt x="20112" y="8056"/>
                  </a:cubicBezTo>
                  <a:cubicBezTo>
                    <a:pt x="19926" y="8095"/>
                    <a:pt x="19891" y="7754"/>
                    <a:pt x="19926" y="7439"/>
                  </a:cubicBezTo>
                  <a:cubicBezTo>
                    <a:pt x="19961" y="7124"/>
                    <a:pt x="19798" y="7374"/>
                    <a:pt x="19716" y="7243"/>
                  </a:cubicBezTo>
                  <a:cubicBezTo>
                    <a:pt x="19635" y="7111"/>
                    <a:pt x="19542" y="7216"/>
                    <a:pt x="19413" y="7268"/>
                  </a:cubicBezTo>
                  <a:cubicBezTo>
                    <a:pt x="19285" y="7321"/>
                    <a:pt x="19250" y="6993"/>
                    <a:pt x="19285" y="6862"/>
                  </a:cubicBezTo>
                  <a:cubicBezTo>
                    <a:pt x="19320" y="6731"/>
                    <a:pt x="19262" y="6573"/>
                    <a:pt x="19087" y="6429"/>
                  </a:cubicBezTo>
                  <a:cubicBezTo>
                    <a:pt x="18913" y="6284"/>
                    <a:pt x="18901" y="6166"/>
                    <a:pt x="18913" y="5995"/>
                  </a:cubicBezTo>
                  <a:cubicBezTo>
                    <a:pt x="18924" y="5825"/>
                    <a:pt x="17923" y="5247"/>
                    <a:pt x="17702" y="5195"/>
                  </a:cubicBezTo>
                  <a:cubicBezTo>
                    <a:pt x="17481" y="5143"/>
                    <a:pt x="17667" y="4880"/>
                    <a:pt x="17574" y="4789"/>
                  </a:cubicBezTo>
                  <a:cubicBezTo>
                    <a:pt x="17481" y="4697"/>
                    <a:pt x="17446" y="4355"/>
                    <a:pt x="17446" y="4067"/>
                  </a:cubicBezTo>
                  <a:cubicBezTo>
                    <a:pt x="17446" y="3778"/>
                    <a:pt x="17120" y="3686"/>
                    <a:pt x="17131" y="3450"/>
                  </a:cubicBezTo>
                  <a:cubicBezTo>
                    <a:pt x="17143" y="3213"/>
                    <a:pt x="17038" y="2990"/>
                    <a:pt x="17061" y="2728"/>
                  </a:cubicBezTo>
                  <a:cubicBezTo>
                    <a:pt x="17085" y="2465"/>
                    <a:pt x="16724" y="2400"/>
                    <a:pt x="16712" y="2256"/>
                  </a:cubicBezTo>
                  <a:cubicBezTo>
                    <a:pt x="16701" y="2111"/>
                    <a:pt x="16502" y="2242"/>
                    <a:pt x="16305" y="2269"/>
                  </a:cubicBezTo>
                  <a:cubicBezTo>
                    <a:pt x="16107" y="2295"/>
                    <a:pt x="16118" y="1980"/>
                    <a:pt x="16141" y="1678"/>
                  </a:cubicBezTo>
                  <a:cubicBezTo>
                    <a:pt x="16165" y="1376"/>
                    <a:pt x="16060" y="878"/>
                    <a:pt x="15897" y="733"/>
                  </a:cubicBezTo>
                  <a:cubicBezTo>
                    <a:pt x="15734" y="589"/>
                    <a:pt x="15722" y="90"/>
                    <a:pt x="15641" y="11"/>
                  </a:cubicBezTo>
                  <a:cubicBezTo>
                    <a:pt x="15559" y="-67"/>
                    <a:pt x="15291" y="274"/>
                    <a:pt x="15303" y="445"/>
                  </a:cubicBezTo>
                  <a:cubicBezTo>
                    <a:pt x="15315" y="615"/>
                    <a:pt x="15280" y="812"/>
                    <a:pt x="15175" y="917"/>
                  </a:cubicBezTo>
                  <a:cubicBezTo>
                    <a:pt x="15070" y="1022"/>
                    <a:pt x="15245" y="1429"/>
                    <a:pt x="15105" y="1573"/>
                  </a:cubicBezTo>
                  <a:cubicBezTo>
                    <a:pt x="14965" y="1718"/>
                    <a:pt x="15094" y="2295"/>
                    <a:pt x="15059" y="2623"/>
                  </a:cubicBezTo>
                  <a:cubicBezTo>
                    <a:pt x="15024" y="2951"/>
                    <a:pt x="15035" y="3305"/>
                    <a:pt x="14896" y="3528"/>
                  </a:cubicBezTo>
                  <a:cubicBezTo>
                    <a:pt x="14756" y="3751"/>
                    <a:pt x="14733" y="4106"/>
                    <a:pt x="14453" y="4224"/>
                  </a:cubicBezTo>
                  <a:cubicBezTo>
                    <a:pt x="14174" y="4342"/>
                    <a:pt x="13801" y="4093"/>
                    <a:pt x="13812" y="3922"/>
                  </a:cubicBezTo>
                  <a:cubicBezTo>
                    <a:pt x="13824" y="3751"/>
                    <a:pt x="13510" y="3647"/>
                    <a:pt x="13347" y="3673"/>
                  </a:cubicBezTo>
                  <a:cubicBezTo>
                    <a:pt x="13184" y="3699"/>
                    <a:pt x="13091" y="3437"/>
                    <a:pt x="12834" y="3213"/>
                  </a:cubicBezTo>
                  <a:cubicBezTo>
                    <a:pt x="12578" y="2990"/>
                    <a:pt x="12380" y="3266"/>
                    <a:pt x="12299" y="3004"/>
                  </a:cubicBezTo>
                  <a:cubicBezTo>
                    <a:pt x="12217" y="2741"/>
                    <a:pt x="12136" y="2702"/>
                    <a:pt x="11949" y="2557"/>
                  </a:cubicBezTo>
                  <a:cubicBezTo>
                    <a:pt x="11764" y="2413"/>
                    <a:pt x="11821" y="2413"/>
                    <a:pt x="11996" y="2269"/>
                  </a:cubicBezTo>
                  <a:cubicBezTo>
                    <a:pt x="12171" y="2125"/>
                    <a:pt x="12136" y="1941"/>
                    <a:pt x="12043" y="1770"/>
                  </a:cubicBezTo>
                  <a:cubicBezTo>
                    <a:pt x="11949" y="1599"/>
                    <a:pt x="12147" y="1639"/>
                    <a:pt x="12380" y="1494"/>
                  </a:cubicBezTo>
                  <a:cubicBezTo>
                    <a:pt x="12613" y="1350"/>
                    <a:pt x="12380" y="1180"/>
                    <a:pt x="12555" y="1101"/>
                  </a:cubicBezTo>
                  <a:cubicBezTo>
                    <a:pt x="12730" y="1022"/>
                    <a:pt x="12625" y="851"/>
                    <a:pt x="12439" y="812"/>
                  </a:cubicBezTo>
                  <a:cubicBezTo>
                    <a:pt x="12252" y="773"/>
                    <a:pt x="12311" y="1022"/>
                    <a:pt x="12241" y="1048"/>
                  </a:cubicBezTo>
                  <a:cubicBezTo>
                    <a:pt x="12171" y="1075"/>
                    <a:pt x="12101" y="720"/>
                    <a:pt x="12043" y="733"/>
                  </a:cubicBezTo>
                  <a:cubicBezTo>
                    <a:pt x="11984" y="746"/>
                    <a:pt x="11764" y="1087"/>
                    <a:pt x="11647" y="917"/>
                  </a:cubicBezTo>
                  <a:cubicBezTo>
                    <a:pt x="11530" y="746"/>
                    <a:pt x="10878" y="602"/>
                    <a:pt x="10622" y="563"/>
                  </a:cubicBezTo>
                  <a:cubicBezTo>
                    <a:pt x="10366" y="523"/>
                    <a:pt x="10285" y="156"/>
                    <a:pt x="10133" y="222"/>
                  </a:cubicBezTo>
                  <a:cubicBezTo>
                    <a:pt x="9982" y="287"/>
                    <a:pt x="10156" y="405"/>
                    <a:pt x="10331" y="615"/>
                  </a:cubicBezTo>
                  <a:cubicBezTo>
                    <a:pt x="10506" y="825"/>
                    <a:pt x="9749" y="969"/>
                    <a:pt x="9528" y="891"/>
                  </a:cubicBezTo>
                  <a:cubicBezTo>
                    <a:pt x="9306" y="812"/>
                    <a:pt x="9563" y="1075"/>
                    <a:pt x="9376" y="1061"/>
                  </a:cubicBezTo>
                  <a:cubicBezTo>
                    <a:pt x="9190" y="1048"/>
                    <a:pt x="9155" y="1416"/>
                    <a:pt x="9004" y="1599"/>
                  </a:cubicBezTo>
                  <a:cubicBezTo>
                    <a:pt x="8852" y="1783"/>
                    <a:pt x="8957" y="1915"/>
                    <a:pt x="8794" y="2032"/>
                  </a:cubicBezTo>
                  <a:cubicBezTo>
                    <a:pt x="8631" y="2151"/>
                    <a:pt x="8619" y="2282"/>
                    <a:pt x="8817" y="2531"/>
                  </a:cubicBezTo>
                  <a:cubicBezTo>
                    <a:pt x="9015" y="2780"/>
                    <a:pt x="8724" y="2794"/>
                    <a:pt x="8549" y="2597"/>
                  </a:cubicBezTo>
                  <a:cubicBezTo>
                    <a:pt x="8375" y="2400"/>
                    <a:pt x="8200" y="2400"/>
                    <a:pt x="8212" y="2623"/>
                  </a:cubicBezTo>
                  <a:cubicBezTo>
                    <a:pt x="8223" y="2846"/>
                    <a:pt x="8002" y="2741"/>
                    <a:pt x="8037" y="2492"/>
                  </a:cubicBezTo>
                  <a:cubicBezTo>
                    <a:pt x="8072" y="2242"/>
                    <a:pt x="7793" y="2361"/>
                    <a:pt x="7746" y="2216"/>
                  </a:cubicBezTo>
                  <a:cubicBezTo>
                    <a:pt x="7699" y="2072"/>
                    <a:pt x="7455" y="1836"/>
                    <a:pt x="7303" y="1849"/>
                  </a:cubicBezTo>
                  <a:cubicBezTo>
                    <a:pt x="7152" y="1862"/>
                    <a:pt x="7152" y="2046"/>
                    <a:pt x="7001" y="2046"/>
                  </a:cubicBezTo>
                  <a:cubicBezTo>
                    <a:pt x="6849" y="2046"/>
                    <a:pt x="6814" y="2137"/>
                    <a:pt x="6838" y="2321"/>
                  </a:cubicBezTo>
                  <a:cubicBezTo>
                    <a:pt x="6861" y="2505"/>
                    <a:pt x="6605" y="2308"/>
                    <a:pt x="6430" y="2334"/>
                  </a:cubicBezTo>
                  <a:cubicBezTo>
                    <a:pt x="6256" y="2361"/>
                    <a:pt x="6430" y="2584"/>
                    <a:pt x="6337" y="2597"/>
                  </a:cubicBezTo>
                  <a:cubicBezTo>
                    <a:pt x="6244" y="2610"/>
                    <a:pt x="6244" y="2794"/>
                    <a:pt x="6093" y="2794"/>
                  </a:cubicBezTo>
                  <a:cubicBezTo>
                    <a:pt x="5941" y="2794"/>
                    <a:pt x="5964" y="3174"/>
                    <a:pt x="5988" y="3371"/>
                  </a:cubicBezTo>
                  <a:cubicBezTo>
                    <a:pt x="6011" y="3568"/>
                    <a:pt x="5755" y="3279"/>
                    <a:pt x="5604" y="3332"/>
                  </a:cubicBezTo>
                  <a:cubicBezTo>
                    <a:pt x="5452" y="3384"/>
                    <a:pt x="5638" y="3555"/>
                    <a:pt x="5685" y="3778"/>
                  </a:cubicBezTo>
                  <a:cubicBezTo>
                    <a:pt x="5732" y="4001"/>
                    <a:pt x="5604" y="3988"/>
                    <a:pt x="5522" y="4080"/>
                  </a:cubicBezTo>
                  <a:cubicBezTo>
                    <a:pt x="5441" y="4172"/>
                    <a:pt x="5312" y="3830"/>
                    <a:pt x="5312" y="3633"/>
                  </a:cubicBezTo>
                  <a:cubicBezTo>
                    <a:pt x="5312" y="3437"/>
                    <a:pt x="5114" y="3620"/>
                    <a:pt x="4905" y="3870"/>
                  </a:cubicBezTo>
                  <a:cubicBezTo>
                    <a:pt x="4695" y="4119"/>
                    <a:pt x="4975" y="4500"/>
                    <a:pt x="4882" y="4565"/>
                  </a:cubicBezTo>
                  <a:cubicBezTo>
                    <a:pt x="4788" y="4631"/>
                    <a:pt x="4369" y="5077"/>
                    <a:pt x="4125" y="5405"/>
                  </a:cubicBezTo>
                  <a:cubicBezTo>
                    <a:pt x="3880" y="5733"/>
                    <a:pt x="3356" y="5536"/>
                    <a:pt x="3193" y="5694"/>
                  </a:cubicBezTo>
                  <a:cubicBezTo>
                    <a:pt x="3030" y="5851"/>
                    <a:pt x="2856" y="5733"/>
                    <a:pt x="2692" y="5877"/>
                  </a:cubicBezTo>
                  <a:cubicBezTo>
                    <a:pt x="2529" y="6022"/>
                    <a:pt x="2227" y="6297"/>
                    <a:pt x="2192" y="6127"/>
                  </a:cubicBezTo>
                  <a:cubicBezTo>
                    <a:pt x="2157" y="5956"/>
                    <a:pt x="1738" y="6088"/>
                    <a:pt x="1563" y="6297"/>
                  </a:cubicBezTo>
                  <a:cubicBezTo>
                    <a:pt x="1388" y="6508"/>
                    <a:pt x="1109" y="6691"/>
                    <a:pt x="911" y="6704"/>
                  </a:cubicBezTo>
                  <a:cubicBezTo>
                    <a:pt x="713" y="6717"/>
                    <a:pt x="713" y="7058"/>
                    <a:pt x="632" y="7137"/>
                  </a:cubicBezTo>
                  <a:cubicBezTo>
                    <a:pt x="550" y="7216"/>
                    <a:pt x="573" y="6862"/>
                    <a:pt x="573" y="6770"/>
                  </a:cubicBezTo>
                  <a:cubicBezTo>
                    <a:pt x="573" y="6678"/>
                    <a:pt x="387" y="6928"/>
                    <a:pt x="305" y="7203"/>
                  </a:cubicBezTo>
                  <a:cubicBezTo>
                    <a:pt x="224" y="7479"/>
                    <a:pt x="503" y="7583"/>
                    <a:pt x="329" y="7872"/>
                  </a:cubicBezTo>
                  <a:cubicBezTo>
                    <a:pt x="154" y="8161"/>
                    <a:pt x="-9" y="8449"/>
                    <a:pt x="236" y="8817"/>
                  </a:cubicBezTo>
                  <a:cubicBezTo>
                    <a:pt x="480" y="9185"/>
                    <a:pt x="620" y="9421"/>
                    <a:pt x="538" y="9604"/>
                  </a:cubicBezTo>
                  <a:cubicBezTo>
                    <a:pt x="457" y="9788"/>
                    <a:pt x="282" y="9237"/>
                    <a:pt x="224" y="9303"/>
                  </a:cubicBezTo>
                  <a:cubicBezTo>
                    <a:pt x="166" y="9368"/>
                    <a:pt x="445" y="9604"/>
                    <a:pt x="375" y="9722"/>
                  </a:cubicBezTo>
                  <a:cubicBezTo>
                    <a:pt x="305" y="9840"/>
                    <a:pt x="55" y="9276"/>
                    <a:pt x="3" y="9408"/>
                  </a:cubicBezTo>
                  <a:cubicBezTo>
                    <a:pt x="-44" y="9526"/>
                    <a:pt x="527" y="10418"/>
                    <a:pt x="538" y="10746"/>
                  </a:cubicBezTo>
                  <a:cubicBezTo>
                    <a:pt x="550" y="11074"/>
                    <a:pt x="1004" y="11389"/>
                    <a:pt x="981" y="11862"/>
                  </a:cubicBezTo>
                  <a:cubicBezTo>
                    <a:pt x="958" y="12334"/>
                    <a:pt x="1377" y="13095"/>
                    <a:pt x="1447" y="13213"/>
                  </a:cubicBezTo>
                  <a:cubicBezTo>
                    <a:pt x="1516" y="13331"/>
                    <a:pt x="1283" y="13646"/>
                    <a:pt x="1330" y="14001"/>
                  </a:cubicBezTo>
                  <a:cubicBezTo>
                    <a:pt x="1377" y="14355"/>
                    <a:pt x="1225" y="14486"/>
                    <a:pt x="1027" y="14486"/>
                  </a:cubicBezTo>
                  <a:cubicBezTo>
                    <a:pt x="830" y="14486"/>
                    <a:pt x="946" y="14854"/>
                    <a:pt x="1167" y="14880"/>
                  </a:cubicBezTo>
                  <a:cubicBezTo>
                    <a:pt x="1388" y="14906"/>
                    <a:pt x="1307" y="15077"/>
                    <a:pt x="1551" y="15261"/>
                  </a:cubicBezTo>
                  <a:cubicBezTo>
                    <a:pt x="1796" y="15444"/>
                    <a:pt x="2378" y="15378"/>
                    <a:pt x="2576" y="15378"/>
                  </a:cubicBezTo>
                  <a:cubicBezTo>
                    <a:pt x="2774" y="15378"/>
                    <a:pt x="2832" y="15037"/>
                    <a:pt x="3100" y="15024"/>
                  </a:cubicBezTo>
                  <a:cubicBezTo>
                    <a:pt x="3368" y="15011"/>
                    <a:pt x="3344" y="14919"/>
                    <a:pt x="3473" y="14735"/>
                  </a:cubicBezTo>
                  <a:cubicBezTo>
                    <a:pt x="3601" y="14552"/>
                    <a:pt x="4206" y="14604"/>
                    <a:pt x="4823" y="14644"/>
                  </a:cubicBezTo>
                  <a:cubicBezTo>
                    <a:pt x="5441" y="14683"/>
                    <a:pt x="5708" y="14473"/>
                    <a:pt x="5802" y="14184"/>
                  </a:cubicBezTo>
                  <a:cubicBezTo>
                    <a:pt x="5881" y="13938"/>
                    <a:pt x="6325" y="13922"/>
                    <a:pt x="6500" y="13738"/>
                  </a:cubicBezTo>
                  <a:cubicBezTo>
                    <a:pt x="6675" y="13554"/>
                    <a:pt x="6826" y="13541"/>
                    <a:pt x="7280" y="13567"/>
                  </a:cubicBezTo>
                  <a:cubicBezTo>
                    <a:pt x="7734" y="13594"/>
                    <a:pt x="8154" y="13318"/>
                    <a:pt x="8445" y="13187"/>
                  </a:cubicBezTo>
                  <a:cubicBezTo>
                    <a:pt x="8736" y="13056"/>
                    <a:pt x="9272" y="13108"/>
                    <a:pt x="9551" y="13029"/>
                  </a:cubicBezTo>
                  <a:cubicBezTo>
                    <a:pt x="9830" y="12951"/>
                    <a:pt x="9877" y="13423"/>
                    <a:pt x="10191" y="13384"/>
                  </a:cubicBezTo>
                  <a:cubicBezTo>
                    <a:pt x="10506" y="13344"/>
                    <a:pt x="10646" y="13489"/>
                    <a:pt x="10808" y="13476"/>
                  </a:cubicBezTo>
                  <a:cubicBezTo>
                    <a:pt x="10971" y="13463"/>
                    <a:pt x="10948" y="13607"/>
                    <a:pt x="11111" y="13646"/>
                  </a:cubicBezTo>
                  <a:cubicBezTo>
                    <a:pt x="11274" y="13686"/>
                    <a:pt x="11251" y="13843"/>
                    <a:pt x="11146" y="14014"/>
                  </a:cubicBezTo>
                  <a:cubicBezTo>
                    <a:pt x="11041" y="14184"/>
                    <a:pt x="11391" y="14171"/>
                    <a:pt x="11612" y="14512"/>
                  </a:cubicBezTo>
                  <a:cubicBezTo>
                    <a:pt x="11833" y="14854"/>
                    <a:pt x="11624" y="14906"/>
                    <a:pt x="11740" y="15169"/>
                  </a:cubicBezTo>
                  <a:cubicBezTo>
                    <a:pt x="11856" y="15431"/>
                    <a:pt x="11938" y="15365"/>
                    <a:pt x="12171" y="14998"/>
                  </a:cubicBezTo>
                  <a:cubicBezTo>
                    <a:pt x="12404" y="14630"/>
                    <a:pt x="12660" y="14867"/>
                    <a:pt x="12695" y="14552"/>
                  </a:cubicBezTo>
                  <a:cubicBezTo>
                    <a:pt x="12730" y="14237"/>
                    <a:pt x="12975" y="13869"/>
                    <a:pt x="13137" y="14027"/>
                  </a:cubicBezTo>
                  <a:cubicBezTo>
                    <a:pt x="13300" y="14184"/>
                    <a:pt x="13021" y="14263"/>
                    <a:pt x="12916" y="14867"/>
                  </a:cubicBezTo>
                  <a:cubicBezTo>
                    <a:pt x="12811" y="15470"/>
                    <a:pt x="12625" y="15155"/>
                    <a:pt x="12590" y="15326"/>
                  </a:cubicBezTo>
                  <a:cubicBezTo>
                    <a:pt x="12555" y="15497"/>
                    <a:pt x="13079" y="15589"/>
                    <a:pt x="13079" y="15273"/>
                  </a:cubicBezTo>
                  <a:cubicBezTo>
                    <a:pt x="13079" y="14958"/>
                    <a:pt x="13172" y="14814"/>
                    <a:pt x="13370" y="15103"/>
                  </a:cubicBezTo>
                  <a:cubicBezTo>
                    <a:pt x="13568" y="15392"/>
                    <a:pt x="13254" y="15628"/>
                    <a:pt x="13300" y="15759"/>
                  </a:cubicBezTo>
                  <a:cubicBezTo>
                    <a:pt x="13347" y="15890"/>
                    <a:pt x="13568" y="15719"/>
                    <a:pt x="13685" y="15733"/>
                  </a:cubicBezTo>
                  <a:cubicBezTo>
                    <a:pt x="13892" y="15756"/>
                    <a:pt x="14174" y="16271"/>
                    <a:pt x="14127" y="16546"/>
                  </a:cubicBezTo>
                  <a:cubicBezTo>
                    <a:pt x="14080" y="16822"/>
                    <a:pt x="14011" y="17084"/>
                    <a:pt x="14407" y="17308"/>
                  </a:cubicBezTo>
                  <a:cubicBezTo>
                    <a:pt x="14802" y="17531"/>
                    <a:pt x="14651" y="17570"/>
                    <a:pt x="14942" y="17570"/>
                  </a:cubicBezTo>
                  <a:cubicBezTo>
                    <a:pt x="15233" y="17570"/>
                    <a:pt x="15839" y="17832"/>
                    <a:pt x="16002" y="17990"/>
                  </a:cubicBezTo>
                  <a:cubicBezTo>
                    <a:pt x="16165" y="18147"/>
                    <a:pt x="16584" y="17872"/>
                    <a:pt x="16665" y="17557"/>
                  </a:cubicBezTo>
                  <a:cubicBezTo>
                    <a:pt x="16747" y="17242"/>
                    <a:pt x="17050" y="17544"/>
                    <a:pt x="16887" y="17649"/>
                  </a:cubicBezTo>
                  <a:cubicBezTo>
                    <a:pt x="16724" y="17754"/>
                    <a:pt x="16968" y="18003"/>
                    <a:pt x="16980" y="17832"/>
                  </a:cubicBezTo>
                  <a:cubicBezTo>
                    <a:pt x="16991" y="17662"/>
                    <a:pt x="17061" y="17517"/>
                    <a:pt x="17120" y="17715"/>
                  </a:cubicBezTo>
                  <a:cubicBezTo>
                    <a:pt x="17178" y="17911"/>
                    <a:pt x="17388" y="17911"/>
                    <a:pt x="17469" y="18069"/>
                  </a:cubicBezTo>
                  <a:cubicBezTo>
                    <a:pt x="17551" y="18226"/>
                    <a:pt x="17644" y="18344"/>
                    <a:pt x="17644" y="18213"/>
                  </a:cubicBezTo>
                  <a:cubicBezTo>
                    <a:pt x="17644" y="18082"/>
                    <a:pt x="17690" y="17963"/>
                    <a:pt x="17877" y="17885"/>
                  </a:cubicBezTo>
                  <a:cubicBezTo>
                    <a:pt x="18063" y="17806"/>
                    <a:pt x="18179" y="17662"/>
                    <a:pt x="18377" y="17478"/>
                  </a:cubicBezTo>
                  <a:cubicBezTo>
                    <a:pt x="18575" y="17294"/>
                    <a:pt x="19390" y="17255"/>
                    <a:pt x="19472" y="17255"/>
                  </a:cubicBezTo>
                  <a:cubicBezTo>
                    <a:pt x="19553" y="17255"/>
                    <a:pt x="19600" y="16468"/>
                    <a:pt x="19646" y="16061"/>
                  </a:cubicBezTo>
                  <a:cubicBezTo>
                    <a:pt x="19693" y="15654"/>
                    <a:pt x="19996" y="15589"/>
                    <a:pt x="20042" y="15155"/>
                  </a:cubicBezTo>
                  <a:cubicBezTo>
                    <a:pt x="20089" y="14722"/>
                    <a:pt x="20496" y="13922"/>
                    <a:pt x="20601" y="13883"/>
                  </a:cubicBezTo>
                  <a:cubicBezTo>
                    <a:pt x="20706" y="13843"/>
                    <a:pt x="20904" y="13725"/>
                    <a:pt x="20916" y="13476"/>
                  </a:cubicBezTo>
                  <a:cubicBezTo>
                    <a:pt x="20927" y="13226"/>
                    <a:pt x="21195" y="12951"/>
                    <a:pt x="21195" y="12649"/>
                  </a:cubicBezTo>
                  <a:cubicBezTo>
                    <a:pt x="21195" y="12347"/>
                    <a:pt x="21347" y="11993"/>
                    <a:pt x="21323" y="11901"/>
                  </a:cubicBezTo>
                  <a:cubicBezTo>
                    <a:pt x="21300" y="11809"/>
                    <a:pt x="21207" y="11520"/>
                    <a:pt x="21382" y="11310"/>
                  </a:cubicBezTo>
                  <a:cubicBezTo>
                    <a:pt x="21556" y="11100"/>
                    <a:pt x="21311" y="10851"/>
                    <a:pt x="21405" y="10772"/>
                  </a:cubicBezTo>
                  <a:close/>
                </a:path>
              </a:pathLst>
            </a:custGeom>
            <a:solidFill>
              <a:srgbClr val="E5E7EB"/>
            </a:solidFill>
            <a:ln w="6350" cap="flat">
              <a:solidFill>
                <a:srgbClr val="A6AAA9"/>
              </a:solidFill>
              <a:prstDash val="solid"/>
              <a:round/>
            </a:ln>
            <a:effectLst/>
          </p:spPr>
          <p:txBody>
            <a:bodyPr wrap="square" lIns="19050" tIns="19050" rIns="19050" bIns="19050" numCol="1" anchor="ctr">
              <a:noAutofit/>
            </a:bodyPr>
            <a:lstStyle/>
            <a:p>
              <a:endParaRPr sz="2000"/>
            </a:p>
          </p:txBody>
        </p:sp>
        <p:sp>
          <p:nvSpPr>
            <p:cNvPr id="362" name="Shape 3391">
              <a:extLst>
                <a:ext uri="{FF2B5EF4-FFF2-40B4-BE49-F238E27FC236}">
                  <a16:creationId xmlns:a16="http://schemas.microsoft.com/office/drawing/2014/main" id="{F08D8895-6B22-4ACD-B525-D14B501F6A3B}"/>
                </a:ext>
              </a:extLst>
            </p:cNvPr>
            <p:cNvSpPr/>
            <p:nvPr/>
          </p:nvSpPr>
          <p:spPr>
            <a:xfrm>
              <a:off x="20081380" y="9084434"/>
              <a:ext cx="725702" cy="89140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930" h="21548" extrusionOk="0">
                  <a:moveTo>
                    <a:pt x="19204" y="5271"/>
                  </a:moveTo>
                  <a:cubicBezTo>
                    <a:pt x="18859" y="5753"/>
                    <a:pt x="18169" y="5142"/>
                    <a:pt x="17517" y="5142"/>
                  </a:cubicBezTo>
                  <a:cubicBezTo>
                    <a:pt x="16865" y="5142"/>
                    <a:pt x="16481" y="4757"/>
                    <a:pt x="16481" y="4274"/>
                  </a:cubicBezTo>
                  <a:cubicBezTo>
                    <a:pt x="16481" y="3792"/>
                    <a:pt x="16328" y="3085"/>
                    <a:pt x="15714" y="3117"/>
                  </a:cubicBezTo>
                  <a:cubicBezTo>
                    <a:pt x="15101" y="3150"/>
                    <a:pt x="15906" y="3663"/>
                    <a:pt x="15676" y="3921"/>
                  </a:cubicBezTo>
                  <a:cubicBezTo>
                    <a:pt x="15446" y="4178"/>
                    <a:pt x="15292" y="3632"/>
                    <a:pt x="14985" y="3632"/>
                  </a:cubicBezTo>
                  <a:cubicBezTo>
                    <a:pt x="14680" y="3632"/>
                    <a:pt x="14334" y="3278"/>
                    <a:pt x="14334" y="2635"/>
                  </a:cubicBezTo>
                  <a:cubicBezTo>
                    <a:pt x="14334" y="1992"/>
                    <a:pt x="13682" y="2057"/>
                    <a:pt x="13682" y="1317"/>
                  </a:cubicBezTo>
                  <a:cubicBezTo>
                    <a:pt x="13682" y="578"/>
                    <a:pt x="12301" y="0"/>
                    <a:pt x="11534" y="0"/>
                  </a:cubicBezTo>
                  <a:cubicBezTo>
                    <a:pt x="10767" y="0"/>
                    <a:pt x="11687" y="1156"/>
                    <a:pt x="12071" y="1543"/>
                  </a:cubicBezTo>
                  <a:cubicBezTo>
                    <a:pt x="12454" y="1928"/>
                    <a:pt x="13298" y="2282"/>
                    <a:pt x="13260" y="2571"/>
                  </a:cubicBezTo>
                  <a:cubicBezTo>
                    <a:pt x="13221" y="2860"/>
                    <a:pt x="13835" y="3600"/>
                    <a:pt x="14296" y="3728"/>
                  </a:cubicBezTo>
                  <a:cubicBezTo>
                    <a:pt x="14755" y="3857"/>
                    <a:pt x="14026" y="4982"/>
                    <a:pt x="14026" y="5881"/>
                  </a:cubicBezTo>
                  <a:cubicBezTo>
                    <a:pt x="14026" y="6782"/>
                    <a:pt x="13183" y="6622"/>
                    <a:pt x="12608" y="7200"/>
                  </a:cubicBezTo>
                  <a:cubicBezTo>
                    <a:pt x="12032" y="7778"/>
                    <a:pt x="14065" y="8357"/>
                    <a:pt x="14909" y="8935"/>
                  </a:cubicBezTo>
                  <a:cubicBezTo>
                    <a:pt x="15753" y="9514"/>
                    <a:pt x="14185" y="10936"/>
                    <a:pt x="14410" y="11250"/>
                  </a:cubicBezTo>
                  <a:cubicBezTo>
                    <a:pt x="14525" y="11410"/>
                    <a:pt x="15101" y="11636"/>
                    <a:pt x="15983" y="11443"/>
                  </a:cubicBezTo>
                  <a:cubicBezTo>
                    <a:pt x="16865" y="11250"/>
                    <a:pt x="17287" y="9643"/>
                    <a:pt x="17901" y="9193"/>
                  </a:cubicBezTo>
                  <a:cubicBezTo>
                    <a:pt x="18513" y="8743"/>
                    <a:pt x="18130" y="8035"/>
                    <a:pt x="18438" y="7682"/>
                  </a:cubicBezTo>
                  <a:cubicBezTo>
                    <a:pt x="18744" y="7328"/>
                    <a:pt x="19165" y="7361"/>
                    <a:pt x="19588" y="7361"/>
                  </a:cubicBezTo>
                  <a:cubicBezTo>
                    <a:pt x="20009" y="7361"/>
                    <a:pt x="19779" y="6493"/>
                    <a:pt x="20316" y="6493"/>
                  </a:cubicBezTo>
                  <a:cubicBezTo>
                    <a:pt x="20853" y="6493"/>
                    <a:pt x="20585" y="5881"/>
                    <a:pt x="20892" y="5207"/>
                  </a:cubicBezTo>
                  <a:cubicBezTo>
                    <a:pt x="21198" y="4532"/>
                    <a:pt x="19549" y="4789"/>
                    <a:pt x="19204" y="5271"/>
                  </a:cubicBezTo>
                  <a:close/>
                  <a:moveTo>
                    <a:pt x="1870" y="21536"/>
                  </a:moveTo>
                  <a:cubicBezTo>
                    <a:pt x="2138" y="21600"/>
                    <a:pt x="3020" y="21407"/>
                    <a:pt x="2521" y="20894"/>
                  </a:cubicBezTo>
                  <a:cubicBezTo>
                    <a:pt x="2023" y="20379"/>
                    <a:pt x="1235" y="21384"/>
                    <a:pt x="1870" y="21536"/>
                  </a:cubicBezTo>
                  <a:close/>
                  <a:moveTo>
                    <a:pt x="12953" y="10446"/>
                  </a:moveTo>
                  <a:cubicBezTo>
                    <a:pt x="12416" y="10125"/>
                    <a:pt x="12148" y="10575"/>
                    <a:pt x="11572" y="10800"/>
                  </a:cubicBezTo>
                  <a:cubicBezTo>
                    <a:pt x="10997" y="11025"/>
                    <a:pt x="10614" y="9739"/>
                    <a:pt x="9885" y="10222"/>
                  </a:cubicBezTo>
                  <a:cubicBezTo>
                    <a:pt x="9156" y="10704"/>
                    <a:pt x="9808" y="10896"/>
                    <a:pt x="9003" y="11475"/>
                  </a:cubicBezTo>
                  <a:cubicBezTo>
                    <a:pt x="8197" y="12054"/>
                    <a:pt x="8542" y="12246"/>
                    <a:pt x="7583" y="13500"/>
                  </a:cubicBezTo>
                  <a:cubicBezTo>
                    <a:pt x="6625" y="14753"/>
                    <a:pt x="3326" y="15460"/>
                    <a:pt x="2829" y="16136"/>
                  </a:cubicBezTo>
                  <a:cubicBezTo>
                    <a:pt x="2330" y="16811"/>
                    <a:pt x="681" y="17357"/>
                    <a:pt x="642" y="17871"/>
                  </a:cubicBezTo>
                  <a:cubicBezTo>
                    <a:pt x="603" y="18386"/>
                    <a:pt x="-402" y="18753"/>
                    <a:pt x="182" y="19447"/>
                  </a:cubicBezTo>
                  <a:cubicBezTo>
                    <a:pt x="642" y="19993"/>
                    <a:pt x="1255" y="19606"/>
                    <a:pt x="1754" y="20025"/>
                  </a:cubicBezTo>
                  <a:cubicBezTo>
                    <a:pt x="2253" y="20443"/>
                    <a:pt x="2751" y="20089"/>
                    <a:pt x="2982" y="20443"/>
                  </a:cubicBezTo>
                  <a:cubicBezTo>
                    <a:pt x="3212" y="20797"/>
                    <a:pt x="4899" y="20797"/>
                    <a:pt x="6165" y="19833"/>
                  </a:cubicBezTo>
                  <a:cubicBezTo>
                    <a:pt x="7430" y="18868"/>
                    <a:pt x="6817" y="18418"/>
                    <a:pt x="7315" y="18160"/>
                  </a:cubicBezTo>
                  <a:cubicBezTo>
                    <a:pt x="7813" y="17904"/>
                    <a:pt x="7890" y="17133"/>
                    <a:pt x="8197" y="16650"/>
                  </a:cubicBezTo>
                  <a:cubicBezTo>
                    <a:pt x="8504" y="16168"/>
                    <a:pt x="8734" y="15653"/>
                    <a:pt x="10115" y="15653"/>
                  </a:cubicBezTo>
                  <a:cubicBezTo>
                    <a:pt x="11496" y="15653"/>
                    <a:pt x="10767" y="15429"/>
                    <a:pt x="10690" y="14883"/>
                  </a:cubicBezTo>
                  <a:cubicBezTo>
                    <a:pt x="10614" y="14336"/>
                    <a:pt x="11841" y="14240"/>
                    <a:pt x="11841" y="13532"/>
                  </a:cubicBezTo>
                  <a:cubicBezTo>
                    <a:pt x="11841" y="12825"/>
                    <a:pt x="13528" y="12182"/>
                    <a:pt x="13183" y="11636"/>
                  </a:cubicBezTo>
                  <a:cubicBezTo>
                    <a:pt x="12837" y="11089"/>
                    <a:pt x="13489" y="10768"/>
                    <a:pt x="12953" y="10446"/>
                  </a:cubicBezTo>
                  <a:close/>
                </a:path>
              </a:pathLst>
            </a:custGeom>
            <a:solidFill>
              <a:srgbClr val="E5E7EB"/>
            </a:solidFill>
            <a:ln w="6350" cap="flat">
              <a:solidFill>
                <a:srgbClr val="A6AAA9"/>
              </a:solidFill>
              <a:prstDash val="solid"/>
              <a:round/>
            </a:ln>
            <a:effectLst/>
          </p:spPr>
          <p:txBody>
            <a:bodyPr wrap="square" lIns="19050" tIns="19050" rIns="19050" bIns="19050" numCol="1" anchor="ctr">
              <a:noAutofit/>
            </a:bodyPr>
            <a:lstStyle/>
            <a:p>
              <a:endParaRPr sz="2000"/>
            </a:p>
          </p:txBody>
        </p:sp>
        <p:sp>
          <p:nvSpPr>
            <p:cNvPr id="363" name="Shape 3392">
              <a:extLst>
                <a:ext uri="{FF2B5EF4-FFF2-40B4-BE49-F238E27FC236}">
                  <a16:creationId xmlns:a16="http://schemas.microsoft.com/office/drawing/2014/main" id="{96BAAD7F-D425-486B-A7BC-05AAF4DA4B01}"/>
                </a:ext>
              </a:extLst>
            </p:cNvPr>
            <p:cNvSpPr/>
            <p:nvPr/>
          </p:nvSpPr>
          <p:spPr>
            <a:xfrm>
              <a:off x="20738808" y="7889113"/>
              <a:ext cx="147847" cy="12350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345" h="18073" extrusionOk="0">
                  <a:moveTo>
                    <a:pt x="11168" y="5742"/>
                  </a:moveTo>
                  <a:cubicBezTo>
                    <a:pt x="13085" y="6522"/>
                    <a:pt x="19345" y="4188"/>
                    <a:pt x="19345" y="879"/>
                  </a:cubicBezTo>
                  <a:cubicBezTo>
                    <a:pt x="19345" y="-2426"/>
                    <a:pt x="8279" y="4572"/>
                    <a:pt x="11168" y="5742"/>
                  </a:cubicBezTo>
                  <a:close/>
                  <a:moveTo>
                    <a:pt x="382" y="16057"/>
                  </a:moveTo>
                  <a:cubicBezTo>
                    <a:pt x="3340" y="19174"/>
                    <a:pt x="9254" y="18978"/>
                    <a:pt x="9427" y="13335"/>
                  </a:cubicBezTo>
                  <a:cubicBezTo>
                    <a:pt x="9605" y="7686"/>
                    <a:pt x="-2255" y="13284"/>
                    <a:pt x="382" y="16057"/>
                  </a:cubicBezTo>
                  <a:close/>
                </a:path>
              </a:pathLst>
            </a:custGeom>
            <a:solidFill>
              <a:srgbClr val="E5E7EB"/>
            </a:solidFill>
            <a:ln w="6350" cap="flat">
              <a:solidFill>
                <a:srgbClr val="A6AAA9"/>
              </a:solidFill>
              <a:prstDash val="solid"/>
              <a:round/>
            </a:ln>
            <a:effectLst/>
          </p:spPr>
          <p:txBody>
            <a:bodyPr wrap="square" lIns="19050" tIns="19050" rIns="19050" bIns="19050" numCol="1" anchor="ctr">
              <a:noAutofit/>
            </a:bodyPr>
            <a:lstStyle/>
            <a:p>
              <a:endParaRPr sz="2000"/>
            </a:p>
          </p:txBody>
        </p:sp>
        <p:sp>
          <p:nvSpPr>
            <p:cNvPr id="364" name="Shape 3393">
              <a:extLst>
                <a:ext uri="{FF2B5EF4-FFF2-40B4-BE49-F238E27FC236}">
                  <a16:creationId xmlns:a16="http://schemas.microsoft.com/office/drawing/2014/main" id="{E293A333-12A5-44DC-BFFF-51667F86B993}"/>
                </a:ext>
              </a:extLst>
            </p:cNvPr>
            <p:cNvSpPr/>
            <p:nvPr/>
          </p:nvSpPr>
          <p:spPr>
            <a:xfrm>
              <a:off x="13287978" y="4123854"/>
              <a:ext cx="848534" cy="53004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77" h="21048" extrusionOk="0">
                  <a:moveTo>
                    <a:pt x="21263" y="13370"/>
                  </a:moveTo>
                  <a:cubicBezTo>
                    <a:pt x="21263" y="13370"/>
                    <a:pt x="20280" y="12596"/>
                    <a:pt x="19923" y="12665"/>
                  </a:cubicBezTo>
                  <a:cubicBezTo>
                    <a:pt x="19565" y="12736"/>
                    <a:pt x="18985" y="11400"/>
                    <a:pt x="18359" y="11046"/>
                  </a:cubicBezTo>
                  <a:cubicBezTo>
                    <a:pt x="17734" y="10694"/>
                    <a:pt x="16886" y="10062"/>
                    <a:pt x="16618" y="9427"/>
                  </a:cubicBezTo>
                  <a:cubicBezTo>
                    <a:pt x="16349" y="8794"/>
                    <a:pt x="15233" y="8160"/>
                    <a:pt x="15098" y="7667"/>
                  </a:cubicBezTo>
                  <a:cubicBezTo>
                    <a:pt x="14965" y="7174"/>
                    <a:pt x="14742" y="6328"/>
                    <a:pt x="14428" y="5695"/>
                  </a:cubicBezTo>
                  <a:cubicBezTo>
                    <a:pt x="14116" y="5061"/>
                    <a:pt x="14117" y="4216"/>
                    <a:pt x="13804" y="4146"/>
                  </a:cubicBezTo>
                  <a:cubicBezTo>
                    <a:pt x="13491" y="4077"/>
                    <a:pt x="11570" y="4146"/>
                    <a:pt x="11570" y="3725"/>
                  </a:cubicBezTo>
                  <a:cubicBezTo>
                    <a:pt x="11570" y="3303"/>
                    <a:pt x="11435" y="1330"/>
                    <a:pt x="11034" y="1190"/>
                  </a:cubicBezTo>
                  <a:cubicBezTo>
                    <a:pt x="10632" y="1047"/>
                    <a:pt x="10096" y="908"/>
                    <a:pt x="9873" y="556"/>
                  </a:cubicBezTo>
                  <a:cubicBezTo>
                    <a:pt x="9650" y="202"/>
                    <a:pt x="8934" y="-220"/>
                    <a:pt x="8800" y="134"/>
                  </a:cubicBezTo>
                  <a:cubicBezTo>
                    <a:pt x="8667" y="484"/>
                    <a:pt x="8310" y="625"/>
                    <a:pt x="8176" y="625"/>
                  </a:cubicBezTo>
                  <a:cubicBezTo>
                    <a:pt x="8042" y="625"/>
                    <a:pt x="8087" y="1612"/>
                    <a:pt x="7640" y="1541"/>
                  </a:cubicBezTo>
                  <a:cubicBezTo>
                    <a:pt x="7193" y="1471"/>
                    <a:pt x="6567" y="2316"/>
                    <a:pt x="6567" y="2808"/>
                  </a:cubicBezTo>
                  <a:cubicBezTo>
                    <a:pt x="6567" y="3303"/>
                    <a:pt x="6612" y="4005"/>
                    <a:pt x="6032" y="3936"/>
                  </a:cubicBezTo>
                  <a:cubicBezTo>
                    <a:pt x="5741" y="3899"/>
                    <a:pt x="5326" y="3812"/>
                    <a:pt x="4969" y="3538"/>
                  </a:cubicBezTo>
                  <a:cubicBezTo>
                    <a:pt x="4885" y="3640"/>
                    <a:pt x="4401" y="4169"/>
                    <a:pt x="3912" y="3141"/>
                  </a:cubicBezTo>
                  <a:cubicBezTo>
                    <a:pt x="3376" y="2011"/>
                    <a:pt x="2540" y="883"/>
                    <a:pt x="2064" y="883"/>
                  </a:cubicBezTo>
                  <a:cubicBezTo>
                    <a:pt x="1635" y="883"/>
                    <a:pt x="154" y="888"/>
                    <a:pt x="503" y="2182"/>
                  </a:cubicBezTo>
                  <a:cubicBezTo>
                    <a:pt x="607" y="1893"/>
                    <a:pt x="808" y="1700"/>
                    <a:pt x="1208" y="1753"/>
                  </a:cubicBezTo>
                  <a:cubicBezTo>
                    <a:pt x="2279" y="1893"/>
                    <a:pt x="1788" y="3864"/>
                    <a:pt x="2368" y="3936"/>
                  </a:cubicBezTo>
                  <a:cubicBezTo>
                    <a:pt x="2950" y="4005"/>
                    <a:pt x="3620" y="5415"/>
                    <a:pt x="3083" y="5343"/>
                  </a:cubicBezTo>
                  <a:cubicBezTo>
                    <a:pt x="2547" y="5273"/>
                    <a:pt x="2100" y="6118"/>
                    <a:pt x="1565" y="5837"/>
                  </a:cubicBezTo>
                  <a:cubicBezTo>
                    <a:pt x="1029" y="5554"/>
                    <a:pt x="359" y="4850"/>
                    <a:pt x="179" y="5837"/>
                  </a:cubicBezTo>
                  <a:cubicBezTo>
                    <a:pt x="1" y="6821"/>
                    <a:pt x="-223" y="7878"/>
                    <a:pt x="492" y="7807"/>
                  </a:cubicBezTo>
                  <a:cubicBezTo>
                    <a:pt x="1208" y="7738"/>
                    <a:pt x="1072" y="8512"/>
                    <a:pt x="582" y="9286"/>
                  </a:cubicBezTo>
                  <a:cubicBezTo>
                    <a:pt x="91" y="10062"/>
                    <a:pt x="1341" y="9145"/>
                    <a:pt x="1430" y="9850"/>
                  </a:cubicBezTo>
                  <a:cubicBezTo>
                    <a:pt x="1519" y="10553"/>
                    <a:pt x="1921" y="10624"/>
                    <a:pt x="1744" y="11750"/>
                  </a:cubicBezTo>
                  <a:cubicBezTo>
                    <a:pt x="1630" y="12463"/>
                    <a:pt x="1714" y="13885"/>
                    <a:pt x="1745" y="14938"/>
                  </a:cubicBezTo>
                  <a:cubicBezTo>
                    <a:pt x="2219" y="14932"/>
                    <a:pt x="2857" y="14868"/>
                    <a:pt x="2994" y="14565"/>
                  </a:cubicBezTo>
                  <a:cubicBezTo>
                    <a:pt x="3217" y="14074"/>
                    <a:pt x="3931" y="13087"/>
                    <a:pt x="4333" y="13087"/>
                  </a:cubicBezTo>
                  <a:cubicBezTo>
                    <a:pt x="4736" y="13087"/>
                    <a:pt x="5182" y="13370"/>
                    <a:pt x="5406" y="12876"/>
                  </a:cubicBezTo>
                  <a:cubicBezTo>
                    <a:pt x="5629" y="12384"/>
                    <a:pt x="6924" y="12524"/>
                    <a:pt x="7148" y="12948"/>
                  </a:cubicBezTo>
                  <a:cubicBezTo>
                    <a:pt x="7372" y="13370"/>
                    <a:pt x="8085" y="13721"/>
                    <a:pt x="8264" y="13721"/>
                  </a:cubicBezTo>
                  <a:cubicBezTo>
                    <a:pt x="8443" y="13721"/>
                    <a:pt x="8533" y="14354"/>
                    <a:pt x="8980" y="14286"/>
                  </a:cubicBezTo>
                  <a:cubicBezTo>
                    <a:pt x="9426" y="14215"/>
                    <a:pt x="10275" y="14497"/>
                    <a:pt x="10275" y="14919"/>
                  </a:cubicBezTo>
                  <a:cubicBezTo>
                    <a:pt x="10275" y="15342"/>
                    <a:pt x="10587" y="15763"/>
                    <a:pt x="10945" y="15763"/>
                  </a:cubicBezTo>
                  <a:cubicBezTo>
                    <a:pt x="11302" y="15763"/>
                    <a:pt x="11615" y="17172"/>
                    <a:pt x="11972" y="17101"/>
                  </a:cubicBezTo>
                  <a:cubicBezTo>
                    <a:pt x="12330" y="17031"/>
                    <a:pt x="13043" y="17031"/>
                    <a:pt x="13043" y="17383"/>
                  </a:cubicBezTo>
                  <a:cubicBezTo>
                    <a:pt x="13043" y="17678"/>
                    <a:pt x="13109" y="19344"/>
                    <a:pt x="13313" y="20297"/>
                  </a:cubicBezTo>
                  <a:cubicBezTo>
                    <a:pt x="13436" y="20193"/>
                    <a:pt x="13562" y="20177"/>
                    <a:pt x="13634" y="20250"/>
                  </a:cubicBezTo>
                  <a:cubicBezTo>
                    <a:pt x="13813" y="20439"/>
                    <a:pt x="14589" y="20063"/>
                    <a:pt x="14708" y="20721"/>
                  </a:cubicBezTo>
                  <a:cubicBezTo>
                    <a:pt x="14827" y="21380"/>
                    <a:pt x="16079" y="21002"/>
                    <a:pt x="16020" y="19968"/>
                  </a:cubicBezTo>
                  <a:cubicBezTo>
                    <a:pt x="15960" y="18934"/>
                    <a:pt x="17988" y="18934"/>
                    <a:pt x="18167" y="17995"/>
                  </a:cubicBezTo>
                  <a:cubicBezTo>
                    <a:pt x="18346" y="17054"/>
                    <a:pt x="18585" y="15361"/>
                    <a:pt x="19063" y="15643"/>
                  </a:cubicBezTo>
                  <a:cubicBezTo>
                    <a:pt x="19538" y="15926"/>
                    <a:pt x="19837" y="14422"/>
                    <a:pt x="20255" y="14516"/>
                  </a:cubicBezTo>
                  <a:cubicBezTo>
                    <a:pt x="20637" y="14601"/>
                    <a:pt x="20920" y="15072"/>
                    <a:pt x="21377" y="14938"/>
                  </a:cubicBezTo>
                  <a:cubicBezTo>
                    <a:pt x="21377" y="14938"/>
                    <a:pt x="21263" y="13370"/>
                    <a:pt x="21263" y="13370"/>
                  </a:cubicBezTo>
                  <a:close/>
                </a:path>
              </a:pathLst>
            </a:custGeom>
            <a:solidFill>
              <a:srgbClr val="E5E7EB"/>
            </a:solidFill>
            <a:ln w="6350" cap="flat">
              <a:solidFill>
                <a:srgbClr val="A6AAA9"/>
              </a:solidFill>
              <a:prstDash val="solid"/>
              <a:round/>
            </a:ln>
            <a:effectLst/>
          </p:spPr>
          <p:txBody>
            <a:bodyPr wrap="square" lIns="19050" tIns="19050" rIns="19050" bIns="19050" numCol="1" anchor="ctr">
              <a:noAutofit/>
            </a:bodyPr>
            <a:lstStyle/>
            <a:p>
              <a:endParaRPr sz="2000"/>
            </a:p>
          </p:txBody>
        </p:sp>
        <p:sp>
          <p:nvSpPr>
            <p:cNvPr id="365" name="Shape 3394">
              <a:extLst>
                <a:ext uri="{FF2B5EF4-FFF2-40B4-BE49-F238E27FC236}">
                  <a16:creationId xmlns:a16="http://schemas.microsoft.com/office/drawing/2014/main" id="{81D823E8-EB10-447B-B0EB-00CA7576393B}"/>
                </a:ext>
              </a:extLst>
            </p:cNvPr>
            <p:cNvSpPr/>
            <p:nvPr/>
          </p:nvSpPr>
          <p:spPr>
            <a:xfrm>
              <a:off x="12750083" y="4323075"/>
              <a:ext cx="1167699" cy="99791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64" h="21507" extrusionOk="0">
                  <a:moveTo>
                    <a:pt x="20860" y="18532"/>
                  </a:moveTo>
                  <a:cubicBezTo>
                    <a:pt x="20601" y="18429"/>
                    <a:pt x="20860" y="17358"/>
                    <a:pt x="20343" y="17103"/>
                  </a:cubicBezTo>
                  <a:cubicBezTo>
                    <a:pt x="19825" y="16847"/>
                    <a:pt x="19366" y="16433"/>
                    <a:pt x="19222" y="15981"/>
                  </a:cubicBezTo>
                  <a:cubicBezTo>
                    <a:pt x="19092" y="15572"/>
                    <a:pt x="18446" y="15163"/>
                    <a:pt x="18489" y="14858"/>
                  </a:cubicBezTo>
                  <a:cubicBezTo>
                    <a:pt x="18532" y="14552"/>
                    <a:pt x="19782" y="13582"/>
                    <a:pt x="19610" y="13020"/>
                  </a:cubicBezTo>
                  <a:cubicBezTo>
                    <a:pt x="19437" y="12460"/>
                    <a:pt x="18618" y="12562"/>
                    <a:pt x="18532" y="12358"/>
                  </a:cubicBezTo>
                  <a:cubicBezTo>
                    <a:pt x="18446" y="12154"/>
                    <a:pt x="18576" y="11439"/>
                    <a:pt x="18359" y="10878"/>
                  </a:cubicBezTo>
                  <a:cubicBezTo>
                    <a:pt x="18144" y="10316"/>
                    <a:pt x="18532" y="9806"/>
                    <a:pt x="18359" y="9500"/>
                  </a:cubicBezTo>
                  <a:cubicBezTo>
                    <a:pt x="18187" y="9195"/>
                    <a:pt x="18446" y="8582"/>
                    <a:pt x="18489" y="8377"/>
                  </a:cubicBezTo>
                  <a:cubicBezTo>
                    <a:pt x="18532" y="8173"/>
                    <a:pt x="18962" y="7868"/>
                    <a:pt x="18920" y="7358"/>
                  </a:cubicBezTo>
                  <a:cubicBezTo>
                    <a:pt x="18894" y="7049"/>
                    <a:pt x="19025" y="6855"/>
                    <a:pt x="19162" y="6770"/>
                  </a:cubicBezTo>
                  <a:cubicBezTo>
                    <a:pt x="19014" y="6253"/>
                    <a:pt x="18967" y="5349"/>
                    <a:pt x="18967" y="5188"/>
                  </a:cubicBezTo>
                  <a:cubicBezTo>
                    <a:pt x="18967" y="4998"/>
                    <a:pt x="18451" y="4998"/>
                    <a:pt x="18193" y="5035"/>
                  </a:cubicBezTo>
                  <a:cubicBezTo>
                    <a:pt x="17934" y="5074"/>
                    <a:pt x="17708" y="4310"/>
                    <a:pt x="17450" y="4310"/>
                  </a:cubicBezTo>
                  <a:cubicBezTo>
                    <a:pt x="17192" y="4310"/>
                    <a:pt x="16966" y="4081"/>
                    <a:pt x="16966" y="3852"/>
                  </a:cubicBezTo>
                  <a:cubicBezTo>
                    <a:pt x="16966" y="3622"/>
                    <a:pt x="16352" y="3469"/>
                    <a:pt x="16030" y="3507"/>
                  </a:cubicBezTo>
                  <a:cubicBezTo>
                    <a:pt x="15707" y="3545"/>
                    <a:pt x="15642" y="3201"/>
                    <a:pt x="15512" y="3201"/>
                  </a:cubicBezTo>
                  <a:cubicBezTo>
                    <a:pt x="15383" y="3201"/>
                    <a:pt x="14868" y="3010"/>
                    <a:pt x="14705" y="2781"/>
                  </a:cubicBezTo>
                  <a:cubicBezTo>
                    <a:pt x="14544" y="2551"/>
                    <a:pt x="13608" y="2476"/>
                    <a:pt x="13447" y="2742"/>
                  </a:cubicBezTo>
                  <a:cubicBezTo>
                    <a:pt x="13285" y="3010"/>
                    <a:pt x="12962" y="2857"/>
                    <a:pt x="12671" y="2857"/>
                  </a:cubicBezTo>
                  <a:cubicBezTo>
                    <a:pt x="12381" y="2857"/>
                    <a:pt x="11864" y="3393"/>
                    <a:pt x="11703" y="3659"/>
                  </a:cubicBezTo>
                  <a:cubicBezTo>
                    <a:pt x="11604" y="3824"/>
                    <a:pt x="11143" y="3858"/>
                    <a:pt x="10800" y="3862"/>
                  </a:cubicBezTo>
                  <a:cubicBezTo>
                    <a:pt x="10814" y="4191"/>
                    <a:pt x="10814" y="4455"/>
                    <a:pt x="10766" y="4539"/>
                  </a:cubicBezTo>
                  <a:cubicBezTo>
                    <a:pt x="10598" y="4840"/>
                    <a:pt x="9346" y="5112"/>
                    <a:pt x="8409" y="5150"/>
                  </a:cubicBezTo>
                  <a:cubicBezTo>
                    <a:pt x="7473" y="5188"/>
                    <a:pt x="7408" y="3737"/>
                    <a:pt x="6408" y="3737"/>
                  </a:cubicBezTo>
                  <a:cubicBezTo>
                    <a:pt x="5680" y="3737"/>
                    <a:pt x="5125" y="2949"/>
                    <a:pt x="5087" y="2210"/>
                  </a:cubicBezTo>
                  <a:cubicBezTo>
                    <a:pt x="4655" y="2015"/>
                    <a:pt x="4245" y="1681"/>
                    <a:pt x="4305" y="1540"/>
                  </a:cubicBezTo>
                  <a:cubicBezTo>
                    <a:pt x="4391" y="1337"/>
                    <a:pt x="4606" y="60"/>
                    <a:pt x="4089" y="366"/>
                  </a:cubicBezTo>
                  <a:cubicBezTo>
                    <a:pt x="3572" y="673"/>
                    <a:pt x="2839" y="1642"/>
                    <a:pt x="1891" y="1489"/>
                  </a:cubicBezTo>
                  <a:cubicBezTo>
                    <a:pt x="942" y="1336"/>
                    <a:pt x="1631" y="1234"/>
                    <a:pt x="1157" y="979"/>
                  </a:cubicBezTo>
                  <a:cubicBezTo>
                    <a:pt x="683" y="724"/>
                    <a:pt x="985" y="111"/>
                    <a:pt x="511" y="9"/>
                  </a:cubicBezTo>
                  <a:cubicBezTo>
                    <a:pt x="37" y="-93"/>
                    <a:pt x="381" y="673"/>
                    <a:pt x="123" y="673"/>
                  </a:cubicBezTo>
                  <a:cubicBezTo>
                    <a:pt x="-136" y="673"/>
                    <a:pt x="80" y="1540"/>
                    <a:pt x="166" y="1744"/>
                  </a:cubicBezTo>
                  <a:cubicBezTo>
                    <a:pt x="253" y="1948"/>
                    <a:pt x="-7" y="3071"/>
                    <a:pt x="166" y="3121"/>
                  </a:cubicBezTo>
                  <a:cubicBezTo>
                    <a:pt x="339" y="3172"/>
                    <a:pt x="726" y="3989"/>
                    <a:pt x="683" y="4143"/>
                  </a:cubicBezTo>
                  <a:cubicBezTo>
                    <a:pt x="640" y="4296"/>
                    <a:pt x="1071" y="4806"/>
                    <a:pt x="1071" y="5162"/>
                  </a:cubicBezTo>
                  <a:cubicBezTo>
                    <a:pt x="1071" y="5520"/>
                    <a:pt x="1459" y="5929"/>
                    <a:pt x="1675" y="5929"/>
                  </a:cubicBezTo>
                  <a:cubicBezTo>
                    <a:pt x="1891" y="5929"/>
                    <a:pt x="2192" y="6082"/>
                    <a:pt x="2106" y="6387"/>
                  </a:cubicBezTo>
                  <a:cubicBezTo>
                    <a:pt x="2019" y="6694"/>
                    <a:pt x="2235" y="7153"/>
                    <a:pt x="1977" y="7153"/>
                  </a:cubicBezTo>
                  <a:cubicBezTo>
                    <a:pt x="1718" y="7153"/>
                    <a:pt x="1760" y="8021"/>
                    <a:pt x="1546" y="8173"/>
                  </a:cubicBezTo>
                  <a:cubicBezTo>
                    <a:pt x="1330" y="8326"/>
                    <a:pt x="1503" y="9245"/>
                    <a:pt x="1675" y="9347"/>
                  </a:cubicBezTo>
                  <a:cubicBezTo>
                    <a:pt x="1848" y="9449"/>
                    <a:pt x="2235" y="9704"/>
                    <a:pt x="2192" y="10061"/>
                  </a:cubicBezTo>
                  <a:cubicBezTo>
                    <a:pt x="2148" y="10419"/>
                    <a:pt x="3098" y="10979"/>
                    <a:pt x="3400" y="11030"/>
                  </a:cubicBezTo>
                  <a:cubicBezTo>
                    <a:pt x="3701" y="11081"/>
                    <a:pt x="3744" y="11592"/>
                    <a:pt x="3917" y="11796"/>
                  </a:cubicBezTo>
                  <a:cubicBezTo>
                    <a:pt x="4089" y="12000"/>
                    <a:pt x="3787" y="12409"/>
                    <a:pt x="3830" y="12663"/>
                  </a:cubicBezTo>
                  <a:cubicBezTo>
                    <a:pt x="3873" y="12919"/>
                    <a:pt x="4261" y="13123"/>
                    <a:pt x="4219" y="13531"/>
                  </a:cubicBezTo>
                  <a:cubicBezTo>
                    <a:pt x="4193" y="13778"/>
                    <a:pt x="4543" y="14190"/>
                    <a:pt x="4835" y="14548"/>
                  </a:cubicBezTo>
                  <a:cubicBezTo>
                    <a:pt x="4931" y="14513"/>
                    <a:pt x="5024" y="14492"/>
                    <a:pt x="5100" y="14492"/>
                  </a:cubicBezTo>
                  <a:cubicBezTo>
                    <a:pt x="5391" y="14492"/>
                    <a:pt x="5375" y="14111"/>
                    <a:pt x="5600" y="14341"/>
                  </a:cubicBezTo>
                  <a:cubicBezTo>
                    <a:pt x="5827" y="14570"/>
                    <a:pt x="6132" y="14320"/>
                    <a:pt x="6359" y="14302"/>
                  </a:cubicBezTo>
                  <a:cubicBezTo>
                    <a:pt x="6585" y="14283"/>
                    <a:pt x="7199" y="15659"/>
                    <a:pt x="7473" y="16327"/>
                  </a:cubicBezTo>
                  <a:cubicBezTo>
                    <a:pt x="7748" y="16996"/>
                    <a:pt x="7731" y="17226"/>
                    <a:pt x="8103" y="17512"/>
                  </a:cubicBezTo>
                  <a:cubicBezTo>
                    <a:pt x="8474" y="17799"/>
                    <a:pt x="8894" y="17645"/>
                    <a:pt x="9426" y="18295"/>
                  </a:cubicBezTo>
                  <a:cubicBezTo>
                    <a:pt x="9959" y="18945"/>
                    <a:pt x="11331" y="19385"/>
                    <a:pt x="11912" y="19422"/>
                  </a:cubicBezTo>
                  <a:cubicBezTo>
                    <a:pt x="12493" y="19461"/>
                    <a:pt x="12929" y="18677"/>
                    <a:pt x="13673" y="18849"/>
                  </a:cubicBezTo>
                  <a:cubicBezTo>
                    <a:pt x="14414" y="19021"/>
                    <a:pt x="14237" y="20148"/>
                    <a:pt x="14512" y="20550"/>
                  </a:cubicBezTo>
                  <a:cubicBezTo>
                    <a:pt x="14786" y="20951"/>
                    <a:pt x="17805" y="21219"/>
                    <a:pt x="18322" y="21391"/>
                  </a:cubicBezTo>
                  <a:cubicBezTo>
                    <a:pt x="18510" y="21454"/>
                    <a:pt x="18962" y="21493"/>
                    <a:pt x="19465" y="21507"/>
                  </a:cubicBezTo>
                  <a:cubicBezTo>
                    <a:pt x="19453" y="21380"/>
                    <a:pt x="19443" y="21265"/>
                    <a:pt x="19437" y="21185"/>
                  </a:cubicBezTo>
                  <a:cubicBezTo>
                    <a:pt x="19394" y="20572"/>
                    <a:pt x="19782" y="20062"/>
                    <a:pt x="20127" y="19859"/>
                  </a:cubicBezTo>
                  <a:cubicBezTo>
                    <a:pt x="20472" y="19654"/>
                    <a:pt x="20773" y="19552"/>
                    <a:pt x="21119" y="19501"/>
                  </a:cubicBezTo>
                  <a:cubicBezTo>
                    <a:pt x="21464" y="19450"/>
                    <a:pt x="21119" y="18634"/>
                    <a:pt x="20860" y="18532"/>
                  </a:cubicBezTo>
                  <a:close/>
                </a:path>
              </a:pathLst>
            </a:custGeom>
            <a:solidFill>
              <a:srgbClr val="E5E7EB"/>
            </a:solidFill>
            <a:ln w="6350" cap="flat">
              <a:solidFill>
                <a:srgbClr val="A6AAA9"/>
              </a:solidFill>
              <a:prstDash val="solid"/>
              <a:round/>
            </a:ln>
            <a:effectLst/>
          </p:spPr>
          <p:txBody>
            <a:bodyPr wrap="square" lIns="19050" tIns="19050" rIns="19050" bIns="19050" numCol="1" anchor="ctr">
              <a:noAutofit/>
            </a:bodyPr>
            <a:lstStyle/>
            <a:p>
              <a:endParaRPr sz="2000"/>
            </a:p>
          </p:txBody>
        </p:sp>
        <p:sp>
          <p:nvSpPr>
            <p:cNvPr id="366" name="Shape 3395">
              <a:extLst>
                <a:ext uri="{FF2B5EF4-FFF2-40B4-BE49-F238E27FC236}">
                  <a16:creationId xmlns:a16="http://schemas.microsoft.com/office/drawing/2014/main" id="{91D2F91F-46EB-455C-B3AE-5D76F70E778A}"/>
                </a:ext>
              </a:extLst>
            </p:cNvPr>
            <p:cNvSpPr/>
            <p:nvPr/>
          </p:nvSpPr>
          <p:spPr>
            <a:xfrm>
              <a:off x="12909460" y="3147676"/>
              <a:ext cx="2438505" cy="113528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64" h="21329" extrusionOk="0">
                  <a:moveTo>
                    <a:pt x="16936" y="13503"/>
                  </a:moveTo>
                  <a:cubicBezTo>
                    <a:pt x="16498" y="13503"/>
                    <a:pt x="15525" y="13037"/>
                    <a:pt x="15133" y="13937"/>
                  </a:cubicBezTo>
                  <a:cubicBezTo>
                    <a:pt x="14741" y="14836"/>
                    <a:pt x="15024" y="15303"/>
                    <a:pt x="14851" y="15369"/>
                  </a:cubicBezTo>
                  <a:cubicBezTo>
                    <a:pt x="14666" y="15441"/>
                    <a:pt x="14569" y="14003"/>
                    <a:pt x="14788" y="13537"/>
                  </a:cubicBezTo>
                  <a:cubicBezTo>
                    <a:pt x="15008" y="13071"/>
                    <a:pt x="15714" y="12871"/>
                    <a:pt x="16152" y="13104"/>
                  </a:cubicBezTo>
                  <a:cubicBezTo>
                    <a:pt x="16592" y="13338"/>
                    <a:pt x="17375" y="12905"/>
                    <a:pt x="17485" y="12972"/>
                  </a:cubicBezTo>
                  <a:cubicBezTo>
                    <a:pt x="17595" y="13037"/>
                    <a:pt x="17376" y="13503"/>
                    <a:pt x="16936" y="13503"/>
                  </a:cubicBezTo>
                  <a:close/>
                  <a:moveTo>
                    <a:pt x="8033" y="13623"/>
                  </a:moveTo>
                  <a:cubicBezTo>
                    <a:pt x="7971" y="13806"/>
                    <a:pt x="7351" y="13465"/>
                    <a:pt x="7299" y="13196"/>
                  </a:cubicBezTo>
                  <a:cubicBezTo>
                    <a:pt x="7243" y="12908"/>
                    <a:pt x="8169" y="13231"/>
                    <a:pt x="8033" y="13623"/>
                  </a:cubicBezTo>
                  <a:close/>
                  <a:moveTo>
                    <a:pt x="21452" y="8741"/>
                  </a:moveTo>
                  <a:cubicBezTo>
                    <a:pt x="21437" y="8508"/>
                    <a:pt x="21342" y="8607"/>
                    <a:pt x="21264" y="8707"/>
                  </a:cubicBezTo>
                  <a:cubicBezTo>
                    <a:pt x="21186" y="8806"/>
                    <a:pt x="20934" y="8874"/>
                    <a:pt x="20841" y="8874"/>
                  </a:cubicBezTo>
                  <a:cubicBezTo>
                    <a:pt x="20746" y="8874"/>
                    <a:pt x="20574" y="8607"/>
                    <a:pt x="20574" y="8407"/>
                  </a:cubicBezTo>
                  <a:cubicBezTo>
                    <a:pt x="20574" y="8207"/>
                    <a:pt x="20554" y="7983"/>
                    <a:pt x="20460" y="7983"/>
                  </a:cubicBezTo>
                  <a:cubicBezTo>
                    <a:pt x="20366" y="7983"/>
                    <a:pt x="20225" y="7882"/>
                    <a:pt x="20131" y="7408"/>
                  </a:cubicBezTo>
                  <a:cubicBezTo>
                    <a:pt x="20037" y="6933"/>
                    <a:pt x="19896" y="6933"/>
                    <a:pt x="19790" y="6809"/>
                  </a:cubicBezTo>
                  <a:cubicBezTo>
                    <a:pt x="19684" y="6683"/>
                    <a:pt x="19390" y="7033"/>
                    <a:pt x="19261" y="7133"/>
                  </a:cubicBezTo>
                  <a:cubicBezTo>
                    <a:pt x="19131" y="7233"/>
                    <a:pt x="18908" y="7033"/>
                    <a:pt x="18744" y="6958"/>
                  </a:cubicBezTo>
                  <a:cubicBezTo>
                    <a:pt x="18579" y="6883"/>
                    <a:pt x="18485" y="6259"/>
                    <a:pt x="18332" y="6334"/>
                  </a:cubicBezTo>
                  <a:cubicBezTo>
                    <a:pt x="18179" y="6409"/>
                    <a:pt x="18144" y="7058"/>
                    <a:pt x="18026" y="7058"/>
                  </a:cubicBezTo>
                  <a:cubicBezTo>
                    <a:pt x="17908" y="7058"/>
                    <a:pt x="17697" y="5759"/>
                    <a:pt x="17473" y="5034"/>
                  </a:cubicBezTo>
                  <a:cubicBezTo>
                    <a:pt x="17250" y="4310"/>
                    <a:pt x="16850" y="2861"/>
                    <a:pt x="16498" y="2586"/>
                  </a:cubicBezTo>
                  <a:cubicBezTo>
                    <a:pt x="16145" y="2311"/>
                    <a:pt x="16250" y="1936"/>
                    <a:pt x="16345" y="1737"/>
                  </a:cubicBezTo>
                  <a:cubicBezTo>
                    <a:pt x="16438" y="1537"/>
                    <a:pt x="16133" y="1487"/>
                    <a:pt x="15992" y="1662"/>
                  </a:cubicBezTo>
                  <a:cubicBezTo>
                    <a:pt x="15851" y="1836"/>
                    <a:pt x="15674" y="2161"/>
                    <a:pt x="15510" y="2236"/>
                  </a:cubicBezTo>
                  <a:cubicBezTo>
                    <a:pt x="15345" y="2311"/>
                    <a:pt x="15110" y="2861"/>
                    <a:pt x="14933" y="2736"/>
                  </a:cubicBezTo>
                  <a:cubicBezTo>
                    <a:pt x="14757" y="2611"/>
                    <a:pt x="14675" y="3211"/>
                    <a:pt x="14534" y="2936"/>
                  </a:cubicBezTo>
                  <a:cubicBezTo>
                    <a:pt x="14393" y="2661"/>
                    <a:pt x="14722" y="2461"/>
                    <a:pt x="14722" y="2212"/>
                  </a:cubicBezTo>
                  <a:cubicBezTo>
                    <a:pt x="14722" y="1962"/>
                    <a:pt x="14498" y="2287"/>
                    <a:pt x="14440" y="2137"/>
                  </a:cubicBezTo>
                  <a:cubicBezTo>
                    <a:pt x="14381" y="1987"/>
                    <a:pt x="14192" y="1836"/>
                    <a:pt x="14192" y="2062"/>
                  </a:cubicBezTo>
                  <a:cubicBezTo>
                    <a:pt x="14192" y="2287"/>
                    <a:pt x="14040" y="2161"/>
                    <a:pt x="14040" y="1987"/>
                  </a:cubicBezTo>
                  <a:cubicBezTo>
                    <a:pt x="14040" y="1812"/>
                    <a:pt x="13934" y="1487"/>
                    <a:pt x="13840" y="1712"/>
                  </a:cubicBezTo>
                  <a:cubicBezTo>
                    <a:pt x="13746" y="1936"/>
                    <a:pt x="13428" y="2062"/>
                    <a:pt x="13358" y="1887"/>
                  </a:cubicBezTo>
                  <a:cubicBezTo>
                    <a:pt x="13287" y="1712"/>
                    <a:pt x="13405" y="1637"/>
                    <a:pt x="13417" y="1412"/>
                  </a:cubicBezTo>
                  <a:cubicBezTo>
                    <a:pt x="13428" y="1187"/>
                    <a:pt x="13299" y="888"/>
                    <a:pt x="13322" y="613"/>
                  </a:cubicBezTo>
                  <a:cubicBezTo>
                    <a:pt x="13346" y="338"/>
                    <a:pt x="13099" y="63"/>
                    <a:pt x="12981" y="162"/>
                  </a:cubicBezTo>
                  <a:cubicBezTo>
                    <a:pt x="12864" y="263"/>
                    <a:pt x="12699" y="162"/>
                    <a:pt x="12570" y="38"/>
                  </a:cubicBezTo>
                  <a:cubicBezTo>
                    <a:pt x="12441" y="-87"/>
                    <a:pt x="11935" y="113"/>
                    <a:pt x="11911" y="363"/>
                  </a:cubicBezTo>
                  <a:cubicBezTo>
                    <a:pt x="11888" y="613"/>
                    <a:pt x="11253" y="813"/>
                    <a:pt x="11135" y="912"/>
                  </a:cubicBezTo>
                  <a:cubicBezTo>
                    <a:pt x="11018" y="1012"/>
                    <a:pt x="10547" y="1162"/>
                    <a:pt x="10383" y="1212"/>
                  </a:cubicBezTo>
                  <a:cubicBezTo>
                    <a:pt x="10218" y="1262"/>
                    <a:pt x="10053" y="1562"/>
                    <a:pt x="9842" y="1562"/>
                  </a:cubicBezTo>
                  <a:cubicBezTo>
                    <a:pt x="9630" y="1562"/>
                    <a:pt x="9230" y="1612"/>
                    <a:pt x="9042" y="1911"/>
                  </a:cubicBezTo>
                  <a:cubicBezTo>
                    <a:pt x="8854" y="2212"/>
                    <a:pt x="8548" y="1962"/>
                    <a:pt x="8407" y="2062"/>
                  </a:cubicBezTo>
                  <a:cubicBezTo>
                    <a:pt x="8266" y="2161"/>
                    <a:pt x="8031" y="2012"/>
                    <a:pt x="7960" y="2112"/>
                  </a:cubicBezTo>
                  <a:cubicBezTo>
                    <a:pt x="7889" y="2212"/>
                    <a:pt x="7913" y="2811"/>
                    <a:pt x="7984" y="3061"/>
                  </a:cubicBezTo>
                  <a:cubicBezTo>
                    <a:pt x="8054" y="3311"/>
                    <a:pt x="8431" y="3411"/>
                    <a:pt x="8454" y="3561"/>
                  </a:cubicBezTo>
                  <a:cubicBezTo>
                    <a:pt x="8477" y="3710"/>
                    <a:pt x="8078" y="3710"/>
                    <a:pt x="7889" y="3760"/>
                  </a:cubicBezTo>
                  <a:cubicBezTo>
                    <a:pt x="7702" y="3811"/>
                    <a:pt x="7749" y="4310"/>
                    <a:pt x="7795" y="4560"/>
                  </a:cubicBezTo>
                  <a:cubicBezTo>
                    <a:pt x="7843" y="4810"/>
                    <a:pt x="7607" y="5060"/>
                    <a:pt x="7466" y="5159"/>
                  </a:cubicBezTo>
                  <a:cubicBezTo>
                    <a:pt x="7325" y="5259"/>
                    <a:pt x="7466" y="5759"/>
                    <a:pt x="7607" y="5759"/>
                  </a:cubicBezTo>
                  <a:cubicBezTo>
                    <a:pt x="7749" y="5759"/>
                    <a:pt x="7866" y="6009"/>
                    <a:pt x="7984" y="6009"/>
                  </a:cubicBezTo>
                  <a:cubicBezTo>
                    <a:pt x="8101" y="6009"/>
                    <a:pt x="8125" y="6508"/>
                    <a:pt x="8125" y="6809"/>
                  </a:cubicBezTo>
                  <a:cubicBezTo>
                    <a:pt x="8125" y="7108"/>
                    <a:pt x="7984" y="7208"/>
                    <a:pt x="7795" y="7208"/>
                  </a:cubicBezTo>
                  <a:cubicBezTo>
                    <a:pt x="7607" y="7208"/>
                    <a:pt x="7513" y="6908"/>
                    <a:pt x="7396" y="6858"/>
                  </a:cubicBezTo>
                  <a:cubicBezTo>
                    <a:pt x="7278" y="6809"/>
                    <a:pt x="7302" y="7308"/>
                    <a:pt x="7207" y="7408"/>
                  </a:cubicBezTo>
                  <a:cubicBezTo>
                    <a:pt x="7114" y="7508"/>
                    <a:pt x="7090" y="7058"/>
                    <a:pt x="6949" y="7058"/>
                  </a:cubicBezTo>
                  <a:cubicBezTo>
                    <a:pt x="6808" y="7058"/>
                    <a:pt x="6643" y="7008"/>
                    <a:pt x="6596" y="6708"/>
                  </a:cubicBezTo>
                  <a:cubicBezTo>
                    <a:pt x="6549" y="6409"/>
                    <a:pt x="6220" y="6358"/>
                    <a:pt x="6079" y="6659"/>
                  </a:cubicBezTo>
                  <a:cubicBezTo>
                    <a:pt x="5938" y="6958"/>
                    <a:pt x="5891" y="6809"/>
                    <a:pt x="5773" y="6608"/>
                  </a:cubicBezTo>
                  <a:cubicBezTo>
                    <a:pt x="5655" y="6409"/>
                    <a:pt x="5302" y="6708"/>
                    <a:pt x="5256" y="6958"/>
                  </a:cubicBezTo>
                  <a:cubicBezTo>
                    <a:pt x="5209" y="7208"/>
                    <a:pt x="4950" y="7308"/>
                    <a:pt x="4762" y="7058"/>
                  </a:cubicBezTo>
                  <a:cubicBezTo>
                    <a:pt x="4573" y="6809"/>
                    <a:pt x="4456" y="6708"/>
                    <a:pt x="4456" y="7058"/>
                  </a:cubicBezTo>
                  <a:cubicBezTo>
                    <a:pt x="4456" y="7408"/>
                    <a:pt x="4315" y="7108"/>
                    <a:pt x="4315" y="6908"/>
                  </a:cubicBezTo>
                  <a:cubicBezTo>
                    <a:pt x="4315" y="6708"/>
                    <a:pt x="4009" y="6309"/>
                    <a:pt x="3868" y="6109"/>
                  </a:cubicBezTo>
                  <a:cubicBezTo>
                    <a:pt x="3727" y="5909"/>
                    <a:pt x="3280" y="5909"/>
                    <a:pt x="3256" y="5709"/>
                  </a:cubicBezTo>
                  <a:cubicBezTo>
                    <a:pt x="3233" y="5509"/>
                    <a:pt x="2951" y="5359"/>
                    <a:pt x="2880" y="5709"/>
                  </a:cubicBezTo>
                  <a:cubicBezTo>
                    <a:pt x="2810" y="6059"/>
                    <a:pt x="2692" y="5809"/>
                    <a:pt x="2598" y="5709"/>
                  </a:cubicBezTo>
                  <a:cubicBezTo>
                    <a:pt x="2504" y="5609"/>
                    <a:pt x="2292" y="5859"/>
                    <a:pt x="2198" y="5959"/>
                  </a:cubicBezTo>
                  <a:cubicBezTo>
                    <a:pt x="2104" y="6059"/>
                    <a:pt x="1798" y="6508"/>
                    <a:pt x="1634" y="6508"/>
                  </a:cubicBezTo>
                  <a:cubicBezTo>
                    <a:pt x="1469" y="6508"/>
                    <a:pt x="1563" y="6958"/>
                    <a:pt x="1352" y="7058"/>
                  </a:cubicBezTo>
                  <a:cubicBezTo>
                    <a:pt x="1140" y="7158"/>
                    <a:pt x="1187" y="7458"/>
                    <a:pt x="1210" y="7658"/>
                  </a:cubicBezTo>
                  <a:cubicBezTo>
                    <a:pt x="1234" y="7858"/>
                    <a:pt x="1352" y="8207"/>
                    <a:pt x="1163" y="8357"/>
                  </a:cubicBezTo>
                  <a:cubicBezTo>
                    <a:pt x="975" y="8507"/>
                    <a:pt x="904" y="7858"/>
                    <a:pt x="740" y="7608"/>
                  </a:cubicBezTo>
                  <a:cubicBezTo>
                    <a:pt x="575" y="7358"/>
                    <a:pt x="434" y="7658"/>
                    <a:pt x="434" y="8007"/>
                  </a:cubicBezTo>
                  <a:cubicBezTo>
                    <a:pt x="434" y="8357"/>
                    <a:pt x="246" y="8357"/>
                    <a:pt x="152" y="8707"/>
                  </a:cubicBezTo>
                  <a:cubicBezTo>
                    <a:pt x="58" y="9056"/>
                    <a:pt x="317" y="9107"/>
                    <a:pt x="317" y="9257"/>
                  </a:cubicBezTo>
                  <a:cubicBezTo>
                    <a:pt x="317" y="9407"/>
                    <a:pt x="175" y="9556"/>
                    <a:pt x="129" y="9606"/>
                  </a:cubicBezTo>
                  <a:cubicBezTo>
                    <a:pt x="82" y="9657"/>
                    <a:pt x="-36" y="10156"/>
                    <a:pt x="11" y="10306"/>
                  </a:cubicBezTo>
                  <a:cubicBezTo>
                    <a:pt x="58" y="10456"/>
                    <a:pt x="340" y="10406"/>
                    <a:pt x="317" y="10755"/>
                  </a:cubicBezTo>
                  <a:cubicBezTo>
                    <a:pt x="293" y="11105"/>
                    <a:pt x="270" y="11455"/>
                    <a:pt x="411" y="11355"/>
                  </a:cubicBezTo>
                  <a:cubicBezTo>
                    <a:pt x="552" y="11255"/>
                    <a:pt x="693" y="11305"/>
                    <a:pt x="787" y="11305"/>
                  </a:cubicBezTo>
                  <a:cubicBezTo>
                    <a:pt x="881" y="11305"/>
                    <a:pt x="952" y="11705"/>
                    <a:pt x="1116" y="12105"/>
                  </a:cubicBezTo>
                  <a:cubicBezTo>
                    <a:pt x="1281" y="12504"/>
                    <a:pt x="1352" y="12704"/>
                    <a:pt x="1187" y="12804"/>
                  </a:cubicBezTo>
                  <a:cubicBezTo>
                    <a:pt x="1022" y="12904"/>
                    <a:pt x="1093" y="13104"/>
                    <a:pt x="1305" y="13304"/>
                  </a:cubicBezTo>
                  <a:cubicBezTo>
                    <a:pt x="1360" y="13357"/>
                    <a:pt x="1419" y="13437"/>
                    <a:pt x="1476" y="13521"/>
                  </a:cubicBezTo>
                  <a:cubicBezTo>
                    <a:pt x="1510" y="13473"/>
                    <a:pt x="1543" y="13424"/>
                    <a:pt x="1571" y="13370"/>
                  </a:cubicBezTo>
                  <a:cubicBezTo>
                    <a:pt x="1838" y="12871"/>
                    <a:pt x="2324" y="12404"/>
                    <a:pt x="2684" y="12604"/>
                  </a:cubicBezTo>
                  <a:cubicBezTo>
                    <a:pt x="3045" y="12804"/>
                    <a:pt x="3343" y="12471"/>
                    <a:pt x="3500" y="12938"/>
                  </a:cubicBezTo>
                  <a:cubicBezTo>
                    <a:pt x="3656" y="13403"/>
                    <a:pt x="3499" y="14270"/>
                    <a:pt x="3562" y="14603"/>
                  </a:cubicBezTo>
                  <a:cubicBezTo>
                    <a:pt x="3625" y="14936"/>
                    <a:pt x="3280" y="14970"/>
                    <a:pt x="3045" y="14902"/>
                  </a:cubicBezTo>
                  <a:cubicBezTo>
                    <a:pt x="2810" y="14836"/>
                    <a:pt x="2323" y="15103"/>
                    <a:pt x="2386" y="15402"/>
                  </a:cubicBezTo>
                  <a:cubicBezTo>
                    <a:pt x="2449" y="15702"/>
                    <a:pt x="2622" y="16402"/>
                    <a:pt x="2308" y="16035"/>
                  </a:cubicBezTo>
                  <a:cubicBezTo>
                    <a:pt x="1995" y="15669"/>
                    <a:pt x="1869" y="16401"/>
                    <a:pt x="2042" y="16401"/>
                  </a:cubicBezTo>
                  <a:cubicBezTo>
                    <a:pt x="2214" y="16401"/>
                    <a:pt x="2449" y="16835"/>
                    <a:pt x="2449" y="17134"/>
                  </a:cubicBezTo>
                  <a:cubicBezTo>
                    <a:pt x="2449" y="17434"/>
                    <a:pt x="2465" y="18100"/>
                    <a:pt x="2622" y="18000"/>
                  </a:cubicBezTo>
                  <a:cubicBezTo>
                    <a:pt x="2778" y="17901"/>
                    <a:pt x="2778" y="18500"/>
                    <a:pt x="2998" y="18467"/>
                  </a:cubicBezTo>
                  <a:cubicBezTo>
                    <a:pt x="3218" y="18434"/>
                    <a:pt x="3421" y="18600"/>
                    <a:pt x="3249" y="19033"/>
                  </a:cubicBezTo>
                  <a:cubicBezTo>
                    <a:pt x="3076" y="19467"/>
                    <a:pt x="3358" y="20665"/>
                    <a:pt x="3421" y="20399"/>
                  </a:cubicBezTo>
                  <a:cubicBezTo>
                    <a:pt x="3461" y="20232"/>
                    <a:pt x="3426" y="19868"/>
                    <a:pt x="3488" y="19636"/>
                  </a:cubicBezTo>
                  <a:cubicBezTo>
                    <a:pt x="3365" y="19024"/>
                    <a:pt x="3885" y="19022"/>
                    <a:pt x="4036" y="19022"/>
                  </a:cubicBezTo>
                  <a:cubicBezTo>
                    <a:pt x="4203" y="19022"/>
                    <a:pt x="4496" y="19555"/>
                    <a:pt x="4684" y="20090"/>
                  </a:cubicBezTo>
                  <a:cubicBezTo>
                    <a:pt x="4873" y="20623"/>
                    <a:pt x="5061" y="20268"/>
                    <a:pt x="5061" y="20268"/>
                  </a:cubicBezTo>
                  <a:lnTo>
                    <a:pt x="5124" y="15286"/>
                  </a:lnTo>
                  <a:lnTo>
                    <a:pt x="6465" y="14527"/>
                  </a:lnTo>
                  <a:cubicBezTo>
                    <a:pt x="6478" y="14455"/>
                    <a:pt x="6493" y="14390"/>
                    <a:pt x="6510" y="14337"/>
                  </a:cubicBezTo>
                  <a:cubicBezTo>
                    <a:pt x="6682" y="13803"/>
                    <a:pt x="6915" y="14244"/>
                    <a:pt x="6996" y="14370"/>
                  </a:cubicBezTo>
                  <a:cubicBezTo>
                    <a:pt x="7064" y="14475"/>
                    <a:pt x="7027" y="13804"/>
                    <a:pt x="7215" y="13837"/>
                  </a:cubicBezTo>
                  <a:cubicBezTo>
                    <a:pt x="7403" y="13870"/>
                    <a:pt x="7200" y="14503"/>
                    <a:pt x="7341" y="14503"/>
                  </a:cubicBezTo>
                  <a:cubicBezTo>
                    <a:pt x="7451" y="14503"/>
                    <a:pt x="7702" y="15331"/>
                    <a:pt x="7623" y="15981"/>
                  </a:cubicBezTo>
                  <a:cubicBezTo>
                    <a:pt x="7832" y="16346"/>
                    <a:pt x="8210" y="17204"/>
                    <a:pt x="8243" y="17421"/>
                  </a:cubicBezTo>
                  <a:cubicBezTo>
                    <a:pt x="8285" y="17687"/>
                    <a:pt x="8830" y="17243"/>
                    <a:pt x="8934" y="17331"/>
                  </a:cubicBezTo>
                  <a:cubicBezTo>
                    <a:pt x="9039" y="17421"/>
                    <a:pt x="9856" y="17421"/>
                    <a:pt x="10002" y="17421"/>
                  </a:cubicBezTo>
                  <a:cubicBezTo>
                    <a:pt x="10149" y="17421"/>
                    <a:pt x="10253" y="17998"/>
                    <a:pt x="10421" y="18088"/>
                  </a:cubicBezTo>
                  <a:cubicBezTo>
                    <a:pt x="10588" y="18177"/>
                    <a:pt x="10526" y="18755"/>
                    <a:pt x="10546" y="19155"/>
                  </a:cubicBezTo>
                  <a:cubicBezTo>
                    <a:pt x="10568" y="19555"/>
                    <a:pt x="10819" y="19956"/>
                    <a:pt x="10840" y="20313"/>
                  </a:cubicBezTo>
                  <a:cubicBezTo>
                    <a:pt x="10861" y="20667"/>
                    <a:pt x="11133" y="20490"/>
                    <a:pt x="11300" y="20579"/>
                  </a:cubicBezTo>
                  <a:cubicBezTo>
                    <a:pt x="11468" y="20668"/>
                    <a:pt x="11718" y="20801"/>
                    <a:pt x="11740" y="21157"/>
                  </a:cubicBezTo>
                  <a:cubicBezTo>
                    <a:pt x="11760" y="21513"/>
                    <a:pt x="11970" y="21246"/>
                    <a:pt x="11991" y="20978"/>
                  </a:cubicBezTo>
                  <a:cubicBezTo>
                    <a:pt x="12012" y="20713"/>
                    <a:pt x="12222" y="20357"/>
                    <a:pt x="12535" y="20090"/>
                  </a:cubicBezTo>
                  <a:cubicBezTo>
                    <a:pt x="12677" y="19969"/>
                    <a:pt x="12770" y="19970"/>
                    <a:pt x="12841" y="20027"/>
                  </a:cubicBezTo>
                  <a:cubicBezTo>
                    <a:pt x="12899" y="19708"/>
                    <a:pt x="12959" y="19438"/>
                    <a:pt x="13001" y="19399"/>
                  </a:cubicBezTo>
                  <a:cubicBezTo>
                    <a:pt x="13111" y="19300"/>
                    <a:pt x="13315" y="18967"/>
                    <a:pt x="13331" y="18634"/>
                  </a:cubicBezTo>
                  <a:cubicBezTo>
                    <a:pt x="13346" y="18301"/>
                    <a:pt x="13769" y="18301"/>
                    <a:pt x="14052" y="18600"/>
                  </a:cubicBezTo>
                  <a:cubicBezTo>
                    <a:pt x="14334" y="18900"/>
                    <a:pt x="14506" y="18901"/>
                    <a:pt x="14522" y="18434"/>
                  </a:cubicBezTo>
                  <a:cubicBezTo>
                    <a:pt x="14538" y="17967"/>
                    <a:pt x="14945" y="17834"/>
                    <a:pt x="15071" y="17967"/>
                  </a:cubicBezTo>
                  <a:cubicBezTo>
                    <a:pt x="15196" y="18100"/>
                    <a:pt x="15588" y="18568"/>
                    <a:pt x="15776" y="18400"/>
                  </a:cubicBezTo>
                  <a:cubicBezTo>
                    <a:pt x="15965" y="18234"/>
                    <a:pt x="16905" y="18434"/>
                    <a:pt x="17141" y="18568"/>
                  </a:cubicBezTo>
                  <a:cubicBezTo>
                    <a:pt x="17376" y="18699"/>
                    <a:pt x="17438" y="18367"/>
                    <a:pt x="17642" y="18867"/>
                  </a:cubicBezTo>
                  <a:cubicBezTo>
                    <a:pt x="17813" y="19287"/>
                    <a:pt x="17897" y="18909"/>
                    <a:pt x="18086" y="19232"/>
                  </a:cubicBezTo>
                  <a:cubicBezTo>
                    <a:pt x="18086" y="19105"/>
                    <a:pt x="18073" y="18945"/>
                    <a:pt x="18073" y="18774"/>
                  </a:cubicBezTo>
                  <a:cubicBezTo>
                    <a:pt x="18073" y="18450"/>
                    <a:pt x="18308" y="18175"/>
                    <a:pt x="18355" y="17925"/>
                  </a:cubicBezTo>
                  <a:cubicBezTo>
                    <a:pt x="18403" y="17676"/>
                    <a:pt x="18144" y="16926"/>
                    <a:pt x="18144" y="16676"/>
                  </a:cubicBezTo>
                  <a:cubicBezTo>
                    <a:pt x="18144" y="16426"/>
                    <a:pt x="18144" y="15827"/>
                    <a:pt x="18026" y="15702"/>
                  </a:cubicBezTo>
                  <a:cubicBezTo>
                    <a:pt x="17908" y="15577"/>
                    <a:pt x="18249" y="15252"/>
                    <a:pt x="18331" y="15261"/>
                  </a:cubicBezTo>
                  <a:cubicBezTo>
                    <a:pt x="18505" y="15279"/>
                    <a:pt x="18754" y="14893"/>
                    <a:pt x="18830" y="15053"/>
                  </a:cubicBezTo>
                  <a:cubicBezTo>
                    <a:pt x="18906" y="15215"/>
                    <a:pt x="19058" y="15261"/>
                    <a:pt x="19210" y="15261"/>
                  </a:cubicBezTo>
                  <a:cubicBezTo>
                    <a:pt x="19361" y="15261"/>
                    <a:pt x="19296" y="14893"/>
                    <a:pt x="19210" y="14731"/>
                  </a:cubicBezTo>
                  <a:cubicBezTo>
                    <a:pt x="19123" y="14569"/>
                    <a:pt x="19481" y="13071"/>
                    <a:pt x="19535" y="12564"/>
                  </a:cubicBezTo>
                  <a:cubicBezTo>
                    <a:pt x="19589" y="12056"/>
                    <a:pt x="19720" y="12518"/>
                    <a:pt x="19893" y="12564"/>
                  </a:cubicBezTo>
                  <a:cubicBezTo>
                    <a:pt x="20067" y="12609"/>
                    <a:pt x="20273" y="12540"/>
                    <a:pt x="20382" y="12656"/>
                  </a:cubicBezTo>
                  <a:cubicBezTo>
                    <a:pt x="20490" y="12770"/>
                    <a:pt x="20805" y="12518"/>
                    <a:pt x="20881" y="12264"/>
                  </a:cubicBezTo>
                  <a:cubicBezTo>
                    <a:pt x="20957" y="12010"/>
                    <a:pt x="20794" y="11941"/>
                    <a:pt x="20805" y="11364"/>
                  </a:cubicBezTo>
                  <a:cubicBezTo>
                    <a:pt x="20816" y="10788"/>
                    <a:pt x="20979" y="10511"/>
                    <a:pt x="21152" y="10511"/>
                  </a:cubicBezTo>
                  <a:cubicBezTo>
                    <a:pt x="21326" y="10511"/>
                    <a:pt x="21380" y="10166"/>
                    <a:pt x="21380" y="9889"/>
                  </a:cubicBezTo>
                  <a:cubicBezTo>
                    <a:pt x="21380" y="9639"/>
                    <a:pt x="21521" y="9481"/>
                    <a:pt x="21564" y="9164"/>
                  </a:cubicBezTo>
                  <a:cubicBezTo>
                    <a:pt x="21508" y="9037"/>
                    <a:pt x="21461" y="8869"/>
                    <a:pt x="21452" y="8741"/>
                  </a:cubicBezTo>
                  <a:close/>
                </a:path>
              </a:pathLst>
            </a:custGeom>
            <a:solidFill>
              <a:srgbClr val="E5E7EB"/>
            </a:solidFill>
            <a:ln w="6350" cap="flat">
              <a:solidFill>
                <a:srgbClr val="A6AAA9"/>
              </a:solidFill>
              <a:prstDash val="solid"/>
              <a:round/>
            </a:ln>
            <a:effectLst/>
          </p:spPr>
          <p:txBody>
            <a:bodyPr wrap="square" lIns="19050" tIns="19050" rIns="19050" bIns="19050" numCol="1" anchor="ctr">
              <a:noAutofit/>
            </a:bodyPr>
            <a:lstStyle/>
            <a:p>
              <a:endParaRPr sz="2000"/>
            </a:p>
          </p:txBody>
        </p:sp>
        <p:sp>
          <p:nvSpPr>
            <p:cNvPr id="367" name="Shape 3396">
              <a:extLst>
                <a:ext uri="{FF2B5EF4-FFF2-40B4-BE49-F238E27FC236}">
                  <a16:creationId xmlns:a16="http://schemas.microsoft.com/office/drawing/2014/main" id="{B7648BAA-542E-4BD9-AA8A-5CA9553B31D9}"/>
                </a:ext>
              </a:extLst>
            </p:cNvPr>
            <p:cNvSpPr/>
            <p:nvPr/>
          </p:nvSpPr>
          <p:spPr>
            <a:xfrm>
              <a:off x="11753983" y="836724"/>
              <a:ext cx="9774869" cy="339541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75" h="21544" extrusionOk="0">
                  <a:moveTo>
                    <a:pt x="21552" y="8410"/>
                  </a:moveTo>
                  <a:cubicBezTo>
                    <a:pt x="21513" y="8371"/>
                    <a:pt x="21388" y="8140"/>
                    <a:pt x="21356" y="8011"/>
                  </a:cubicBezTo>
                  <a:cubicBezTo>
                    <a:pt x="21325" y="7881"/>
                    <a:pt x="21174" y="7819"/>
                    <a:pt x="21174" y="7887"/>
                  </a:cubicBezTo>
                  <a:cubicBezTo>
                    <a:pt x="21174" y="7954"/>
                    <a:pt x="21125" y="7870"/>
                    <a:pt x="21114" y="7797"/>
                  </a:cubicBezTo>
                  <a:cubicBezTo>
                    <a:pt x="21102" y="7724"/>
                    <a:pt x="20943" y="7713"/>
                    <a:pt x="20941" y="7791"/>
                  </a:cubicBezTo>
                  <a:cubicBezTo>
                    <a:pt x="20939" y="7870"/>
                    <a:pt x="20979" y="7876"/>
                    <a:pt x="21002" y="7966"/>
                  </a:cubicBezTo>
                  <a:cubicBezTo>
                    <a:pt x="21026" y="8056"/>
                    <a:pt x="20971" y="8106"/>
                    <a:pt x="20982" y="8207"/>
                  </a:cubicBezTo>
                  <a:cubicBezTo>
                    <a:pt x="20994" y="8309"/>
                    <a:pt x="20924" y="8157"/>
                    <a:pt x="20898" y="8101"/>
                  </a:cubicBezTo>
                  <a:cubicBezTo>
                    <a:pt x="20873" y="8045"/>
                    <a:pt x="20885" y="7825"/>
                    <a:pt x="20893" y="7713"/>
                  </a:cubicBezTo>
                  <a:cubicBezTo>
                    <a:pt x="20900" y="7600"/>
                    <a:pt x="20848" y="7622"/>
                    <a:pt x="20842" y="7510"/>
                  </a:cubicBezTo>
                  <a:cubicBezTo>
                    <a:pt x="20836" y="7397"/>
                    <a:pt x="20660" y="7167"/>
                    <a:pt x="20585" y="7077"/>
                  </a:cubicBezTo>
                  <a:cubicBezTo>
                    <a:pt x="20511" y="6987"/>
                    <a:pt x="20415" y="6908"/>
                    <a:pt x="20390" y="6796"/>
                  </a:cubicBezTo>
                  <a:cubicBezTo>
                    <a:pt x="20364" y="6683"/>
                    <a:pt x="20231" y="6672"/>
                    <a:pt x="20180" y="6520"/>
                  </a:cubicBezTo>
                  <a:cubicBezTo>
                    <a:pt x="20129" y="6368"/>
                    <a:pt x="19906" y="6098"/>
                    <a:pt x="19810" y="6081"/>
                  </a:cubicBezTo>
                  <a:cubicBezTo>
                    <a:pt x="19715" y="6064"/>
                    <a:pt x="19736" y="5912"/>
                    <a:pt x="19689" y="5935"/>
                  </a:cubicBezTo>
                  <a:cubicBezTo>
                    <a:pt x="19642" y="5957"/>
                    <a:pt x="19441" y="5929"/>
                    <a:pt x="19378" y="5901"/>
                  </a:cubicBezTo>
                  <a:cubicBezTo>
                    <a:pt x="19315" y="5873"/>
                    <a:pt x="19302" y="6008"/>
                    <a:pt x="19257" y="5957"/>
                  </a:cubicBezTo>
                  <a:cubicBezTo>
                    <a:pt x="19212" y="5907"/>
                    <a:pt x="18979" y="5665"/>
                    <a:pt x="18951" y="5755"/>
                  </a:cubicBezTo>
                  <a:cubicBezTo>
                    <a:pt x="18924" y="5845"/>
                    <a:pt x="18936" y="5974"/>
                    <a:pt x="18908" y="5997"/>
                  </a:cubicBezTo>
                  <a:cubicBezTo>
                    <a:pt x="18881" y="6019"/>
                    <a:pt x="18908" y="6132"/>
                    <a:pt x="18973" y="6301"/>
                  </a:cubicBezTo>
                  <a:cubicBezTo>
                    <a:pt x="19038" y="6469"/>
                    <a:pt x="18998" y="6599"/>
                    <a:pt x="18940" y="6672"/>
                  </a:cubicBezTo>
                  <a:cubicBezTo>
                    <a:pt x="18881" y="6745"/>
                    <a:pt x="18787" y="6604"/>
                    <a:pt x="18758" y="6475"/>
                  </a:cubicBezTo>
                  <a:cubicBezTo>
                    <a:pt x="18728" y="6346"/>
                    <a:pt x="18648" y="6402"/>
                    <a:pt x="18629" y="6233"/>
                  </a:cubicBezTo>
                  <a:cubicBezTo>
                    <a:pt x="18609" y="6064"/>
                    <a:pt x="18652" y="6036"/>
                    <a:pt x="18691" y="6132"/>
                  </a:cubicBezTo>
                  <a:cubicBezTo>
                    <a:pt x="18730" y="6227"/>
                    <a:pt x="18783" y="6149"/>
                    <a:pt x="18789" y="6025"/>
                  </a:cubicBezTo>
                  <a:cubicBezTo>
                    <a:pt x="18795" y="5901"/>
                    <a:pt x="18683" y="5817"/>
                    <a:pt x="18623" y="5828"/>
                  </a:cubicBezTo>
                  <a:cubicBezTo>
                    <a:pt x="18562" y="5839"/>
                    <a:pt x="18529" y="6081"/>
                    <a:pt x="18466" y="6182"/>
                  </a:cubicBezTo>
                  <a:cubicBezTo>
                    <a:pt x="18404" y="6284"/>
                    <a:pt x="18161" y="6143"/>
                    <a:pt x="18135" y="6076"/>
                  </a:cubicBezTo>
                  <a:cubicBezTo>
                    <a:pt x="18110" y="6008"/>
                    <a:pt x="17771" y="6076"/>
                    <a:pt x="17736" y="6143"/>
                  </a:cubicBezTo>
                  <a:cubicBezTo>
                    <a:pt x="17701" y="6211"/>
                    <a:pt x="17727" y="6475"/>
                    <a:pt x="17709" y="6498"/>
                  </a:cubicBezTo>
                  <a:cubicBezTo>
                    <a:pt x="17691" y="6520"/>
                    <a:pt x="17674" y="6194"/>
                    <a:pt x="17674" y="6132"/>
                  </a:cubicBezTo>
                  <a:cubicBezTo>
                    <a:pt x="17674" y="6070"/>
                    <a:pt x="17633" y="6025"/>
                    <a:pt x="17572" y="6025"/>
                  </a:cubicBezTo>
                  <a:cubicBezTo>
                    <a:pt x="17511" y="6025"/>
                    <a:pt x="17476" y="6019"/>
                    <a:pt x="17501" y="5946"/>
                  </a:cubicBezTo>
                  <a:cubicBezTo>
                    <a:pt x="17527" y="5873"/>
                    <a:pt x="17478" y="5800"/>
                    <a:pt x="17525" y="5704"/>
                  </a:cubicBezTo>
                  <a:cubicBezTo>
                    <a:pt x="17572" y="5609"/>
                    <a:pt x="17439" y="5311"/>
                    <a:pt x="17310" y="5164"/>
                  </a:cubicBezTo>
                  <a:cubicBezTo>
                    <a:pt x="17181" y="5018"/>
                    <a:pt x="16887" y="5102"/>
                    <a:pt x="16809" y="5170"/>
                  </a:cubicBezTo>
                  <a:cubicBezTo>
                    <a:pt x="16731" y="5237"/>
                    <a:pt x="16574" y="5215"/>
                    <a:pt x="16500" y="5221"/>
                  </a:cubicBezTo>
                  <a:cubicBezTo>
                    <a:pt x="16425" y="5226"/>
                    <a:pt x="16486" y="5136"/>
                    <a:pt x="16465" y="5035"/>
                  </a:cubicBezTo>
                  <a:cubicBezTo>
                    <a:pt x="16443" y="4934"/>
                    <a:pt x="16316" y="4810"/>
                    <a:pt x="16298" y="4894"/>
                  </a:cubicBezTo>
                  <a:cubicBezTo>
                    <a:pt x="16281" y="4979"/>
                    <a:pt x="16247" y="4894"/>
                    <a:pt x="16247" y="4832"/>
                  </a:cubicBezTo>
                  <a:cubicBezTo>
                    <a:pt x="16247" y="4771"/>
                    <a:pt x="16128" y="4647"/>
                    <a:pt x="16081" y="4675"/>
                  </a:cubicBezTo>
                  <a:cubicBezTo>
                    <a:pt x="16034" y="4703"/>
                    <a:pt x="16013" y="4551"/>
                    <a:pt x="16067" y="4551"/>
                  </a:cubicBezTo>
                  <a:cubicBezTo>
                    <a:pt x="16122" y="4551"/>
                    <a:pt x="16216" y="4585"/>
                    <a:pt x="16175" y="4405"/>
                  </a:cubicBezTo>
                  <a:cubicBezTo>
                    <a:pt x="16134" y="4225"/>
                    <a:pt x="15782" y="4169"/>
                    <a:pt x="15748" y="4202"/>
                  </a:cubicBezTo>
                  <a:cubicBezTo>
                    <a:pt x="15715" y="4236"/>
                    <a:pt x="15746" y="4365"/>
                    <a:pt x="15670" y="4574"/>
                  </a:cubicBezTo>
                  <a:cubicBezTo>
                    <a:pt x="15594" y="4782"/>
                    <a:pt x="15519" y="4641"/>
                    <a:pt x="15529" y="4540"/>
                  </a:cubicBezTo>
                  <a:cubicBezTo>
                    <a:pt x="15539" y="4439"/>
                    <a:pt x="15633" y="4456"/>
                    <a:pt x="15633" y="4354"/>
                  </a:cubicBezTo>
                  <a:cubicBezTo>
                    <a:pt x="15633" y="4253"/>
                    <a:pt x="15504" y="4309"/>
                    <a:pt x="15484" y="4225"/>
                  </a:cubicBezTo>
                  <a:cubicBezTo>
                    <a:pt x="15465" y="4141"/>
                    <a:pt x="15512" y="4084"/>
                    <a:pt x="15558" y="4124"/>
                  </a:cubicBezTo>
                  <a:cubicBezTo>
                    <a:pt x="15605" y="4163"/>
                    <a:pt x="15688" y="4186"/>
                    <a:pt x="15692" y="4124"/>
                  </a:cubicBezTo>
                  <a:cubicBezTo>
                    <a:pt x="15696" y="4062"/>
                    <a:pt x="15643" y="4051"/>
                    <a:pt x="15564" y="4011"/>
                  </a:cubicBezTo>
                  <a:cubicBezTo>
                    <a:pt x="15486" y="3972"/>
                    <a:pt x="15296" y="3842"/>
                    <a:pt x="15197" y="3871"/>
                  </a:cubicBezTo>
                  <a:cubicBezTo>
                    <a:pt x="15097" y="3899"/>
                    <a:pt x="15052" y="3764"/>
                    <a:pt x="14997" y="3752"/>
                  </a:cubicBezTo>
                  <a:cubicBezTo>
                    <a:pt x="14942" y="3741"/>
                    <a:pt x="14942" y="3837"/>
                    <a:pt x="14968" y="3927"/>
                  </a:cubicBezTo>
                  <a:cubicBezTo>
                    <a:pt x="14993" y="4017"/>
                    <a:pt x="14915" y="4073"/>
                    <a:pt x="14850" y="4045"/>
                  </a:cubicBezTo>
                  <a:cubicBezTo>
                    <a:pt x="14786" y="4017"/>
                    <a:pt x="14692" y="4146"/>
                    <a:pt x="14729" y="4281"/>
                  </a:cubicBezTo>
                  <a:cubicBezTo>
                    <a:pt x="14766" y="4416"/>
                    <a:pt x="14803" y="4242"/>
                    <a:pt x="14835" y="4287"/>
                  </a:cubicBezTo>
                  <a:cubicBezTo>
                    <a:pt x="14866" y="4332"/>
                    <a:pt x="14752" y="4427"/>
                    <a:pt x="14799" y="4489"/>
                  </a:cubicBezTo>
                  <a:cubicBezTo>
                    <a:pt x="14846" y="4551"/>
                    <a:pt x="14838" y="4681"/>
                    <a:pt x="14840" y="4748"/>
                  </a:cubicBezTo>
                  <a:cubicBezTo>
                    <a:pt x="14842" y="4815"/>
                    <a:pt x="14762" y="4849"/>
                    <a:pt x="14733" y="4748"/>
                  </a:cubicBezTo>
                  <a:cubicBezTo>
                    <a:pt x="14703" y="4647"/>
                    <a:pt x="14662" y="4737"/>
                    <a:pt x="14608" y="4726"/>
                  </a:cubicBezTo>
                  <a:cubicBezTo>
                    <a:pt x="14553" y="4714"/>
                    <a:pt x="14512" y="4787"/>
                    <a:pt x="14570" y="4810"/>
                  </a:cubicBezTo>
                  <a:cubicBezTo>
                    <a:pt x="14629" y="4832"/>
                    <a:pt x="14649" y="4939"/>
                    <a:pt x="14570" y="4962"/>
                  </a:cubicBezTo>
                  <a:cubicBezTo>
                    <a:pt x="14492" y="4984"/>
                    <a:pt x="14512" y="4754"/>
                    <a:pt x="14465" y="4782"/>
                  </a:cubicBezTo>
                  <a:cubicBezTo>
                    <a:pt x="14418" y="4810"/>
                    <a:pt x="14316" y="4675"/>
                    <a:pt x="14261" y="4681"/>
                  </a:cubicBezTo>
                  <a:cubicBezTo>
                    <a:pt x="14206" y="4686"/>
                    <a:pt x="14181" y="4810"/>
                    <a:pt x="14109" y="4827"/>
                  </a:cubicBezTo>
                  <a:cubicBezTo>
                    <a:pt x="14036" y="4844"/>
                    <a:pt x="13938" y="4720"/>
                    <a:pt x="13909" y="4607"/>
                  </a:cubicBezTo>
                  <a:cubicBezTo>
                    <a:pt x="13880" y="4495"/>
                    <a:pt x="13870" y="4461"/>
                    <a:pt x="13835" y="4591"/>
                  </a:cubicBezTo>
                  <a:cubicBezTo>
                    <a:pt x="13799" y="4720"/>
                    <a:pt x="13797" y="4967"/>
                    <a:pt x="13762" y="4984"/>
                  </a:cubicBezTo>
                  <a:cubicBezTo>
                    <a:pt x="13727" y="5001"/>
                    <a:pt x="13713" y="5221"/>
                    <a:pt x="13678" y="5277"/>
                  </a:cubicBezTo>
                  <a:cubicBezTo>
                    <a:pt x="13643" y="5333"/>
                    <a:pt x="13641" y="5192"/>
                    <a:pt x="13596" y="5204"/>
                  </a:cubicBezTo>
                  <a:cubicBezTo>
                    <a:pt x="13551" y="5215"/>
                    <a:pt x="13406" y="4810"/>
                    <a:pt x="13398" y="4692"/>
                  </a:cubicBezTo>
                  <a:cubicBezTo>
                    <a:pt x="13390" y="4574"/>
                    <a:pt x="13300" y="4349"/>
                    <a:pt x="13277" y="4304"/>
                  </a:cubicBezTo>
                  <a:cubicBezTo>
                    <a:pt x="13254" y="4259"/>
                    <a:pt x="13300" y="4236"/>
                    <a:pt x="13330" y="4309"/>
                  </a:cubicBezTo>
                  <a:cubicBezTo>
                    <a:pt x="13359" y="4382"/>
                    <a:pt x="13396" y="4382"/>
                    <a:pt x="13426" y="4338"/>
                  </a:cubicBezTo>
                  <a:cubicBezTo>
                    <a:pt x="13455" y="4292"/>
                    <a:pt x="13451" y="4084"/>
                    <a:pt x="13400" y="4079"/>
                  </a:cubicBezTo>
                  <a:cubicBezTo>
                    <a:pt x="13349" y="4073"/>
                    <a:pt x="13369" y="3949"/>
                    <a:pt x="13394" y="3927"/>
                  </a:cubicBezTo>
                  <a:cubicBezTo>
                    <a:pt x="13420" y="3904"/>
                    <a:pt x="13336" y="3685"/>
                    <a:pt x="13367" y="3663"/>
                  </a:cubicBezTo>
                  <a:cubicBezTo>
                    <a:pt x="13398" y="3640"/>
                    <a:pt x="13385" y="3544"/>
                    <a:pt x="13342" y="3527"/>
                  </a:cubicBezTo>
                  <a:cubicBezTo>
                    <a:pt x="13299" y="3511"/>
                    <a:pt x="13254" y="3409"/>
                    <a:pt x="13252" y="3347"/>
                  </a:cubicBezTo>
                  <a:cubicBezTo>
                    <a:pt x="13250" y="3286"/>
                    <a:pt x="13068" y="3263"/>
                    <a:pt x="13075" y="3353"/>
                  </a:cubicBezTo>
                  <a:cubicBezTo>
                    <a:pt x="13083" y="3443"/>
                    <a:pt x="13017" y="3415"/>
                    <a:pt x="13027" y="3342"/>
                  </a:cubicBezTo>
                  <a:cubicBezTo>
                    <a:pt x="13036" y="3269"/>
                    <a:pt x="12962" y="3291"/>
                    <a:pt x="12876" y="3224"/>
                  </a:cubicBezTo>
                  <a:cubicBezTo>
                    <a:pt x="12790" y="3156"/>
                    <a:pt x="12788" y="2982"/>
                    <a:pt x="12758" y="2971"/>
                  </a:cubicBezTo>
                  <a:cubicBezTo>
                    <a:pt x="12729" y="2959"/>
                    <a:pt x="12739" y="3212"/>
                    <a:pt x="12696" y="3156"/>
                  </a:cubicBezTo>
                  <a:cubicBezTo>
                    <a:pt x="12653" y="3100"/>
                    <a:pt x="12606" y="3207"/>
                    <a:pt x="12629" y="3353"/>
                  </a:cubicBezTo>
                  <a:cubicBezTo>
                    <a:pt x="12653" y="3499"/>
                    <a:pt x="12631" y="3522"/>
                    <a:pt x="12627" y="3640"/>
                  </a:cubicBezTo>
                  <a:cubicBezTo>
                    <a:pt x="12623" y="3758"/>
                    <a:pt x="12600" y="3707"/>
                    <a:pt x="12549" y="3657"/>
                  </a:cubicBezTo>
                  <a:cubicBezTo>
                    <a:pt x="12498" y="3606"/>
                    <a:pt x="12498" y="3781"/>
                    <a:pt x="12389" y="3702"/>
                  </a:cubicBezTo>
                  <a:cubicBezTo>
                    <a:pt x="12279" y="3623"/>
                    <a:pt x="12230" y="3707"/>
                    <a:pt x="12211" y="3606"/>
                  </a:cubicBezTo>
                  <a:cubicBezTo>
                    <a:pt x="12191" y="3505"/>
                    <a:pt x="12158" y="3494"/>
                    <a:pt x="12154" y="3578"/>
                  </a:cubicBezTo>
                  <a:cubicBezTo>
                    <a:pt x="12150" y="3663"/>
                    <a:pt x="11982" y="3629"/>
                    <a:pt x="11968" y="3505"/>
                  </a:cubicBezTo>
                  <a:cubicBezTo>
                    <a:pt x="11954" y="3381"/>
                    <a:pt x="11997" y="3359"/>
                    <a:pt x="12023" y="3325"/>
                  </a:cubicBezTo>
                  <a:cubicBezTo>
                    <a:pt x="12048" y="3291"/>
                    <a:pt x="11995" y="3241"/>
                    <a:pt x="11903" y="3257"/>
                  </a:cubicBezTo>
                  <a:cubicBezTo>
                    <a:pt x="11811" y="3274"/>
                    <a:pt x="11753" y="3123"/>
                    <a:pt x="11659" y="3150"/>
                  </a:cubicBezTo>
                  <a:cubicBezTo>
                    <a:pt x="11565" y="3179"/>
                    <a:pt x="11356" y="3235"/>
                    <a:pt x="11326" y="3274"/>
                  </a:cubicBezTo>
                  <a:cubicBezTo>
                    <a:pt x="11297" y="3314"/>
                    <a:pt x="11354" y="3465"/>
                    <a:pt x="11309" y="3477"/>
                  </a:cubicBezTo>
                  <a:cubicBezTo>
                    <a:pt x="11264" y="3488"/>
                    <a:pt x="11295" y="3229"/>
                    <a:pt x="11287" y="3106"/>
                  </a:cubicBezTo>
                  <a:cubicBezTo>
                    <a:pt x="11279" y="2982"/>
                    <a:pt x="11211" y="2965"/>
                    <a:pt x="11220" y="3061"/>
                  </a:cubicBezTo>
                  <a:cubicBezTo>
                    <a:pt x="11230" y="3156"/>
                    <a:pt x="11113" y="3190"/>
                    <a:pt x="11084" y="3117"/>
                  </a:cubicBezTo>
                  <a:cubicBezTo>
                    <a:pt x="11054" y="3044"/>
                    <a:pt x="11007" y="2948"/>
                    <a:pt x="10931" y="2892"/>
                  </a:cubicBezTo>
                  <a:cubicBezTo>
                    <a:pt x="10855" y="2836"/>
                    <a:pt x="10761" y="3072"/>
                    <a:pt x="10782" y="3139"/>
                  </a:cubicBezTo>
                  <a:cubicBezTo>
                    <a:pt x="10804" y="3207"/>
                    <a:pt x="10860" y="3156"/>
                    <a:pt x="10862" y="3201"/>
                  </a:cubicBezTo>
                  <a:cubicBezTo>
                    <a:pt x="10866" y="3294"/>
                    <a:pt x="10700" y="3257"/>
                    <a:pt x="10700" y="3336"/>
                  </a:cubicBezTo>
                  <a:cubicBezTo>
                    <a:pt x="10700" y="3415"/>
                    <a:pt x="10545" y="3522"/>
                    <a:pt x="10498" y="3539"/>
                  </a:cubicBezTo>
                  <a:cubicBezTo>
                    <a:pt x="10370" y="3585"/>
                    <a:pt x="10342" y="3584"/>
                    <a:pt x="10281" y="3730"/>
                  </a:cubicBezTo>
                  <a:cubicBezTo>
                    <a:pt x="10221" y="3876"/>
                    <a:pt x="10268" y="3601"/>
                    <a:pt x="10315" y="3465"/>
                  </a:cubicBezTo>
                  <a:cubicBezTo>
                    <a:pt x="10362" y="3331"/>
                    <a:pt x="10410" y="3387"/>
                    <a:pt x="10438" y="3280"/>
                  </a:cubicBezTo>
                  <a:cubicBezTo>
                    <a:pt x="10465" y="3173"/>
                    <a:pt x="10508" y="3184"/>
                    <a:pt x="10583" y="3150"/>
                  </a:cubicBezTo>
                  <a:cubicBezTo>
                    <a:pt x="10657" y="3117"/>
                    <a:pt x="10653" y="2993"/>
                    <a:pt x="10688" y="2948"/>
                  </a:cubicBezTo>
                  <a:cubicBezTo>
                    <a:pt x="10724" y="2903"/>
                    <a:pt x="10810" y="2807"/>
                    <a:pt x="10825" y="2706"/>
                  </a:cubicBezTo>
                  <a:cubicBezTo>
                    <a:pt x="10841" y="2605"/>
                    <a:pt x="11017" y="2436"/>
                    <a:pt x="11052" y="2442"/>
                  </a:cubicBezTo>
                  <a:cubicBezTo>
                    <a:pt x="11087" y="2447"/>
                    <a:pt x="11095" y="2239"/>
                    <a:pt x="11115" y="2239"/>
                  </a:cubicBezTo>
                  <a:cubicBezTo>
                    <a:pt x="11134" y="2239"/>
                    <a:pt x="11236" y="2110"/>
                    <a:pt x="11275" y="2059"/>
                  </a:cubicBezTo>
                  <a:cubicBezTo>
                    <a:pt x="11314" y="2009"/>
                    <a:pt x="11334" y="1902"/>
                    <a:pt x="11336" y="1829"/>
                  </a:cubicBezTo>
                  <a:cubicBezTo>
                    <a:pt x="11338" y="1756"/>
                    <a:pt x="11283" y="1767"/>
                    <a:pt x="11277" y="1699"/>
                  </a:cubicBezTo>
                  <a:cubicBezTo>
                    <a:pt x="11271" y="1632"/>
                    <a:pt x="11303" y="1677"/>
                    <a:pt x="11344" y="1632"/>
                  </a:cubicBezTo>
                  <a:cubicBezTo>
                    <a:pt x="11385" y="1587"/>
                    <a:pt x="11344" y="1429"/>
                    <a:pt x="11311" y="1457"/>
                  </a:cubicBezTo>
                  <a:cubicBezTo>
                    <a:pt x="11277" y="1486"/>
                    <a:pt x="11328" y="1373"/>
                    <a:pt x="11299" y="1272"/>
                  </a:cubicBezTo>
                  <a:cubicBezTo>
                    <a:pt x="11269" y="1170"/>
                    <a:pt x="11211" y="1334"/>
                    <a:pt x="11213" y="1227"/>
                  </a:cubicBezTo>
                  <a:cubicBezTo>
                    <a:pt x="11215" y="1120"/>
                    <a:pt x="11209" y="985"/>
                    <a:pt x="11185" y="917"/>
                  </a:cubicBezTo>
                  <a:cubicBezTo>
                    <a:pt x="11162" y="850"/>
                    <a:pt x="11119" y="1035"/>
                    <a:pt x="11070" y="929"/>
                  </a:cubicBezTo>
                  <a:cubicBezTo>
                    <a:pt x="11021" y="822"/>
                    <a:pt x="10878" y="754"/>
                    <a:pt x="10878" y="799"/>
                  </a:cubicBezTo>
                  <a:cubicBezTo>
                    <a:pt x="10878" y="844"/>
                    <a:pt x="10810" y="732"/>
                    <a:pt x="10796" y="777"/>
                  </a:cubicBezTo>
                  <a:cubicBezTo>
                    <a:pt x="10782" y="822"/>
                    <a:pt x="10669" y="816"/>
                    <a:pt x="10633" y="788"/>
                  </a:cubicBezTo>
                  <a:cubicBezTo>
                    <a:pt x="10598" y="760"/>
                    <a:pt x="10549" y="827"/>
                    <a:pt x="10547" y="929"/>
                  </a:cubicBezTo>
                  <a:cubicBezTo>
                    <a:pt x="10545" y="1030"/>
                    <a:pt x="10407" y="990"/>
                    <a:pt x="10381" y="974"/>
                  </a:cubicBezTo>
                  <a:cubicBezTo>
                    <a:pt x="10356" y="957"/>
                    <a:pt x="10477" y="670"/>
                    <a:pt x="10477" y="619"/>
                  </a:cubicBezTo>
                  <a:cubicBezTo>
                    <a:pt x="10477" y="569"/>
                    <a:pt x="10272" y="630"/>
                    <a:pt x="10260" y="574"/>
                  </a:cubicBezTo>
                  <a:cubicBezTo>
                    <a:pt x="10248" y="518"/>
                    <a:pt x="10148" y="501"/>
                    <a:pt x="10103" y="507"/>
                  </a:cubicBezTo>
                  <a:cubicBezTo>
                    <a:pt x="10058" y="512"/>
                    <a:pt x="10101" y="473"/>
                    <a:pt x="10142" y="462"/>
                  </a:cubicBezTo>
                  <a:cubicBezTo>
                    <a:pt x="10183" y="450"/>
                    <a:pt x="10221" y="349"/>
                    <a:pt x="10266" y="327"/>
                  </a:cubicBezTo>
                  <a:cubicBezTo>
                    <a:pt x="10311" y="304"/>
                    <a:pt x="10301" y="259"/>
                    <a:pt x="10281" y="180"/>
                  </a:cubicBezTo>
                  <a:cubicBezTo>
                    <a:pt x="10262" y="102"/>
                    <a:pt x="10215" y="141"/>
                    <a:pt x="10170" y="102"/>
                  </a:cubicBezTo>
                  <a:cubicBezTo>
                    <a:pt x="10125" y="63"/>
                    <a:pt x="10070" y="6"/>
                    <a:pt x="10031" y="1"/>
                  </a:cubicBezTo>
                  <a:cubicBezTo>
                    <a:pt x="9992" y="-5"/>
                    <a:pt x="9949" y="57"/>
                    <a:pt x="9857" y="107"/>
                  </a:cubicBezTo>
                  <a:cubicBezTo>
                    <a:pt x="9765" y="158"/>
                    <a:pt x="9757" y="361"/>
                    <a:pt x="9710" y="422"/>
                  </a:cubicBezTo>
                  <a:cubicBezTo>
                    <a:pt x="9663" y="484"/>
                    <a:pt x="9581" y="732"/>
                    <a:pt x="9620" y="754"/>
                  </a:cubicBezTo>
                  <a:cubicBezTo>
                    <a:pt x="9659" y="777"/>
                    <a:pt x="9639" y="844"/>
                    <a:pt x="9645" y="917"/>
                  </a:cubicBezTo>
                  <a:cubicBezTo>
                    <a:pt x="9651" y="990"/>
                    <a:pt x="9616" y="1007"/>
                    <a:pt x="9571" y="985"/>
                  </a:cubicBezTo>
                  <a:cubicBezTo>
                    <a:pt x="9526" y="962"/>
                    <a:pt x="9368" y="968"/>
                    <a:pt x="9369" y="1064"/>
                  </a:cubicBezTo>
                  <a:cubicBezTo>
                    <a:pt x="9371" y="1159"/>
                    <a:pt x="9462" y="1204"/>
                    <a:pt x="9456" y="1255"/>
                  </a:cubicBezTo>
                  <a:cubicBezTo>
                    <a:pt x="9450" y="1305"/>
                    <a:pt x="9387" y="1249"/>
                    <a:pt x="9356" y="1199"/>
                  </a:cubicBezTo>
                  <a:cubicBezTo>
                    <a:pt x="9325" y="1148"/>
                    <a:pt x="9254" y="1176"/>
                    <a:pt x="9240" y="1272"/>
                  </a:cubicBezTo>
                  <a:cubicBezTo>
                    <a:pt x="9227" y="1367"/>
                    <a:pt x="9172" y="1345"/>
                    <a:pt x="9154" y="1322"/>
                  </a:cubicBezTo>
                  <a:cubicBezTo>
                    <a:pt x="9137" y="1300"/>
                    <a:pt x="9097" y="1367"/>
                    <a:pt x="9068" y="1339"/>
                  </a:cubicBezTo>
                  <a:cubicBezTo>
                    <a:pt x="9039" y="1311"/>
                    <a:pt x="9127" y="1187"/>
                    <a:pt x="9105" y="1125"/>
                  </a:cubicBezTo>
                  <a:cubicBezTo>
                    <a:pt x="9084" y="1064"/>
                    <a:pt x="8990" y="1120"/>
                    <a:pt x="8980" y="1221"/>
                  </a:cubicBezTo>
                  <a:cubicBezTo>
                    <a:pt x="8970" y="1322"/>
                    <a:pt x="8914" y="1148"/>
                    <a:pt x="8892" y="1182"/>
                  </a:cubicBezTo>
                  <a:cubicBezTo>
                    <a:pt x="8871" y="1216"/>
                    <a:pt x="8847" y="1255"/>
                    <a:pt x="8806" y="1305"/>
                  </a:cubicBezTo>
                  <a:cubicBezTo>
                    <a:pt x="8765" y="1356"/>
                    <a:pt x="8694" y="1249"/>
                    <a:pt x="8679" y="1339"/>
                  </a:cubicBezTo>
                  <a:cubicBezTo>
                    <a:pt x="8663" y="1429"/>
                    <a:pt x="8757" y="1457"/>
                    <a:pt x="8759" y="1497"/>
                  </a:cubicBezTo>
                  <a:cubicBezTo>
                    <a:pt x="8761" y="1536"/>
                    <a:pt x="8546" y="1530"/>
                    <a:pt x="8540" y="1592"/>
                  </a:cubicBezTo>
                  <a:cubicBezTo>
                    <a:pt x="8534" y="1654"/>
                    <a:pt x="8462" y="1654"/>
                    <a:pt x="8373" y="1660"/>
                  </a:cubicBezTo>
                  <a:cubicBezTo>
                    <a:pt x="8285" y="1666"/>
                    <a:pt x="8321" y="1789"/>
                    <a:pt x="8250" y="1829"/>
                  </a:cubicBezTo>
                  <a:cubicBezTo>
                    <a:pt x="8180" y="1868"/>
                    <a:pt x="8148" y="1874"/>
                    <a:pt x="8125" y="1975"/>
                  </a:cubicBezTo>
                  <a:cubicBezTo>
                    <a:pt x="8102" y="2076"/>
                    <a:pt x="8047" y="2093"/>
                    <a:pt x="8023" y="2014"/>
                  </a:cubicBezTo>
                  <a:cubicBezTo>
                    <a:pt x="8000" y="1936"/>
                    <a:pt x="7935" y="2054"/>
                    <a:pt x="7970" y="2065"/>
                  </a:cubicBezTo>
                  <a:cubicBezTo>
                    <a:pt x="8006" y="2076"/>
                    <a:pt x="7972" y="2177"/>
                    <a:pt x="7951" y="2155"/>
                  </a:cubicBezTo>
                  <a:cubicBezTo>
                    <a:pt x="7929" y="2132"/>
                    <a:pt x="7867" y="2262"/>
                    <a:pt x="7902" y="2250"/>
                  </a:cubicBezTo>
                  <a:cubicBezTo>
                    <a:pt x="7937" y="2239"/>
                    <a:pt x="7955" y="2324"/>
                    <a:pt x="7937" y="2386"/>
                  </a:cubicBezTo>
                  <a:cubicBezTo>
                    <a:pt x="7920" y="2447"/>
                    <a:pt x="7843" y="2312"/>
                    <a:pt x="7824" y="2369"/>
                  </a:cubicBezTo>
                  <a:cubicBezTo>
                    <a:pt x="7804" y="2425"/>
                    <a:pt x="7861" y="2498"/>
                    <a:pt x="7896" y="2487"/>
                  </a:cubicBezTo>
                  <a:cubicBezTo>
                    <a:pt x="7931" y="2476"/>
                    <a:pt x="7951" y="2543"/>
                    <a:pt x="7955" y="2616"/>
                  </a:cubicBezTo>
                  <a:cubicBezTo>
                    <a:pt x="7959" y="2689"/>
                    <a:pt x="7873" y="2571"/>
                    <a:pt x="7855" y="2633"/>
                  </a:cubicBezTo>
                  <a:cubicBezTo>
                    <a:pt x="7837" y="2695"/>
                    <a:pt x="7869" y="2723"/>
                    <a:pt x="7906" y="2734"/>
                  </a:cubicBezTo>
                  <a:cubicBezTo>
                    <a:pt x="7943" y="2745"/>
                    <a:pt x="7916" y="2785"/>
                    <a:pt x="7949" y="2869"/>
                  </a:cubicBezTo>
                  <a:cubicBezTo>
                    <a:pt x="7951" y="2876"/>
                    <a:pt x="7954" y="2882"/>
                    <a:pt x="7955" y="2888"/>
                  </a:cubicBezTo>
                  <a:cubicBezTo>
                    <a:pt x="7975" y="2957"/>
                    <a:pt x="7937" y="2982"/>
                    <a:pt x="7941" y="3049"/>
                  </a:cubicBezTo>
                  <a:cubicBezTo>
                    <a:pt x="7945" y="3123"/>
                    <a:pt x="7904" y="3150"/>
                    <a:pt x="7904" y="3083"/>
                  </a:cubicBezTo>
                  <a:cubicBezTo>
                    <a:pt x="7904" y="3015"/>
                    <a:pt x="7800" y="2993"/>
                    <a:pt x="7779" y="3066"/>
                  </a:cubicBezTo>
                  <a:cubicBezTo>
                    <a:pt x="7757" y="3139"/>
                    <a:pt x="7742" y="3195"/>
                    <a:pt x="7716" y="3128"/>
                  </a:cubicBezTo>
                  <a:cubicBezTo>
                    <a:pt x="7691" y="3061"/>
                    <a:pt x="7616" y="3145"/>
                    <a:pt x="7520" y="3156"/>
                  </a:cubicBezTo>
                  <a:cubicBezTo>
                    <a:pt x="7425" y="3167"/>
                    <a:pt x="7227" y="3190"/>
                    <a:pt x="7178" y="3241"/>
                  </a:cubicBezTo>
                  <a:cubicBezTo>
                    <a:pt x="7129" y="3291"/>
                    <a:pt x="7088" y="3488"/>
                    <a:pt x="7133" y="3617"/>
                  </a:cubicBezTo>
                  <a:cubicBezTo>
                    <a:pt x="7178" y="3747"/>
                    <a:pt x="7135" y="3803"/>
                    <a:pt x="7135" y="3887"/>
                  </a:cubicBezTo>
                  <a:cubicBezTo>
                    <a:pt x="7135" y="3972"/>
                    <a:pt x="7252" y="4146"/>
                    <a:pt x="7315" y="4163"/>
                  </a:cubicBezTo>
                  <a:cubicBezTo>
                    <a:pt x="7378" y="4180"/>
                    <a:pt x="7428" y="4399"/>
                    <a:pt x="7391" y="4534"/>
                  </a:cubicBezTo>
                  <a:cubicBezTo>
                    <a:pt x="7354" y="4669"/>
                    <a:pt x="7241" y="4495"/>
                    <a:pt x="7166" y="4326"/>
                  </a:cubicBezTo>
                  <a:cubicBezTo>
                    <a:pt x="7092" y="4157"/>
                    <a:pt x="6920" y="4090"/>
                    <a:pt x="6863" y="4101"/>
                  </a:cubicBezTo>
                  <a:cubicBezTo>
                    <a:pt x="6806" y="4112"/>
                    <a:pt x="6839" y="3955"/>
                    <a:pt x="6767" y="3960"/>
                  </a:cubicBezTo>
                  <a:cubicBezTo>
                    <a:pt x="6695" y="3966"/>
                    <a:pt x="6634" y="4152"/>
                    <a:pt x="6683" y="4152"/>
                  </a:cubicBezTo>
                  <a:cubicBezTo>
                    <a:pt x="6732" y="4152"/>
                    <a:pt x="6763" y="4141"/>
                    <a:pt x="6738" y="4208"/>
                  </a:cubicBezTo>
                  <a:cubicBezTo>
                    <a:pt x="6712" y="4275"/>
                    <a:pt x="6751" y="4259"/>
                    <a:pt x="6810" y="4332"/>
                  </a:cubicBezTo>
                  <a:cubicBezTo>
                    <a:pt x="6869" y="4405"/>
                    <a:pt x="6761" y="4506"/>
                    <a:pt x="6700" y="4388"/>
                  </a:cubicBezTo>
                  <a:cubicBezTo>
                    <a:pt x="6640" y="4270"/>
                    <a:pt x="6575" y="4382"/>
                    <a:pt x="6558" y="4473"/>
                  </a:cubicBezTo>
                  <a:cubicBezTo>
                    <a:pt x="6540" y="4562"/>
                    <a:pt x="6628" y="4821"/>
                    <a:pt x="6734" y="4866"/>
                  </a:cubicBezTo>
                  <a:cubicBezTo>
                    <a:pt x="6839" y="4911"/>
                    <a:pt x="6804" y="5007"/>
                    <a:pt x="6853" y="5057"/>
                  </a:cubicBezTo>
                  <a:cubicBezTo>
                    <a:pt x="6902" y="5108"/>
                    <a:pt x="6867" y="5164"/>
                    <a:pt x="6834" y="5170"/>
                  </a:cubicBezTo>
                  <a:cubicBezTo>
                    <a:pt x="6800" y="5176"/>
                    <a:pt x="6734" y="5024"/>
                    <a:pt x="6681" y="4945"/>
                  </a:cubicBezTo>
                  <a:cubicBezTo>
                    <a:pt x="6628" y="4866"/>
                    <a:pt x="6485" y="4979"/>
                    <a:pt x="6456" y="4889"/>
                  </a:cubicBezTo>
                  <a:cubicBezTo>
                    <a:pt x="6427" y="4799"/>
                    <a:pt x="6476" y="4709"/>
                    <a:pt x="6448" y="4641"/>
                  </a:cubicBezTo>
                  <a:cubicBezTo>
                    <a:pt x="6421" y="4574"/>
                    <a:pt x="6444" y="4422"/>
                    <a:pt x="6479" y="4264"/>
                  </a:cubicBezTo>
                  <a:cubicBezTo>
                    <a:pt x="6515" y="4107"/>
                    <a:pt x="6474" y="3837"/>
                    <a:pt x="6423" y="3792"/>
                  </a:cubicBezTo>
                  <a:cubicBezTo>
                    <a:pt x="6372" y="3747"/>
                    <a:pt x="6376" y="3899"/>
                    <a:pt x="6387" y="3944"/>
                  </a:cubicBezTo>
                  <a:cubicBezTo>
                    <a:pt x="6399" y="3989"/>
                    <a:pt x="6393" y="4202"/>
                    <a:pt x="6354" y="4343"/>
                  </a:cubicBezTo>
                  <a:cubicBezTo>
                    <a:pt x="6315" y="4484"/>
                    <a:pt x="6196" y="4484"/>
                    <a:pt x="6196" y="4579"/>
                  </a:cubicBezTo>
                  <a:cubicBezTo>
                    <a:pt x="6196" y="4675"/>
                    <a:pt x="6115" y="4748"/>
                    <a:pt x="6143" y="4815"/>
                  </a:cubicBezTo>
                  <a:cubicBezTo>
                    <a:pt x="6170" y="4883"/>
                    <a:pt x="6278" y="5232"/>
                    <a:pt x="6294" y="5339"/>
                  </a:cubicBezTo>
                  <a:cubicBezTo>
                    <a:pt x="6309" y="5445"/>
                    <a:pt x="6198" y="5783"/>
                    <a:pt x="6215" y="5980"/>
                  </a:cubicBezTo>
                  <a:cubicBezTo>
                    <a:pt x="6233" y="6177"/>
                    <a:pt x="6200" y="6267"/>
                    <a:pt x="6221" y="6363"/>
                  </a:cubicBezTo>
                  <a:cubicBezTo>
                    <a:pt x="6243" y="6458"/>
                    <a:pt x="6291" y="6374"/>
                    <a:pt x="6323" y="6413"/>
                  </a:cubicBezTo>
                  <a:cubicBezTo>
                    <a:pt x="6354" y="6453"/>
                    <a:pt x="6405" y="6357"/>
                    <a:pt x="6477" y="6317"/>
                  </a:cubicBezTo>
                  <a:cubicBezTo>
                    <a:pt x="6550" y="6278"/>
                    <a:pt x="6683" y="6498"/>
                    <a:pt x="6732" y="6565"/>
                  </a:cubicBezTo>
                  <a:cubicBezTo>
                    <a:pt x="6781" y="6632"/>
                    <a:pt x="6755" y="6745"/>
                    <a:pt x="6781" y="6857"/>
                  </a:cubicBezTo>
                  <a:cubicBezTo>
                    <a:pt x="6806" y="6970"/>
                    <a:pt x="6722" y="6970"/>
                    <a:pt x="6720" y="7139"/>
                  </a:cubicBezTo>
                  <a:cubicBezTo>
                    <a:pt x="6718" y="7308"/>
                    <a:pt x="6867" y="7381"/>
                    <a:pt x="6873" y="7431"/>
                  </a:cubicBezTo>
                  <a:cubicBezTo>
                    <a:pt x="6879" y="7482"/>
                    <a:pt x="6767" y="7442"/>
                    <a:pt x="6724" y="7397"/>
                  </a:cubicBezTo>
                  <a:cubicBezTo>
                    <a:pt x="6681" y="7352"/>
                    <a:pt x="6677" y="7189"/>
                    <a:pt x="6663" y="7156"/>
                  </a:cubicBezTo>
                  <a:cubicBezTo>
                    <a:pt x="6650" y="7122"/>
                    <a:pt x="6693" y="6987"/>
                    <a:pt x="6697" y="6880"/>
                  </a:cubicBezTo>
                  <a:cubicBezTo>
                    <a:pt x="6700" y="6773"/>
                    <a:pt x="6648" y="6711"/>
                    <a:pt x="6630" y="6638"/>
                  </a:cubicBezTo>
                  <a:cubicBezTo>
                    <a:pt x="6612" y="6565"/>
                    <a:pt x="6581" y="6458"/>
                    <a:pt x="6546" y="6481"/>
                  </a:cubicBezTo>
                  <a:cubicBezTo>
                    <a:pt x="6511" y="6503"/>
                    <a:pt x="6382" y="6537"/>
                    <a:pt x="6342" y="6638"/>
                  </a:cubicBezTo>
                  <a:cubicBezTo>
                    <a:pt x="6303" y="6739"/>
                    <a:pt x="6348" y="7026"/>
                    <a:pt x="6370" y="7167"/>
                  </a:cubicBezTo>
                  <a:cubicBezTo>
                    <a:pt x="6391" y="7308"/>
                    <a:pt x="6256" y="7504"/>
                    <a:pt x="6260" y="7617"/>
                  </a:cubicBezTo>
                  <a:cubicBezTo>
                    <a:pt x="6264" y="7729"/>
                    <a:pt x="6219" y="7780"/>
                    <a:pt x="6160" y="7870"/>
                  </a:cubicBezTo>
                  <a:cubicBezTo>
                    <a:pt x="6102" y="7960"/>
                    <a:pt x="6037" y="8027"/>
                    <a:pt x="6039" y="8174"/>
                  </a:cubicBezTo>
                  <a:cubicBezTo>
                    <a:pt x="6041" y="8320"/>
                    <a:pt x="5961" y="8241"/>
                    <a:pt x="5920" y="8174"/>
                  </a:cubicBezTo>
                  <a:cubicBezTo>
                    <a:pt x="5879" y="8106"/>
                    <a:pt x="5826" y="8213"/>
                    <a:pt x="5767" y="8207"/>
                  </a:cubicBezTo>
                  <a:cubicBezTo>
                    <a:pt x="5708" y="8202"/>
                    <a:pt x="5708" y="8061"/>
                    <a:pt x="5661" y="8112"/>
                  </a:cubicBezTo>
                  <a:cubicBezTo>
                    <a:pt x="5615" y="8162"/>
                    <a:pt x="5583" y="8050"/>
                    <a:pt x="5597" y="7949"/>
                  </a:cubicBezTo>
                  <a:cubicBezTo>
                    <a:pt x="5611" y="7848"/>
                    <a:pt x="5663" y="7926"/>
                    <a:pt x="5667" y="7999"/>
                  </a:cubicBezTo>
                  <a:cubicBezTo>
                    <a:pt x="5671" y="8072"/>
                    <a:pt x="5704" y="8039"/>
                    <a:pt x="5744" y="7977"/>
                  </a:cubicBezTo>
                  <a:cubicBezTo>
                    <a:pt x="5783" y="7915"/>
                    <a:pt x="5763" y="8056"/>
                    <a:pt x="5820" y="8067"/>
                  </a:cubicBezTo>
                  <a:cubicBezTo>
                    <a:pt x="5877" y="8078"/>
                    <a:pt x="5845" y="7983"/>
                    <a:pt x="5888" y="7994"/>
                  </a:cubicBezTo>
                  <a:cubicBezTo>
                    <a:pt x="5932" y="8005"/>
                    <a:pt x="5933" y="7966"/>
                    <a:pt x="5920" y="7904"/>
                  </a:cubicBezTo>
                  <a:cubicBezTo>
                    <a:pt x="5906" y="7842"/>
                    <a:pt x="5951" y="7797"/>
                    <a:pt x="5978" y="7763"/>
                  </a:cubicBezTo>
                  <a:cubicBezTo>
                    <a:pt x="6009" y="7725"/>
                    <a:pt x="5994" y="7600"/>
                    <a:pt x="6020" y="7561"/>
                  </a:cubicBezTo>
                  <a:cubicBezTo>
                    <a:pt x="6045" y="7521"/>
                    <a:pt x="6027" y="7442"/>
                    <a:pt x="6055" y="7437"/>
                  </a:cubicBezTo>
                  <a:cubicBezTo>
                    <a:pt x="6082" y="7431"/>
                    <a:pt x="6094" y="7313"/>
                    <a:pt x="6119" y="7313"/>
                  </a:cubicBezTo>
                  <a:cubicBezTo>
                    <a:pt x="6145" y="7313"/>
                    <a:pt x="6159" y="7195"/>
                    <a:pt x="6143" y="7133"/>
                  </a:cubicBezTo>
                  <a:cubicBezTo>
                    <a:pt x="6127" y="7071"/>
                    <a:pt x="6153" y="6903"/>
                    <a:pt x="6178" y="6880"/>
                  </a:cubicBezTo>
                  <a:cubicBezTo>
                    <a:pt x="6203" y="6857"/>
                    <a:pt x="6205" y="6790"/>
                    <a:pt x="6182" y="6739"/>
                  </a:cubicBezTo>
                  <a:cubicBezTo>
                    <a:pt x="6159" y="6689"/>
                    <a:pt x="6072" y="6520"/>
                    <a:pt x="6078" y="6413"/>
                  </a:cubicBezTo>
                  <a:cubicBezTo>
                    <a:pt x="6084" y="6306"/>
                    <a:pt x="6063" y="6109"/>
                    <a:pt x="6074" y="6025"/>
                  </a:cubicBezTo>
                  <a:cubicBezTo>
                    <a:pt x="6086" y="5941"/>
                    <a:pt x="6076" y="5766"/>
                    <a:pt x="6072" y="5665"/>
                  </a:cubicBezTo>
                  <a:cubicBezTo>
                    <a:pt x="6069" y="5564"/>
                    <a:pt x="6094" y="5451"/>
                    <a:pt x="6106" y="5266"/>
                  </a:cubicBezTo>
                  <a:cubicBezTo>
                    <a:pt x="6117" y="5080"/>
                    <a:pt x="6037" y="4883"/>
                    <a:pt x="5998" y="4832"/>
                  </a:cubicBezTo>
                  <a:cubicBezTo>
                    <a:pt x="5959" y="4782"/>
                    <a:pt x="5984" y="4681"/>
                    <a:pt x="6041" y="4545"/>
                  </a:cubicBezTo>
                  <a:cubicBezTo>
                    <a:pt x="6098" y="4411"/>
                    <a:pt x="6102" y="3989"/>
                    <a:pt x="6098" y="3899"/>
                  </a:cubicBezTo>
                  <a:cubicBezTo>
                    <a:pt x="6094" y="3809"/>
                    <a:pt x="5978" y="3730"/>
                    <a:pt x="5934" y="3741"/>
                  </a:cubicBezTo>
                  <a:cubicBezTo>
                    <a:pt x="5888" y="3752"/>
                    <a:pt x="5722" y="3730"/>
                    <a:pt x="5681" y="3707"/>
                  </a:cubicBezTo>
                  <a:cubicBezTo>
                    <a:pt x="5640" y="3685"/>
                    <a:pt x="5626" y="3809"/>
                    <a:pt x="5607" y="3921"/>
                  </a:cubicBezTo>
                  <a:cubicBezTo>
                    <a:pt x="5587" y="4034"/>
                    <a:pt x="5544" y="4208"/>
                    <a:pt x="5519" y="4461"/>
                  </a:cubicBezTo>
                  <a:cubicBezTo>
                    <a:pt x="5493" y="4714"/>
                    <a:pt x="5390" y="4793"/>
                    <a:pt x="5343" y="4849"/>
                  </a:cubicBezTo>
                  <a:cubicBezTo>
                    <a:pt x="5296" y="4906"/>
                    <a:pt x="5266" y="5091"/>
                    <a:pt x="5288" y="5181"/>
                  </a:cubicBezTo>
                  <a:cubicBezTo>
                    <a:pt x="5309" y="5271"/>
                    <a:pt x="5341" y="5198"/>
                    <a:pt x="5362" y="5232"/>
                  </a:cubicBezTo>
                  <a:cubicBezTo>
                    <a:pt x="5384" y="5266"/>
                    <a:pt x="5360" y="5502"/>
                    <a:pt x="5346" y="5536"/>
                  </a:cubicBezTo>
                  <a:cubicBezTo>
                    <a:pt x="5333" y="5569"/>
                    <a:pt x="5372" y="5654"/>
                    <a:pt x="5339" y="5715"/>
                  </a:cubicBezTo>
                  <a:cubicBezTo>
                    <a:pt x="5305" y="5777"/>
                    <a:pt x="5274" y="5907"/>
                    <a:pt x="5294" y="5974"/>
                  </a:cubicBezTo>
                  <a:cubicBezTo>
                    <a:pt x="5313" y="6042"/>
                    <a:pt x="5409" y="6076"/>
                    <a:pt x="5450" y="6143"/>
                  </a:cubicBezTo>
                  <a:cubicBezTo>
                    <a:pt x="5491" y="6211"/>
                    <a:pt x="5476" y="6334"/>
                    <a:pt x="5507" y="6453"/>
                  </a:cubicBezTo>
                  <a:cubicBezTo>
                    <a:pt x="5538" y="6571"/>
                    <a:pt x="5572" y="6498"/>
                    <a:pt x="5587" y="6571"/>
                  </a:cubicBezTo>
                  <a:cubicBezTo>
                    <a:pt x="5603" y="6644"/>
                    <a:pt x="5530" y="6936"/>
                    <a:pt x="5505" y="6947"/>
                  </a:cubicBezTo>
                  <a:cubicBezTo>
                    <a:pt x="5480" y="6959"/>
                    <a:pt x="5376" y="6649"/>
                    <a:pt x="5345" y="6582"/>
                  </a:cubicBezTo>
                  <a:cubicBezTo>
                    <a:pt x="5313" y="6514"/>
                    <a:pt x="5192" y="6407"/>
                    <a:pt x="5131" y="6317"/>
                  </a:cubicBezTo>
                  <a:cubicBezTo>
                    <a:pt x="5071" y="6227"/>
                    <a:pt x="5022" y="6239"/>
                    <a:pt x="4955" y="6109"/>
                  </a:cubicBezTo>
                  <a:cubicBezTo>
                    <a:pt x="4889" y="5980"/>
                    <a:pt x="4832" y="5918"/>
                    <a:pt x="4711" y="5924"/>
                  </a:cubicBezTo>
                  <a:cubicBezTo>
                    <a:pt x="4589" y="5929"/>
                    <a:pt x="4511" y="5845"/>
                    <a:pt x="4470" y="5862"/>
                  </a:cubicBezTo>
                  <a:cubicBezTo>
                    <a:pt x="4429" y="5879"/>
                    <a:pt x="4444" y="5744"/>
                    <a:pt x="4372" y="5654"/>
                  </a:cubicBezTo>
                  <a:cubicBezTo>
                    <a:pt x="4300" y="5564"/>
                    <a:pt x="4253" y="5440"/>
                    <a:pt x="4212" y="5502"/>
                  </a:cubicBezTo>
                  <a:cubicBezTo>
                    <a:pt x="4170" y="5564"/>
                    <a:pt x="4186" y="5789"/>
                    <a:pt x="4249" y="5817"/>
                  </a:cubicBezTo>
                  <a:cubicBezTo>
                    <a:pt x="4311" y="5845"/>
                    <a:pt x="4280" y="5941"/>
                    <a:pt x="4347" y="5929"/>
                  </a:cubicBezTo>
                  <a:cubicBezTo>
                    <a:pt x="4413" y="5918"/>
                    <a:pt x="4433" y="5986"/>
                    <a:pt x="4431" y="6104"/>
                  </a:cubicBezTo>
                  <a:cubicBezTo>
                    <a:pt x="4429" y="6222"/>
                    <a:pt x="4462" y="6340"/>
                    <a:pt x="4491" y="6419"/>
                  </a:cubicBezTo>
                  <a:cubicBezTo>
                    <a:pt x="4521" y="6498"/>
                    <a:pt x="4503" y="6627"/>
                    <a:pt x="4450" y="6627"/>
                  </a:cubicBezTo>
                  <a:cubicBezTo>
                    <a:pt x="4397" y="6627"/>
                    <a:pt x="4337" y="6649"/>
                    <a:pt x="4360" y="6756"/>
                  </a:cubicBezTo>
                  <a:cubicBezTo>
                    <a:pt x="4384" y="6863"/>
                    <a:pt x="4345" y="6891"/>
                    <a:pt x="4292" y="6835"/>
                  </a:cubicBezTo>
                  <a:cubicBezTo>
                    <a:pt x="4239" y="6779"/>
                    <a:pt x="4270" y="6672"/>
                    <a:pt x="4292" y="6610"/>
                  </a:cubicBezTo>
                  <a:cubicBezTo>
                    <a:pt x="4313" y="6548"/>
                    <a:pt x="4245" y="6469"/>
                    <a:pt x="4212" y="6435"/>
                  </a:cubicBezTo>
                  <a:cubicBezTo>
                    <a:pt x="4178" y="6402"/>
                    <a:pt x="4045" y="6683"/>
                    <a:pt x="4008" y="6728"/>
                  </a:cubicBezTo>
                  <a:cubicBezTo>
                    <a:pt x="3971" y="6773"/>
                    <a:pt x="3879" y="6660"/>
                    <a:pt x="3785" y="6728"/>
                  </a:cubicBezTo>
                  <a:cubicBezTo>
                    <a:pt x="3691" y="6796"/>
                    <a:pt x="3697" y="7009"/>
                    <a:pt x="3662" y="6987"/>
                  </a:cubicBezTo>
                  <a:cubicBezTo>
                    <a:pt x="3627" y="6965"/>
                    <a:pt x="3523" y="7015"/>
                    <a:pt x="3484" y="6947"/>
                  </a:cubicBezTo>
                  <a:cubicBezTo>
                    <a:pt x="3444" y="6880"/>
                    <a:pt x="3476" y="6841"/>
                    <a:pt x="3517" y="6846"/>
                  </a:cubicBezTo>
                  <a:cubicBezTo>
                    <a:pt x="3558" y="6852"/>
                    <a:pt x="3572" y="6812"/>
                    <a:pt x="3548" y="6734"/>
                  </a:cubicBezTo>
                  <a:cubicBezTo>
                    <a:pt x="3525" y="6655"/>
                    <a:pt x="3580" y="6531"/>
                    <a:pt x="3578" y="6475"/>
                  </a:cubicBezTo>
                  <a:cubicBezTo>
                    <a:pt x="3576" y="6419"/>
                    <a:pt x="3423" y="6565"/>
                    <a:pt x="3398" y="6627"/>
                  </a:cubicBezTo>
                  <a:cubicBezTo>
                    <a:pt x="3372" y="6689"/>
                    <a:pt x="3400" y="6801"/>
                    <a:pt x="3372" y="6841"/>
                  </a:cubicBezTo>
                  <a:cubicBezTo>
                    <a:pt x="3345" y="6880"/>
                    <a:pt x="3345" y="6773"/>
                    <a:pt x="3313" y="6739"/>
                  </a:cubicBezTo>
                  <a:cubicBezTo>
                    <a:pt x="3282" y="6706"/>
                    <a:pt x="3053" y="6857"/>
                    <a:pt x="3010" y="6998"/>
                  </a:cubicBezTo>
                  <a:cubicBezTo>
                    <a:pt x="2967" y="7139"/>
                    <a:pt x="2883" y="7144"/>
                    <a:pt x="2883" y="7223"/>
                  </a:cubicBezTo>
                  <a:cubicBezTo>
                    <a:pt x="2883" y="7302"/>
                    <a:pt x="2779" y="7296"/>
                    <a:pt x="2738" y="7352"/>
                  </a:cubicBezTo>
                  <a:cubicBezTo>
                    <a:pt x="2697" y="7409"/>
                    <a:pt x="2725" y="7639"/>
                    <a:pt x="2709" y="7752"/>
                  </a:cubicBezTo>
                  <a:cubicBezTo>
                    <a:pt x="2693" y="7864"/>
                    <a:pt x="2533" y="7831"/>
                    <a:pt x="2484" y="7836"/>
                  </a:cubicBezTo>
                  <a:cubicBezTo>
                    <a:pt x="2435" y="7842"/>
                    <a:pt x="2417" y="7566"/>
                    <a:pt x="2378" y="7549"/>
                  </a:cubicBezTo>
                  <a:cubicBezTo>
                    <a:pt x="2339" y="7532"/>
                    <a:pt x="2362" y="7375"/>
                    <a:pt x="2374" y="7308"/>
                  </a:cubicBezTo>
                  <a:cubicBezTo>
                    <a:pt x="2386" y="7240"/>
                    <a:pt x="2417" y="7296"/>
                    <a:pt x="2466" y="7206"/>
                  </a:cubicBezTo>
                  <a:cubicBezTo>
                    <a:pt x="2515" y="7116"/>
                    <a:pt x="2564" y="7251"/>
                    <a:pt x="2584" y="7189"/>
                  </a:cubicBezTo>
                  <a:cubicBezTo>
                    <a:pt x="2603" y="7127"/>
                    <a:pt x="2509" y="6964"/>
                    <a:pt x="2503" y="6824"/>
                  </a:cubicBezTo>
                  <a:cubicBezTo>
                    <a:pt x="2497" y="6683"/>
                    <a:pt x="2394" y="6644"/>
                    <a:pt x="2335" y="6689"/>
                  </a:cubicBezTo>
                  <a:cubicBezTo>
                    <a:pt x="2276" y="6734"/>
                    <a:pt x="2212" y="6694"/>
                    <a:pt x="2171" y="6638"/>
                  </a:cubicBezTo>
                  <a:cubicBezTo>
                    <a:pt x="2130" y="6582"/>
                    <a:pt x="2134" y="6739"/>
                    <a:pt x="2194" y="6784"/>
                  </a:cubicBezTo>
                  <a:cubicBezTo>
                    <a:pt x="2255" y="6829"/>
                    <a:pt x="2224" y="6964"/>
                    <a:pt x="2233" y="7049"/>
                  </a:cubicBezTo>
                  <a:cubicBezTo>
                    <a:pt x="2243" y="7133"/>
                    <a:pt x="2218" y="7324"/>
                    <a:pt x="2182" y="7471"/>
                  </a:cubicBezTo>
                  <a:cubicBezTo>
                    <a:pt x="2147" y="7617"/>
                    <a:pt x="2173" y="7611"/>
                    <a:pt x="2226" y="7605"/>
                  </a:cubicBezTo>
                  <a:cubicBezTo>
                    <a:pt x="2278" y="7600"/>
                    <a:pt x="2274" y="7797"/>
                    <a:pt x="2274" y="7943"/>
                  </a:cubicBezTo>
                  <a:cubicBezTo>
                    <a:pt x="2274" y="8089"/>
                    <a:pt x="2233" y="8129"/>
                    <a:pt x="2233" y="8236"/>
                  </a:cubicBezTo>
                  <a:cubicBezTo>
                    <a:pt x="2233" y="8343"/>
                    <a:pt x="2190" y="8185"/>
                    <a:pt x="2177" y="8230"/>
                  </a:cubicBezTo>
                  <a:cubicBezTo>
                    <a:pt x="2163" y="8275"/>
                    <a:pt x="2145" y="8207"/>
                    <a:pt x="2137" y="8117"/>
                  </a:cubicBezTo>
                  <a:cubicBezTo>
                    <a:pt x="2130" y="8028"/>
                    <a:pt x="2049" y="8078"/>
                    <a:pt x="2004" y="8044"/>
                  </a:cubicBezTo>
                  <a:cubicBezTo>
                    <a:pt x="1959" y="8011"/>
                    <a:pt x="1942" y="8067"/>
                    <a:pt x="1920" y="8162"/>
                  </a:cubicBezTo>
                  <a:cubicBezTo>
                    <a:pt x="1899" y="8258"/>
                    <a:pt x="1836" y="8297"/>
                    <a:pt x="1803" y="8309"/>
                  </a:cubicBezTo>
                  <a:cubicBezTo>
                    <a:pt x="1766" y="8321"/>
                    <a:pt x="1711" y="8506"/>
                    <a:pt x="1676" y="8573"/>
                  </a:cubicBezTo>
                  <a:cubicBezTo>
                    <a:pt x="1640" y="8641"/>
                    <a:pt x="1635" y="8770"/>
                    <a:pt x="1683" y="8905"/>
                  </a:cubicBezTo>
                  <a:cubicBezTo>
                    <a:pt x="1732" y="9040"/>
                    <a:pt x="1742" y="9130"/>
                    <a:pt x="1738" y="9203"/>
                  </a:cubicBezTo>
                  <a:cubicBezTo>
                    <a:pt x="1734" y="9276"/>
                    <a:pt x="1601" y="9254"/>
                    <a:pt x="1580" y="9175"/>
                  </a:cubicBezTo>
                  <a:cubicBezTo>
                    <a:pt x="1558" y="9096"/>
                    <a:pt x="1472" y="9068"/>
                    <a:pt x="1443" y="9085"/>
                  </a:cubicBezTo>
                  <a:cubicBezTo>
                    <a:pt x="1413" y="9102"/>
                    <a:pt x="1333" y="8832"/>
                    <a:pt x="1292" y="8826"/>
                  </a:cubicBezTo>
                  <a:cubicBezTo>
                    <a:pt x="1251" y="8821"/>
                    <a:pt x="1226" y="8967"/>
                    <a:pt x="1212" y="9040"/>
                  </a:cubicBezTo>
                  <a:cubicBezTo>
                    <a:pt x="1198" y="9113"/>
                    <a:pt x="1231" y="9136"/>
                    <a:pt x="1251" y="9259"/>
                  </a:cubicBezTo>
                  <a:cubicBezTo>
                    <a:pt x="1271" y="9383"/>
                    <a:pt x="1343" y="9389"/>
                    <a:pt x="1380" y="9389"/>
                  </a:cubicBezTo>
                  <a:cubicBezTo>
                    <a:pt x="1417" y="9389"/>
                    <a:pt x="1404" y="9552"/>
                    <a:pt x="1392" y="9619"/>
                  </a:cubicBezTo>
                  <a:cubicBezTo>
                    <a:pt x="1380" y="9687"/>
                    <a:pt x="1312" y="9737"/>
                    <a:pt x="1292" y="9664"/>
                  </a:cubicBezTo>
                  <a:cubicBezTo>
                    <a:pt x="1273" y="9591"/>
                    <a:pt x="1190" y="9664"/>
                    <a:pt x="1188" y="9574"/>
                  </a:cubicBezTo>
                  <a:cubicBezTo>
                    <a:pt x="1187" y="9484"/>
                    <a:pt x="1128" y="9350"/>
                    <a:pt x="1067" y="9377"/>
                  </a:cubicBezTo>
                  <a:cubicBezTo>
                    <a:pt x="1007" y="9406"/>
                    <a:pt x="995" y="9293"/>
                    <a:pt x="999" y="9158"/>
                  </a:cubicBezTo>
                  <a:cubicBezTo>
                    <a:pt x="1003" y="9023"/>
                    <a:pt x="965" y="8944"/>
                    <a:pt x="967" y="8883"/>
                  </a:cubicBezTo>
                  <a:cubicBezTo>
                    <a:pt x="969" y="8820"/>
                    <a:pt x="940" y="8697"/>
                    <a:pt x="971" y="8635"/>
                  </a:cubicBezTo>
                  <a:cubicBezTo>
                    <a:pt x="1003" y="8573"/>
                    <a:pt x="979" y="8478"/>
                    <a:pt x="981" y="8393"/>
                  </a:cubicBezTo>
                  <a:cubicBezTo>
                    <a:pt x="983" y="8309"/>
                    <a:pt x="928" y="8179"/>
                    <a:pt x="879" y="8179"/>
                  </a:cubicBezTo>
                  <a:cubicBezTo>
                    <a:pt x="830" y="8179"/>
                    <a:pt x="840" y="8039"/>
                    <a:pt x="799" y="8011"/>
                  </a:cubicBezTo>
                  <a:cubicBezTo>
                    <a:pt x="758" y="7983"/>
                    <a:pt x="676" y="7785"/>
                    <a:pt x="670" y="7701"/>
                  </a:cubicBezTo>
                  <a:cubicBezTo>
                    <a:pt x="664" y="7617"/>
                    <a:pt x="601" y="7605"/>
                    <a:pt x="623" y="7577"/>
                  </a:cubicBezTo>
                  <a:cubicBezTo>
                    <a:pt x="645" y="7549"/>
                    <a:pt x="693" y="7589"/>
                    <a:pt x="729" y="7690"/>
                  </a:cubicBezTo>
                  <a:cubicBezTo>
                    <a:pt x="764" y="7791"/>
                    <a:pt x="821" y="7881"/>
                    <a:pt x="913" y="7915"/>
                  </a:cubicBezTo>
                  <a:cubicBezTo>
                    <a:pt x="1005" y="7949"/>
                    <a:pt x="1042" y="8072"/>
                    <a:pt x="1143" y="8123"/>
                  </a:cubicBezTo>
                  <a:cubicBezTo>
                    <a:pt x="1245" y="8174"/>
                    <a:pt x="1306" y="8207"/>
                    <a:pt x="1453" y="8270"/>
                  </a:cubicBezTo>
                  <a:cubicBezTo>
                    <a:pt x="1599" y="8331"/>
                    <a:pt x="1795" y="7904"/>
                    <a:pt x="1836" y="7785"/>
                  </a:cubicBezTo>
                  <a:cubicBezTo>
                    <a:pt x="1877" y="7667"/>
                    <a:pt x="1824" y="7426"/>
                    <a:pt x="1824" y="7336"/>
                  </a:cubicBezTo>
                  <a:cubicBezTo>
                    <a:pt x="1824" y="7246"/>
                    <a:pt x="1758" y="7234"/>
                    <a:pt x="1748" y="7167"/>
                  </a:cubicBezTo>
                  <a:cubicBezTo>
                    <a:pt x="1738" y="7099"/>
                    <a:pt x="1695" y="6976"/>
                    <a:pt x="1639" y="6976"/>
                  </a:cubicBezTo>
                  <a:cubicBezTo>
                    <a:pt x="1582" y="6976"/>
                    <a:pt x="1574" y="6790"/>
                    <a:pt x="1529" y="6801"/>
                  </a:cubicBezTo>
                  <a:cubicBezTo>
                    <a:pt x="1484" y="6812"/>
                    <a:pt x="1453" y="6745"/>
                    <a:pt x="1335" y="6520"/>
                  </a:cubicBezTo>
                  <a:cubicBezTo>
                    <a:pt x="1218" y="6295"/>
                    <a:pt x="1055" y="6132"/>
                    <a:pt x="1026" y="6171"/>
                  </a:cubicBezTo>
                  <a:cubicBezTo>
                    <a:pt x="997" y="6211"/>
                    <a:pt x="977" y="6233"/>
                    <a:pt x="958" y="6149"/>
                  </a:cubicBezTo>
                  <a:cubicBezTo>
                    <a:pt x="938" y="6064"/>
                    <a:pt x="893" y="6076"/>
                    <a:pt x="862" y="6143"/>
                  </a:cubicBezTo>
                  <a:cubicBezTo>
                    <a:pt x="830" y="6211"/>
                    <a:pt x="799" y="6081"/>
                    <a:pt x="740" y="6120"/>
                  </a:cubicBezTo>
                  <a:cubicBezTo>
                    <a:pt x="682" y="6160"/>
                    <a:pt x="650" y="6047"/>
                    <a:pt x="666" y="5997"/>
                  </a:cubicBezTo>
                  <a:cubicBezTo>
                    <a:pt x="682" y="5946"/>
                    <a:pt x="768" y="5991"/>
                    <a:pt x="764" y="5907"/>
                  </a:cubicBezTo>
                  <a:cubicBezTo>
                    <a:pt x="760" y="5823"/>
                    <a:pt x="729" y="5907"/>
                    <a:pt x="676" y="5806"/>
                  </a:cubicBezTo>
                  <a:cubicBezTo>
                    <a:pt x="623" y="5704"/>
                    <a:pt x="594" y="5772"/>
                    <a:pt x="582" y="5856"/>
                  </a:cubicBezTo>
                  <a:cubicBezTo>
                    <a:pt x="570" y="5941"/>
                    <a:pt x="529" y="5918"/>
                    <a:pt x="502" y="5845"/>
                  </a:cubicBezTo>
                  <a:cubicBezTo>
                    <a:pt x="499" y="5838"/>
                    <a:pt x="496" y="5833"/>
                    <a:pt x="493" y="5827"/>
                  </a:cubicBezTo>
                  <a:cubicBezTo>
                    <a:pt x="484" y="5968"/>
                    <a:pt x="455" y="5982"/>
                    <a:pt x="425" y="5963"/>
                  </a:cubicBezTo>
                  <a:cubicBezTo>
                    <a:pt x="390" y="5941"/>
                    <a:pt x="355" y="6109"/>
                    <a:pt x="316" y="6109"/>
                  </a:cubicBezTo>
                  <a:cubicBezTo>
                    <a:pt x="277" y="6109"/>
                    <a:pt x="234" y="6233"/>
                    <a:pt x="226" y="6334"/>
                  </a:cubicBezTo>
                  <a:cubicBezTo>
                    <a:pt x="218" y="6435"/>
                    <a:pt x="175" y="6379"/>
                    <a:pt x="175" y="6447"/>
                  </a:cubicBezTo>
                  <a:cubicBezTo>
                    <a:pt x="175" y="6514"/>
                    <a:pt x="175" y="6582"/>
                    <a:pt x="155" y="6649"/>
                  </a:cubicBezTo>
                  <a:cubicBezTo>
                    <a:pt x="136" y="6717"/>
                    <a:pt x="155" y="6751"/>
                    <a:pt x="175" y="6863"/>
                  </a:cubicBezTo>
                  <a:cubicBezTo>
                    <a:pt x="195" y="6976"/>
                    <a:pt x="238" y="6964"/>
                    <a:pt x="257" y="6998"/>
                  </a:cubicBezTo>
                  <a:cubicBezTo>
                    <a:pt x="277" y="7032"/>
                    <a:pt x="351" y="7212"/>
                    <a:pt x="351" y="7279"/>
                  </a:cubicBezTo>
                  <a:cubicBezTo>
                    <a:pt x="351" y="7347"/>
                    <a:pt x="292" y="7516"/>
                    <a:pt x="269" y="7561"/>
                  </a:cubicBezTo>
                  <a:cubicBezTo>
                    <a:pt x="245" y="7605"/>
                    <a:pt x="214" y="7718"/>
                    <a:pt x="230" y="7785"/>
                  </a:cubicBezTo>
                  <a:cubicBezTo>
                    <a:pt x="245" y="7853"/>
                    <a:pt x="312" y="8134"/>
                    <a:pt x="355" y="8359"/>
                  </a:cubicBezTo>
                  <a:cubicBezTo>
                    <a:pt x="398" y="8584"/>
                    <a:pt x="339" y="8483"/>
                    <a:pt x="312" y="8584"/>
                  </a:cubicBezTo>
                  <a:cubicBezTo>
                    <a:pt x="285" y="8686"/>
                    <a:pt x="324" y="8810"/>
                    <a:pt x="331" y="8877"/>
                  </a:cubicBezTo>
                  <a:cubicBezTo>
                    <a:pt x="339" y="8944"/>
                    <a:pt x="296" y="8933"/>
                    <a:pt x="300" y="8989"/>
                  </a:cubicBezTo>
                  <a:cubicBezTo>
                    <a:pt x="304" y="9046"/>
                    <a:pt x="363" y="9068"/>
                    <a:pt x="367" y="9113"/>
                  </a:cubicBezTo>
                  <a:cubicBezTo>
                    <a:pt x="371" y="9158"/>
                    <a:pt x="328" y="9214"/>
                    <a:pt x="347" y="9304"/>
                  </a:cubicBezTo>
                  <a:cubicBezTo>
                    <a:pt x="367" y="9395"/>
                    <a:pt x="414" y="9394"/>
                    <a:pt x="418" y="9507"/>
                  </a:cubicBezTo>
                  <a:cubicBezTo>
                    <a:pt x="422" y="9619"/>
                    <a:pt x="331" y="9630"/>
                    <a:pt x="335" y="9721"/>
                  </a:cubicBezTo>
                  <a:cubicBezTo>
                    <a:pt x="339" y="9811"/>
                    <a:pt x="453" y="9923"/>
                    <a:pt x="504" y="10092"/>
                  </a:cubicBezTo>
                  <a:cubicBezTo>
                    <a:pt x="555" y="10261"/>
                    <a:pt x="551" y="10306"/>
                    <a:pt x="539" y="10396"/>
                  </a:cubicBezTo>
                  <a:cubicBezTo>
                    <a:pt x="515" y="10577"/>
                    <a:pt x="375" y="10733"/>
                    <a:pt x="343" y="10936"/>
                  </a:cubicBezTo>
                  <a:cubicBezTo>
                    <a:pt x="312" y="11138"/>
                    <a:pt x="195" y="11250"/>
                    <a:pt x="140" y="11408"/>
                  </a:cubicBezTo>
                  <a:cubicBezTo>
                    <a:pt x="117" y="11473"/>
                    <a:pt x="95" y="11559"/>
                    <a:pt x="77" y="11639"/>
                  </a:cubicBezTo>
                  <a:cubicBezTo>
                    <a:pt x="100" y="11622"/>
                    <a:pt x="118" y="11602"/>
                    <a:pt x="132" y="11583"/>
                  </a:cubicBezTo>
                  <a:cubicBezTo>
                    <a:pt x="163" y="11537"/>
                    <a:pt x="185" y="11757"/>
                    <a:pt x="216" y="11830"/>
                  </a:cubicBezTo>
                  <a:cubicBezTo>
                    <a:pt x="247" y="11903"/>
                    <a:pt x="310" y="11836"/>
                    <a:pt x="331" y="11903"/>
                  </a:cubicBezTo>
                  <a:cubicBezTo>
                    <a:pt x="353" y="11971"/>
                    <a:pt x="314" y="11976"/>
                    <a:pt x="269" y="11954"/>
                  </a:cubicBezTo>
                  <a:cubicBezTo>
                    <a:pt x="224" y="11931"/>
                    <a:pt x="212" y="12010"/>
                    <a:pt x="142" y="12077"/>
                  </a:cubicBezTo>
                  <a:cubicBezTo>
                    <a:pt x="89" y="12128"/>
                    <a:pt x="94" y="12182"/>
                    <a:pt x="77" y="12224"/>
                  </a:cubicBezTo>
                  <a:cubicBezTo>
                    <a:pt x="108" y="12356"/>
                    <a:pt x="66" y="12373"/>
                    <a:pt x="50" y="12474"/>
                  </a:cubicBezTo>
                  <a:cubicBezTo>
                    <a:pt x="32" y="12583"/>
                    <a:pt x="9" y="12600"/>
                    <a:pt x="6" y="12668"/>
                  </a:cubicBezTo>
                  <a:cubicBezTo>
                    <a:pt x="3" y="12736"/>
                    <a:pt x="12" y="12786"/>
                    <a:pt x="14" y="12887"/>
                  </a:cubicBezTo>
                  <a:cubicBezTo>
                    <a:pt x="17" y="12989"/>
                    <a:pt x="23" y="13005"/>
                    <a:pt x="44" y="13090"/>
                  </a:cubicBezTo>
                  <a:cubicBezTo>
                    <a:pt x="64" y="13174"/>
                    <a:pt x="26" y="13174"/>
                    <a:pt x="9" y="13216"/>
                  </a:cubicBezTo>
                  <a:cubicBezTo>
                    <a:pt x="-9" y="13259"/>
                    <a:pt x="3" y="13351"/>
                    <a:pt x="26" y="13419"/>
                  </a:cubicBezTo>
                  <a:cubicBezTo>
                    <a:pt x="50" y="13486"/>
                    <a:pt x="50" y="13571"/>
                    <a:pt x="41" y="13630"/>
                  </a:cubicBezTo>
                  <a:cubicBezTo>
                    <a:pt x="32" y="13689"/>
                    <a:pt x="61" y="13790"/>
                    <a:pt x="82" y="13849"/>
                  </a:cubicBezTo>
                  <a:cubicBezTo>
                    <a:pt x="102" y="13908"/>
                    <a:pt x="100" y="14069"/>
                    <a:pt x="117" y="14111"/>
                  </a:cubicBezTo>
                  <a:cubicBezTo>
                    <a:pt x="135" y="14153"/>
                    <a:pt x="155" y="14195"/>
                    <a:pt x="188" y="14170"/>
                  </a:cubicBezTo>
                  <a:cubicBezTo>
                    <a:pt x="220" y="14144"/>
                    <a:pt x="240" y="14187"/>
                    <a:pt x="255" y="14263"/>
                  </a:cubicBezTo>
                  <a:cubicBezTo>
                    <a:pt x="270" y="14339"/>
                    <a:pt x="293" y="14305"/>
                    <a:pt x="326" y="14263"/>
                  </a:cubicBezTo>
                  <a:cubicBezTo>
                    <a:pt x="358" y="14220"/>
                    <a:pt x="431" y="14339"/>
                    <a:pt x="449" y="14364"/>
                  </a:cubicBezTo>
                  <a:cubicBezTo>
                    <a:pt x="466" y="14389"/>
                    <a:pt x="458" y="14533"/>
                    <a:pt x="461" y="14625"/>
                  </a:cubicBezTo>
                  <a:cubicBezTo>
                    <a:pt x="463" y="14718"/>
                    <a:pt x="443" y="14836"/>
                    <a:pt x="475" y="14896"/>
                  </a:cubicBezTo>
                  <a:cubicBezTo>
                    <a:pt x="508" y="14955"/>
                    <a:pt x="499" y="15090"/>
                    <a:pt x="537" y="15132"/>
                  </a:cubicBezTo>
                  <a:cubicBezTo>
                    <a:pt x="575" y="15174"/>
                    <a:pt x="590" y="15326"/>
                    <a:pt x="613" y="15343"/>
                  </a:cubicBezTo>
                  <a:cubicBezTo>
                    <a:pt x="637" y="15359"/>
                    <a:pt x="681" y="15461"/>
                    <a:pt x="687" y="15537"/>
                  </a:cubicBezTo>
                  <a:cubicBezTo>
                    <a:pt x="692" y="15613"/>
                    <a:pt x="646" y="15680"/>
                    <a:pt x="619" y="15714"/>
                  </a:cubicBezTo>
                  <a:cubicBezTo>
                    <a:pt x="593" y="15748"/>
                    <a:pt x="543" y="15613"/>
                    <a:pt x="525" y="15672"/>
                  </a:cubicBezTo>
                  <a:cubicBezTo>
                    <a:pt x="508" y="15731"/>
                    <a:pt x="531" y="15840"/>
                    <a:pt x="546" y="16026"/>
                  </a:cubicBezTo>
                  <a:cubicBezTo>
                    <a:pt x="560" y="16212"/>
                    <a:pt x="572" y="16229"/>
                    <a:pt x="601" y="16229"/>
                  </a:cubicBezTo>
                  <a:cubicBezTo>
                    <a:pt x="631" y="16229"/>
                    <a:pt x="643" y="16170"/>
                    <a:pt x="663" y="16136"/>
                  </a:cubicBezTo>
                  <a:cubicBezTo>
                    <a:pt x="684" y="16102"/>
                    <a:pt x="731" y="16153"/>
                    <a:pt x="751" y="16127"/>
                  </a:cubicBezTo>
                  <a:cubicBezTo>
                    <a:pt x="772" y="16102"/>
                    <a:pt x="845" y="16094"/>
                    <a:pt x="860" y="16161"/>
                  </a:cubicBezTo>
                  <a:cubicBezTo>
                    <a:pt x="874" y="16229"/>
                    <a:pt x="889" y="16389"/>
                    <a:pt x="877" y="16448"/>
                  </a:cubicBezTo>
                  <a:cubicBezTo>
                    <a:pt x="866" y="16507"/>
                    <a:pt x="892" y="16575"/>
                    <a:pt x="907" y="16659"/>
                  </a:cubicBezTo>
                  <a:cubicBezTo>
                    <a:pt x="921" y="16743"/>
                    <a:pt x="983" y="16701"/>
                    <a:pt x="1004" y="16727"/>
                  </a:cubicBezTo>
                  <a:cubicBezTo>
                    <a:pt x="1024" y="16752"/>
                    <a:pt x="1071" y="16937"/>
                    <a:pt x="1062" y="17022"/>
                  </a:cubicBezTo>
                  <a:cubicBezTo>
                    <a:pt x="1053" y="17106"/>
                    <a:pt x="1092" y="17123"/>
                    <a:pt x="1112" y="17098"/>
                  </a:cubicBezTo>
                  <a:cubicBezTo>
                    <a:pt x="1133" y="17072"/>
                    <a:pt x="1153" y="17140"/>
                    <a:pt x="1177" y="17182"/>
                  </a:cubicBezTo>
                  <a:cubicBezTo>
                    <a:pt x="1200" y="17224"/>
                    <a:pt x="1221" y="17207"/>
                    <a:pt x="1244" y="17165"/>
                  </a:cubicBezTo>
                  <a:cubicBezTo>
                    <a:pt x="1268" y="17123"/>
                    <a:pt x="1306" y="17089"/>
                    <a:pt x="1318" y="17148"/>
                  </a:cubicBezTo>
                  <a:cubicBezTo>
                    <a:pt x="1329" y="17207"/>
                    <a:pt x="1376" y="17317"/>
                    <a:pt x="1376" y="17351"/>
                  </a:cubicBezTo>
                  <a:cubicBezTo>
                    <a:pt x="1376" y="17385"/>
                    <a:pt x="1450" y="17351"/>
                    <a:pt x="1485" y="17402"/>
                  </a:cubicBezTo>
                  <a:cubicBezTo>
                    <a:pt x="1520" y="17452"/>
                    <a:pt x="1558" y="17427"/>
                    <a:pt x="1596" y="17486"/>
                  </a:cubicBezTo>
                  <a:cubicBezTo>
                    <a:pt x="1635" y="17545"/>
                    <a:pt x="1670" y="17553"/>
                    <a:pt x="1673" y="17621"/>
                  </a:cubicBezTo>
                  <a:cubicBezTo>
                    <a:pt x="1676" y="17688"/>
                    <a:pt x="1635" y="17747"/>
                    <a:pt x="1635" y="17781"/>
                  </a:cubicBezTo>
                  <a:cubicBezTo>
                    <a:pt x="1635" y="17815"/>
                    <a:pt x="1667" y="17840"/>
                    <a:pt x="1667" y="17891"/>
                  </a:cubicBezTo>
                  <a:cubicBezTo>
                    <a:pt x="1667" y="17942"/>
                    <a:pt x="1626" y="17942"/>
                    <a:pt x="1620" y="17984"/>
                  </a:cubicBezTo>
                  <a:cubicBezTo>
                    <a:pt x="1614" y="18026"/>
                    <a:pt x="1643" y="18085"/>
                    <a:pt x="1649" y="18127"/>
                  </a:cubicBezTo>
                  <a:cubicBezTo>
                    <a:pt x="1655" y="18169"/>
                    <a:pt x="1626" y="18313"/>
                    <a:pt x="1626" y="18355"/>
                  </a:cubicBezTo>
                  <a:cubicBezTo>
                    <a:pt x="1626" y="18397"/>
                    <a:pt x="1538" y="18346"/>
                    <a:pt x="1517" y="18346"/>
                  </a:cubicBezTo>
                  <a:cubicBezTo>
                    <a:pt x="1497" y="18346"/>
                    <a:pt x="1435" y="18541"/>
                    <a:pt x="1414" y="18549"/>
                  </a:cubicBezTo>
                  <a:cubicBezTo>
                    <a:pt x="1397" y="18556"/>
                    <a:pt x="1405" y="18650"/>
                    <a:pt x="1411" y="18729"/>
                  </a:cubicBezTo>
                  <a:cubicBezTo>
                    <a:pt x="1475" y="18695"/>
                    <a:pt x="1540" y="18680"/>
                    <a:pt x="1547" y="18721"/>
                  </a:cubicBezTo>
                  <a:cubicBezTo>
                    <a:pt x="1558" y="18788"/>
                    <a:pt x="1410" y="18968"/>
                    <a:pt x="1382" y="18996"/>
                  </a:cubicBezTo>
                  <a:cubicBezTo>
                    <a:pt x="1355" y="19024"/>
                    <a:pt x="1435" y="19142"/>
                    <a:pt x="1433" y="19210"/>
                  </a:cubicBezTo>
                  <a:cubicBezTo>
                    <a:pt x="1431" y="19277"/>
                    <a:pt x="1347" y="19295"/>
                    <a:pt x="1355" y="19429"/>
                  </a:cubicBezTo>
                  <a:cubicBezTo>
                    <a:pt x="1363" y="19564"/>
                    <a:pt x="1327" y="19593"/>
                    <a:pt x="1282" y="19593"/>
                  </a:cubicBezTo>
                  <a:cubicBezTo>
                    <a:pt x="1237" y="19593"/>
                    <a:pt x="1226" y="19671"/>
                    <a:pt x="1247" y="19682"/>
                  </a:cubicBezTo>
                  <a:cubicBezTo>
                    <a:pt x="1269" y="19694"/>
                    <a:pt x="1267" y="19863"/>
                    <a:pt x="1351" y="19924"/>
                  </a:cubicBezTo>
                  <a:cubicBezTo>
                    <a:pt x="1435" y="19986"/>
                    <a:pt x="1525" y="20211"/>
                    <a:pt x="1597" y="20436"/>
                  </a:cubicBezTo>
                  <a:cubicBezTo>
                    <a:pt x="1608" y="20468"/>
                    <a:pt x="1619" y="20493"/>
                    <a:pt x="1632" y="20514"/>
                  </a:cubicBezTo>
                  <a:cubicBezTo>
                    <a:pt x="1653" y="20478"/>
                    <a:pt x="1671" y="20452"/>
                    <a:pt x="1682" y="20448"/>
                  </a:cubicBezTo>
                  <a:cubicBezTo>
                    <a:pt x="1723" y="20431"/>
                    <a:pt x="1799" y="20498"/>
                    <a:pt x="1840" y="20582"/>
                  </a:cubicBezTo>
                  <a:cubicBezTo>
                    <a:pt x="1881" y="20667"/>
                    <a:pt x="2028" y="20566"/>
                    <a:pt x="2046" y="20633"/>
                  </a:cubicBezTo>
                  <a:cubicBezTo>
                    <a:pt x="2063" y="20701"/>
                    <a:pt x="2098" y="20785"/>
                    <a:pt x="2128" y="20785"/>
                  </a:cubicBezTo>
                  <a:cubicBezTo>
                    <a:pt x="2157" y="20785"/>
                    <a:pt x="2186" y="20954"/>
                    <a:pt x="2210" y="20903"/>
                  </a:cubicBezTo>
                  <a:cubicBezTo>
                    <a:pt x="2233" y="20852"/>
                    <a:pt x="2321" y="20852"/>
                    <a:pt x="2345" y="20852"/>
                  </a:cubicBezTo>
                  <a:cubicBezTo>
                    <a:pt x="2368" y="20852"/>
                    <a:pt x="2368" y="20903"/>
                    <a:pt x="2392" y="20903"/>
                  </a:cubicBezTo>
                  <a:cubicBezTo>
                    <a:pt x="2415" y="20903"/>
                    <a:pt x="2415" y="21156"/>
                    <a:pt x="2433" y="21139"/>
                  </a:cubicBezTo>
                  <a:cubicBezTo>
                    <a:pt x="2450" y="21122"/>
                    <a:pt x="2515" y="21291"/>
                    <a:pt x="2556" y="21308"/>
                  </a:cubicBezTo>
                  <a:cubicBezTo>
                    <a:pt x="2597" y="21325"/>
                    <a:pt x="2638" y="21527"/>
                    <a:pt x="2656" y="21511"/>
                  </a:cubicBezTo>
                  <a:cubicBezTo>
                    <a:pt x="2674" y="21494"/>
                    <a:pt x="2703" y="21595"/>
                    <a:pt x="2715" y="21511"/>
                  </a:cubicBezTo>
                  <a:cubicBezTo>
                    <a:pt x="2726" y="21431"/>
                    <a:pt x="2784" y="21470"/>
                    <a:pt x="2800" y="21331"/>
                  </a:cubicBezTo>
                  <a:cubicBezTo>
                    <a:pt x="2726" y="21069"/>
                    <a:pt x="2646" y="20779"/>
                    <a:pt x="2648" y="20667"/>
                  </a:cubicBezTo>
                  <a:cubicBezTo>
                    <a:pt x="2652" y="20476"/>
                    <a:pt x="2680" y="20352"/>
                    <a:pt x="2597" y="20149"/>
                  </a:cubicBezTo>
                  <a:cubicBezTo>
                    <a:pt x="2515" y="19947"/>
                    <a:pt x="2605" y="19812"/>
                    <a:pt x="2664" y="19598"/>
                  </a:cubicBezTo>
                  <a:cubicBezTo>
                    <a:pt x="2716" y="19407"/>
                    <a:pt x="2828" y="19324"/>
                    <a:pt x="2899" y="19187"/>
                  </a:cubicBezTo>
                  <a:cubicBezTo>
                    <a:pt x="2884" y="19159"/>
                    <a:pt x="2870" y="19132"/>
                    <a:pt x="2856" y="19114"/>
                  </a:cubicBezTo>
                  <a:cubicBezTo>
                    <a:pt x="2803" y="19047"/>
                    <a:pt x="2785" y="18979"/>
                    <a:pt x="2826" y="18946"/>
                  </a:cubicBezTo>
                  <a:cubicBezTo>
                    <a:pt x="2867" y="18912"/>
                    <a:pt x="2850" y="18844"/>
                    <a:pt x="2809" y="18709"/>
                  </a:cubicBezTo>
                  <a:cubicBezTo>
                    <a:pt x="2768" y="18574"/>
                    <a:pt x="2750" y="18439"/>
                    <a:pt x="2726" y="18439"/>
                  </a:cubicBezTo>
                  <a:cubicBezTo>
                    <a:pt x="2703" y="18439"/>
                    <a:pt x="2668" y="18423"/>
                    <a:pt x="2632" y="18456"/>
                  </a:cubicBezTo>
                  <a:cubicBezTo>
                    <a:pt x="2597" y="18490"/>
                    <a:pt x="2603" y="18372"/>
                    <a:pt x="2609" y="18254"/>
                  </a:cubicBezTo>
                  <a:cubicBezTo>
                    <a:pt x="2615" y="18136"/>
                    <a:pt x="2544" y="18152"/>
                    <a:pt x="2533" y="18102"/>
                  </a:cubicBezTo>
                  <a:cubicBezTo>
                    <a:pt x="2521" y="18051"/>
                    <a:pt x="2550" y="17883"/>
                    <a:pt x="2562" y="17866"/>
                  </a:cubicBezTo>
                  <a:cubicBezTo>
                    <a:pt x="2574" y="17849"/>
                    <a:pt x="2609" y="17798"/>
                    <a:pt x="2609" y="17747"/>
                  </a:cubicBezTo>
                  <a:cubicBezTo>
                    <a:pt x="2609" y="17697"/>
                    <a:pt x="2544" y="17680"/>
                    <a:pt x="2568" y="17562"/>
                  </a:cubicBezTo>
                  <a:cubicBezTo>
                    <a:pt x="2591" y="17444"/>
                    <a:pt x="2638" y="17444"/>
                    <a:pt x="2638" y="17326"/>
                  </a:cubicBezTo>
                  <a:cubicBezTo>
                    <a:pt x="2638" y="17207"/>
                    <a:pt x="2674" y="17106"/>
                    <a:pt x="2715" y="17191"/>
                  </a:cubicBezTo>
                  <a:cubicBezTo>
                    <a:pt x="2756" y="17275"/>
                    <a:pt x="2773" y="17494"/>
                    <a:pt x="2820" y="17444"/>
                  </a:cubicBezTo>
                  <a:cubicBezTo>
                    <a:pt x="2867" y="17393"/>
                    <a:pt x="2838" y="17275"/>
                    <a:pt x="2832" y="17207"/>
                  </a:cubicBezTo>
                  <a:cubicBezTo>
                    <a:pt x="2826" y="17140"/>
                    <a:pt x="2814" y="17039"/>
                    <a:pt x="2867" y="17005"/>
                  </a:cubicBezTo>
                  <a:cubicBezTo>
                    <a:pt x="2920" y="16971"/>
                    <a:pt x="2897" y="16819"/>
                    <a:pt x="2938" y="16819"/>
                  </a:cubicBezTo>
                  <a:cubicBezTo>
                    <a:pt x="2979" y="16819"/>
                    <a:pt x="3055" y="16667"/>
                    <a:pt x="3079" y="16634"/>
                  </a:cubicBezTo>
                  <a:cubicBezTo>
                    <a:pt x="3102" y="16600"/>
                    <a:pt x="3155" y="16516"/>
                    <a:pt x="3178" y="16549"/>
                  </a:cubicBezTo>
                  <a:cubicBezTo>
                    <a:pt x="3202" y="16583"/>
                    <a:pt x="3231" y="16667"/>
                    <a:pt x="3249" y="16549"/>
                  </a:cubicBezTo>
                  <a:cubicBezTo>
                    <a:pt x="3266" y="16431"/>
                    <a:pt x="3337" y="16482"/>
                    <a:pt x="3343" y="16549"/>
                  </a:cubicBezTo>
                  <a:cubicBezTo>
                    <a:pt x="3349" y="16617"/>
                    <a:pt x="3460" y="16617"/>
                    <a:pt x="3495" y="16684"/>
                  </a:cubicBezTo>
                  <a:cubicBezTo>
                    <a:pt x="3531" y="16752"/>
                    <a:pt x="3607" y="16887"/>
                    <a:pt x="3607" y="16954"/>
                  </a:cubicBezTo>
                  <a:cubicBezTo>
                    <a:pt x="3607" y="17022"/>
                    <a:pt x="3642" y="17123"/>
                    <a:pt x="3642" y="17005"/>
                  </a:cubicBezTo>
                  <a:cubicBezTo>
                    <a:pt x="3642" y="16887"/>
                    <a:pt x="3671" y="16921"/>
                    <a:pt x="3718" y="17005"/>
                  </a:cubicBezTo>
                  <a:cubicBezTo>
                    <a:pt x="3765" y="17089"/>
                    <a:pt x="3830" y="17055"/>
                    <a:pt x="3842" y="16971"/>
                  </a:cubicBezTo>
                  <a:cubicBezTo>
                    <a:pt x="3853" y="16887"/>
                    <a:pt x="3942" y="16786"/>
                    <a:pt x="3971" y="16853"/>
                  </a:cubicBezTo>
                  <a:cubicBezTo>
                    <a:pt x="4000" y="16921"/>
                    <a:pt x="4012" y="16971"/>
                    <a:pt x="4047" y="16870"/>
                  </a:cubicBezTo>
                  <a:cubicBezTo>
                    <a:pt x="4082" y="16769"/>
                    <a:pt x="4165" y="16786"/>
                    <a:pt x="4176" y="16887"/>
                  </a:cubicBezTo>
                  <a:cubicBezTo>
                    <a:pt x="4188" y="16988"/>
                    <a:pt x="4229" y="17005"/>
                    <a:pt x="4264" y="17005"/>
                  </a:cubicBezTo>
                  <a:cubicBezTo>
                    <a:pt x="4300" y="17005"/>
                    <a:pt x="4306" y="17157"/>
                    <a:pt x="4329" y="17123"/>
                  </a:cubicBezTo>
                  <a:cubicBezTo>
                    <a:pt x="4352" y="17089"/>
                    <a:pt x="4347" y="16921"/>
                    <a:pt x="4376" y="16937"/>
                  </a:cubicBezTo>
                  <a:cubicBezTo>
                    <a:pt x="4405" y="16954"/>
                    <a:pt x="4429" y="17055"/>
                    <a:pt x="4476" y="17055"/>
                  </a:cubicBezTo>
                  <a:cubicBezTo>
                    <a:pt x="4523" y="17055"/>
                    <a:pt x="4558" y="17022"/>
                    <a:pt x="4558" y="16921"/>
                  </a:cubicBezTo>
                  <a:cubicBezTo>
                    <a:pt x="4558" y="16819"/>
                    <a:pt x="4552" y="16650"/>
                    <a:pt x="4523" y="16650"/>
                  </a:cubicBezTo>
                  <a:cubicBezTo>
                    <a:pt x="4493" y="16650"/>
                    <a:pt x="4464" y="16566"/>
                    <a:pt x="4429" y="16566"/>
                  </a:cubicBezTo>
                  <a:cubicBezTo>
                    <a:pt x="4394" y="16566"/>
                    <a:pt x="4358" y="16397"/>
                    <a:pt x="4394" y="16364"/>
                  </a:cubicBezTo>
                  <a:cubicBezTo>
                    <a:pt x="4429" y="16330"/>
                    <a:pt x="4487" y="16246"/>
                    <a:pt x="4476" y="16161"/>
                  </a:cubicBezTo>
                  <a:cubicBezTo>
                    <a:pt x="4464" y="16077"/>
                    <a:pt x="4452" y="15908"/>
                    <a:pt x="4499" y="15891"/>
                  </a:cubicBezTo>
                  <a:cubicBezTo>
                    <a:pt x="4546" y="15874"/>
                    <a:pt x="4646" y="15874"/>
                    <a:pt x="4640" y="15824"/>
                  </a:cubicBezTo>
                  <a:cubicBezTo>
                    <a:pt x="4634" y="15773"/>
                    <a:pt x="4540" y="15739"/>
                    <a:pt x="4523" y="15655"/>
                  </a:cubicBezTo>
                  <a:cubicBezTo>
                    <a:pt x="4505" y="15570"/>
                    <a:pt x="4499" y="15368"/>
                    <a:pt x="4517" y="15334"/>
                  </a:cubicBezTo>
                  <a:cubicBezTo>
                    <a:pt x="4534" y="15300"/>
                    <a:pt x="4593" y="15351"/>
                    <a:pt x="4628" y="15317"/>
                  </a:cubicBezTo>
                  <a:cubicBezTo>
                    <a:pt x="4664" y="15284"/>
                    <a:pt x="4740" y="15368"/>
                    <a:pt x="4787" y="15267"/>
                  </a:cubicBezTo>
                  <a:cubicBezTo>
                    <a:pt x="4834" y="15166"/>
                    <a:pt x="4934" y="15149"/>
                    <a:pt x="4986" y="15149"/>
                  </a:cubicBezTo>
                  <a:cubicBezTo>
                    <a:pt x="5039" y="15149"/>
                    <a:pt x="5080" y="15047"/>
                    <a:pt x="5121" y="15030"/>
                  </a:cubicBezTo>
                  <a:cubicBezTo>
                    <a:pt x="5163" y="15014"/>
                    <a:pt x="5280" y="14963"/>
                    <a:pt x="5309" y="14929"/>
                  </a:cubicBezTo>
                  <a:cubicBezTo>
                    <a:pt x="5339" y="14896"/>
                    <a:pt x="5497" y="14828"/>
                    <a:pt x="5503" y="14744"/>
                  </a:cubicBezTo>
                  <a:cubicBezTo>
                    <a:pt x="5509" y="14659"/>
                    <a:pt x="5635" y="14592"/>
                    <a:pt x="5667" y="14634"/>
                  </a:cubicBezTo>
                  <a:cubicBezTo>
                    <a:pt x="5700" y="14676"/>
                    <a:pt x="5741" y="14710"/>
                    <a:pt x="5770" y="14676"/>
                  </a:cubicBezTo>
                  <a:cubicBezTo>
                    <a:pt x="5799" y="14642"/>
                    <a:pt x="5861" y="14735"/>
                    <a:pt x="5855" y="14828"/>
                  </a:cubicBezTo>
                  <a:cubicBezTo>
                    <a:pt x="5849" y="14921"/>
                    <a:pt x="5882" y="15022"/>
                    <a:pt x="5879" y="15098"/>
                  </a:cubicBezTo>
                  <a:cubicBezTo>
                    <a:pt x="5876" y="15174"/>
                    <a:pt x="5846" y="15199"/>
                    <a:pt x="5864" y="15258"/>
                  </a:cubicBezTo>
                  <a:cubicBezTo>
                    <a:pt x="5882" y="15317"/>
                    <a:pt x="5961" y="15275"/>
                    <a:pt x="5984" y="15199"/>
                  </a:cubicBezTo>
                  <a:cubicBezTo>
                    <a:pt x="6008" y="15123"/>
                    <a:pt x="6034" y="15233"/>
                    <a:pt x="6034" y="15292"/>
                  </a:cubicBezTo>
                  <a:cubicBezTo>
                    <a:pt x="6034" y="15351"/>
                    <a:pt x="6072" y="15393"/>
                    <a:pt x="6072" y="15317"/>
                  </a:cubicBezTo>
                  <a:cubicBezTo>
                    <a:pt x="6072" y="15241"/>
                    <a:pt x="6119" y="15292"/>
                    <a:pt x="6134" y="15343"/>
                  </a:cubicBezTo>
                  <a:cubicBezTo>
                    <a:pt x="6149" y="15393"/>
                    <a:pt x="6205" y="15284"/>
                    <a:pt x="6205" y="15368"/>
                  </a:cubicBezTo>
                  <a:cubicBezTo>
                    <a:pt x="6205" y="15452"/>
                    <a:pt x="6122" y="15520"/>
                    <a:pt x="6158" y="15613"/>
                  </a:cubicBezTo>
                  <a:cubicBezTo>
                    <a:pt x="6193" y="15706"/>
                    <a:pt x="6213" y="15503"/>
                    <a:pt x="6257" y="15545"/>
                  </a:cubicBezTo>
                  <a:cubicBezTo>
                    <a:pt x="6301" y="15588"/>
                    <a:pt x="6360" y="15402"/>
                    <a:pt x="6401" y="15376"/>
                  </a:cubicBezTo>
                  <a:cubicBezTo>
                    <a:pt x="6442" y="15351"/>
                    <a:pt x="6486" y="15241"/>
                    <a:pt x="6521" y="15182"/>
                  </a:cubicBezTo>
                  <a:cubicBezTo>
                    <a:pt x="6557" y="15123"/>
                    <a:pt x="6633" y="15140"/>
                    <a:pt x="6610" y="15208"/>
                  </a:cubicBezTo>
                  <a:cubicBezTo>
                    <a:pt x="6586" y="15275"/>
                    <a:pt x="6560" y="15402"/>
                    <a:pt x="6648" y="15494"/>
                  </a:cubicBezTo>
                  <a:cubicBezTo>
                    <a:pt x="6736" y="15588"/>
                    <a:pt x="6836" y="16077"/>
                    <a:pt x="6891" y="16321"/>
                  </a:cubicBezTo>
                  <a:cubicBezTo>
                    <a:pt x="6947" y="16566"/>
                    <a:pt x="7000" y="17005"/>
                    <a:pt x="7029" y="17005"/>
                  </a:cubicBezTo>
                  <a:cubicBezTo>
                    <a:pt x="7059" y="17005"/>
                    <a:pt x="7067" y="16786"/>
                    <a:pt x="7106" y="16760"/>
                  </a:cubicBezTo>
                  <a:cubicBezTo>
                    <a:pt x="7144" y="16735"/>
                    <a:pt x="7167" y="16946"/>
                    <a:pt x="7208" y="16971"/>
                  </a:cubicBezTo>
                  <a:cubicBezTo>
                    <a:pt x="7249" y="16996"/>
                    <a:pt x="7305" y="17064"/>
                    <a:pt x="7337" y="17030"/>
                  </a:cubicBezTo>
                  <a:cubicBezTo>
                    <a:pt x="7370" y="16996"/>
                    <a:pt x="7443" y="16878"/>
                    <a:pt x="7469" y="16921"/>
                  </a:cubicBezTo>
                  <a:cubicBezTo>
                    <a:pt x="7496" y="16963"/>
                    <a:pt x="7531" y="16963"/>
                    <a:pt x="7555" y="17123"/>
                  </a:cubicBezTo>
                  <a:cubicBezTo>
                    <a:pt x="7578" y="17283"/>
                    <a:pt x="7613" y="17317"/>
                    <a:pt x="7637" y="17317"/>
                  </a:cubicBezTo>
                  <a:cubicBezTo>
                    <a:pt x="7660" y="17317"/>
                    <a:pt x="7665" y="17393"/>
                    <a:pt x="7665" y="17461"/>
                  </a:cubicBezTo>
                  <a:cubicBezTo>
                    <a:pt x="7665" y="17528"/>
                    <a:pt x="7708" y="17618"/>
                    <a:pt x="7732" y="17618"/>
                  </a:cubicBezTo>
                  <a:cubicBezTo>
                    <a:pt x="7755" y="17618"/>
                    <a:pt x="7818" y="17595"/>
                    <a:pt x="7837" y="17562"/>
                  </a:cubicBezTo>
                  <a:cubicBezTo>
                    <a:pt x="7857" y="17528"/>
                    <a:pt x="7880" y="17495"/>
                    <a:pt x="7884" y="17573"/>
                  </a:cubicBezTo>
                  <a:cubicBezTo>
                    <a:pt x="7888" y="17652"/>
                    <a:pt x="7924" y="17776"/>
                    <a:pt x="7947" y="17776"/>
                  </a:cubicBezTo>
                  <a:cubicBezTo>
                    <a:pt x="7970" y="17776"/>
                    <a:pt x="8017" y="17832"/>
                    <a:pt x="8021" y="17776"/>
                  </a:cubicBezTo>
                  <a:cubicBezTo>
                    <a:pt x="8025" y="17719"/>
                    <a:pt x="8088" y="17686"/>
                    <a:pt x="8111" y="17674"/>
                  </a:cubicBezTo>
                  <a:cubicBezTo>
                    <a:pt x="8135" y="17663"/>
                    <a:pt x="8217" y="17618"/>
                    <a:pt x="8233" y="17517"/>
                  </a:cubicBezTo>
                  <a:cubicBezTo>
                    <a:pt x="8248" y="17416"/>
                    <a:pt x="8315" y="17416"/>
                    <a:pt x="8334" y="17348"/>
                  </a:cubicBezTo>
                  <a:cubicBezTo>
                    <a:pt x="8354" y="17281"/>
                    <a:pt x="8409" y="17247"/>
                    <a:pt x="8420" y="17179"/>
                  </a:cubicBezTo>
                  <a:cubicBezTo>
                    <a:pt x="8432" y="17112"/>
                    <a:pt x="8503" y="17123"/>
                    <a:pt x="8511" y="17067"/>
                  </a:cubicBezTo>
                  <a:cubicBezTo>
                    <a:pt x="8518" y="17011"/>
                    <a:pt x="8577" y="16999"/>
                    <a:pt x="8604" y="17022"/>
                  </a:cubicBezTo>
                  <a:cubicBezTo>
                    <a:pt x="8632" y="17044"/>
                    <a:pt x="8769" y="17123"/>
                    <a:pt x="8788" y="17112"/>
                  </a:cubicBezTo>
                  <a:cubicBezTo>
                    <a:pt x="8808" y="17101"/>
                    <a:pt x="8812" y="17315"/>
                    <a:pt x="8831" y="17326"/>
                  </a:cubicBezTo>
                  <a:cubicBezTo>
                    <a:pt x="8851" y="17337"/>
                    <a:pt x="8921" y="17494"/>
                    <a:pt x="8941" y="17450"/>
                  </a:cubicBezTo>
                  <a:cubicBezTo>
                    <a:pt x="8960" y="17404"/>
                    <a:pt x="9007" y="17359"/>
                    <a:pt x="9047" y="17427"/>
                  </a:cubicBezTo>
                  <a:cubicBezTo>
                    <a:pt x="9086" y="17494"/>
                    <a:pt x="9125" y="17584"/>
                    <a:pt x="9141" y="17506"/>
                  </a:cubicBezTo>
                  <a:cubicBezTo>
                    <a:pt x="9156" y="17427"/>
                    <a:pt x="9238" y="17393"/>
                    <a:pt x="9250" y="17348"/>
                  </a:cubicBezTo>
                  <a:cubicBezTo>
                    <a:pt x="9262" y="17303"/>
                    <a:pt x="9274" y="17168"/>
                    <a:pt x="9254" y="17123"/>
                  </a:cubicBezTo>
                  <a:cubicBezTo>
                    <a:pt x="9235" y="17078"/>
                    <a:pt x="9215" y="16898"/>
                    <a:pt x="9207" y="16808"/>
                  </a:cubicBezTo>
                  <a:cubicBezTo>
                    <a:pt x="9199" y="16718"/>
                    <a:pt x="9254" y="16696"/>
                    <a:pt x="9262" y="16617"/>
                  </a:cubicBezTo>
                  <a:cubicBezTo>
                    <a:pt x="9270" y="16538"/>
                    <a:pt x="9317" y="16527"/>
                    <a:pt x="9332" y="16482"/>
                  </a:cubicBezTo>
                  <a:cubicBezTo>
                    <a:pt x="9348" y="16437"/>
                    <a:pt x="9352" y="16336"/>
                    <a:pt x="9379" y="16358"/>
                  </a:cubicBezTo>
                  <a:cubicBezTo>
                    <a:pt x="9407" y="16381"/>
                    <a:pt x="9465" y="16437"/>
                    <a:pt x="9477" y="16471"/>
                  </a:cubicBezTo>
                  <a:cubicBezTo>
                    <a:pt x="9489" y="16504"/>
                    <a:pt x="9532" y="16527"/>
                    <a:pt x="9559" y="16527"/>
                  </a:cubicBezTo>
                  <a:cubicBezTo>
                    <a:pt x="9587" y="16527"/>
                    <a:pt x="9630" y="16594"/>
                    <a:pt x="9657" y="16639"/>
                  </a:cubicBezTo>
                  <a:cubicBezTo>
                    <a:pt x="9685" y="16684"/>
                    <a:pt x="9771" y="16684"/>
                    <a:pt x="9786" y="16752"/>
                  </a:cubicBezTo>
                  <a:cubicBezTo>
                    <a:pt x="9802" y="16819"/>
                    <a:pt x="9782" y="17011"/>
                    <a:pt x="9802" y="17078"/>
                  </a:cubicBezTo>
                  <a:cubicBezTo>
                    <a:pt x="9821" y="17146"/>
                    <a:pt x="9868" y="17292"/>
                    <a:pt x="9884" y="17258"/>
                  </a:cubicBezTo>
                  <a:cubicBezTo>
                    <a:pt x="9900" y="17224"/>
                    <a:pt x="9974" y="17371"/>
                    <a:pt x="10002" y="17359"/>
                  </a:cubicBezTo>
                  <a:cubicBezTo>
                    <a:pt x="10029" y="17348"/>
                    <a:pt x="10072" y="17224"/>
                    <a:pt x="10095" y="17224"/>
                  </a:cubicBezTo>
                  <a:cubicBezTo>
                    <a:pt x="10119" y="17224"/>
                    <a:pt x="10193" y="17168"/>
                    <a:pt x="10217" y="17179"/>
                  </a:cubicBezTo>
                  <a:cubicBezTo>
                    <a:pt x="10240" y="17191"/>
                    <a:pt x="10326" y="17281"/>
                    <a:pt x="10338" y="17258"/>
                  </a:cubicBezTo>
                  <a:cubicBezTo>
                    <a:pt x="10350" y="17236"/>
                    <a:pt x="10428" y="17269"/>
                    <a:pt x="10440" y="17337"/>
                  </a:cubicBezTo>
                  <a:cubicBezTo>
                    <a:pt x="10452" y="17404"/>
                    <a:pt x="10549" y="17404"/>
                    <a:pt x="10549" y="17483"/>
                  </a:cubicBezTo>
                  <a:cubicBezTo>
                    <a:pt x="10549" y="17562"/>
                    <a:pt x="10604" y="17607"/>
                    <a:pt x="10620" y="17697"/>
                  </a:cubicBezTo>
                  <a:cubicBezTo>
                    <a:pt x="10635" y="17787"/>
                    <a:pt x="10765" y="17731"/>
                    <a:pt x="10788" y="17787"/>
                  </a:cubicBezTo>
                  <a:cubicBezTo>
                    <a:pt x="10812" y="17843"/>
                    <a:pt x="10960" y="17832"/>
                    <a:pt x="10964" y="17787"/>
                  </a:cubicBezTo>
                  <a:cubicBezTo>
                    <a:pt x="10968" y="17742"/>
                    <a:pt x="11109" y="17719"/>
                    <a:pt x="11136" y="17663"/>
                  </a:cubicBezTo>
                  <a:cubicBezTo>
                    <a:pt x="11164" y="17607"/>
                    <a:pt x="11238" y="17630"/>
                    <a:pt x="11242" y="17551"/>
                  </a:cubicBezTo>
                  <a:cubicBezTo>
                    <a:pt x="11246" y="17472"/>
                    <a:pt x="11316" y="17416"/>
                    <a:pt x="11348" y="17348"/>
                  </a:cubicBezTo>
                  <a:cubicBezTo>
                    <a:pt x="11379" y="17281"/>
                    <a:pt x="11504" y="17292"/>
                    <a:pt x="11512" y="17371"/>
                  </a:cubicBezTo>
                  <a:cubicBezTo>
                    <a:pt x="11520" y="17450"/>
                    <a:pt x="11594" y="17472"/>
                    <a:pt x="11626" y="17438"/>
                  </a:cubicBezTo>
                  <a:cubicBezTo>
                    <a:pt x="11657" y="17404"/>
                    <a:pt x="11739" y="17450"/>
                    <a:pt x="11751" y="17528"/>
                  </a:cubicBezTo>
                  <a:cubicBezTo>
                    <a:pt x="11763" y="17607"/>
                    <a:pt x="11856" y="17652"/>
                    <a:pt x="11880" y="17629"/>
                  </a:cubicBezTo>
                  <a:cubicBezTo>
                    <a:pt x="11903" y="17607"/>
                    <a:pt x="11978" y="17450"/>
                    <a:pt x="12005" y="17438"/>
                  </a:cubicBezTo>
                  <a:cubicBezTo>
                    <a:pt x="12033" y="17427"/>
                    <a:pt x="12072" y="17348"/>
                    <a:pt x="12064" y="17269"/>
                  </a:cubicBezTo>
                  <a:cubicBezTo>
                    <a:pt x="12056" y="17191"/>
                    <a:pt x="12119" y="16966"/>
                    <a:pt x="12127" y="16876"/>
                  </a:cubicBezTo>
                  <a:cubicBezTo>
                    <a:pt x="12134" y="16786"/>
                    <a:pt x="12189" y="16538"/>
                    <a:pt x="12209" y="16516"/>
                  </a:cubicBezTo>
                  <a:cubicBezTo>
                    <a:pt x="12228" y="16493"/>
                    <a:pt x="12271" y="16392"/>
                    <a:pt x="12267" y="16324"/>
                  </a:cubicBezTo>
                  <a:cubicBezTo>
                    <a:pt x="12263" y="16257"/>
                    <a:pt x="12252" y="16054"/>
                    <a:pt x="12228" y="16054"/>
                  </a:cubicBezTo>
                  <a:cubicBezTo>
                    <a:pt x="12205" y="16054"/>
                    <a:pt x="12162" y="16066"/>
                    <a:pt x="12217" y="15852"/>
                  </a:cubicBezTo>
                  <a:cubicBezTo>
                    <a:pt x="12271" y="15638"/>
                    <a:pt x="12369" y="15694"/>
                    <a:pt x="12385" y="15694"/>
                  </a:cubicBezTo>
                  <a:cubicBezTo>
                    <a:pt x="12400" y="15694"/>
                    <a:pt x="12526" y="15604"/>
                    <a:pt x="12580" y="15649"/>
                  </a:cubicBezTo>
                  <a:cubicBezTo>
                    <a:pt x="12635" y="15694"/>
                    <a:pt x="12670" y="15627"/>
                    <a:pt x="12729" y="15717"/>
                  </a:cubicBezTo>
                  <a:cubicBezTo>
                    <a:pt x="12788" y="15807"/>
                    <a:pt x="12870" y="15773"/>
                    <a:pt x="12890" y="15852"/>
                  </a:cubicBezTo>
                  <a:cubicBezTo>
                    <a:pt x="12909" y="15931"/>
                    <a:pt x="12987" y="15998"/>
                    <a:pt x="12976" y="16133"/>
                  </a:cubicBezTo>
                  <a:cubicBezTo>
                    <a:pt x="12964" y="16268"/>
                    <a:pt x="13019" y="16189"/>
                    <a:pt x="13038" y="16482"/>
                  </a:cubicBezTo>
                  <a:cubicBezTo>
                    <a:pt x="13058" y="16774"/>
                    <a:pt x="13105" y="16797"/>
                    <a:pt x="13117" y="16932"/>
                  </a:cubicBezTo>
                  <a:cubicBezTo>
                    <a:pt x="13128" y="17067"/>
                    <a:pt x="13191" y="17315"/>
                    <a:pt x="13183" y="17393"/>
                  </a:cubicBezTo>
                  <a:cubicBezTo>
                    <a:pt x="13175" y="17472"/>
                    <a:pt x="13167" y="17595"/>
                    <a:pt x="13234" y="17607"/>
                  </a:cubicBezTo>
                  <a:cubicBezTo>
                    <a:pt x="13300" y="17618"/>
                    <a:pt x="13348" y="17764"/>
                    <a:pt x="13363" y="17742"/>
                  </a:cubicBezTo>
                  <a:cubicBezTo>
                    <a:pt x="13379" y="17719"/>
                    <a:pt x="13457" y="17798"/>
                    <a:pt x="13496" y="17911"/>
                  </a:cubicBezTo>
                  <a:cubicBezTo>
                    <a:pt x="13535" y="18023"/>
                    <a:pt x="13594" y="17967"/>
                    <a:pt x="13590" y="18091"/>
                  </a:cubicBezTo>
                  <a:cubicBezTo>
                    <a:pt x="13586" y="18214"/>
                    <a:pt x="13621" y="18316"/>
                    <a:pt x="13617" y="18417"/>
                  </a:cubicBezTo>
                  <a:cubicBezTo>
                    <a:pt x="13614" y="18518"/>
                    <a:pt x="13692" y="18586"/>
                    <a:pt x="13747" y="18563"/>
                  </a:cubicBezTo>
                  <a:cubicBezTo>
                    <a:pt x="13801" y="18541"/>
                    <a:pt x="13841" y="18619"/>
                    <a:pt x="13864" y="18484"/>
                  </a:cubicBezTo>
                  <a:cubicBezTo>
                    <a:pt x="13888" y="18349"/>
                    <a:pt x="13966" y="18406"/>
                    <a:pt x="13993" y="18349"/>
                  </a:cubicBezTo>
                  <a:cubicBezTo>
                    <a:pt x="14020" y="18293"/>
                    <a:pt x="14103" y="18226"/>
                    <a:pt x="14099" y="18428"/>
                  </a:cubicBezTo>
                  <a:cubicBezTo>
                    <a:pt x="14095" y="18631"/>
                    <a:pt x="14142" y="18676"/>
                    <a:pt x="14103" y="18743"/>
                  </a:cubicBezTo>
                  <a:cubicBezTo>
                    <a:pt x="14064" y="18810"/>
                    <a:pt x="14044" y="19103"/>
                    <a:pt x="14032" y="19227"/>
                  </a:cubicBezTo>
                  <a:cubicBezTo>
                    <a:pt x="14020" y="19351"/>
                    <a:pt x="13962" y="19384"/>
                    <a:pt x="13954" y="19519"/>
                  </a:cubicBezTo>
                  <a:cubicBezTo>
                    <a:pt x="13946" y="19654"/>
                    <a:pt x="13891" y="19666"/>
                    <a:pt x="13891" y="19767"/>
                  </a:cubicBezTo>
                  <a:cubicBezTo>
                    <a:pt x="13891" y="19868"/>
                    <a:pt x="13813" y="19846"/>
                    <a:pt x="13774" y="19767"/>
                  </a:cubicBezTo>
                  <a:cubicBezTo>
                    <a:pt x="13735" y="19688"/>
                    <a:pt x="13696" y="19913"/>
                    <a:pt x="13664" y="19913"/>
                  </a:cubicBezTo>
                  <a:cubicBezTo>
                    <a:pt x="13633" y="19913"/>
                    <a:pt x="13637" y="20104"/>
                    <a:pt x="13645" y="20183"/>
                  </a:cubicBezTo>
                  <a:cubicBezTo>
                    <a:pt x="13653" y="20262"/>
                    <a:pt x="13633" y="20363"/>
                    <a:pt x="13653" y="20498"/>
                  </a:cubicBezTo>
                  <a:cubicBezTo>
                    <a:pt x="13663" y="20571"/>
                    <a:pt x="13657" y="20708"/>
                    <a:pt x="13662" y="20862"/>
                  </a:cubicBezTo>
                  <a:cubicBezTo>
                    <a:pt x="13710" y="20763"/>
                    <a:pt x="13753" y="20689"/>
                    <a:pt x="13772" y="20689"/>
                  </a:cubicBezTo>
                  <a:cubicBezTo>
                    <a:pt x="13821" y="20689"/>
                    <a:pt x="13870" y="20931"/>
                    <a:pt x="13925" y="20937"/>
                  </a:cubicBezTo>
                  <a:cubicBezTo>
                    <a:pt x="13980" y="20943"/>
                    <a:pt x="14228" y="20464"/>
                    <a:pt x="14230" y="20386"/>
                  </a:cubicBezTo>
                  <a:cubicBezTo>
                    <a:pt x="14232" y="20307"/>
                    <a:pt x="14377" y="19907"/>
                    <a:pt x="14445" y="19699"/>
                  </a:cubicBezTo>
                  <a:cubicBezTo>
                    <a:pt x="14514" y="19491"/>
                    <a:pt x="14604" y="19187"/>
                    <a:pt x="14639" y="18951"/>
                  </a:cubicBezTo>
                  <a:cubicBezTo>
                    <a:pt x="14661" y="18806"/>
                    <a:pt x="14756" y="18524"/>
                    <a:pt x="14780" y="18411"/>
                  </a:cubicBezTo>
                  <a:cubicBezTo>
                    <a:pt x="14803" y="18299"/>
                    <a:pt x="14819" y="18288"/>
                    <a:pt x="14862" y="18023"/>
                  </a:cubicBezTo>
                  <a:cubicBezTo>
                    <a:pt x="14905" y="17759"/>
                    <a:pt x="14905" y="17067"/>
                    <a:pt x="14919" y="17022"/>
                  </a:cubicBezTo>
                  <a:cubicBezTo>
                    <a:pt x="14932" y="16977"/>
                    <a:pt x="14925" y="16859"/>
                    <a:pt x="14944" y="16786"/>
                  </a:cubicBezTo>
                  <a:cubicBezTo>
                    <a:pt x="14964" y="16713"/>
                    <a:pt x="14954" y="16611"/>
                    <a:pt x="14993" y="16516"/>
                  </a:cubicBezTo>
                  <a:cubicBezTo>
                    <a:pt x="15032" y="16420"/>
                    <a:pt x="15024" y="16336"/>
                    <a:pt x="15015" y="16262"/>
                  </a:cubicBezTo>
                  <a:cubicBezTo>
                    <a:pt x="15005" y="16189"/>
                    <a:pt x="15017" y="16026"/>
                    <a:pt x="15007" y="15976"/>
                  </a:cubicBezTo>
                  <a:cubicBezTo>
                    <a:pt x="14997" y="15925"/>
                    <a:pt x="14999" y="15903"/>
                    <a:pt x="15022" y="15863"/>
                  </a:cubicBezTo>
                  <a:cubicBezTo>
                    <a:pt x="15046" y="15824"/>
                    <a:pt x="15007" y="15722"/>
                    <a:pt x="14974" y="15677"/>
                  </a:cubicBezTo>
                  <a:cubicBezTo>
                    <a:pt x="14940" y="15632"/>
                    <a:pt x="14897" y="15593"/>
                    <a:pt x="14893" y="15486"/>
                  </a:cubicBezTo>
                  <a:cubicBezTo>
                    <a:pt x="14889" y="15379"/>
                    <a:pt x="14833" y="15250"/>
                    <a:pt x="14789" y="15261"/>
                  </a:cubicBezTo>
                  <a:cubicBezTo>
                    <a:pt x="14746" y="15273"/>
                    <a:pt x="14666" y="15194"/>
                    <a:pt x="14676" y="15273"/>
                  </a:cubicBezTo>
                  <a:cubicBezTo>
                    <a:pt x="14686" y="15351"/>
                    <a:pt x="14672" y="15419"/>
                    <a:pt x="14651" y="15402"/>
                  </a:cubicBezTo>
                  <a:cubicBezTo>
                    <a:pt x="14629" y="15385"/>
                    <a:pt x="14619" y="15436"/>
                    <a:pt x="14594" y="15548"/>
                  </a:cubicBezTo>
                  <a:cubicBezTo>
                    <a:pt x="14568" y="15661"/>
                    <a:pt x="14478" y="15672"/>
                    <a:pt x="14519" y="15565"/>
                  </a:cubicBezTo>
                  <a:cubicBezTo>
                    <a:pt x="14561" y="15458"/>
                    <a:pt x="14506" y="15452"/>
                    <a:pt x="14514" y="15340"/>
                  </a:cubicBezTo>
                  <a:cubicBezTo>
                    <a:pt x="14522" y="15227"/>
                    <a:pt x="14555" y="15115"/>
                    <a:pt x="14510" y="15188"/>
                  </a:cubicBezTo>
                  <a:cubicBezTo>
                    <a:pt x="14465" y="15261"/>
                    <a:pt x="14465" y="15436"/>
                    <a:pt x="14428" y="15458"/>
                  </a:cubicBezTo>
                  <a:cubicBezTo>
                    <a:pt x="14390" y="15481"/>
                    <a:pt x="14402" y="15154"/>
                    <a:pt x="14412" y="15070"/>
                  </a:cubicBezTo>
                  <a:cubicBezTo>
                    <a:pt x="14422" y="14986"/>
                    <a:pt x="14343" y="15076"/>
                    <a:pt x="14261" y="15059"/>
                  </a:cubicBezTo>
                  <a:cubicBezTo>
                    <a:pt x="14179" y="15042"/>
                    <a:pt x="14201" y="14879"/>
                    <a:pt x="14267" y="14777"/>
                  </a:cubicBezTo>
                  <a:cubicBezTo>
                    <a:pt x="14334" y="14676"/>
                    <a:pt x="14322" y="14581"/>
                    <a:pt x="14355" y="14541"/>
                  </a:cubicBezTo>
                  <a:cubicBezTo>
                    <a:pt x="14388" y="14502"/>
                    <a:pt x="14475" y="14339"/>
                    <a:pt x="14525" y="14254"/>
                  </a:cubicBezTo>
                  <a:cubicBezTo>
                    <a:pt x="14576" y="14170"/>
                    <a:pt x="14586" y="14074"/>
                    <a:pt x="14598" y="13979"/>
                  </a:cubicBezTo>
                  <a:cubicBezTo>
                    <a:pt x="14610" y="13883"/>
                    <a:pt x="14703" y="13765"/>
                    <a:pt x="14788" y="13568"/>
                  </a:cubicBezTo>
                  <a:cubicBezTo>
                    <a:pt x="14872" y="13371"/>
                    <a:pt x="14913" y="13259"/>
                    <a:pt x="14932" y="13140"/>
                  </a:cubicBezTo>
                  <a:cubicBezTo>
                    <a:pt x="14952" y="13022"/>
                    <a:pt x="15077" y="12876"/>
                    <a:pt x="15079" y="12786"/>
                  </a:cubicBezTo>
                  <a:cubicBezTo>
                    <a:pt x="15081" y="12696"/>
                    <a:pt x="15228" y="12471"/>
                    <a:pt x="15328" y="12415"/>
                  </a:cubicBezTo>
                  <a:cubicBezTo>
                    <a:pt x="15427" y="12359"/>
                    <a:pt x="15586" y="12432"/>
                    <a:pt x="15615" y="12516"/>
                  </a:cubicBezTo>
                  <a:cubicBezTo>
                    <a:pt x="15645" y="12600"/>
                    <a:pt x="15666" y="12567"/>
                    <a:pt x="15684" y="12511"/>
                  </a:cubicBezTo>
                  <a:cubicBezTo>
                    <a:pt x="15701" y="12454"/>
                    <a:pt x="15740" y="12482"/>
                    <a:pt x="15807" y="12505"/>
                  </a:cubicBezTo>
                  <a:cubicBezTo>
                    <a:pt x="15874" y="12527"/>
                    <a:pt x="15889" y="12415"/>
                    <a:pt x="15934" y="12454"/>
                  </a:cubicBezTo>
                  <a:cubicBezTo>
                    <a:pt x="15979" y="12494"/>
                    <a:pt x="16016" y="12516"/>
                    <a:pt x="16044" y="12364"/>
                  </a:cubicBezTo>
                  <a:cubicBezTo>
                    <a:pt x="16071" y="12212"/>
                    <a:pt x="16200" y="12241"/>
                    <a:pt x="16230" y="12303"/>
                  </a:cubicBezTo>
                  <a:cubicBezTo>
                    <a:pt x="16259" y="12365"/>
                    <a:pt x="16283" y="12449"/>
                    <a:pt x="16330" y="12359"/>
                  </a:cubicBezTo>
                  <a:cubicBezTo>
                    <a:pt x="16376" y="12269"/>
                    <a:pt x="16376" y="12477"/>
                    <a:pt x="16421" y="12494"/>
                  </a:cubicBezTo>
                  <a:cubicBezTo>
                    <a:pt x="16466" y="12511"/>
                    <a:pt x="16437" y="12623"/>
                    <a:pt x="16398" y="12612"/>
                  </a:cubicBezTo>
                  <a:cubicBezTo>
                    <a:pt x="16359" y="12600"/>
                    <a:pt x="16310" y="12668"/>
                    <a:pt x="16355" y="12741"/>
                  </a:cubicBezTo>
                  <a:cubicBezTo>
                    <a:pt x="16400" y="12814"/>
                    <a:pt x="16453" y="12674"/>
                    <a:pt x="16488" y="12685"/>
                  </a:cubicBezTo>
                  <a:cubicBezTo>
                    <a:pt x="16523" y="12696"/>
                    <a:pt x="16578" y="12707"/>
                    <a:pt x="16627" y="12617"/>
                  </a:cubicBezTo>
                  <a:cubicBezTo>
                    <a:pt x="16676" y="12527"/>
                    <a:pt x="16690" y="12691"/>
                    <a:pt x="16721" y="12612"/>
                  </a:cubicBezTo>
                  <a:cubicBezTo>
                    <a:pt x="16752" y="12533"/>
                    <a:pt x="16823" y="12511"/>
                    <a:pt x="16858" y="12516"/>
                  </a:cubicBezTo>
                  <a:cubicBezTo>
                    <a:pt x="16893" y="12522"/>
                    <a:pt x="16864" y="12398"/>
                    <a:pt x="16805" y="12398"/>
                  </a:cubicBezTo>
                  <a:cubicBezTo>
                    <a:pt x="16746" y="12398"/>
                    <a:pt x="16748" y="12308"/>
                    <a:pt x="16795" y="12077"/>
                  </a:cubicBezTo>
                  <a:cubicBezTo>
                    <a:pt x="16842" y="11847"/>
                    <a:pt x="16932" y="11723"/>
                    <a:pt x="16989" y="11583"/>
                  </a:cubicBezTo>
                  <a:cubicBezTo>
                    <a:pt x="17046" y="11442"/>
                    <a:pt x="17087" y="11510"/>
                    <a:pt x="17087" y="11419"/>
                  </a:cubicBezTo>
                  <a:cubicBezTo>
                    <a:pt x="17087" y="11329"/>
                    <a:pt x="17114" y="11076"/>
                    <a:pt x="17157" y="11071"/>
                  </a:cubicBezTo>
                  <a:cubicBezTo>
                    <a:pt x="17200" y="11065"/>
                    <a:pt x="17308" y="11121"/>
                    <a:pt x="17374" y="11014"/>
                  </a:cubicBezTo>
                  <a:cubicBezTo>
                    <a:pt x="17441" y="10907"/>
                    <a:pt x="17435" y="11093"/>
                    <a:pt x="17462" y="11121"/>
                  </a:cubicBezTo>
                  <a:cubicBezTo>
                    <a:pt x="17490" y="11149"/>
                    <a:pt x="17527" y="10958"/>
                    <a:pt x="17558" y="11014"/>
                  </a:cubicBezTo>
                  <a:cubicBezTo>
                    <a:pt x="17590" y="11071"/>
                    <a:pt x="17511" y="11206"/>
                    <a:pt x="17494" y="11369"/>
                  </a:cubicBezTo>
                  <a:cubicBezTo>
                    <a:pt x="17476" y="11532"/>
                    <a:pt x="17535" y="11470"/>
                    <a:pt x="17568" y="11515"/>
                  </a:cubicBezTo>
                  <a:cubicBezTo>
                    <a:pt x="17601" y="11560"/>
                    <a:pt x="17525" y="11628"/>
                    <a:pt x="17533" y="11672"/>
                  </a:cubicBezTo>
                  <a:cubicBezTo>
                    <a:pt x="17541" y="11717"/>
                    <a:pt x="17607" y="11717"/>
                    <a:pt x="17693" y="11470"/>
                  </a:cubicBezTo>
                  <a:cubicBezTo>
                    <a:pt x="17779" y="11223"/>
                    <a:pt x="17858" y="11155"/>
                    <a:pt x="17912" y="11172"/>
                  </a:cubicBezTo>
                  <a:cubicBezTo>
                    <a:pt x="17967" y="11189"/>
                    <a:pt x="17936" y="11031"/>
                    <a:pt x="17940" y="10801"/>
                  </a:cubicBezTo>
                  <a:cubicBezTo>
                    <a:pt x="17944" y="10570"/>
                    <a:pt x="18112" y="10503"/>
                    <a:pt x="18167" y="10570"/>
                  </a:cubicBezTo>
                  <a:cubicBezTo>
                    <a:pt x="18222" y="10637"/>
                    <a:pt x="18218" y="10699"/>
                    <a:pt x="18165" y="10660"/>
                  </a:cubicBezTo>
                  <a:cubicBezTo>
                    <a:pt x="18112" y="10621"/>
                    <a:pt x="18063" y="10756"/>
                    <a:pt x="18065" y="10947"/>
                  </a:cubicBezTo>
                  <a:cubicBezTo>
                    <a:pt x="18067" y="11138"/>
                    <a:pt x="18018" y="11200"/>
                    <a:pt x="18044" y="11273"/>
                  </a:cubicBezTo>
                  <a:cubicBezTo>
                    <a:pt x="18069" y="11346"/>
                    <a:pt x="18006" y="11363"/>
                    <a:pt x="18004" y="11442"/>
                  </a:cubicBezTo>
                  <a:cubicBezTo>
                    <a:pt x="18002" y="11521"/>
                    <a:pt x="18004" y="11583"/>
                    <a:pt x="17965" y="11616"/>
                  </a:cubicBezTo>
                  <a:cubicBezTo>
                    <a:pt x="17926" y="11650"/>
                    <a:pt x="17795" y="11689"/>
                    <a:pt x="17791" y="11836"/>
                  </a:cubicBezTo>
                  <a:cubicBezTo>
                    <a:pt x="17787" y="11982"/>
                    <a:pt x="17717" y="11999"/>
                    <a:pt x="17683" y="12179"/>
                  </a:cubicBezTo>
                  <a:cubicBezTo>
                    <a:pt x="17650" y="12359"/>
                    <a:pt x="17523" y="12466"/>
                    <a:pt x="17439" y="12826"/>
                  </a:cubicBezTo>
                  <a:cubicBezTo>
                    <a:pt x="17355" y="13186"/>
                    <a:pt x="17222" y="13186"/>
                    <a:pt x="17222" y="13253"/>
                  </a:cubicBezTo>
                  <a:cubicBezTo>
                    <a:pt x="17222" y="13321"/>
                    <a:pt x="17130" y="13315"/>
                    <a:pt x="17098" y="13326"/>
                  </a:cubicBezTo>
                  <a:cubicBezTo>
                    <a:pt x="17067" y="13337"/>
                    <a:pt x="17128" y="13557"/>
                    <a:pt x="17053" y="13787"/>
                  </a:cubicBezTo>
                  <a:cubicBezTo>
                    <a:pt x="16979" y="14018"/>
                    <a:pt x="16930" y="14339"/>
                    <a:pt x="16932" y="14659"/>
                  </a:cubicBezTo>
                  <a:cubicBezTo>
                    <a:pt x="16934" y="14980"/>
                    <a:pt x="16971" y="15903"/>
                    <a:pt x="17005" y="16066"/>
                  </a:cubicBezTo>
                  <a:cubicBezTo>
                    <a:pt x="17038" y="16229"/>
                    <a:pt x="17018" y="16628"/>
                    <a:pt x="17046" y="16713"/>
                  </a:cubicBezTo>
                  <a:cubicBezTo>
                    <a:pt x="17073" y="16797"/>
                    <a:pt x="17063" y="16937"/>
                    <a:pt x="17081" y="16988"/>
                  </a:cubicBezTo>
                  <a:cubicBezTo>
                    <a:pt x="17098" y="17039"/>
                    <a:pt x="17171" y="16763"/>
                    <a:pt x="17220" y="16645"/>
                  </a:cubicBezTo>
                  <a:cubicBezTo>
                    <a:pt x="17269" y="16527"/>
                    <a:pt x="17253" y="16488"/>
                    <a:pt x="17286" y="16426"/>
                  </a:cubicBezTo>
                  <a:cubicBezTo>
                    <a:pt x="17320" y="16364"/>
                    <a:pt x="17306" y="16105"/>
                    <a:pt x="17316" y="16037"/>
                  </a:cubicBezTo>
                  <a:cubicBezTo>
                    <a:pt x="17325" y="15970"/>
                    <a:pt x="17386" y="15936"/>
                    <a:pt x="17406" y="15863"/>
                  </a:cubicBezTo>
                  <a:cubicBezTo>
                    <a:pt x="17425" y="15790"/>
                    <a:pt x="17476" y="15835"/>
                    <a:pt x="17504" y="15807"/>
                  </a:cubicBezTo>
                  <a:cubicBezTo>
                    <a:pt x="17531" y="15779"/>
                    <a:pt x="17501" y="15593"/>
                    <a:pt x="17492" y="15486"/>
                  </a:cubicBezTo>
                  <a:cubicBezTo>
                    <a:pt x="17482" y="15379"/>
                    <a:pt x="17572" y="15233"/>
                    <a:pt x="17619" y="15137"/>
                  </a:cubicBezTo>
                  <a:cubicBezTo>
                    <a:pt x="17666" y="15042"/>
                    <a:pt x="17725" y="15199"/>
                    <a:pt x="17777" y="15059"/>
                  </a:cubicBezTo>
                  <a:cubicBezTo>
                    <a:pt x="17830" y="14918"/>
                    <a:pt x="17774" y="14755"/>
                    <a:pt x="17754" y="14682"/>
                  </a:cubicBezTo>
                  <a:cubicBezTo>
                    <a:pt x="17734" y="14609"/>
                    <a:pt x="17807" y="14254"/>
                    <a:pt x="17848" y="14220"/>
                  </a:cubicBezTo>
                  <a:cubicBezTo>
                    <a:pt x="17889" y="14187"/>
                    <a:pt x="17910" y="14305"/>
                    <a:pt x="17950" y="14204"/>
                  </a:cubicBezTo>
                  <a:cubicBezTo>
                    <a:pt x="17989" y="14102"/>
                    <a:pt x="17914" y="13939"/>
                    <a:pt x="17887" y="13951"/>
                  </a:cubicBezTo>
                  <a:cubicBezTo>
                    <a:pt x="17860" y="13962"/>
                    <a:pt x="17850" y="13664"/>
                    <a:pt x="17914" y="13523"/>
                  </a:cubicBezTo>
                  <a:cubicBezTo>
                    <a:pt x="17979" y="13383"/>
                    <a:pt x="17953" y="13354"/>
                    <a:pt x="17910" y="13321"/>
                  </a:cubicBezTo>
                  <a:cubicBezTo>
                    <a:pt x="17867" y="13287"/>
                    <a:pt x="17860" y="13332"/>
                    <a:pt x="17826" y="13337"/>
                  </a:cubicBezTo>
                  <a:cubicBezTo>
                    <a:pt x="17793" y="13343"/>
                    <a:pt x="17760" y="13140"/>
                    <a:pt x="17811" y="12944"/>
                  </a:cubicBezTo>
                  <a:cubicBezTo>
                    <a:pt x="17862" y="12747"/>
                    <a:pt x="17910" y="12769"/>
                    <a:pt x="17922" y="12606"/>
                  </a:cubicBezTo>
                  <a:cubicBezTo>
                    <a:pt x="17934" y="12443"/>
                    <a:pt x="18004" y="12212"/>
                    <a:pt x="18022" y="12128"/>
                  </a:cubicBezTo>
                  <a:cubicBezTo>
                    <a:pt x="18040" y="12044"/>
                    <a:pt x="18110" y="12128"/>
                    <a:pt x="18138" y="12111"/>
                  </a:cubicBezTo>
                  <a:cubicBezTo>
                    <a:pt x="18165" y="12094"/>
                    <a:pt x="18155" y="12263"/>
                    <a:pt x="18188" y="12179"/>
                  </a:cubicBezTo>
                  <a:cubicBezTo>
                    <a:pt x="18222" y="12094"/>
                    <a:pt x="18276" y="11813"/>
                    <a:pt x="18321" y="11813"/>
                  </a:cubicBezTo>
                  <a:cubicBezTo>
                    <a:pt x="18366" y="11813"/>
                    <a:pt x="18337" y="12021"/>
                    <a:pt x="18349" y="12145"/>
                  </a:cubicBezTo>
                  <a:cubicBezTo>
                    <a:pt x="18361" y="12269"/>
                    <a:pt x="18386" y="12111"/>
                    <a:pt x="18472" y="11943"/>
                  </a:cubicBezTo>
                  <a:cubicBezTo>
                    <a:pt x="18558" y="11774"/>
                    <a:pt x="18746" y="11790"/>
                    <a:pt x="18803" y="11869"/>
                  </a:cubicBezTo>
                  <a:cubicBezTo>
                    <a:pt x="18860" y="11948"/>
                    <a:pt x="18869" y="12134"/>
                    <a:pt x="18901" y="12111"/>
                  </a:cubicBezTo>
                  <a:cubicBezTo>
                    <a:pt x="18948" y="12077"/>
                    <a:pt x="18908" y="11926"/>
                    <a:pt x="18955" y="11886"/>
                  </a:cubicBezTo>
                  <a:cubicBezTo>
                    <a:pt x="19002" y="11847"/>
                    <a:pt x="19085" y="11706"/>
                    <a:pt x="19147" y="11577"/>
                  </a:cubicBezTo>
                  <a:cubicBezTo>
                    <a:pt x="19210" y="11447"/>
                    <a:pt x="19192" y="11543"/>
                    <a:pt x="19225" y="11425"/>
                  </a:cubicBezTo>
                  <a:cubicBezTo>
                    <a:pt x="19259" y="11307"/>
                    <a:pt x="19292" y="11358"/>
                    <a:pt x="19302" y="11279"/>
                  </a:cubicBezTo>
                  <a:cubicBezTo>
                    <a:pt x="19312" y="11200"/>
                    <a:pt x="19401" y="11071"/>
                    <a:pt x="19525" y="10992"/>
                  </a:cubicBezTo>
                  <a:cubicBezTo>
                    <a:pt x="19648" y="10913"/>
                    <a:pt x="19808" y="10677"/>
                    <a:pt x="19801" y="10604"/>
                  </a:cubicBezTo>
                  <a:cubicBezTo>
                    <a:pt x="19793" y="10531"/>
                    <a:pt x="19848" y="10497"/>
                    <a:pt x="19854" y="10570"/>
                  </a:cubicBezTo>
                  <a:cubicBezTo>
                    <a:pt x="19859" y="10643"/>
                    <a:pt x="19906" y="10615"/>
                    <a:pt x="19971" y="10654"/>
                  </a:cubicBezTo>
                  <a:cubicBezTo>
                    <a:pt x="20035" y="10694"/>
                    <a:pt x="20065" y="10767"/>
                    <a:pt x="20116" y="10621"/>
                  </a:cubicBezTo>
                  <a:cubicBezTo>
                    <a:pt x="20167" y="10474"/>
                    <a:pt x="20110" y="10424"/>
                    <a:pt x="20112" y="10311"/>
                  </a:cubicBezTo>
                  <a:cubicBezTo>
                    <a:pt x="20114" y="10199"/>
                    <a:pt x="20024" y="10081"/>
                    <a:pt x="20035" y="9963"/>
                  </a:cubicBezTo>
                  <a:cubicBezTo>
                    <a:pt x="20047" y="9844"/>
                    <a:pt x="19969" y="9529"/>
                    <a:pt x="19945" y="9591"/>
                  </a:cubicBezTo>
                  <a:cubicBezTo>
                    <a:pt x="19922" y="9653"/>
                    <a:pt x="19867" y="9541"/>
                    <a:pt x="19867" y="9451"/>
                  </a:cubicBezTo>
                  <a:cubicBezTo>
                    <a:pt x="19867" y="9361"/>
                    <a:pt x="19863" y="9254"/>
                    <a:pt x="19826" y="9321"/>
                  </a:cubicBezTo>
                  <a:cubicBezTo>
                    <a:pt x="19789" y="9389"/>
                    <a:pt x="19726" y="9355"/>
                    <a:pt x="19715" y="9254"/>
                  </a:cubicBezTo>
                  <a:cubicBezTo>
                    <a:pt x="19703" y="9153"/>
                    <a:pt x="19787" y="9079"/>
                    <a:pt x="19846" y="9147"/>
                  </a:cubicBezTo>
                  <a:cubicBezTo>
                    <a:pt x="19904" y="9214"/>
                    <a:pt x="19887" y="9282"/>
                    <a:pt x="19916" y="9333"/>
                  </a:cubicBezTo>
                  <a:cubicBezTo>
                    <a:pt x="19945" y="9383"/>
                    <a:pt x="20026" y="9361"/>
                    <a:pt x="20067" y="9304"/>
                  </a:cubicBezTo>
                  <a:cubicBezTo>
                    <a:pt x="20108" y="9248"/>
                    <a:pt x="20223" y="9141"/>
                    <a:pt x="20243" y="9046"/>
                  </a:cubicBezTo>
                  <a:cubicBezTo>
                    <a:pt x="20262" y="8950"/>
                    <a:pt x="20241" y="8905"/>
                    <a:pt x="20280" y="8849"/>
                  </a:cubicBezTo>
                  <a:cubicBezTo>
                    <a:pt x="20319" y="8792"/>
                    <a:pt x="20290" y="8674"/>
                    <a:pt x="20257" y="8624"/>
                  </a:cubicBezTo>
                  <a:cubicBezTo>
                    <a:pt x="20223" y="8573"/>
                    <a:pt x="20231" y="8438"/>
                    <a:pt x="20266" y="8438"/>
                  </a:cubicBezTo>
                  <a:cubicBezTo>
                    <a:pt x="20302" y="8438"/>
                    <a:pt x="20292" y="8320"/>
                    <a:pt x="20315" y="8314"/>
                  </a:cubicBezTo>
                  <a:cubicBezTo>
                    <a:pt x="20339" y="8309"/>
                    <a:pt x="20343" y="8365"/>
                    <a:pt x="20386" y="8303"/>
                  </a:cubicBezTo>
                  <a:cubicBezTo>
                    <a:pt x="20429" y="8241"/>
                    <a:pt x="20388" y="8399"/>
                    <a:pt x="20368" y="8506"/>
                  </a:cubicBezTo>
                  <a:cubicBezTo>
                    <a:pt x="20349" y="8612"/>
                    <a:pt x="20409" y="8702"/>
                    <a:pt x="20415" y="8764"/>
                  </a:cubicBezTo>
                  <a:cubicBezTo>
                    <a:pt x="20421" y="8826"/>
                    <a:pt x="20505" y="8849"/>
                    <a:pt x="20552" y="8776"/>
                  </a:cubicBezTo>
                  <a:cubicBezTo>
                    <a:pt x="20599" y="8702"/>
                    <a:pt x="20750" y="8866"/>
                    <a:pt x="20759" y="8972"/>
                  </a:cubicBezTo>
                  <a:cubicBezTo>
                    <a:pt x="20769" y="9079"/>
                    <a:pt x="20791" y="9209"/>
                    <a:pt x="20853" y="9299"/>
                  </a:cubicBezTo>
                  <a:cubicBezTo>
                    <a:pt x="20916" y="9389"/>
                    <a:pt x="20973" y="9350"/>
                    <a:pt x="20984" y="9434"/>
                  </a:cubicBezTo>
                  <a:cubicBezTo>
                    <a:pt x="20996" y="9518"/>
                    <a:pt x="21020" y="9563"/>
                    <a:pt x="21055" y="9541"/>
                  </a:cubicBezTo>
                  <a:cubicBezTo>
                    <a:pt x="21090" y="9518"/>
                    <a:pt x="21110" y="9630"/>
                    <a:pt x="21135" y="9563"/>
                  </a:cubicBezTo>
                  <a:cubicBezTo>
                    <a:pt x="21161" y="9496"/>
                    <a:pt x="21174" y="9603"/>
                    <a:pt x="21208" y="9518"/>
                  </a:cubicBezTo>
                  <a:cubicBezTo>
                    <a:pt x="21241" y="9434"/>
                    <a:pt x="21135" y="9377"/>
                    <a:pt x="21149" y="9310"/>
                  </a:cubicBezTo>
                  <a:cubicBezTo>
                    <a:pt x="21163" y="9242"/>
                    <a:pt x="21184" y="9361"/>
                    <a:pt x="21213" y="9355"/>
                  </a:cubicBezTo>
                  <a:cubicBezTo>
                    <a:pt x="21243" y="9350"/>
                    <a:pt x="21206" y="9186"/>
                    <a:pt x="21227" y="9169"/>
                  </a:cubicBezTo>
                  <a:cubicBezTo>
                    <a:pt x="21249" y="9153"/>
                    <a:pt x="21231" y="8815"/>
                    <a:pt x="21208" y="8792"/>
                  </a:cubicBezTo>
                  <a:cubicBezTo>
                    <a:pt x="21184" y="8770"/>
                    <a:pt x="21204" y="8652"/>
                    <a:pt x="21249" y="8747"/>
                  </a:cubicBezTo>
                  <a:cubicBezTo>
                    <a:pt x="21294" y="8843"/>
                    <a:pt x="21364" y="8837"/>
                    <a:pt x="21397" y="8837"/>
                  </a:cubicBezTo>
                  <a:cubicBezTo>
                    <a:pt x="21431" y="8837"/>
                    <a:pt x="21399" y="8747"/>
                    <a:pt x="21366" y="8731"/>
                  </a:cubicBezTo>
                  <a:cubicBezTo>
                    <a:pt x="21333" y="8714"/>
                    <a:pt x="21372" y="8635"/>
                    <a:pt x="21395" y="8697"/>
                  </a:cubicBezTo>
                  <a:cubicBezTo>
                    <a:pt x="21419" y="8759"/>
                    <a:pt x="21464" y="8787"/>
                    <a:pt x="21468" y="8719"/>
                  </a:cubicBezTo>
                  <a:cubicBezTo>
                    <a:pt x="21472" y="8652"/>
                    <a:pt x="21495" y="8506"/>
                    <a:pt x="21536" y="8511"/>
                  </a:cubicBezTo>
                  <a:cubicBezTo>
                    <a:pt x="21577" y="8517"/>
                    <a:pt x="21591" y="8449"/>
                    <a:pt x="21552" y="8410"/>
                  </a:cubicBezTo>
                  <a:close/>
                </a:path>
              </a:pathLst>
            </a:custGeom>
            <a:solidFill>
              <a:srgbClr val="E5E7EB"/>
            </a:solidFill>
            <a:ln w="6350" cap="flat">
              <a:solidFill>
                <a:srgbClr val="A6AAA9"/>
              </a:solidFill>
              <a:prstDash val="solid"/>
              <a:round/>
            </a:ln>
            <a:effectLst/>
          </p:spPr>
          <p:txBody>
            <a:bodyPr wrap="square" lIns="19050" tIns="19050" rIns="19050" bIns="19050" numCol="1" anchor="ctr">
              <a:noAutofit/>
            </a:bodyPr>
            <a:lstStyle/>
            <a:p>
              <a:endParaRPr sz="2000"/>
            </a:p>
          </p:txBody>
        </p:sp>
        <p:sp>
          <p:nvSpPr>
            <p:cNvPr id="368" name="Shape 3397">
              <a:extLst>
                <a:ext uri="{FF2B5EF4-FFF2-40B4-BE49-F238E27FC236}">
                  <a16:creationId xmlns:a16="http://schemas.microsoft.com/office/drawing/2014/main" id="{BBB9FF6B-053D-48D4-86FD-F4DC461F8CD7}"/>
                </a:ext>
              </a:extLst>
            </p:cNvPr>
            <p:cNvSpPr/>
            <p:nvPr/>
          </p:nvSpPr>
          <p:spPr>
            <a:xfrm>
              <a:off x="16296200" y="3107832"/>
              <a:ext cx="356794" cy="35174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336" h="20702" extrusionOk="0">
                  <a:moveTo>
                    <a:pt x="16256" y="12539"/>
                  </a:moveTo>
                  <a:cubicBezTo>
                    <a:pt x="13377" y="15199"/>
                    <a:pt x="7615" y="15825"/>
                    <a:pt x="7615" y="18017"/>
                  </a:cubicBezTo>
                  <a:cubicBezTo>
                    <a:pt x="7615" y="20208"/>
                    <a:pt x="643" y="21303"/>
                    <a:pt x="35" y="20364"/>
                  </a:cubicBezTo>
                  <a:cubicBezTo>
                    <a:pt x="-494" y="19541"/>
                    <a:pt x="5190" y="19268"/>
                    <a:pt x="6554" y="16137"/>
                  </a:cubicBezTo>
                  <a:cubicBezTo>
                    <a:pt x="7919" y="13006"/>
                    <a:pt x="13095" y="11395"/>
                    <a:pt x="15650" y="7214"/>
                  </a:cubicBezTo>
                  <a:cubicBezTo>
                    <a:pt x="17469" y="4242"/>
                    <a:pt x="18985" y="-297"/>
                    <a:pt x="20046" y="15"/>
                  </a:cubicBezTo>
                  <a:cubicBezTo>
                    <a:pt x="21106" y="329"/>
                    <a:pt x="19136" y="9875"/>
                    <a:pt x="16256" y="12539"/>
                  </a:cubicBezTo>
                  <a:close/>
                </a:path>
              </a:pathLst>
            </a:custGeom>
            <a:solidFill>
              <a:srgbClr val="E5E7EB"/>
            </a:solidFill>
            <a:ln w="6350" cap="flat">
              <a:solidFill>
                <a:srgbClr val="A6AAA9"/>
              </a:solidFill>
              <a:prstDash val="solid"/>
              <a:round/>
            </a:ln>
            <a:effectLst/>
          </p:spPr>
          <p:txBody>
            <a:bodyPr wrap="square" lIns="19050" tIns="19050" rIns="19050" bIns="19050" numCol="1" anchor="ctr">
              <a:noAutofit/>
            </a:bodyPr>
            <a:lstStyle/>
            <a:p>
              <a:endParaRPr sz="2000"/>
            </a:p>
          </p:txBody>
        </p:sp>
        <p:sp>
          <p:nvSpPr>
            <p:cNvPr id="369" name="Shape 3398">
              <a:extLst>
                <a:ext uri="{FF2B5EF4-FFF2-40B4-BE49-F238E27FC236}">
                  <a16:creationId xmlns:a16="http://schemas.microsoft.com/office/drawing/2014/main" id="{EF79D410-D1E0-4FA4-A6C5-6C7D499BEFFB}"/>
                </a:ext>
              </a:extLst>
            </p:cNvPr>
            <p:cNvSpPr/>
            <p:nvPr/>
          </p:nvSpPr>
          <p:spPr>
            <a:xfrm>
              <a:off x="11295777" y="318752"/>
              <a:ext cx="9769543" cy="357510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67" h="21445" extrusionOk="0">
                  <a:moveTo>
                    <a:pt x="4515" y="6402"/>
                  </a:moveTo>
                  <a:cubicBezTo>
                    <a:pt x="4519" y="6508"/>
                    <a:pt x="4495" y="6583"/>
                    <a:pt x="4421" y="6583"/>
                  </a:cubicBezTo>
                  <a:cubicBezTo>
                    <a:pt x="4347" y="6583"/>
                    <a:pt x="4456" y="6710"/>
                    <a:pt x="4464" y="6827"/>
                  </a:cubicBezTo>
                  <a:cubicBezTo>
                    <a:pt x="4472" y="6944"/>
                    <a:pt x="4390" y="6859"/>
                    <a:pt x="4386" y="7040"/>
                  </a:cubicBezTo>
                  <a:cubicBezTo>
                    <a:pt x="4382" y="7221"/>
                    <a:pt x="4241" y="7040"/>
                    <a:pt x="4221" y="7274"/>
                  </a:cubicBezTo>
                  <a:cubicBezTo>
                    <a:pt x="4202" y="7508"/>
                    <a:pt x="4292" y="7476"/>
                    <a:pt x="4355" y="7487"/>
                  </a:cubicBezTo>
                  <a:cubicBezTo>
                    <a:pt x="4417" y="7497"/>
                    <a:pt x="4331" y="7657"/>
                    <a:pt x="4378" y="7752"/>
                  </a:cubicBezTo>
                  <a:cubicBezTo>
                    <a:pt x="4425" y="7848"/>
                    <a:pt x="4460" y="7816"/>
                    <a:pt x="4429" y="7635"/>
                  </a:cubicBezTo>
                  <a:cubicBezTo>
                    <a:pt x="4398" y="7455"/>
                    <a:pt x="4593" y="7699"/>
                    <a:pt x="4535" y="7838"/>
                  </a:cubicBezTo>
                  <a:cubicBezTo>
                    <a:pt x="4476" y="7976"/>
                    <a:pt x="4628" y="8082"/>
                    <a:pt x="4703" y="8093"/>
                  </a:cubicBezTo>
                  <a:cubicBezTo>
                    <a:pt x="4777" y="8104"/>
                    <a:pt x="5041" y="8260"/>
                    <a:pt x="5047" y="8093"/>
                  </a:cubicBezTo>
                  <a:cubicBezTo>
                    <a:pt x="5051" y="7986"/>
                    <a:pt x="4950" y="7891"/>
                    <a:pt x="4867" y="7657"/>
                  </a:cubicBezTo>
                  <a:cubicBezTo>
                    <a:pt x="4785" y="7423"/>
                    <a:pt x="4726" y="7040"/>
                    <a:pt x="4820" y="6880"/>
                  </a:cubicBezTo>
                  <a:cubicBezTo>
                    <a:pt x="4914" y="6721"/>
                    <a:pt x="4832" y="6646"/>
                    <a:pt x="4926" y="6466"/>
                  </a:cubicBezTo>
                  <a:cubicBezTo>
                    <a:pt x="5020" y="6285"/>
                    <a:pt x="4965" y="6115"/>
                    <a:pt x="5043" y="6093"/>
                  </a:cubicBezTo>
                  <a:cubicBezTo>
                    <a:pt x="5122" y="6072"/>
                    <a:pt x="5036" y="5881"/>
                    <a:pt x="5114" y="5849"/>
                  </a:cubicBezTo>
                  <a:cubicBezTo>
                    <a:pt x="5192" y="5817"/>
                    <a:pt x="5208" y="5583"/>
                    <a:pt x="5196" y="5498"/>
                  </a:cubicBezTo>
                  <a:cubicBezTo>
                    <a:pt x="5184" y="5413"/>
                    <a:pt x="5278" y="5509"/>
                    <a:pt x="5321" y="5381"/>
                  </a:cubicBezTo>
                  <a:cubicBezTo>
                    <a:pt x="5364" y="5253"/>
                    <a:pt x="5466" y="5338"/>
                    <a:pt x="5497" y="5158"/>
                  </a:cubicBezTo>
                  <a:cubicBezTo>
                    <a:pt x="5529" y="4977"/>
                    <a:pt x="5979" y="4562"/>
                    <a:pt x="6233" y="4402"/>
                  </a:cubicBezTo>
                  <a:cubicBezTo>
                    <a:pt x="6488" y="4243"/>
                    <a:pt x="6664" y="3956"/>
                    <a:pt x="6574" y="3764"/>
                  </a:cubicBezTo>
                  <a:cubicBezTo>
                    <a:pt x="6484" y="3573"/>
                    <a:pt x="6229" y="3839"/>
                    <a:pt x="6167" y="3977"/>
                  </a:cubicBezTo>
                  <a:cubicBezTo>
                    <a:pt x="6104" y="4115"/>
                    <a:pt x="6014" y="4019"/>
                    <a:pt x="5952" y="4115"/>
                  </a:cubicBezTo>
                  <a:cubicBezTo>
                    <a:pt x="5889" y="4211"/>
                    <a:pt x="5756" y="4296"/>
                    <a:pt x="5689" y="4179"/>
                  </a:cubicBezTo>
                  <a:cubicBezTo>
                    <a:pt x="5623" y="4062"/>
                    <a:pt x="5544" y="4317"/>
                    <a:pt x="5494" y="4307"/>
                  </a:cubicBezTo>
                  <a:cubicBezTo>
                    <a:pt x="5443" y="4296"/>
                    <a:pt x="5384" y="4445"/>
                    <a:pt x="5329" y="4434"/>
                  </a:cubicBezTo>
                  <a:cubicBezTo>
                    <a:pt x="5274" y="4424"/>
                    <a:pt x="5165" y="4551"/>
                    <a:pt x="5157" y="4636"/>
                  </a:cubicBezTo>
                  <a:cubicBezTo>
                    <a:pt x="5149" y="4721"/>
                    <a:pt x="5055" y="4700"/>
                    <a:pt x="5055" y="4807"/>
                  </a:cubicBezTo>
                  <a:cubicBezTo>
                    <a:pt x="5055" y="4913"/>
                    <a:pt x="4981" y="5009"/>
                    <a:pt x="4942" y="4913"/>
                  </a:cubicBezTo>
                  <a:cubicBezTo>
                    <a:pt x="4902" y="4817"/>
                    <a:pt x="4856" y="5019"/>
                    <a:pt x="4910" y="5158"/>
                  </a:cubicBezTo>
                  <a:cubicBezTo>
                    <a:pt x="4965" y="5296"/>
                    <a:pt x="4809" y="5306"/>
                    <a:pt x="4836" y="5391"/>
                  </a:cubicBezTo>
                  <a:cubicBezTo>
                    <a:pt x="4863" y="5477"/>
                    <a:pt x="4777" y="5530"/>
                    <a:pt x="4797" y="5625"/>
                  </a:cubicBezTo>
                  <a:cubicBezTo>
                    <a:pt x="4816" y="5721"/>
                    <a:pt x="4742" y="5753"/>
                    <a:pt x="4683" y="5785"/>
                  </a:cubicBezTo>
                  <a:cubicBezTo>
                    <a:pt x="4625" y="5817"/>
                    <a:pt x="4593" y="6030"/>
                    <a:pt x="4668" y="6040"/>
                  </a:cubicBezTo>
                  <a:cubicBezTo>
                    <a:pt x="4742" y="6051"/>
                    <a:pt x="4625" y="6083"/>
                    <a:pt x="4632" y="6242"/>
                  </a:cubicBezTo>
                  <a:cubicBezTo>
                    <a:pt x="4640" y="6402"/>
                    <a:pt x="4511" y="6295"/>
                    <a:pt x="4515" y="6402"/>
                  </a:cubicBezTo>
                  <a:close/>
                  <a:moveTo>
                    <a:pt x="5098" y="499"/>
                  </a:moveTo>
                  <a:cubicBezTo>
                    <a:pt x="5110" y="276"/>
                    <a:pt x="4973" y="457"/>
                    <a:pt x="4871" y="340"/>
                  </a:cubicBezTo>
                  <a:cubicBezTo>
                    <a:pt x="4769" y="223"/>
                    <a:pt x="4709" y="232"/>
                    <a:pt x="4777" y="393"/>
                  </a:cubicBezTo>
                  <a:cubicBezTo>
                    <a:pt x="4809" y="467"/>
                    <a:pt x="4603" y="526"/>
                    <a:pt x="4636" y="616"/>
                  </a:cubicBezTo>
                  <a:cubicBezTo>
                    <a:pt x="4711" y="818"/>
                    <a:pt x="5086" y="723"/>
                    <a:pt x="5098" y="499"/>
                  </a:cubicBezTo>
                  <a:close/>
                  <a:moveTo>
                    <a:pt x="5721" y="669"/>
                  </a:moveTo>
                  <a:cubicBezTo>
                    <a:pt x="5748" y="574"/>
                    <a:pt x="5670" y="574"/>
                    <a:pt x="5662" y="478"/>
                  </a:cubicBezTo>
                  <a:cubicBezTo>
                    <a:pt x="5654" y="382"/>
                    <a:pt x="5435" y="361"/>
                    <a:pt x="5447" y="467"/>
                  </a:cubicBezTo>
                  <a:cubicBezTo>
                    <a:pt x="5458" y="574"/>
                    <a:pt x="5295" y="690"/>
                    <a:pt x="5345" y="797"/>
                  </a:cubicBezTo>
                  <a:cubicBezTo>
                    <a:pt x="5439" y="999"/>
                    <a:pt x="5693" y="765"/>
                    <a:pt x="5721" y="669"/>
                  </a:cubicBezTo>
                  <a:close/>
                  <a:moveTo>
                    <a:pt x="5051" y="872"/>
                  </a:moveTo>
                  <a:cubicBezTo>
                    <a:pt x="5063" y="956"/>
                    <a:pt x="5032" y="967"/>
                    <a:pt x="4953" y="967"/>
                  </a:cubicBezTo>
                  <a:cubicBezTo>
                    <a:pt x="4875" y="967"/>
                    <a:pt x="4834" y="1087"/>
                    <a:pt x="4875" y="1180"/>
                  </a:cubicBezTo>
                  <a:cubicBezTo>
                    <a:pt x="4922" y="1286"/>
                    <a:pt x="5129" y="1244"/>
                    <a:pt x="5165" y="1116"/>
                  </a:cubicBezTo>
                  <a:cubicBezTo>
                    <a:pt x="5200" y="988"/>
                    <a:pt x="5290" y="1095"/>
                    <a:pt x="5306" y="967"/>
                  </a:cubicBezTo>
                  <a:cubicBezTo>
                    <a:pt x="5321" y="840"/>
                    <a:pt x="5039" y="787"/>
                    <a:pt x="5051" y="872"/>
                  </a:cubicBezTo>
                  <a:close/>
                  <a:moveTo>
                    <a:pt x="4546" y="1010"/>
                  </a:moveTo>
                  <a:cubicBezTo>
                    <a:pt x="4546" y="840"/>
                    <a:pt x="4342" y="1027"/>
                    <a:pt x="4382" y="1063"/>
                  </a:cubicBezTo>
                  <a:cubicBezTo>
                    <a:pt x="4417" y="1095"/>
                    <a:pt x="4546" y="1180"/>
                    <a:pt x="4546" y="1010"/>
                  </a:cubicBezTo>
                  <a:close/>
                  <a:moveTo>
                    <a:pt x="5032" y="297"/>
                  </a:moveTo>
                  <a:cubicBezTo>
                    <a:pt x="5126" y="297"/>
                    <a:pt x="5098" y="138"/>
                    <a:pt x="5161" y="159"/>
                  </a:cubicBezTo>
                  <a:cubicBezTo>
                    <a:pt x="5223" y="180"/>
                    <a:pt x="5306" y="170"/>
                    <a:pt x="5274" y="63"/>
                  </a:cubicBezTo>
                  <a:cubicBezTo>
                    <a:pt x="5243" y="-43"/>
                    <a:pt x="5016" y="-1"/>
                    <a:pt x="5039" y="85"/>
                  </a:cubicBezTo>
                  <a:cubicBezTo>
                    <a:pt x="5063" y="170"/>
                    <a:pt x="4856" y="138"/>
                    <a:pt x="4859" y="170"/>
                  </a:cubicBezTo>
                  <a:cubicBezTo>
                    <a:pt x="4867" y="233"/>
                    <a:pt x="4938" y="297"/>
                    <a:pt x="5032" y="297"/>
                  </a:cubicBezTo>
                  <a:close/>
                  <a:moveTo>
                    <a:pt x="12159" y="5551"/>
                  </a:moveTo>
                  <a:cubicBezTo>
                    <a:pt x="12144" y="5636"/>
                    <a:pt x="12058" y="5642"/>
                    <a:pt x="12081" y="5721"/>
                  </a:cubicBezTo>
                  <a:cubicBezTo>
                    <a:pt x="12120" y="5860"/>
                    <a:pt x="12316" y="5785"/>
                    <a:pt x="12320" y="5615"/>
                  </a:cubicBezTo>
                  <a:cubicBezTo>
                    <a:pt x="12324" y="5445"/>
                    <a:pt x="12175" y="5466"/>
                    <a:pt x="12159" y="5551"/>
                  </a:cubicBezTo>
                  <a:close/>
                  <a:moveTo>
                    <a:pt x="3826" y="9252"/>
                  </a:moveTo>
                  <a:cubicBezTo>
                    <a:pt x="3932" y="9518"/>
                    <a:pt x="4022" y="9135"/>
                    <a:pt x="4073" y="9114"/>
                  </a:cubicBezTo>
                  <a:cubicBezTo>
                    <a:pt x="4124" y="9093"/>
                    <a:pt x="4041" y="8944"/>
                    <a:pt x="3955" y="8880"/>
                  </a:cubicBezTo>
                  <a:cubicBezTo>
                    <a:pt x="3869" y="8816"/>
                    <a:pt x="3746" y="9051"/>
                    <a:pt x="3826" y="9252"/>
                  </a:cubicBezTo>
                  <a:close/>
                  <a:moveTo>
                    <a:pt x="3994" y="659"/>
                  </a:moveTo>
                  <a:cubicBezTo>
                    <a:pt x="4049" y="765"/>
                    <a:pt x="3842" y="733"/>
                    <a:pt x="3814" y="840"/>
                  </a:cubicBezTo>
                  <a:cubicBezTo>
                    <a:pt x="3787" y="946"/>
                    <a:pt x="3666" y="907"/>
                    <a:pt x="3689" y="1031"/>
                  </a:cubicBezTo>
                  <a:cubicBezTo>
                    <a:pt x="3713" y="1159"/>
                    <a:pt x="3908" y="1169"/>
                    <a:pt x="3908" y="1063"/>
                  </a:cubicBezTo>
                  <a:cubicBezTo>
                    <a:pt x="3908" y="956"/>
                    <a:pt x="4010" y="1052"/>
                    <a:pt x="4014" y="956"/>
                  </a:cubicBezTo>
                  <a:cubicBezTo>
                    <a:pt x="4018" y="861"/>
                    <a:pt x="4061" y="755"/>
                    <a:pt x="4170" y="733"/>
                  </a:cubicBezTo>
                  <a:cubicBezTo>
                    <a:pt x="4280" y="712"/>
                    <a:pt x="4280" y="606"/>
                    <a:pt x="4178" y="478"/>
                  </a:cubicBezTo>
                  <a:cubicBezTo>
                    <a:pt x="4077" y="350"/>
                    <a:pt x="3940" y="553"/>
                    <a:pt x="3994" y="659"/>
                  </a:cubicBezTo>
                  <a:close/>
                  <a:moveTo>
                    <a:pt x="16304" y="18728"/>
                  </a:moveTo>
                  <a:cubicBezTo>
                    <a:pt x="16261" y="18419"/>
                    <a:pt x="16367" y="18122"/>
                    <a:pt x="16289" y="17962"/>
                  </a:cubicBezTo>
                  <a:cubicBezTo>
                    <a:pt x="16210" y="17803"/>
                    <a:pt x="16242" y="17473"/>
                    <a:pt x="16203" y="17537"/>
                  </a:cubicBezTo>
                  <a:cubicBezTo>
                    <a:pt x="16163" y="17601"/>
                    <a:pt x="16203" y="17888"/>
                    <a:pt x="16140" y="17909"/>
                  </a:cubicBezTo>
                  <a:cubicBezTo>
                    <a:pt x="16077" y="17930"/>
                    <a:pt x="16136" y="18090"/>
                    <a:pt x="16112" y="18303"/>
                  </a:cubicBezTo>
                  <a:cubicBezTo>
                    <a:pt x="16089" y="18515"/>
                    <a:pt x="16124" y="18824"/>
                    <a:pt x="16156" y="19015"/>
                  </a:cubicBezTo>
                  <a:cubicBezTo>
                    <a:pt x="16187" y="19206"/>
                    <a:pt x="16112" y="20227"/>
                    <a:pt x="16144" y="20398"/>
                  </a:cubicBezTo>
                  <a:cubicBezTo>
                    <a:pt x="16175" y="20568"/>
                    <a:pt x="16093" y="21321"/>
                    <a:pt x="16120" y="21408"/>
                  </a:cubicBezTo>
                  <a:cubicBezTo>
                    <a:pt x="16167" y="21557"/>
                    <a:pt x="16136" y="21206"/>
                    <a:pt x="16206" y="21174"/>
                  </a:cubicBezTo>
                  <a:cubicBezTo>
                    <a:pt x="16277" y="21142"/>
                    <a:pt x="16277" y="21387"/>
                    <a:pt x="16320" y="21440"/>
                  </a:cubicBezTo>
                  <a:cubicBezTo>
                    <a:pt x="16363" y="21493"/>
                    <a:pt x="16336" y="21099"/>
                    <a:pt x="16296" y="21121"/>
                  </a:cubicBezTo>
                  <a:cubicBezTo>
                    <a:pt x="16257" y="21142"/>
                    <a:pt x="16226" y="20866"/>
                    <a:pt x="16206" y="20695"/>
                  </a:cubicBezTo>
                  <a:cubicBezTo>
                    <a:pt x="16187" y="20525"/>
                    <a:pt x="16246" y="20323"/>
                    <a:pt x="16246" y="20110"/>
                  </a:cubicBezTo>
                  <a:cubicBezTo>
                    <a:pt x="16246" y="19898"/>
                    <a:pt x="16343" y="19908"/>
                    <a:pt x="16402" y="20068"/>
                  </a:cubicBezTo>
                  <a:cubicBezTo>
                    <a:pt x="16461" y="20227"/>
                    <a:pt x="16469" y="20121"/>
                    <a:pt x="16445" y="20004"/>
                  </a:cubicBezTo>
                  <a:cubicBezTo>
                    <a:pt x="16422" y="19887"/>
                    <a:pt x="16347" y="19036"/>
                    <a:pt x="16304" y="18728"/>
                  </a:cubicBezTo>
                  <a:close/>
                  <a:moveTo>
                    <a:pt x="3626" y="755"/>
                  </a:moveTo>
                  <a:cubicBezTo>
                    <a:pt x="3717" y="531"/>
                    <a:pt x="3834" y="744"/>
                    <a:pt x="3850" y="637"/>
                  </a:cubicBezTo>
                  <a:cubicBezTo>
                    <a:pt x="3865" y="531"/>
                    <a:pt x="3681" y="499"/>
                    <a:pt x="3615" y="595"/>
                  </a:cubicBezTo>
                  <a:cubicBezTo>
                    <a:pt x="3548" y="691"/>
                    <a:pt x="3392" y="614"/>
                    <a:pt x="3411" y="733"/>
                  </a:cubicBezTo>
                  <a:cubicBezTo>
                    <a:pt x="3423" y="808"/>
                    <a:pt x="3536" y="978"/>
                    <a:pt x="3626" y="755"/>
                  </a:cubicBezTo>
                  <a:close/>
                  <a:moveTo>
                    <a:pt x="16703" y="5072"/>
                  </a:moveTo>
                  <a:cubicBezTo>
                    <a:pt x="16797" y="5094"/>
                    <a:pt x="16844" y="5338"/>
                    <a:pt x="17024" y="5370"/>
                  </a:cubicBezTo>
                  <a:cubicBezTo>
                    <a:pt x="17205" y="5402"/>
                    <a:pt x="17338" y="5306"/>
                    <a:pt x="17341" y="5200"/>
                  </a:cubicBezTo>
                  <a:cubicBezTo>
                    <a:pt x="17345" y="5094"/>
                    <a:pt x="17177" y="4934"/>
                    <a:pt x="17126" y="5019"/>
                  </a:cubicBezTo>
                  <a:cubicBezTo>
                    <a:pt x="17075" y="5104"/>
                    <a:pt x="17036" y="4881"/>
                    <a:pt x="16974" y="4934"/>
                  </a:cubicBezTo>
                  <a:cubicBezTo>
                    <a:pt x="16911" y="4987"/>
                    <a:pt x="16825" y="4977"/>
                    <a:pt x="16793" y="4828"/>
                  </a:cubicBezTo>
                  <a:cubicBezTo>
                    <a:pt x="16762" y="4679"/>
                    <a:pt x="16656" y="5062"/>
                    <a:pt x="16703" y="5072"/>
                  </a:cubicBezTo>
                  <a:close/>
                  <a:moveTo>
                    <a:pt x="16022" y="5742"/>
                  </a:moveTo>
                  <a:cubicBezTo>
                    <a:pt x="16022" y="5583"/>
                    <a:pt x="15809" y="5801"/>
                    <a:pt x="15897" y="5881"/>
                  </a:cubicBezTo>
                  <a:cubicBezTo>
                    <a:pt x="15944" y="5923"/>
                    <a:pt x="16022" y="5902"/>
                    <a:pt x="16022" y="5742"/>
                  </a:cubicBezTo>
                  <a:close/>
                  <a:moveTo>
                    <a:pt x="16336" y="6444"/>
                  </a:moveTo>
                  <a:cubicBezTo>
                    <a:pt x="16406" y="6402"/>
                    <a:pt x="16285" y="6051"/>
                    <a:pt x="16163" y="5998"/>
                  </a:cubicBezTo>
                  <a:cubicBezTo>
                    <a:pt x="16042" y="5945"/>
                    <a:pt x="15929" y="6216"/>
                    <a:pt x="15944" y="6274"/>
                  </a:cubicBezTo>
                  <a:cubicBezTo>
                    <a:pt x="15979" y="6413"/>
                    <a:pt x="16265" y="6487"/>
                    <a:pt x="16336" y="6444"/>
                  </a:cubicBezTo>
                  <a:close/>
                  <a:moveTo>
                    <a:pt x="15517" y="5083"/>
                  </a:moveTo>
                  <a:cubicBezTo>
                    <a:pt x="15572" y="5158"/>
                    <a:pt x="15592" y="5232"/>
                    <a:pt x="15623" y="5317"/>
                  </a:cubicBezTo>
                  <a:cubicBezTo>
                    <a:pt x="15654" y="5402"/>
                    <a:pt x="15772" y="5275"/>
                    <a:pt x="15819" y="5232"/>
                  </a:cubicBezTo>
                  <a:cubicBezTo>
                    <a:pt x="15866" y="5190"/>
                    <a:pt x="15870" y="5423"/>
                    <a:pt x="15944" y="5296"/>
                  </a:cubicBezTo>
                  <a:cubicBezTo>
                    <a:pt x="16019" y="5168"/>
                    <a:pt x="16093" y="5232"/>
                    <a:pt x="16179" y="5232"/>
                  </a:cubicBezTo>
                  <a:cubicBezTo>
                    <a:pt x="16265" y="5232"/>
                    <a:pt x="16163" y="4945"/>
                    <a:pt x="16167" y="4817"/>
                  </a:cubicBezTo>
                  <a:cubicBezTo>
                    <a:pt x="16171" y="4689"/>
                    <a:pt x="16269" y="4775"/>
                    <a:pt x="16238" y="4881"/>
                  </a:cubicBezTo>
                  <a:cubicBezTo>
                    <a:pt x="16206" y="4987"/>
                    <a:pt x="16285" y="5232"/>
                    <a:pt x="16410" y="5211"/>
                  </a:cubicBezTo>
                  <a:cubicBezTo>
                    <a:pt x="16535" y="5190"/>
                    <a:pt x="16441" y="4977"/>
                    <a:pt x="16504" y="4902"/>
                  </a:cubicBezTo>
                  <a:cubicBezTo>
                    <a:pt x="16567" y="4828"/>
                    <a:pt x="16559" y="4743"/>
                    <a:pt x="16469" y="4594"/>
                  </a:cubicBezTo>
                  <a:cubicBezTo>
                    <a:pt x="16379" y="4445"/>
                    <a:pt x="16261" y="4541"/>
                    <a:pt x="16183" y="4445"/>
                  </a:cubicBezTo>
                  <a:cubicBezTo>
                    <a:pt x="16099" y="4343"/>
                    <a:pt x="15999" y="4338"/>
                    <a:pt x="15995" y="4573"/>
                  </a:cubicBezTo>
                  <a:cubicBezTo>
                    <a:pt x="15991" y="4807"/>
                    <a:pt x="15827" y="4317"/>
                    <a:pt x="15741" y="4243"/>
                  </a:cubicBezTo>
                  <a:cubicBezTo>
                    <a:pt x="15654" y="4169"/>
                    <a:pt x="15388" y="4907"/>
                    <a:pt x="15517" y="5083"/>
                  </a:cubicBezTo>
                  <a:close/>
                  <a:moveTo>
                    <a:pt x="10468" y="2892"/>
                  </a:moveTo>
                  <a:cubicBezTo>
                    <a:pt x="10523" y="2977"/>
                    <a:pt x="10699" y="2786"/>
                    <a:pt x="10817" y="2797"/>
                  </a:cubicBezTo>
                  <a:cubicBezTo>
                    <a:pt x="10934" y="2807"/>
                    <a:pt x="11263" y="2552"/>
                    <a:pt x="11275" y="2382"/>
                  </a:cubicBezTo>
                  <a:cubicBezTo>
                    <a:pt x="11286" y="2212"/>
                    <a:pt x="11153" y="2222"/>
                    <a:pt x="11102" y="2073"/>
                  </a:cubicBezTo>
                  <a:cubicBezTo>
                    <a:pt x="11052" y="1924"/>
                    <a:pt x="10938" y="2052"/>
                    <a:pt x="10911" y="2180"/>
                  </a:cubicBezTo>
                  <a:cubicBezTo>
                    <a:pt x="10883" y="2307"/>
                    <a:pt x="10852" y="2190"/>
                    <a:pt x="10926" y="1988"/>
                  </a:cubicBezTo>
                  <a:cubicBezTo>
                    <a:pt x="11001" y="1786"/>
                    <a:pt x="10852" y="1627"/>
                    <a:pt x="10848" y="1754"/>
                  </a:cubicBezTo>
                  <a:cubicBezTo>
                    <a:pt x="10844" y="1882"/>
                    <a:pt x="10707" y="1776"/>
                    <a:pt x="10707" y="1893"/>
                  </a:cubicBezTo>
                  <a:cubicBezTo>
                    <a:pt x="10707" y="2009"/>
                    <a:pt x="10656" y="2063"/>
                    <a:pt x="10660" y="2180"/>
                  </a:cubicBezTo>
                  <a:cubicBezTo>
                    <a:pt x="10664" y="2297"/>
                    <a:pt x="10566" y="2116"/>
                    <a:pt x="10562" y="2382"/>
                  </a:cubicBezTo>
                  <a:cubicBezTo>
                    <a:pt x="10558" y="2648"/>
                    <a:pt x="10411" y="2803"/>
                    <a:pt x="10468" y="2892"/>
                  </a:cubicBezTo>
                  <a:close/>
                  <a:moveTo>
                    <a:pt x="21072" y="8050"/>
                  </a:moveTo>
                  <a:cubicBezTo>
                    <a:pt x="21150" y="8157"/>
                    <a:pt x="21197" y="7923"/>
                    <a:pt x="21259" y="8040"/>
                  </a:cubicBezTo>
                  <a:cubicBezTo>
                    <a:pt x="21322" y="8157"/>
                    <a:pt x="21475" y="7986"/>
                    <a:pt x="21537" y="7955"/>
                  </a:cubicBezTo>
                  <a:cubicBezTo>
                    <a:pt x="21600" y="7923"/>
                    <a:pt x="21569" y="7710"/>
                    <a:pt x="21393" y="7646"/>
                  </a:cubicBezTo>
                  <a:cubicBezTo>
                    <a:pt x="21216" y="7582"/>
                    <a:pt x="20987" y="7936"/>
                    <a:pt x="21072" y="8050"/>
                  </a:cubicBezTo>
                  <a:close/>
                  <a:moveTo>
                    <a:pt x="9552" y="340"/>
                  </a:moveTo>
                  <a:cubicBezTo>
                    <a:pt x="9568" y="180"/>
                    <a:pt x="9308" y="250"/>
                    <a:pt x="9376" y="404"/>
                  </a:cubicBezTo>
                  <a:cubicBezTo>
                    <a:pt x="9400" y="457"/>
                    <a:pt x="9537" y="499"/>
                    <a:pt x="9552" y="340"/>
                  </a:cubicBezTo>
                  <a:close/>
                  <a:moveTo>
                    <a:pt x="7905" y="6689"/>
                  </a:moveTo>
                  <a:cubicBezTo>
                    <a:pt x="7967" y="6774"/>
                    <a:pt x="8014" y="6742"/>
                    <a:pt x="8006" y="6572"/>
                  </a:cubicBezTo>
                  <a:cubicBezTo>
                    <a:pt x="7999" y="6402"/>
                    <a:pt x="7855" y="6622"/>
                    <a:pt x="7905" y="6689"/>
                  </a:cubicBezTo>
                  <a:close/>
                  <a:moveTo>
                    <a:pt x="9862" y="1393"/>
                  </a:moveTo>
                  <a:cubicBezTo>
                    <a:pt x="9862" y="1510"/>
                    <a:pt x="9736" y="1626"/>
                    <a:pt x="9772" y="1712"/>
                  </a:cubicBezTo>
                  <a:cubicBezTo>
                    <a:pt x="9803" y="1786"/>
                    <a:pt x="9830" y="1765"/>
                    <a:pt x="9869" y="1786"/>
                  </a:cubicBezTo>
                  <a:cubicBezTo>
                    <a:pt x="9909" y="1808"/>
                    <a:pt x="9928" y="2073"/>
                    <a:pt x="9999" y="2031"/>
                  </a:cubicBezTo>
                  <a:cubicBezTo>
                    <a:pt x="10069" y="1988"/>
                    <a:pt x="10261" y="2243"/>
                    <a:pt x="10374" y="2243"/>
                  </a:cubicBezTo>
                  <a:cubicBezTo>
                    <a:pt x="10488" y="2243"/>
                    <a:pt x="10500" y="1988"/>
                    <a:pt x="10464" y="1978"/>
                  </a:cubicBezTo>
                  <a:cubicBezTo>
                    <a:pt x="10429" y="1967"/>
                    <a:pt x="10461" y="1818"/>
                    <a:pt x="10523" y="1573"/>
                  </a:cubicBezTo>
                  <a:cubicBezTo>
                    <a:pt x="10586" y="1329"/>
                    <a:pt x="10327" y="1148"/>
                    <a:pt x="10327" y="1339"/>
                  </a:cubicBezTo>
                  <a:cubicBezTo>
                    <a:pt x="10327" y="1531"/>
                    <a:pt x="10253" y="1297"/>
                    <a:pt x="10230" y="1180"/>
                  </a:cubicBezTo>
                  <a:cubicBezTo>
                    <a:pt x="10206" y="1063"/>
                    <a:pt x="9862" y="1276"/>
                    <a:pt x="9862" y="1393"/>
                  </a:cubicBezTo>
                  <a:close/>
                  <a:moveTo>
                    <a:pt x="9654" y="1095"/>
                  </a:moveTo>
                  <a:cubicBezTo>
                    <a:pt x="9729" y="1180"/>
                    <a:pt x="9701" y="1233"/>
                    <a:pt x="9623" y="1233"/>
                  </a:cubicBezTo>
                  <a:cubicBezTo>
                    <a:pt x="9545" y="1233"/>
                    <a:pt x="9477" y="1305"/>
                    <a:pt x="9529" y="1361"/>
                  </a:cubicBezTo>
                  <a:cubicBezTo>
                    <a:pt x="9568" y="1404"/>
                    <a:pt x="9564" y="1520"/>
                    <a:pt x="9646" y="1573"/>
                  </a:cubicBezTo>
                  <a:cubicBezTo>
                    <a:pt x="9729" y="1627"/>
                    <a:pt x="9811" y="1446"/>
                    <a:pt x="9803" y="1318"/>
                  </a:cubicBezTo>
                  <a:cubicBezTo>
                    <a:pt x="9795" y="1191"/>
                    <a:pt x="10089" y="1074"/>
                    <a:pt x="10167" y="1020"/>
                  </a:cubicBezTo>
                  <a:cubicBezTo>
                    <a:pt x="10245" y="967"/>
                    <a:pt x="10116" y="744"/>
                    <a:pt x="10202" y="723"/>
                  </a:cubicBezTo>
                  <a:cubicBezTo>
                    <a:pt x="10288" y="702"/>
                    <a:pt x="10253" y="595"/>
                    <a:pt x="10147" y="553"/>
                  </a:cubicBezTo>
                  <a:cubicBezTo>
                    <a:pt x="10042" y="510"/>
                    <a:pt x="10085" y="265"/>
                    <a:pt x="10050" y="180"/>
                  </a:cubicBezTo>
                  <a:cubicBezTo>
                    <a:pt x="10014" y="95"/>
                    <a:pt x="9995" y="286"/>
                    <a:pt x="9858" y="361"/>
                  </a:cubicBezTo>
                  <a:cubicBezTo>
                    <a:pt x="9721" y="436"/>
                    <a:pt x="9654" y="531"/>
                    <a:pt x="9709" y="606"/>
                  </a:cubicBezTo>
                  <a:cubicBezTo>
                    <a:pt x="9764" y="680"/>
                    <a:pt x="9709" y="861"/>
                    <a:pt x="9650" y="850"/>
                  </a:cubicBezTo>
                  <a:cubicBezTo>
                    <a:pt x="9592" y="840"/>
                    <a:pt x="9580" y="1010"/>
                    <a:pt x="9654" y="1095"/>
                  </a:cubicBezTo>
                  <a:close/>
                  <a:moveTo>
                    <a:pt x="6762" y="6530"/>
                  </a:moveTo>
                  <a:cubicBezTo>
                    <a:pt x="6813" y="6551"/>
                    <a:pt x="6950" y="6476"/>
                    <a:pt x="6965" y="6402"/>
                  </a:cubicBezTo>
                  <a:cubicBezTo>
                    <a:pt x="6981" y="6327"/>
                    <a:pt x="6910" y="6242"/>
                    <a:pt x="6820" y="6242"/>
                  </a:cubicBezTo>
                  <a:cubicBezTo>
                    <a:pt x="6730" y="6242"/>
                    <a:pt x="6718" y="6511"/>
                    <a:pt x="6762" y="6530"/>
                  </a:cubicBezTo>
                  <a:close/>
                  <a:moveTo>
                    <a:pt x="6006" y="616"/>
                  </a:moveTo>
                  <a:cubicBezTo>
                    <a:pt x="6155" y="574"/>
                    <a:pt x="6151" y="350"/>
                    <a:pt x="6073" y="308"/>
                  </a:cubicBezTo>
                  <a:cubicBezTo>
                    <a:pt x="5995" y="265"/>
                    <a:pt x="5983" y="436"/>
                    <a:pt x="5944" y="425"/>
                  </a:cubicBezTo>
                  <a:cubicBezTo>
                    <a:pt x="5904" y="414"/>
                    <a:pt x="5757" y="492"/>
                    <a:pt x="5787" y="584"/>
                  </a:cubicBezTo>
                  <a:cubicBezTo>
                    <a:pt x="5822" y="691"/>
                    <a:pt x="5932" y="637"/>
                    <a:pt x="6006" y="616"/>
                  </a:cubicBezTo>
                  <a:close/>
                  <a:moveTo>
                    <a:pt x="343" y="16997"/>
                  </a:moveTo>
                  <a:cubicBezTo>
                    <a:pt x="325" y="17021"/>
                    <a:pt x="278" y="16973"/>
                    <a:pt x="263" y="16917"/>
                  </a:cubicBezTo>
                  <a:cubicBezTo>
                    <a:pt x="252" y="16872"/>
                    <a:pt x="215" y="16889"/>
                    <a:pt x="183" y="16898"/>
                  </a:cubicBezTo>
                  <a:cubicBezTo>
                    <a:pt x="190" y="16909"/>
                    <a:pt x="198" y="16925"/>
                    <a:pt x="204" y="16952"/>
                  </a:cubicBezTo>
                  <a:cubicBezTo>
                    <a:pt x="221" y="17037"/>
                    <a:pt x="133" y="17048"/>
                    <a:pt x="161" y="17149"/>
                  </a:cubicBezTo>
                  <a:cubicBezTo>
                    <a:pt x="188" y="17250"/>
                    <a:pt x="98" y="17255"/>
                    <a:pt x="98" y="17149"/>
                  </a:cubicBezTo>
                  <a:cubicBezTo>
                    <a:pt x="98" y="17042"/>
                    <a:pt x="4" y="17095"/>
                    <a:pt x="8" y="17164"/>
                  </a:cubicBezTo>
                  <a:cubicBezTo>
                    <a:pt x="9" y="17189"/>
                    <a:pt x="6" y="17220"/>
                    <a:pt x="0" y="17250"/>
                  </a:cubicBezTo>
                  <a:cubicBezTo>
                    <a:pt x="26" y="17274"/>
                    <a:pt x="55" y="17303"/>
                    <a:pt x="67" y="17316"/>
                  </a:cubicBezTo>
                  <a:cubicBezTo>
                    <a:pt x="85" y="17335"/>
                    <a:pt x="319" y="17402"/>
                    <a:pt x="411" y="17355"/>
                  </a:cubicBezTo>
                  <a:cubicBezTo>
                    <a:pt x="406" y="17309"/>
                    <a:pt x="416" y="17170"/>
                    <a:pt x="416" y="17117"/>
                  </a:cubicBezTo>
                  <a:cubicBezTo>
                    <a:pt x="416" y="17053"/>
                    <a:pt x="360" y="16973"/>
                    <a:pt x="343" y="16997"/>
                  </a:cubicBezTo>
                  <a:close/>
                </a:path>
              </a:pathLst>
            </a:custGeom>
            <a:solidFill>
              <a:srgbClr val="E5E7EB"/>
            </a:solidFill>
            <a:ln w="6350" cap="flat">
              <a:solidFill>
                <a:srgbClr val="A6AAA9"/>
              </a:solidFill>
              <a:prstDash val="solid"/>
              <a:round/>
            </a:ln>
            <a:effectLst/>
          </p:spPr>
          <p:txBody>
            <a:bodyPr wrap="square" lIns="19050" tIns="19050" rIns="19050" bIns="19050" numCol="1" anchor="ctr">
              <a:noAutofit/>
            </a:bodyPr>
            <a:lstStyle/>
            <a:p>
              <a:endParaRPr sz="2000"/>
            </a:p>
          </p:txBody>
        </p:sp>
        <p:sp>
          <p:nvSpPr>
            <p:cNvPr id="370" name="Shape 3399">
              <a:extLst>
                <a:ext uri="{FF2B5EF4-FFF2-40B4-BE49-F238E27FC236}">
                  <a16:creationId xmlns:a16="http://schemas.microsoft.com/office/drawing/2014/main" id="{CBC8CD4A-6DF3-4ED3-BED4-93C6409FEF31}"/>
                </a:ext>
              </a:extLst>
            </p:cNvPr>
            <p:cNvSpPr/>
            <p:nvPr/>
          </p:nvSpPr>
          <p:spPr>
            <a:xfrm>
              <a:off x="11753983" y="836724"/>
              <a:ext cx="9774869" cy="339541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75" h="21544" extrusionOk="0">
                  <a:moveTo>
                    <a:pt x="21552" y="8410"/>
                  </a:moveTo>
                  <a:cubicBezTo>
                    <a:pt x="21513" y="8371"/>
                    <a:pt x="21388" y="8140"/>
                    <a:pt x="21356" y="8011"/>
                  </a:cubicBezTo>
                  <a:cubicBezTo>
                    <a:pt x="21325" y="7881"/>
                    <a:pt x="21174" y="7819"/>
                    <a:pt x="21174" y="7887"/>
                  </a:cubicBezTo>
                  <a:cubicBezTo>
                    <a:pt x="21174" y="7954"/>
                    <a:pt x="21125" y="7870"/>
                    <a:pt x="21114" y="7797"/>
                  </a:cubicBezTo>
                  <a:cubicBezTo>
                    <a:pt x="21102" y="7724"/>
                    <a:pt x="20943" y="7713"/>
                    <a:pt x="20941" y="7791"/>
                  </a:cubicBezTo>
                  <a:cubicBezTo>
                    <a:pt x="20939" y="7870"/>
                    <a:pt x="20979" y="7876"/>
                    <a:pt x="21002" y="7966"/>
                  </a:cubicBezTo>
                  <a:cubicBezTo>
                    <a:pt x="21026" y="8056"/>
                    <a:pt x="20971" y="8106"/>
                    <a:pt x="20982" y="8207"/>
                  </a:cubicBezTo>
                  <a:cubicBezTo>
                    <a:pt x="20994" y="8309"/>
                    <a:pt x="20924" y="8157"/>
                    <a:pt x="20898" y="8101"/>
                  </a:cubicBezTo>
                  <a:cubicBezTo>
                    <a:pt x="20873" y="8045"/>
                    <a:pt x="20885" y="7825"/>
                    <a:pt x="20893" y="7713"/>
                  </a:cubicBezTo>
                  <a:cubicBezTo>
                    <a:pt x="20900" y="7600"/>
                    <a:pt x="20848" y="7622"/>
                    <a:pt x="20842" y="7510"/>
                  </a:cubicBezTo>
                  <a:cubicBezTo>
                    <a:pt x="20836" y="7397"/>
                    <a:pt x="20660" y="7167"/>
                    <a:pt x="20585" y="7077"/>
                  </a:cubicBezTo>
                  <a:cubicBezTo>
                    <a:pt x="20511" y="6987"/>
                    <a:pt x="20415" y="6908"/>
                    <a:pt x="20390" y="6796"/>
                  </a:cubicBezTo>
                  <a:cubicBezTo>
                    <a:pt x="20364" y="6683"/>
                    <a:pt x="20231" y="6672"/>
                    <a:pt x="20180" y="6520"/>
                  </a:cubicBezTo>
                  <a:cubicBezTo>
                    <a:pt x="20129" y="6368"/>
                    <a:pt x="19906" y="6098"/>
                    <a:pt x="19810" y="6081"/>
                  </a:cubicBezTo>
                  <a:cubicBezTo>
                    <a:pt x="19715" y="6064"/>
                    <a:pt x="19736" y="5912"/>
                    <a:pt x="19689" y="5935"/>
                  </a:cubicBezTo>
                  <a:cubicBezTo>
                    <a:pt x="19642" y="5957"/>
                    <a:pt x="19441" y="5929"/>
                    <a:pt x="19378" y="5901"/>
                  </a:cubicBezTo>
                  <a:cubicBezTo>
                    <a:pt x="19315" y="5873"/>
                    <a:pt x="19302" y="6008"/>
                    <a:pt x="19257" y="5957"/>
                  </a:cubicBezTo>
                  <a:cubicBezTo>
                    <a:pt x="19212" y="5907"/>
                    <a:pt x="18979" y="5665"/>
                    <a:pt x="18951" y="5755"/>
                  </a:cubicBezTo>
                  <a:cubicBezTo>
                    <a:pt x="18924" y="5845"/>
                    <a:pt x="18936" y="5974"/>
                    <a:pt x="18908" y="5997"/>
                  </a:cubicBezTo>
                  <a:cubicBezTo>
                    <a:pt x="18881" y="6019"/>
                    <a:pt x="18908" y="6132"/>
                    <a:pt x="18973" y="6301"/>
                  </a:cubicBezTo>
                  <a:cubicBezTo>
                    <a:pt x="19038" y="6469"/>
                    <a:pt x="18998" y="6599"/>
                    <a:pt x="18940" y="6672"/>
                  </a:cubicBezTo>
                  <a:cubicBezTo>
                    <a:pt x="18881" y="6745"/>
                    <a:pt x="18787" y="6604"/>
                    <a:pt x="18758" y="6475"/>
                  </a:cubicBezTo>
                  <a:cubicBezTo>
                    <a:pt x="18728" y="6346"/>
                    <a:pt x="18648" y="6402"/>
                    <a:pt x="18629" y="6233"/>
                  </a:cubicBezTo>
                  <a:cubicBezTo>
                    <a:pt x="18609" y="6064"/>
                    <a:pt x="18652" y="6036"/>
                    <a:pt x="18691" y="6132"/>
                  </a:cubicBezTo>
                  <a:cubicBezTo>
                    <a:pt x="18730" y="6227"/>
                    <a:pt x="18783" y="6149"/>
                    <a:pt x="18789" y="6025"/>
                  </a:cubicBezTo>
                  <a:cubicBezTo>
                    <a:pt x="18795" y="5901"/>
                    <a:pt x="18683" y="5817"/>
                    <a:pt x="18623" y="5828"/>
                  </a:cubicBezTo>
                  <a:cubicBezTo>
                    <a:pt x="18562" y="5839"/>
                    <a:pt x="18529" y="6081"/>
                    <a:pt x="18466" y="6182"/>
                  </a:cubicBezTo>
                  <a:cubicBezTo>
                    <a:pt x="18404" y="6284"/>
                    <a:pt x="18161" y="6143"/>
                    <a:pt x="18135" y="6076"/>
                  </a:cubicBezTo>
                  <a:cubicBezTo>
                    <a:pt x="18110" y="6008"/>
                    <a:pt x="17771" y="6076"/>
                    <a:pt x="17736" y="6143"/>
                  </a:cubicBezTo>
                  <a:cubicBezTo>
                    <a:pt x="17701" y="6211"/>
                    <a:pt x="17727" y="6475"/>
                    <a:pt x="17709" y="6498"/>
                  </a:cubicBezTo>
                  <a:cubicBezTo>
                    <a:pt x="17691" y="6520"/>
                    <a:pt x="17674" y="6194"/>
                    <a:pt x="17674" y="6132"/>
                  </a:cubicBezTo>
                  <a:cubicBezTo>
                    <a:pt x="17674" y="6070"/>
                    <a:pt x="17633" y="6025"/>
                    <a:pt x="17572" y="6025"/>
                  </a:cubicBezTo>
                  <a:cubicBezTo>
                    <a:pt x="17511" y="6025"/>
                    <a:pt x="17476" y="6019"/>
                    <a:pt x="17501" y="5946"/>
                  </a:cubicBezTo>
                  <a:cubicBezTo>
                    <a:pt x="17527" y="5873"/>
                    <a:pt x="17478" y="5800"/>
                    <a:pt x="17525" y="5704"/>
                  </a:cubicBezTo>
                  <a:cubicBezTo>
                    <a:pt x="17572" y="5609"/>
                    <a:pt x="17439" y="5311"/>
                    <a:pt x="17310" y="5164"/>
                  </a:cubicBezTo>
                  <a:cubicBezTo>
                    <a:pt x="17181" y="5018"/>
                    <a:pt x="16887" y="5102"/>
                    <a:pt x="16809" y="5170"/>
                  </a:cubicBezTo>
                  <a:cubicBezTo>
                    <a:pt x="16731" y="5237"/>
                    <a:pt x="16574" y="5215"/>
                    <a:pt x="16500" y="5221"/>
                  </a:cubicBezTo>
                  <a:cubicBezTo>
                    <a:pt x="16425" y="5226"/>
                    <a:pt x="16486" y="5136"/>
                    <a:pt x="16465" y="5035"/>
                  </a:cubicBezTo>
                  <a:cubicBezTo>
                    <a:pt x="16443" y="4934"/>
                    <a:pt x="16316" y="4810"/>
                    <a:pt x="16298" y="4894"/>
                  </a:cubicBezTo>
                  <a:cubicBezTo>
                    <a:pt x="16281" y="4979"/>
                    <a:pt x="16247" y="4894"/>
                    <a:pt x="16247" y="4832"/>
                  </a:cubicBezTo>
                  <a:cubicBezTo>
                    <a:pt x="16247" y="4771"/>
                    <a:pt x="16128" y="4647"/>
                    <a:pt x="16081" y="4675"/>
                  </a:cubicBezTo>
                  <a:cubicBezTo>
                    <a:pt x="16034" y="4703"/>
                    <a:pt x="16013" y="4551"/>
                    <a:pt x="16067" y="4551"/>
                  </a:cubicBezTo>
                  <a:cubicBezTo>
                    <a:pt x="16122" y="4551"/>
                    <a:pt x="16216" y="4585"/>
                    <a:pt x="16175" y="4405"/>
                  </a:cubicBezTo>
                  <a:cubicBezTo>
                    <a:pt x="16134" y="4225"/>
                    <a:pt x="15782" y="4169"/>
                    <a:pt x="15748" y="4202"/>
                  </a:cubicBezTo>
                  <a:cubicBezTo>
                    <a:pt x="15715" y="4236"/>
                    <a:pt x="15746" y="4365"/>
                    <a:pt x="15670" y="4574"/>
                  </a:cubicBezTo>
                  <a:cubicBezTo>
                    <a:pt x="15594" y="4782"/>
                    <a:pt x="15519" y="4641"/>
                    <a:pt x="15529" y="4540"/>
                  </a:cubicBezTo>
                  <a:cubicBezTo>
                    <a:pt x="15539" y="4439"/>
                    <a:pt x="15633" y="4456"/>
                    <a:pt x="15633" y="4354"/>
                  </a:cubicBezTo>
                  <a:cubicBezTo>
                    <a:pt x="15633" y="4253"/>
                    <a:pt x="15504" y="4309"/>
                    <a:pt x="15484" y="4225"/>
                  </a:cubicBezTo>
                  <a:cubicBezTo>
                    <a:pt x="15465" y="4141"/>
                    <a:pt x="15512" y="4084"/>
                    <a:pt x="15558" y="4124"/>
                  </a:cubicBezTo>
                  <a:cubicBezTo>
                    <a:pt x="15605" y="4163"/>
                    <a:pt x="15688" y="4186"/>
                    <a:pt x="15692" y="4124"/>
                  </a:cubicBezTo>
                  <a:cubicBezTo>
                    <a:pt x="15696" y="4062"/>
                    <a:pt x="15643" y="4051"/>
                    <a:pt x="15564" y="4011"/>
                  </a:cubicBezTo>
                  <a:cubicBezTo>
                    <a:pt x="15486" y="3972"/>
                    <a:pt x="15296" y="3842"/>
                    <a:pt x="15197" y="3871"/>
                  </a:cubicBezTo>
                  <a:cubicBezTo>
                    <a:pt x="15097" y="3899"/>
                    <a:pt x="15052" y="3764"/>
                    <a:pt x="14997" y="3752"/>
                  </a:cubicBezTo>
                  <a:cubicBezTo>
                    <a:pt x="14942" y="3741"/>
                    <a:pt x="14942" y="3837"/>
                    <a:pt x="14968" y="3927"/>
                  </a:cubicBezTo>
                  <a:cubicBezTo>
                    <a:pt x="14993" y="4017"/>
                    <a:pt x="14915" y="4073"/>
                    <a:pt x="14850" y="4045"/>
                  </a:cubicBezTo>
                  <a:cubicBezTo>
                    <a:pt x="14786" y="4017"/>
                    <a:pt x="14692" y="4146"/>
                    <a:pt x="14729" y="4281"/>
                  </a:cubicBezTo>
                  <a:cubicBezTo>
                    <a:pt x="14766" y="4416"/>
                    <a:pt x="14803" y="4242"/>
                    <a:pt x="14835" y="4287"/>
                  </a:cubicBezTo>
                  <a:cubicBezTo>
                    <a:pt x="14866" y="4332"/>
                    <a:pt x="14752" y="4427"/>
                    <a:pt x="14799" y="4489"/>
                  </a:cubicBezTo>
                  <a:cubicBezTo>
                    <a:pt x="14846" y="4551"/>
                    <a:pt x="14838" y="4681"/>
                    <a:pt x="14840" y="4748"/>
                  </a:cubicBezTo>
                  <a:cubicBezTo>
                    <a:pt x="14842" y="4815"/>
                    <a:pt x="14762" y="4849"/>
                    <a:pt x="14733" y="4748"/>
                  </a:cubicBezTo>
                  <a:cubicBezTo>
                    <a:pt x="14703" y="4647"/>
                    <a:pt x="14662" y="4737"/>
                    <a:pt x="14608" y="4726"/>
                  </a:cubicBezTo>
                  <a:cubicBezTo>
                    <a:pt x="14553" y="4714"/>
                    <a:pt x="14512" y="4787"/>
                    <a:pt x="14570" y="4810"/>
                  </a:cubicBezTo>
                  <a:cubicBezTo>
                    <a:pt x="14629" y="4832"/>
                    <a:pt x="14649" y="4939"/>
                    <a:pt x="14570" y="4962"/>
                  </a:cubicBezTo>
                  <a:cubicBezTo>
                    <a:pt x="14492" y="4984"/>
                    <a:pt x="14512" y="4754"/>
                    <a:pt x="14465" y="4782"/>
                  </a:cubicBezTo>
                  <a:cubicBezTo>
                    <a:pt x="14418" y="4810"/>
                    <a:pt x="14316" y="4675"/>
                    <a:pt x="14261" y="4681"/>
                  </a:cubicBezTo>
                  <a:cubicBezTo>
                    <a:pt x="14206" y="4686"/>
                    <a:pt x="14181" y="4810"/>
                    <a:pt x="14109" y="4827"/>
                  </a:cubicBezTo>
                  <a:cubicBezTo>
                    <a:pt x="14036" y="4844"/>
                    <a:pt x="13938" y="4720"/>
                    <a:pt x="13909" y="4607"/>
                  </a:cubicBezTo>
                  <a:cubicBezTo>
                    <a:pt x="13880" y="4495"/>
                    <a:pt x="13870" y="4461"/>
                    <a:pt x="13835" y="4591"/>
                  </a:cubicBezTo>
                  <a:cubicBezTo>
                    <a:pt x="13799" y="4720"/>
                    <a:pt x="13797" y="4967"/>
                    <a:pt x="13762" y="4984"/>
                  </a:cubicBezTo>
                  <a:cubicBezTo>
                    <a:pt x="13727" y="5001"/>
                    <a:pt x="13713" y="5221"/>
                    <a:pt x="13678" y="5277"/>
                  </a:cubicBezTo>
                  <a:cubicBezTo>
                    <a:pt x="13643" y="5333"/>
                    <a:pt x="13641" y="5192"/>
                    <a:pt x="13596" y="5204"/>
                  </a:cubicBezTo>
                  <a:cubicBezTo>
                    <a:pt x="13551" y="5215"/>
                    <a:pt x="13406" y="4810"/>
                    <a:pt x="13398" y="4692"/>
                  </a:cubicBezTo>
                  <a:cubicBezTo>
                    <a:pt x="13390" y="4574"/>
                    <a:pt x="13300" y="4349"/>
                    <a:pt x="13277" y="4304"/>
                  </a:cubicBezTo>
                  <a:cubicBezTo>
                    <a:pt x="13254" y="4259"/>
                    <a:pt x="13300" y="4236"/>
                    <a:pt x="13330" y="4309"/>
                  </a:cubicBezTo>
                  <a:cubicBezTo>
                    <a:pt x="13359" y="4382"/>
                    <a:pt x="13396" y="4382"/>
                    <a:pt x="13426" y="4338"/>
                  </a:cubicBezTo>
                  <a:cubicBezTo>
                    <a:pt x="13455" y="4292"/>
                    <a:pt x="13451" y="4084"/>
                    <a:pt x="13400" y="4079"/>
                  </a:cubicBezTo>
                  <a:cubicBezTo>
                    <a:pt x="13349" y="4073"/>
                    <a:pt x="13369" y="3949"/>
                    <a:pt x="13394" y="3927"/>
                  </a:cubicBezTo>
                  <a:cubicBezTo>
                    <a:pt x="13420" y="3904"/>
                    <a:pt x="13336" y="3685"/>
                    <a:pt x="13367" y="3663"/>
                  </a:cubicBezTo>
                  <a:cubicBezTo>
                    <a:pt x="13398" y="3640"/>
                    <a:pt x="13385" y="3544"/>
                    <a:pt x="13342" y="3527"/>
                  </a:cubicBezTo>
                  <a:cubicBezTo>
                    <a:pt x="13299" y="3511"/>
                    <a:pt x="13254" y="3409"/>
                    <a:pt x="13252" y="3347"/>
                  </a:cubicBezTo>
                  <a:cubicBezTo>
                    <a:pt x="13250" y="3286"/>
                    <a:pt x="13068" y="3263"/>
                    <a:pt x="13075" y="3353"/>
                  </a:cubicBezTo>
                  <a:cubicBezTo>
                    <a:pt x="13083" y="3443"/>
                    <a:pt x="13017" y="3415"/>
                    <a:pt x="13027" y="3342"/>
                  </a:cubicBezTo>
                  <a:cubicBezTo>
                    <a:pt x="13036" y="3269"/>
                    <a:pt x="12962" y="3291"/>
                    <a:pt x="12876" y="3224"/>
                  </a:cubicBezTo>
                  <a:cubicBezTo>
                    <a:pt x="12790" y="3156"/>
                    <a:pt x="12788" y="2982"/>
                    <a:pt x="12758" y="2971"/>
                  </a:cubicBezTo>
                  <a:cubicBezTo>
                    <a:pt x="12729" y="2959"/>
                    <a:pt x="12739" y="3212"/>
                    <a:pt x="12696" y="3156"/>
                  </a:cubicBezTo>
                  <a:cubicBezTo>
                    <a:pt x="12653" y="3100"/>
                    <a:pt x="12606" y="3207"/>
                    <a:pt x="12629" y="3353"/>
                  </a:cubicBezTo>
                  <a:cubicBezTo>
                    <a:pt x="12653" y="3499"/>
                    <a:pt x="12631" y="3522"/>
                    <a:pt x="12627" y="3640"/>
                  </a:cubicBezTo>
                  <a:cubicBezTo>
                    <a:pt x="12623" y="3758"/>
                    <a:pt x="12600" y="3707"/>
                    <a:pt x="12549" y="3657"/>
                  </a:cubicBezTo>
                  <a:cubicBezTo>
                    <a:pt x="12498" y="3606"/>
                    <a:pt x="12498" y="3781"/>
                    <a:pt x="12389" y="3702"/>
                  </a:cubicBezTo>
                  <a:cubicBezTo>
                    <a:pt x="12279" y="3623"/>
                    <a:pt x="12230" y="3707"/>
                    <a:pt x="12211" y="3606"/>
                  </a:cubicBezTo>
                  <a:cubicBezTo>
                    <a:pt x="12191" y="3505"/>
                    <a:pt x="12158" y="3494"/>
                    <a:pt x="12154" y="3578"/>
                  </a:cubicBezTo>
                  <a:cubicBezTo>
                    <a:pt x="12150" y="3663"/>
                    <a:pt x="11982" y="3629"/>
                    <a:pt x="11968" y="3505"/>
                  </a:cubicBezTo>
                  <a:cubicBezTo>
                    <a:pt x="11954" y="3381"/>
                    <a:pt x="11997" y="3359"/>
                    <a:pt x="12023" y="3325"/>
                  </a:cubicBezTo>
                  <a:cubicBezTo>
                    <a:pt x="12048" y="3291"/>
                    <a:pt x="11995" y="3241"/>
                    <a:pt x="11903" y="3257"/>
                  </a:cubicBezTo>
                  <a:cubicBezTo>
                    <a:pt x="11811" y="3274"/>
                    <a:pt x="11753" y="3123"/>
                    <a:pt x="11659" y="3150"/>
                  </a:cubicBezTo>
                  <a:cubicBezTo>
                    <a:pt x="11565" y="3179"/>
                    <a:pt x="11356" y="3235"/>
                    <a:pt x="11326" y="3274"/>
                  </a:cubicBezTo>
                  <a:cubicBezTo>
                    <a:pt x="11297" y="3314"/>
                    <a:pt x="11354" y="3465"/>
                    <a:pt x="11309" y="3477"/>
                  </a:cubicBezTo>
                  <a:cubicBezTo>
                    <a:pt x="11264" y="3488"/>
                    <a:pt x="11295" y="3229"/>
                    <a:pt x="11287" y="3106"/>
                  </a:cubicBezTo>
                  <a:cubicBezTo>
                    <a:pt x="11279" y="2982"/>
                    <a:pt x="11211" y="2965"/>
                    <a:pt x="11220" y="3061"/>
                  </a:cubicBezTo>
                  <a:cubicBezTo>
                    <a:pt x="11230" y="3156"/>
                    <a:pt x="11113" y="3190"/>
                    <a:pt x="11084" y="3117"/>
                  </a:cubicBezTo>
                  <a:cubicBezTo>
                    <a:pt x="11054" y="3044"/>
                    <a:pt x="11007" y="2948"/>
                    <a:pt x="10931" y="2892"/>
                  </a:cubicBezTo>
                  <a:cubicBezTo>
                    <a:pt x="10855" y="2836"/>
                    <a:pt x="10761" y="3072"/>
                    <a:pt x="10782" y="3139"/>
                  </a:cubicBezTo>
                  <a:cubicBezTo>
                    <a:pt x="10804" y="3207"/>
                    <a:pt x="10860" y="3156"/>
                    <a:pt x="10862" y="3201"/>
                  </a:cubicBezTo>
                  <a:cubicBezTo>
                    <a:pt x="10866" y="3294"/>
                    <a:pt x="10700" y="3257"/>
                    <a:pt x="10700" y="3336"/>
                  </a:cubicBezTo>
                  <a:cubicBezTo>
                    <a:pt x="10700" y="3415"/>
                    <a:pt x="10545" y="3522"/>
                    <a:pt x="10498" y="3539"/>
                  </a:cubicBezTo>
                  <a:cubicBezTo>
                    <a:pt x="10370" y="3585"/>
                    <a:pt x="10342" y="3584"/>
                    <a:pt x="10281" y="3730"/>
                  </a:cubicBezTo>
                  <a:cubicBezTo>
                    <a:pt x="10221" y="3876"/>
                    <a:pt x="10268" y="3601"/>
                    <a:pt x="10315" y="3465"/>
                  </a:cubicBezTo>
                  <a:cubicBezTo>
                    <a:pt x="10362" y="3331"/>
                    <a:pt x="10410" y="3387"/>
                    <a:pt x="10438" y="3280"/>
                  </a:cubicBezTo>
                  <a:cubicBezTo>
                    <a:pt x="10465" y="3173"/>
                    <a:pt x="10508" y="3184"/>
                    <a:pt x="10583" y="3150"/>
                  </a:cubicBezTo>
                  <a:cubicBezTo>
                    <a:pt x="10657" y="3117"/>
                    <a:pt x="10653" y="2993"/>
                    <a:pt x="10688" y="2948"/>
                  </a:cubicBezTo>
                  <a:cubicBezTo>
                    <a:pt x="10724" y="2903"/>
                    <a:pt x="10810" y="2807"/>
                    <a:pt x="10825" y="2706"/>
                  </a:cubicBezTo>
                  <a:cubicBezTo>
                    <a:pt x="10841" y="2605"/>
                    <a:pt x="11017" y="2436"/>
                    <a:pt x="11052" y="2442"/>
                  </a:cubicBezTo>
                  <a:cubicBezTo>
                    <a:pt x="11087" y="2447"/>
                    <a:pt x="11095" y="2239"/>
                    <a:pt x="11115" y="2239"/>
                  </a:cubicBezTo>
                  <a:cubicBezTo>
                    <a:pt x="11134" y="2239"/>
                    <a:pt x="11236" y="2110"/>
                    <a:pt x="11275" y="2059"/>
                  </a:cubicBezTo>
                  <a:cubicBezTo>
                    <a:pt x="11314" y="2009"/>
                    <a:pt x="11334" y="1902"/>
                    <a:pt x="11336" y="1829"/>
                  </a:cubicBezTo>
                  <a:cubicBezTo>
                    <a:pt x="11338" y="1756"/>
                    <a:pt x="11283" y="1767"/>
                    <a:pt x="11277" y="1699"/>
                  </a:cubicBezTo>
                  <a:cubicBezTo>
                    <a:pt x="11271" y="1632"/>
                    <a:pt x="11303" y="1677"/>
                    <a:pt x="11344" y="1632"/>
                  </a:cubicBezTo>
                  <a:cubicBezTo>
                    <a:pt x="11385" y="1587"/>
                    <a:pt x="11344" y="1429"/>
                    <a:pt x="11311" y="1457"/>
                  </a:cubicBezTo>
                  <a:cubicBezTo>
                    <a:pt x="11277" y="1486"/>
                    <a:pt x="11328" y="1373"/>
                    <a:pt x="11299" y="1272"/>
                  </a:cubicBezTo>
                  <a:cubicBezTo>
                    <a:pt x="11269" y="1170"/>
                    <a:pt x="11211" y="1334"/>
                    <a:pt x="11213" y="1227"/>
                  </a:cubicBezTo>
                  <a:cubicBezTo>
                    <a:pt x="11215" y="1120"/>
                    <a:pt x="11209" y="985"/>
                    <a:pt x="11185" y="917"/>
                  </a:cubicBezTo>
                  <a:cubicBezTo>
                    <a:pt x="11162" y="850"/>
                    <a:pt x="11119" y="1035"/>
                    <a:pt x="11070" y="929"/>
                  </a:cubicBezTo>
                  <a:cubicBezTo>
                    <a:pt x="11021" y="822"/>
                    <a:pt x="10878" y="754"/>
                    <a:pt x="10878" y="799"/>
                  </a:cubicBezTo>
                  <a:cubicBezTo>
                    <a:pt x="10878" y="844"/>
                    <a:pt x="10810" y="732"/>
                    <a:pt x="10796" y="777"/>
                  </a:cubicBezTo>
                  <a:cubicBezTo>
                    <a:pt x="10782" y="822"/>
                    <a:pt x="10669" y="816"/>
                    <a:pt x="10633" y="788"/>
                  </a:cubicBezTo>
                  <a:cubicBezTo>
                    <a:pt x="10598" y="760"/>
                    <a:pt x="10549" y="827"/>
                    <a:pt x="10547" y="929"/>
                  </a:cubicBezTo>
                  <a:cubicBezTo>
                    <a:pt x="10545" y="1030"/>
                    <a:pt x="10407" y="990"/>
                    <a:pt x="10381" y="974"/>
                  </a:cubicBezTo>
                  <a:cubicBezTo>
                    <a:pt x="10356" y="957"/>
                    <a:pt x="10477" y="670"/>
                    <a:pt x="10477" y="619"/>
                  </a:cubicBezTo>
                  <a:cubicBezTo>
                    <a:pt x="10477" y="569"/>
                    <a:pt x="10272" y="630"/>
                    <a:pt x="10260" y="574"/>
                  </a:cubicBezTo>
                  <a:cubicBezTo>
                    <a:pt x="10248" y="518"/>
                    <a:pt x="10148" y="501"/>
                    <a:pt x="10103" y="507"/>
                  </a:cubicBezTo>
                  <a:cubicBezTo>
                    <a:pt x="10058" y="512"/>
                    <a:pt x="10101" y="473"/>
                    <a:pt x="10142" y="462"/>
                  </a:cubicBezTo>
                  <a:cubicBezTo>
                    <a:pt x="10183" y="450"/>
                    <a:pt x="10221" y="349"/>
                    <a:pt x="10266" y="327"/>
                  </a:cubicBezTo>
                  <a:cubicBezTo>
                    <a:pt x="10311" y="304"/>
                    <a:pt x="10301" y="259"/>
                    <a:pt x="10281" y="180"/>
                  </a:cubicBezTo>
                  <a:cubicBezTo>
                    <a:pt x="10262" y="102"/>
                    <a:pt x="10215" y="141"/>
                    <a:pt x="10170" y="102"/>
                  </a:cubicBezTo>
                  <a:cubicBezTo>
                    <a:pt x="10125" y="63"/>
                    <a:pt x="10070" y="6"/>
                    <a:pt x="10031" y="1"/>
                  </a:cubicBezTo>
                  <a:cubicBezTo>
                    <a:pt x="9992" y="-5"/>
                    <a:pt x="9949" y="57"/>
                    <a:pt x="9857" y="107"/>
                  </a:cubicBezTo>
                  <a:cubicBezTo>
                    <a:pt x="9765" y="158"/>
                    <a:pt x="9757" y="361"/>
                    <a:pt x="9710" y="422"/>
                  </a:cubicBezTo>
                  <a:cubicBezTo>
                    <a:pt x="9663" y="484"/>
                    <a:pt x="9581" y="732"/>
                    <a:pt x="9620" y="754"/>
                  </a:cubicBezTo>
                  <a:cubicBezTo>
                    <a:pt x="9659" y="777"/>
                    <a:pt x="9639" y="844"/>
                    <a:pt x="9645" y="917"/>
                  </a:cubicBezTo>
                  <a:cubicBezTo>
                    <a:pt x="9651" y="990"/>
                    <a:pt x="9616" y="1007"/>
                    <a:pt x="9571" y="985"/>
                  </a:cubicBezTo>
                  <a:cubicBezTo>
                    <a:pt x="9526" y="962"/>
                    <a:pt x="9368" y="968"/>
                    <a:pt x="9369" y="1064"/>
                  </a:cubicBezTo>
                  <a:cubicBezTo>
                    <a:pt x="9371" y="1159"/>
                    <a:pt x="9462" y="1204"/>
                    <a:pt x="9456" y="1255"/>
                  </a:cubicBezTo>
                  <a:cubicBezTo>
                    <a:pt x="9450" y="1305"/>
                    <a:pt x="9387" y="1249"/>
                    <a:pt x="9356" y="1199"/>
                  </a:cubicBezTo>
                  <a:cubicBezTo>
                    <a:pt x="9325" y="1148"/>
                    <a:pt x="9254" y="1176"/>
                    <a:pt x="9240" y="1272"/>
                  </a:cubicBezTo>
                  <a:cubicBezTo>
                    <a:pt x="9227" y="1367"/>
                    <a:pt x="9172" y="1345"/>
                    <a:pt x="9154" y="1322"/>
                  </a:cubicBezTo>
                  <a:cubicBezTo>
                    <a:pt x="9137" y="1300"/>
                    <a:pt x="9097" y="1367"/>
                    <a:pt x="9068" y="1339"/>
                  </a:cubicBezTo>
                  <a:cubicBezTo>
                    <a:pt x="9039" y="1311"/>
                    <a:pt x="9127" y="1187"/>
                    <a:pt x="9105" y="1125"/>
                  </a:cubicBezTo>
                  <a:cubicBezTo>
                    <a:pt x="9084" y="1064"/>
                    <a:pt x="8990" y="1120"/>
                    <a:pt x="8980" y="1221"/>
                  </a:cubicBezTo>
                  <a:cubicBezTo>
                    <a:pt x="8970" y="1322"/>
                    <a:pt x="8914" y="1148"/>
                    <a:pt x="8892" y="1182"/>
                  </a:cubicBezTo>
                  <a:cubicBezTo>
                    <a:pt x="8871" y="1216"/>
                    <a:pt x="8847" y="1255"/>
                    <a:pt x="8806" y="1305"/>
                  </a:cubicBezTo>
                  <a:cubicBezTo>
                    <a:pt x="8765" y="1356"/>
                    <a:pt x="8694" y="1249"/>
                    <a:pt x="8679" y="1339"/>
                  </a:cubicBezTo>
                  <a:cubicBezTo>
                    <a:pt x="8663" y="1429"/>
                    <a:pt x="8757" y="1457"/>
                    <a:pt x="8759" y="1497"/>
                  </a:cubicBezTo>
                  <a:cubicBezTo>
                    <a:pt x="8761" y="1536"/>
                    <a:pt x="8546" y="1530"/>
                    <a:pt x="8540" y="1592"/>
                  </a:cubicBezTo>
                  <a:cubicBezTo>
                    <a:pt x="8534" y="1654"/>
                    <a:pt x="8462" y="1654"/>
                    <a:pt x="8373" y="1660"/>
                  </a:cubicBezTo>
                  <a:cubicBezTo>
                    <a:pt x="8285" y="1666"/>
                    <a:pt x="8321" y="1789"/>
                    <a:pt x="8250" y="1829"/>
                  </a:cubicBezTo>
                  <a:cubicBezTo>
                    <a:pt x="8180" y="1868"/>
                    <a:pt x="8148" y="1874"/>
                    <a:pt x="8125" y="1975"/>
                  </a:cubicBezTo>
                  <a:cubicBezTo>
                    <a:pt x="8102" y="2076"/>
                    <a:pt x="8047" y="2093"/>
                    <a:pt x="8023" y="2014"/>
                  </a:cubicBezTo>
                  <a:cubicBezTo>
                    <a:pt x="8000" y="1936"/>
                    <a:pt x="7935" y="2054"/>
                    <a:pt x="7970" y="2065"/>
                  </a:cubicBezTo>
                  <a:cubicBezTo>
                    <a:pt x="8006" y="2076"/>
                    <a:pt x="7972" y="2177"/>
                    <a:pt x="7951" y="2155"/>
                  </a:cubicBezTo>
                  <a:cubicBezTo>
                    <a:pt x="7929" y="2132"/>
                    <a:pt x="7867" y="2262"/>
                    <a:pt x="7902" y="2250"/>
                  </a:cubicBezTo>
                  <a:cubicBezTo>
                    <a:pt x="7937" y="2239"/>
                    <a:pt x="7955" y="2324"/>
                    <a:pt x="7937" y="2386"/>
                  </a:cubicBezTo>
                  <a:cubicBezTo>
                    <a:pt x="7920" y="2447"/>
                    <a:pt x="7843" y="2312"/>
                    <a:pt x="7824" y="2369"/>
                  </a:cubicBezTo>
                  <a:cubicBezTo>
                    <a:pt x="7804" y="2425"/>
                    <a:pt x="7861" y="2498"/>
                    <a:pt x="7896" y="2487"/>
                  </a:cubicBezTo>
                  <a:cubicBezTo>
                    <a:pt x="7931" y="2476"/>
                    <a:pt x="7951" y="2543"/>
                    <a:pt x="7955" y="2616"/>
                  </a:cubicBezTo>
                  <a:cubicBezTo>
                    <a:pt x="7959" y="2689"/>
                    <a:pt x="7873" y="2571"/>
                    <a:pt x="7855" y="2633"/>
                  </a:cubicBezTo>
                  <a:cubicBezTo>
                    <a:pt x="7837" y="2695"/>
                    <a:pt x="7869" y="2723"/>
                    <a:pt x="7906" y="2734"/>
                  </a:cubicBezTo>
                  <a:cubicBezTo>
                    <a:pt x="7943" y="2745"/>
                    <a:pt x="7916" y="2785"/>
                    <a:pt x="7949" y="2869"/>
                  </a:cubicBezTo>
                  <a:cubicBezTo>
                    <a:pt x="7951" y="2876"/>
                    <a:pt x="7954" y="2882"/>
                    <a:pt x="7955" y="2888"/>
                  </a:cubicBezTo>
                  <a:cubicBezTo>
                    <a:pt x="7975" y="2957"/>
                    <a:pt x="7937" y="2982"/>
                    <a:pt x="7941" y="3049"/>
                  </a:cubicBezTo>
                  <a:cubicBezTo>
                    <a:pt x="7945" y="3123"/>
                    <a:pt x="7904" y="3150"/>
                    <a:pt x="7904" y="3083"/>
                  </a:cubicBezTo>
                  <a:cubicBezTo>
                    <a:pt x="7904" y="3015"/>
                    <a:pt x="7800" y="2993"/>
                    <a:pt x="7779" y="3066"/>
                  </a:cubicBezTo>
                  <a:cubicBezTo>
                    <a:pt x="7757" y="3139"/>
                    <a:pt x="7742" y="3195"/>
                    <a:pt x="7716" y="3128"/>
                  </a:cubicBezTo>
                  <a:cubicBezTo>
                    <a:pt x="7691" y="3061"/>
                    <a:pt x="7616" y="3145"/>
                    <a:pt x="7520" y="3156"/>
                  </a:cubicBezTo>
                  <a:cubicBezTo>
                    <a:pt x="7425" y="3167"/>
                    <a:pt x="7227" y="3190"/>
                    <a:pt x="7178" y="3241"/>
                  </a:cubicBezTo>
                  <a:cubicBezTo>
                    <a:pt x="7129" y="3291"/>
                    <a:pt x="7088" y="3488"/>
                    <a:pt x="7133" y="3617"/>
                  </a:cubicBezTo>
                  <a:cubicBezTo>
                    <a:pt x="7178" y="3747"/>
                    <a:pt x="7135" y="3803"/>
                    <a:pt x="7135" y="3887"/>
                  </a:cubicBezTo>
                  <a:cubicBezTo>
                    <a:pt x="7135" y="3972"/>
                    <a:pt x="7252" y="4146"/>
                    <a:pt x="7315" y="4163"/>
                  </a:cubicBezTo>
                  <a:cubicBezTo>
                    <a:pt x="7378" y="4180"/>
                    <a:pt x="7428" y="4399"/>
                    <a:pt x="7391" y="4534"/>
                  </a:cubicBezTo>
                  <a:cubicBezTo>
                    <a:pt x="7354" y="4669"/>
                    <a:pt x="7241" y="4495"/>
                    <a:pt x="7166" y="4326"/>
                  </a:cubicBezTo>
                  <a:cubicBezTo>
                    <a:pt x="7092" y="4157"/>
                    <a:pt x="6920" y="4090"/>
                    <a:pt x="6863" y="4101"/>
                  </a:cubicBezTo>
                  <a:cubicBezTo>
                    <a:pt x="6806" y="4112"/>
                    <a:pt x="6839" y="3955"/>
                    <a:pt x="6767" y="3960"/>
                  </a:cubicBezTo>
                  <a:cubicBezTo>
                    <a:pt x="6695" y="3966"/>
                    <a:pt x="6634" y="4152"/>
                    <a:pt x="6683" y="4152"/>
                  </a:cubicBezTo>
                  <a:cubicBezTo>
                    <a:pt x="6732" y="4152"/>
                    <a:pt x="6763" y="4141"/>
                    <a:pt x="6738" y="4208"/>
                  </a:cubicBezTo>
                  <a:cubicBezTo>
                    <a:pt x="6712" y="4275"/>
                    <a:pt x="6751" y="4259"/>
                    <a:pt x="6810" y="4332"/>
                  </a:cubicBezTo>
                  <a:cubicBezTo>
                    <a:pt x="6869" y="4405"/>
                    <a:pt x="6761" y="4506"/>
                    <a:pt x="6700" y="4388"/>
                  </a:cubicBezTo>
                  <a:cubicBezTo>
                    <a:pt x="6640" y="4270"/>
                    <a:pt x="6575" y="4382"/>
                    <a:pt x="6558" y="4473"/>
                  </a:cubicBezTo>
                  <a:cubicBezTo>
                    <a:pt x="6540" y="4562"/>
                    <a:pt x="6628" y="4821"/>
                    <a:pt x="6734" y="4866"/>
                  </a:cubicBezTo>
                  <a:cubicBezTo>
                    <a:pt x="6839" y="4911"/>
                    <a:pt x="6804" y="5007"/>
                    <a:pt x="6853" y="5057"/>
                  </a:cubicBezTo>
                  <a:cubicBezTo>
                    <a:pt x="6902" y="5108"/>
                    <a:pt x="6867" y="5164"/>
                    <a:pt x="6834" y="5170"/>
                  </a:cubicBezTo>
                  <a:cubicBezTo>
                    <a:pt x="6800" y="5176"/>
                    <a:pt x="6734" y="5024"/>
                    <a:pt x="6681" y="4945"/>
                  </a:cubicBezTo>
                  <a:cubicBezTo>
                    <a:pt x="6628" y="4866"/>
                    <a:pt x="6485" y="4979"/>
                    <a:pt x="6456" y="4889"/>
                  </a:cubicBezTo>
                  <a:cubicBezTo>
                    <a:pt x="6427" y="4799"/>
                    <a:pt x="6476" y="4709"/>
                    <a:pt x="6448" y="4641"/>
                  </a:cubicBezTo>
                  <a:cubicBezTo>
                    <a:pt x="6421" y="4574"/>
                    <a:pt x="6444" y="4422"/>
                    <a:pt x="6479" y="4264"/>
                  </a:cubicBezTo>
                  <a:cubicBezTo>
                    <a:pt x="6515" y="4107"/>
                    <a:pt x="6474" y="3837"/>
                    <a:pt x="6423" y="3792"/>
                  </a:cubicBezTo>
                  <a:cubicBezTo>
                    <a:pt x="6372" y="3747"/>
                    <a:pt x="6376" y="3899"/>
                    <a:pt x="6387" y="3944"/>
                  </a:cubicBezTo>
                  <a:cubicBezTo>
                    <a:pt x="6399" y="3989"/>
                    <a:pt x="6393" y="4202"/>
                    <a:pt x="6354" y="4343"/>
                  </a:cubicBezTo>
                  <a:cubicBezTo>
                    <a:pt x="6315" y="4484"/>
                    <a:pt x="6196" y="4484"/>
                    <a:pt x="6196" y="4579"/>
                  </a:cubicBezTo>
                  <a:cubicBezTo>
                    <a:pt x="6196" y="4675"/>
                    <a:pt x="6115" y="4748"/>
                    <a:pt x="6143" y="4815"/>
                  </a:cubicBezTo>
                  <a:cubicBezTo>
                    <a:pt x="6170" y="4883"/>
                    <a:pt x="6278" y="5232"/>
                    <a:pt x="6294" y="5339"/>
                  </a:cubicBezTo>
                  <a:cubicBezTo>
                    <a:pt x="6309" y="5445"/>
                    <a:pt x="6198" y="5783"/>
                    <a:pt x="6215" y="5980"/>
                  </a:cubicBezTo>
                  <a:cubicBezTo>
                    <a:pt x="6233" y="6177"/>
                    <a:pt x="6200" y="6267"/>
                    <a:pt x="6221" y="6363"/>
                  </a:cubicBezTo>
                  <a:cubicBezTo>
                    <a:pt x="6243" y="6458"/>
                    <a:pt x="6291" y="6374"/>
                    <a:pt x="6323" y="6413"/>
                  </a:cubicBezTo>
                  <a:cubicBezTo>
                    <a:pt x="6354" y="6453"/>
                    <a:pt x="6405" y="6357"/>
                    <a:pt x="6477" y="6317"/>
                  </a:cubicBezTo>
                  <a:cubicBezTo>
                    <a:pt x="6550" y="6278"/>
                    <a:pt x="6683" y="6498"/>
                    <a:pt x="6732" y="6565"/>
                  </a:cubicBezTo>
                  <a:cubicBezTo>
                    <a:pt x="6781" y="6632"/>
                    <a:pt x="6755" y="6745"/>
                    <a:pt x="6781" y="6857"/>
                  </a:cubicBezTo>
                  <a:cubicBezTo>
                    <a:pt x="6806" y="6970"/>
                    <a:pt x="6722" y="6970"/>
                    <a:pt x="6720" y="7139"/>
                  </a:cubicBezTo>
                  <a:cubicBezTo>
                    <a:pt x="6718" y="7308"/>
                    <a:pt x="6867" y="7381"/>
                    <a:pt x="6873" y="7431"/>
                  </a:cubicBezTo>
                  <a:cubicBezTo>
                    <a:pt x="6879" y="7482"/>
                    <a:pt x="6767" y="7442"/>
                    <a:pt x="6724" y="7397"/>
                  </a:cubicBezTo>
                  <a:cubicBezTo>
                    <a:pt x="6681" y="7352"/>
                    <a:pt x="6677" y="7189"/>
                    <a:pt x="6663" y="7156"/>
                  </a:cubicBezTo>
                  <a:cubicBezTo>
                    <a:pt x="6650" y="7122"/>
                    <a:pt x="6693" y="6987"/>
                    <a:pt x="6697" y="6880"/>
                  </a:cubicBezTo>
                  <a:cubicBezTo>
                    <a:pt x="6700" y="6773"/>
                    <a:pt x="6648" y="6711"/>
                    <a:pt x="6630" y="6638"/>
                  </a:cubicBezTo>
                  <a:cubicBezTo>
                    <a:pt x="6612" y="6565"/>
                    <a:pt x="6581" y="6458"/>
                    <a:pt x="6546" y="6481"/>
                  </a:cubicBezTo>
                  <a:cubicBezTo>
                    <a:pt x="6511" y="6503"/>
                    <a:pt x="6382" y="6537"/>
                    <a:pt x="6342" y="6638"/>
                  </a:cubicBezTo>
                  <a:cubicBezTo>
                    <a:pt x="6303" y="6739"/>
                    <a:pt x="6348" y="7026"/>
                    <a:pt x="6370" y="7167"/>
                  </a:cubicBezTo>
                  <a:cubicBezTo>
                    <a:pt x="6391" y="7308"/>
                    <a:pt x="6256" y="7504"/>
                    <a:pt x="6260" y="7617"/>
                  </a:cubicBezTo>
                  <a:cubicBezTo>
                    <a:pt x="6264" y="7729"/>
                    <a:pt x="6219" y="7780"/>
                    <a:pt x="6160" y="7870"/>
                  </a:cubicBezTo>
                  <a:cubicBezTo>
                    <a:pt x="6102" y="7960"/>
                    <a:pt x="6037" y="8027"/>
                    <a:pt x="6039" y="8174"/>
                  </a:cubicBezTo>
                  <a:cubicBezTo>
                    <a:pt x="6041" y="8320"/>
                    <a:pt x="5961" y="8241"/>
                    <a:pt x="5920" y="8174"/>
                  </a:cubicBezTo>
                  <a:cubicBezTo>
                    <a:pt x="5879" y="8106"/>
                    <a:pt x="5826" y="8213"/>
                    <a:pt x="5767" y="8207"/>
                  </a:cubicBezTo>
                  <a:cubicBezTo>
                    <a:pt x="5708" y="8202"/>
                    <a:pt x="5708" y="8061"/>
                    <a:pt x="5661" y="8112"/>
                  </a:cubicBezTo>
                  <a:cubicBezTo>
                    <a:pt x="5615" y="8162"/>
                    <a:pt x="5583" y="8050"/>
                    <a:pt x="5597" y="7949"/>
                  </a:cubicBezTo>
                  <a:cubicBezTo>
                    <a:pt x="5611" y="7848"/>
                    <a:pt x="5663" y="7926"/>
                    <a:pt x="5667" y="7999"/>
                  </a:cubicBezTo>
                  <a:cubicBezTo>
                    <a:pt x="5671" y="8072"/>
                    <a:pt x="5704" y="8039"/>
                    <a:pt x="5744" y="7977"/>
                  </a:cubicBezTo>
                  <a:cubicBezTo>
                    <a:pt x="5783" y="7915"/>
                    <a:pt x="5763" y="8056"/>
                    <a:pt x="5820" y="8067"/>
                  </a:cubicBezTo>
                  <a:cubicBezTo>
                    <a:pt x="5877" y="8078"/>
                    <a:pt x="5845" y="7983"/>
                    <a:pt x="5888" y="7994"/>
                  </a:cubicBezTo>
                  <a:cubicBezTo>
                    <a:pt x="5932" y="8005"/>
                    <a:pt x="5933" y="7966"/>
                    <a:pt x="5920" y="7904"/>
                  </a:cubicBezTo>
                  <a:cubicBezTo>
                    <a:pt x="5906" y="7842"/>
                    <a:pt x="5951" y="7797"/>
                    <a:pt x="5978" y="7763"/>
                  </a:cubicBezTo>
                  <a:cubicBezTo>
                    <a:pt x="6009" y="7725"/>
                    <a:pt x="5994" y="7600"/>
                    <a:pt x="6020" y="7561"/>
                  </a:cubicBezTo>
                  <a:cubicBezTo>
                    <a:pt x="6045" y="7521"/>
                    <a:pt x="6027" y="7442"/>
                    <a:pt x="6055" y="7437"/>
                  </a:cubicBezTo>
                  <a:cubicBezTo>
                    <a:pt x="6082" y="7431"/>
                    <a:pt x="6094" y="7313"/>
                    <a:pt x="6119" y="7313"/>
                  </a:cubicBezTo>
                  <a:cubicBezTo>
                    <a:pt x="6145" y="7313"/>
                    <a:pt x="6159" y="7195"/>
                    <a:pt x="6143" y="7133"/>
                  </a:cubicBezTo>
                  <a:cubicBezTo>
                    <a:pt x="6127" y="7071"/>
                    <a:pt x="6153" y="6903"/>
                    <a:pt x="6178" y="6880"/>
                  </a:cubicBezTo>
                  <a:cubicBezTo>
                    <a:pt x="6203" y="6857"/>
                    <a:pt x="6205" y="6790"/>
                    <a:pt x="6182" y="6739"/>
                  </a:cubicBezTo>
                  <a:cubicBezTo>
                    <a:pt x="6159" y="6689"/>
                    <a:pt x="6072" y="6520"/>
                    <a:pt x="6078" y="6413"/>
                  </a:cubicBezTo>
                  <a:cubicBezTo>
                    <a:pt x="6084" y="6306"/>
                    <a:pt x="6063" y="6109"/>
                    <a:pt x="6074" y="6025"/>
                  </a:cubicBezTo>
                  <a:cubicBezTo>
                    <a:pt x="6086" y="5941"/>
                    <a:pt x="6076" y="5766"/>
                    <a:pt x="6072" y="5665"/>
                  </a:cubicBezTo>
                  <a:cubicBezTo>
                    <a:pt x="6069" y="5564"/>
                    <a:pt x="6094" y="5451"/>
                    <a:pt x="6106" y="5266"/>
                  </a:cubicBezTo>
                  <a:cubicBezTo>
                    <a:pt x="6117" y="5080"/>
                    <a:pt x="6037" y="4883"/>
                    <a:pt x="5998" y="4832"/>
                  </a:cubicBezTo>
                  <a:cubicBezTo>
                    <a:pt x="5959" y="4782"/>
                    <a:pt x="5984" y="4681"/>
                    <a:pt x="6041" y="4545"/>
                  </a:cubicBezTo>
                  <a:cubicBezTo>
                    <a:pt x="6098" y="4411"/>
                    <a:pt x="6102" y="3989"/>
                    <a:pt x="6098" y="3899"/>
                  </a:cubicBezTo>
                  <a:cubicBezTo>
                    <a:pt x="6094" y="3809"/>
                    <a:pt x="5978" y="3730"/>
                    <a:pt x="5934" y="3741"/>
                  </a:cubicBezTo>
                  <a:cubicBezTo>
                    <a:pt x="5888" y="3752"/>
                    <a:pt x="5722" y="3730"/>
                    <a:pt x="5681" y="3707"/>
                  </a:cubicBezTo>
                  <a:cubicBezTo>
                    <a:pt x="5640" y="3685"/>
                    <a:pt x="5626" y="3809"/>
                    <a:pt x="5607" y="3921"/>
                  </a:cubicBezTo>
                  <a:cubicBezTo>
                    <a:pt x="5587" y="4034"/>
                    <a:pt x="5544" y="4208"/>
                    <a:pt x="5519" y="4461"/>
                  </a:cubicBezTo>
                  <a:cubicBezTo>
                    <a:pt x="5493" y="4714"/>
                    <a:pt x="5390" y="4793"/>
                    <a:pt x="5343" y="4849"/>
                  </a:cubicBezTo>
                  <a:cubicBezTo>
                    <a:pt x="5296" y="4906"/>
                    <a:pt x="5266" y="5091"/>
                    <a:pt x="5288" y="5181"/>
                  </a:cubicBezTo>
                  <a:cubicBezTo>
                    <a:pt x="5309" y="5271"/>
                    <a:pt x="5341" y="5198"/>
                    <a:pt x="5362" y="5232"/>
                  </a:cubicBezTo>
                  <a:cubicBezTo>
                    <a:pt x="5384" y="5266"/>
                    <a:pt x="5360" y="5502"/>
                    <a:pt x="5346" y="5536"/>
                  </a:cubicBezTo>
                  <a:cubicBezTo>
                    <a:pt x="5333" y="5569"/>
                    <a:pt x="5372" y="5654"/>
                    <a:pt x="5339" y="5715"/>
                  </a:cubicBezTo>
                  <a:cubicBezTo>
                    <a:pt x="5305" y="5777"/>
                    <a:pt x="5274" y="5907"/>
                    <a:pt x="5294" y="5974"/>
                  </a:cubicBezTo>
                  <a:cubicBezTo>
                    <a:pt x="5313" y="6042"/>
                    <a:pt x="5409" y="6076"/>
                    <a:pt x="5450" y="6143"/>
                  </a:cubicBezTo>
                  <a:cubicBezTo>
                    <a:pt x="5491" y="6211"/>
                    <a:pt x="5476" y="6334"/>
                    <a:pt x="5507" y="6453"/>
                  </a:cubicBezTo>
                  <a:cubicBezTo>
                    <a:pt x="5538" y="6571"/>
                    <a:pt x="5572" y="6498"/>
                    <a:pt x="5587" y="6571"/>
                  </a:cubicBezTo>
                  <a:cubicBezTo>
                    <a:pt x="5603" y="6644"/>
                    <a:pt x="5530" y="6936"/>
                    <a:pt x="5505" y="6947"/>
                  </a:cubicBezTo>
                  <a:cubicBezTo>
                    <a:pt x="5480" y="6959"/>
                    <a:pt x="5376" y="6649"/>
                    <a:pt x="5345" y="6582"/>
                  </a:cubicBezTo>
                  <a:cubicBezTo>
                    <a:pt x="5313" y="6514"/>
                    <a:pt x="5192" y="6407"/>
                    <a:pt x="5131" y="6317"/>
                  </a:cubicBezTo>
                  <a:cubicBezTo>
                    <a:pt x="5071" y="6227"/>
                    <a:pt x="5022" y="6239"/>
                    <a:pt x="4955" y="6109"/>
                  </a:cubicBezTo>
                  <a:cubicBezTo>
                    <a:pt x="4889" y="5980"/>
                    <a:pt x="4832" y="5918"/>
                    <a:pt x="4711" y="5924"/>
                  </a:cubicBezTo>
                  <a:cubicBezTo>
                    <a:pt x="4589" y="5929"/>
                    <a:pt x="4511" y="5845"/>
                    <a:pt x="4470" y="5862"/>
                  </a:cubicBezTo>
                  <a:cubicBezTo>
                    <a:pt x="4429" y="5879"/>
                    <a:pt x="4444" y="5744"/>
                    <a:pt x="4372" y="5654"/>
                  </a:cubicBezTo>
                  <a:cubicBezTo>
                    <a:pt x="4300" y="5564"/>
                    <a:pt x="4253" y="5440"/>
                    <a:pt x="4212" y="5502"/>
                  </a:cubicBezTo>
                  <a:cubicBezTo>
                    <a:pt x="4170" y="5564"/>
                    <a:pt x="4186" y="5789"/>
                    <a:pt x="4249" y="5817"/>
                  </a:cubicBezTo>
                  <a:cubicBezTo>
                    <a:pt x="4311" y="5845"/>
                    <a:pt x="4280" y="5941"/>
                    <a:pt x="4347" y="5929"/>
                  </a:cubicBezTo>
                  <a:cubicBezTo>
                    <a:pt x="4413" y="5918"/>
                    <a:pt x="4433" y="5986"/>
                    <a:pt x="4431" y="6104"/>
                  </a:cubicBezTo>
                  <a:cubicBezTo>
                    <a:pt x="4429" y="6222"/>
                    <a:pt x="4462" y="6340"/>
                    <a:pt x="4491" y="6419"/>
                  </a:cubicBezTo>
                  <a:cubicBezTo>
                    <a:pt x="4521" y="6498"/>
                    <a:pt x="4503" y="6627"/>
                    <a:pt x="4450" y="6627"/>
                  </a:cubicBezTo>
                  <a:cubicBezTo>
                    <a:pt x="4397" y="6627"/>
                    <a:pt x="4337" y="6649"/>
                    <a:pt x="4360" y="6756"/>
                  </a:cubicBezTo>
                  <a:cubicBezTo>
                    <a:pt x="4384" y="6863"/>
                    <a:pt x="4345" y="6891"/>
                    <a:pt x="4292" y="6835"/>
                  </a:cubicBezTo>
                  <a:cubicBezTo>
                    <a:pt x="4239" y="6779"/>
                    <a:pt x="4270" y="6672"/>
                    <a:pt x="4292" y="6610"/>
                  </a:cubicBezTo>
                  <a:cubicBezTo>
                    <a:pt x="4313" y="6548"/>
                    <a:pt x="4245" y="6469"/>
                    <a:pt x="4212" y="6435"/>
                  </a:cubicBezTo>
                  <a:cubicBezTo>
                    <a:pt x="4178" y="6402"/>
                    <a:pt x="4045" y="6683"/>
                    <a:pt x="4008" y="6728"/>
                  </a:cubicBezTo>
                  <a:cubicBezTo>
                    <a:pt x="3971" y="6773"/>
                    <a:pt x="3879" y="6660"/>
                    <a:pt x="3785" y="6728"/>
                  </a:cubicBezTo>
                  <a:cubicBezTo>
                    <a:pt x="3691" y="6796"/>
                    <a:pt x="3697" y="7009"/>
                    <a:pt x="3662" y="6987"/>
                  </a:cubicBezTo>
                  <a:cubicBezTo>
                    <a:pt x="3627" y="6965"/>
                    <a:pt x="3523" y="7015"/>
                    <a:pt x="3484" y="6947"/>
                  </a:cubicBezTo>
                  <a:cubicBezTo>
                    <a:pt x="3444" y="6880"/>
                    <a:pt x="3476" y="6841"/>
                    <a:pt x="3517" y="6846"/>
                  </a:cubicBezTo>
                  <a:cubicBezTo>
                    <a:pt x="3558" y="6852"/>
                    <a:pt x="3572" y="6812"/>
                    <a:pt x="3548" y="6734"/>
                  </a:cubicBezTo>
                  <a:cubicBezTo>
                    <a:pt x="3525" y="6655"/>
                    <a:pt x="3580" y="6531"/>
                    <a:pt x="3578" y="6475"/>
                  </a:cubicBezTo>
                  <a:cubicBezTo>
                    <a:pt x="3576" y="6419"/>
                    <a:pt x="3423" y="6565"/>
                    <a:pt x="3398" y="6627"/>
                  </a:cubicBezTo>
                  <a:cubicBezTo>
                    <a:pt x="3372" y="6689"/>
                    <a:pt x="3400" y="6801"/>
                    <a:pt x="3372" y="6841"/>
                  </a:cubicBezTo>
                  <a:cubicBezTo>
                    <a:pt x="3345" y="6880"/>
                    <a:pt x="3345" y="6773"/>
                    <a:pt x="3313" y="6739"/>
                  </a:cubicBezTo>
                  <a:cubicBezTo>
                    <a:pt x="3282" y="6706"/>
                    <a:pt x="3053" y="6857"/>
                    <a:pt x="3010" y="6998"/>
                  </a:cubicBezTo>
                  <a:cubicBezTo>
                    <a:pt x="2967" y="7139"/>
                    <a:pt x="2883" y="7144"/>
                    <a:pt x="2883" y="7223"/>
                  </a:cubicBezTo>
                  <a:cubicBezTo>
                    <a:pt x="2883" y="7302"/>
                    <a:pt x="2779" y="7296"/>
                    <a:pt x="2738" y="7352"/>
                  </a:cubicBezTo>
                  <a:cubicBezTo>
                    <a:pt x="2697" y="7409"/>
                    <a:pt x="2725" y="7639"/>
                    <a:pt x="2709" y="7752"/>
                  </a:cubicBezTo>
                  <a:cubicBezTo>
                    <a:pt x="2693" y="7864"/>
                    <a:pt x="2533" y="7831"/>
                    <a:pt x="2484" y="7836"/>
                  </a:cubicBezTo>
                  <a:cubicBezTo>
                    <a:pt x="2435" y="7842"/>
                    <a:pt x="2417" y="7566"/>
                    <a:pt x="2378" y="7549"/>
                  </a:cubicBezTo>
                  <a:cubicBezTo>
                    <a:pt x="2339" y="7532"/>
                    <a:pt x="2362" y="7375"/>
                    <a:pt x="2374" y="7308"/>
                  </a:cubicBezTo>
                  <a:cubicBezTo>
                    <a:pt x="2386" y="7240"/>
                    <a:pt x="2417" y="7296"/>
                    <a:pt x="2466" y="7206"/>
                  </a:cubicBezTo>
                  <a:cubicBezTo>
                    <a:pt x="2515" y="7116"/>
                    <a:pt x="2564" y="7251"/>
                    <a:pt x="2584" y="7189"/>
                  </a:cubicBezTo>
                  <a:cubicBezTo>
                    <a:pt x="2603" y="7127"/>
                    <a:pt x="2509" y="6964"/>
                    <a:pt x="2503" y="6824"/>
                  </a:cubicBezTo>
                  <a:cubicBezTo>
                    <a:pt x="2497" y="6683"/>
                    <a:pt x="2394" y="6644"/>
                    <a:pt x="2335" y="6689"/>
                  </a:cubicBezTo>
                  <a:cubicBezTo>
                    <a:pt x="2276" y="6734"/>
                    <a:pt x="2212" y="6694"/>
                    <a:pt x="2171" y="6638"/>
                  </a:cubicBezTo>
                  <a:cubicBezTo>
                    <a:pt x="2130" y="6582"/>
                    <a:pt x="2134" y="6739"/>
                    <a:pt x="2194" y="6784"/>
                  </a:cubicBezTo>
                  <a:cubicBezTo>
                    <a:pt x="2255" y="6829"/>
                    <a:pt x="2224" y="6964"/>
                    <a:pt x="2233" y="7049"/>
                  </a:cubicBezTo>
                  <a:cubicBezTo>
                    <a:pt x="2243" y="7133"/>
                    <a:pt x="2218" y="7324"/>
                    <a:pt x="2182" y="7471"/>
                  </a:cubicBezTo>
                  <a:cubicBezTo>
                    <a:pt x="2147" y="7617"/>
                    <a:pt x="2173" y="7611"/>
                    <a:pt x="2226" y="7605"/>
                  </a:cubicBezTo>
                  <a:cubicBezTo>
                    <a:pt x="2278" y="7600"/>
                    <a:pt x="2274" y="7797"/>
                    <a:pt x="2274" y="7943"/>
                  </a:cubicBezTo>
                  <a:cubicBezTo>
                    <a:pt x="2274" y="8089"/>
                    <a:pt x="2233" y="8129"/>
                    <a:pt x="2233" y="8236"/>
                  </a:cubicBezTo>
                  <a:cubicBezTo>
                    <a:pt x="2233" y="8343"/>
                    <a:pt x="2190" y="8185"/>
                    <a:pt x="2177" y="8230"/>
                  </a:cubicBezTo>
                  <a:cubicBezTo>
                    <a:pt x="2163" y="8275"/>
                    <a:pt x="2145" y="8207"/>
                    <a:pt x="2137" y="8117"/>
                  </a:cubicBezTo>
                  <a:cubicBezTo>
                    <a:pt x="2130" y="8028"/>
                    <a:pt x="2049" y="8078"/>
                    <a:pt x="2004" y="8044"/>
                  </a:cubicBezTo>
                  <a:cubicBezTo>
                    <a:pt x="1959" y="8011"/>
                    <a:pt x="1942" y="8067"/>
                    <a:pt x="1920" y="8162"/>
                  </a:cubicBezTo>
                  <a:cubicBezTo>
                    <a:pt x="1899" y="8258"/>
                    <a:pt x="1836" y="8297"/>
                    <a:pt x="1803" y="8309"/>
                  </a:cubicBezTo>
                  <a:cubicBezTo>
                    <a:pt x="1766" y="8321"/>
                    <a:pt x="1711" y="8506"/>
                    <a:pt x="1676" y="8573"/>
                  </a:cubicBezTo>
                  <a:cubicBezTo>
                    <a:pt x="1640" y="8641"/>
                    <a:pt x="1635" y="8770"/>
                    <a:pt x="1683" y="8905"/>
                  </a:cubicBezTo>
                  <a:cubicBezTo>
                    <a:pt x="1732" y="9040"/>
                    <a:pt x="1742" y="9130"/>
                    <a:pt x="1738" y="9203"/>
                  </a:cubicBezTo>
                  <a:cubicBezTo>
                    <a:pt x="1734" y="9276"/>
                    <a:pt x="1601" y="9254"/>
                    <a:pt x="1580" y="9175"/>
                  </a:cubicBezTo>
                  <a:cubicBezTo>
                    <a:pt x="1558" y="9096"/>
                    <a:pt x="1472" y="9068"/>
                    <a:pt x="1443" y="9085"/>
                  </a:cubicBezTo>
                  <a:cubicBezTo>
                    <a:pt x="1413" y="9102"/>
                    <a:pt x="1333" y="8832"/>
                    <a:pt x="1292" y="8826"/>
                  </a:cubicBezTo>
                  <a:cubicBezTo>
                    <a:pt x="1251" y="8821"/>
                    <a:pt x="1226" y="8967"/>
                    <a:pt x="1212" y="9040"/>
                  </a:cubicBezTo>
                  <a:cubicBezTo>
                    <a:pt x="1198" y="9113"/>
                    <a:pt x="1231" y="9136"/>
                    <a:pt x="1251" y="9259"/>
                  </a:cubicBezTo>
                  <a:cubicBezTo>
                    <a:pt x="1271" y="9383"/>
                    <a:pt x="1343" y="9389"/>
                    <a:pt x="1380" y="9389"/>
                  </a:cubicBezTo>
                  <a:cubicBezTo>
                    <a:pt x="1417" y="9389"/>
                    <a:pt x="1404" y="9552"/>
                    <a:pt x="1392" y="9619"/>
                  </a:cubicBezTo>
                  <a:cubicBezTo>
                    <a:pt x="1380" y="9687"/>
                    <a:pt x="1312" y="9737"/>
                    <a:pt x="1292" y="9664"/>
                  </a:cubicBezTo>
                  <a:cubicBezTo>
                    <a:pt x="1273" y="9591"/>
                    <a:pt x="1190" y="9664"/>
                    <a:pt x="1188" y="9574"/>
                  </a:cubicBezTo>
                  <a:cubicBezTo>
                    <a:pt x="1187" y="9484"/>
                    <a:pt x="1128" y="9350"/>
                    <a:pt x="1067" y="9377"/>
                  </a:cubicBezTo>
                  <a:cubicBezTo>
                    <a:pt x="1007" y="9406"/>
                    <a:pt x="995" y="9293"/>
                    <a:pt x="999" y="9158"/>
                  </a:cubicBezTo>
                  <a:cubicBezTo>
                    <a:pt x="1003" y="9023"/>
                    <a:pt x="965" y="8944"/>
                    <a:pt x="967" y="8883"/>
                  </a:cubicBezTo>
                  <a:cubicBezTo>
                    <a:pt x="969" y="8820"/>
                    <a:pt x="940" y="8697"/>
                    <a:pt x="971" y="8635"/>
                  </a:cubicBezTo>
                  <a:cubicBezTo>
                    <a:pt x="1003" y="8573"/>
                    <a:pt x="979" y="8478"/>
                    <a:pt x="981" y="8393"/>
                  </a:cubicBezTo>
                  <a:cubicBezTo>
                    <a:pt x="983" y="8309"/>
                    <a:pt x="928" y="8179"/>
                    <a:pt x="879" y="8179"/>
                  </a:cubicBezTo>
                  <a:cubicBezTo>
                    <a:pt x="830" y="8179"/>
                    <a:pt x="840" y="8039"/>
                    <a:pt x="799" y="8011"/>
                  </a:cubicBezTo>
                  <a:cubicBezTo>
                    <a:pt x="758" y="7983"/>
                    <a:pt x="676" y="7785"/>
                    <a:pt x="670" y="7701"/>
                  </a:cubicBezTo>
                  <a:cubicBezTo>
                    <a:pt x="664" y="7617"/>
                    <a:pt x="601" y="7605"/>
                    <a:pt x="623" y="7577"/>
                  </a:cubicBezTo>
                  <a:cubicBezTo>
                    <a:pt x="645" y="7549"/>
                    <a:pt x="693" y="7589"/>
                    <a:pt x="729" y="7690"/>
                  </a:cubicBezTo>
                  <a:cubicBezTo>
                    <a:pt x="764" y="7791"/>
                    <a:pt x="821" y="7881"/>
                    <a:pt x="913" y="7915"/>
                  </a:cubicBezTo>
                  <a:cubicBezTo>
                    <a:pt x="1005" y="7949"/>
                    <a:pt x="1042" y="8072"/>
                    <a:pt x="1143" y="8123"/>
                  </a:cubicBezTo>
                  <a:cubicBezTo>
                    <a:pt x="1245" y="8174"/>
                    <a:pt x="1306" y="8207"/>
                    <a:pt x="1453" y="8270"/>
                  </a:cubicBezTo>
                  <a:cubicBezTo>
                    <a:pt x="1599" y="8331"/>
                    <a:pt x="1795" y="7904"/>
                    <a:pt x="1836" y="7785"/>
                  </a:cubicBezTo>
                  <a:cubicBezTo>
                    <a:pt x="1877" y="7667"/>
                    <a:pt x="1824" y="7426"/>
                    <a:pt x="1824" y="7336"/>
                  </a:cubicBezTo>
                  <a:cubicBezTo>
                    <a:pt x="1824" y="7246"/>
                    <a:pt x="1758" y="7234"/>
                    <a:pt x="1748" y="7167"/>
                  </a:cubicBezTo>
                  <a:cubicBezTo>
                    <a:pt x="1738" y="7099"/>
                    <a:pt x="1695" y="6976"/>
                    <a:pt x="1639" y="6976"/>
                  </a:cubicBezTo>
                  <a:cubicBezTo>
                    <a:pt x="1582" y="6976"/>
                    <a:pt x="1574" y="6790"/>
                    <a:pt x="1529" y="6801"/>
                  </a:cubicBezTo>
                  <a:cubicBezTo>
                    <a:pt x="1484" y="6812"/>
                    <a:pt x="1453" y="6745"/>
                    <a:pt x="1335" y="6520"/>
                  </a:cubicBezTo>
                  <a:cubicBezTo>
                    <a:pt x="1218" y="6295"/>
                    <a:pt x="1055" y="6132"/>
                    <a:pt x="1026" y="6171"/>
                  </a:cubicBezTo>
                  <a:cubicBezTo>
                    <a:pt x="997" y="6211"/>
                    <a:pt x="977" y="6233"/>
                    <a:pt x="958" y="6149"/>
                  </a:cubicBezTo>
                  <a:cubicBezTo>
                    <a:pt x="938" y="6064"/>
                    <a:pt x="893" y="6076"/>
                    <a:pt x="862" y="6143"/>
                  </a:cubicBezTo>
                  <a:cubicBezTo>
                    <a:pt x="830" y="6211"/>
                    <a:pt x="799" y="6081"/>
                    <a:pt x="740" y="6120"/>
                  </a:cubicBezTo>
                  <a:cubicBezTo>
                    <a:pt x="682" y="6160"/>
                    <a:pt x="650" y="6047"/>
                    <a:pt x="666" y="5997"/>
                  </a:cubicBezTo>
                  <a:cubicBezTo>
                    <a:pt x="682" y="5946"/>
                    <a:pt x="768" y="5991"/>
                    <a:pt x="764" y="5907"/>
                  </a:cubicBezTo>
                  <a:cubicBezTo>
                    <a:pt x="760" y="5823"/>
                    <a:pt x="729" y="5907"/>
                    <a:pt x="676" y="5806"/>
                  </a:cubicBezTo>
                  <a:cubicBezTo>
                    <a:pt x="623" y="5704"/>
                    <a:pt x="594" y="5772"/>
                    <a:pt x="582" y="5856"/>
                  </a:cubicBezTo>
                  <a:cubicBezTo>
                    <a:pt x="570" y="5941"/>
                    <a:pt x="529" y="5918"/>
                    <a:pt x="502" y="5845"/>
                  </a:cubicBezTo>
                  <a:cubicBezTo>
                    <a:pt x="499" y="5838"/>
                    <a:pt x="496" y="5833"/>
                    <a:pt x="493" y="5827"/>
                  </a:cubicBezTo>
                  <a:cubicBezTo>
                    <a:pt x="484" y="5968"/>
                    <a:pt x="455" y="5982"/>
                    <a:pt x="425" y="5963"/>
                  </a:cubicBezTo>
                  <a:cubicBezTo>
                    <a:pt x="390" y="5941"/>
                    <a:pt x="355" y="6109"/>
                    <a:pt x="316" y="6109"/>
                  </a:cubicBezTo>
                  <a:cubicBezTo>
                    <a:pt x="277" y="6109"/>
                    <a:pt x="234" y="6233"/>
                    <a:pt x="226" y="6334"/>
                  </a:cubicBezTo>
                  <a:cubicBezTo>
                    <a:pt x="218" y="6435"/>
                    <a:pt x="175" y="6379"/>
                    <a:pt x="175" y="6447"/>
                  </a:cubicBezTo>
                  <a:cubicBezTo>
                    <a:pt x="175" y="6514"/>
                    <a:pt x="175" y="6582"/>
                    <a:pt x="155" y="6649"/>
                  </a:cubicBezTo>
                  <a:cubicBezTo>
                    <a:pt x="136" y="6717"/>
                    <a:pt x="155" y="6751"/>
                    <a:pt x="175" y="6863"/>
                  </a:cubicBezTo>
                  <a:cubicBezTo>
                    <a:pt x="195" y="6976"/>
                    <a:pt x="238" y="6964"/>
                    <a:pt x="257" y="6998"/>
                  </a:cubicBezTo>
                  <a:cubicBezTo>
                    <a:pt x="277" y="7032"/>
                    <a:pt x="351" y="7212"/>
                    <a:pt x="351" y="7279"/>
                  </a:cubicBezTo>
                  <a:cubicBezTo>
                    <a:pt x="351" y="7347"/>
                    <a:pt x="292" y="7516"/>
                    <a:pt x="269" y="7561"/>
                  </a:cubicBezTo>
                  <a:cubicBezTo>
                    <a:pt x="245" y="7605"/>
                    <a:pt x="214" y="7718"/>
                    <a:pt x="230" y="7785"/>
                  </a:cubicBezTo>
                  <a:cubicBezTo>
                    <a:pt x="245" y="7853"/>
                    <a:pt x="312" y="8134"/>
                    <a:pt x="355" y="8359"/>
                  </a:cubicBezTo>
                  <a:cubicBezTo>
                    <a:pt x="398" y="8584"/>
                    <a:pt x="339" y="8483"/>
                    <a:pt x="312" y="8584"/>
                  </a:cubicBezTo>
                  <a:cubicBezTo>
                    <a:pt x="285" y="8686"/>
                    <a:pt x="324" y="8810"/>
                    <a:pt x="331" y="8877"/>
                  </a:cubicBezTo>
                  <a:cubicBezTo>
                    <a:pt x="339" y="8944"/>
                    <a:pt x="296" y="8933"/>
                    <a:pt x="300" y="8989"/>
                  </a:cubicBezTo>
                  <a:cubicBezTo>
                    <a:pt x="304" y="9046"/>
                    <a:pt x="363" y="9068"/>
                    <a:pt x="367" y="9113"/>
                  </a:cubicBezTo>
                  <a:cubicBezTo>
                    <a:pt x="371" y="9158"/>
                    <a:pt x="328" y="9214"/>
                    <a:pt x="347" y="9304"/>
                  </a:cubicBezTo>
                  <a:cubicBezTo>
                    <a:pt x="367" y="9395"/>
                    <a:pt x="414" y="9394"/>
                    <a:pt x="418" y="9507"/>
                  </a:cubicBezTo>
                  <a:cubicBezTo>
                    <a:pt x="422" y="9619"/>
                    <a:pt x="331" y="9630"/>
                    <a:pt x="335" y="9721"/>
                  </a:cubicBezTo>
                  <a:cubicBezTo>
                    <a:pt x="339" y="9811"/>
                    <a:pt x="453" y="9923"/>
                    <a:pt x="504" y="10092"/>
                  </a:cubicBezTo>
                  <a:cubicBezTo>
                    <a:pt x="555" y="10261"/>
                    <a:pt x="551" y="10306"/>
                    <a:pt x="539" y="10396"/>
                  </a:cubicBezTo>
                  <a:cubicBezTo>
                    <a:pt x="515" y="10577"/>
                    <a:pt x="375" y="10733"/>
                    <a:pt x="343" y="10936"/>
                  </a:cubicBezTo>
                  <a:cubicBezTo>
                    <a:pt x="312" y="11138"/>
                    <a:pt x="195" y="11250"/>
                    <a:pt x="140" y="11408"/>
                  </a:cubicBezTo>
                  <a:cubicBezTo>
                    <a:pt x="117" y="11473"/>
                    <a:pt x="95" y="11559"/>
                    <a:pt x="77" y="11639"/>
                  </a:cubicBezTo>
                  <a:cubicBezTo>
                    <a:pt x="100" y="11622"/>
                    <a:pt x="118" y="11602"/>
                    <a:pt x="132" y="11583"/>
                  </a:cubicBezTo>
                  <a:cubicBezTo>
                    <a:pt x="163" y="11537"/>
                    <a:pt x="185" y="11757"/>
                    <a:pt x="216" y="11830"/>
                  </a:cubicBezTo>
                  <a:cubicBezTo>
                    <a:pt x="247" y="11903"/>
                    <a:pt x="310" y="11836"/>
                    <a:pt x="331" y="11903"/>
                  </a:cubicBezTo>
                  <a:cubicBezTo>
                    <a:pt x="353" y="11971"/>
                    <a:pt x="314" y="11976"/>
                    <a:pt x="269" y="11954"/>
                  </a:cubicBezTo>
                  <a:cubicBezTo>
                    <a:pt x="224" y="11931"/>
                    <a:pt x="212" y="12010"/>
                    <a:pt x="142" y="12077"/>
                  </a:cubicBezTo>
                  <a:cubicBezTo>
                    <a:pt x="89" y="12128"/>
                    <a:pt x="94" y="12182"/>
                    <a:pt x="77" y="12224"/>
                  </a:cubicBezTo>
                  <a:cubicBezTo>
                    <a:pt x="108" y="12356"/>
                    <a:pt x="66" y="12373"/>
                    <a:pt x="50" y="12474"/>
                  </a:cubicBezTo>
                  <a:cubicBezTo>
                    <a:pt x="32" y="12583"/>
                    <a:pt x="9" y="12600"/>
                    <a:pt x="6" y="12668"/>
                  </a:cubicBezTo>
                  <a:cubicBezTo>
                    <a:pt x="3" y="12736"/>
                    <a:pt x="12" y="12786"/>
                    <a:pt x="14" y="12887"/>
                  </a:cubicBezTo>
                  <a:cubicBezTo>
                    <a:pt x="17" y="12989"/>
                    <a:pt x="23" y="13005"/>
                    <a:pt x="44" y="13090"/>
                  </a:cubicBezTo>
                  <a:cubicBezTo>
                    <a:pt x="64" y="13174"/>
                    <a:pt x="26" y="13174"/>
                    <a:pt x="9" y="13216"/>
                  </a:cubicBezTo>
                  <a:cubicBezTo>
                    <a:pt x="-9" y="13259"/>
                    <a:pt x="3" y="13351"/>
                    <a:pt x="26" y="13419"/>
                  </a:cubicBezTo>
                  <a:cubicBezTo>
                    <a:pt x="50" y="13486"/>
                    <a:pt x="50" y="13571"/>
                    <a:pt x="41" y="13630"/>
                  </a:cubicBezTo>
                  <a:cubicBezTo>
                    <a:pt x="32" y="13689"/>
                    <a:pt x="61" y="13790"/>
                    <a:pt x="82" y="13849"/>
                  </a:cubicBezTo>
                  <a:cubicBezTo>
                    <a:pt x="102" y="13908"/>
                    <a:pt x="100" y="14069"/>
                    <a:pt x="117" y="14111"/>
                  </a:cubicBezTo>
                  <a:cubicBezTo>
                    <a:pt x="135" y="14153"/>
                    <a:pt x="155" y="14195"/>
                    <a:pt x="188" y="14170"/>
                  </a:cubicBezTo>
                  <a:cubicBezTo>
                    <a:pt x="220" y="14144"/>
                    <a:pt x="240" y="14187"/>
                    <a:pt x="255" y="14263"/>
                  </a:cubicBezTo>
                  <a:cubicBezTo>
                    <a:pt x="270" y="14339"/>
                    <a:pt x="293" y="14305"/>
                    <a:pt x="326" y="14263"/>
                  </a:cubicBezTo>
                  <a:cubicBezTo>
                    <a:pt x="358" y="14220"/>
                    <a:pt x="431" y="14339"/>
                    <a:pt x="449" y="14364"/>
                  </a:cubicBezTo>
                  <a:cubicBezTo>
                    <a:pt x="466" y="14389"/>
                    <a:pt x="458" y="14533"/>
                    <a:pt x="461" y="14625"/>
                  </a:cubicBezTo>
                  <a:cubicBezTo>
                    <a:pt x="463" y="14718"/>
                    <a:pt x="443" y="14836"/>
                    <a:pt x="475" y="14896"/>
                  </a:cubicBezTo>
                  <a:cubicBezTo>
                    <a:pt x="508" y="14955"/>
                    <a:pt x="499" y="15090"/>
                    <a:pt x="537" y="15132"/>
                  </a:cubicBezTo>
                  <a:cubicBezTo>
                    <a:pt x="575" y="15174"/>
                    <a:pt x="590" y="15326"/>
                    <a:pt x="613" y="15343"/>
                  </a:cubicBezTo>
                  <a:cubicBezTo>
                    <a:pt x="637" y="15359"/>
                    <a:pt x="681" y="15461"/>
                    <a:pt x="687" y="15537"/>
                  </a:cubicBezTo>
                  <a:cubicBezTo>
                    <a:pt x="692" y="15613"/>
                    <a:pt x="646" y="15680"/>
                    <a:pt x="619" y="15714"/>
                  </a:cubicBezTo>
                  <a:cubicBezTo>
                    <a:pt x="593" y="15748"/>
                    <a:pt x="543" y="15613"/>
                    <a:pt x="525" y="15672"/>
                  </a:cubicBezTo>
                  <a:cubicBezTo>
                    <a:pt x="508" y="15731"/>
                    <a:pt x="531" y="15840"/>
                    <a:pt x="546" y="16026"/>
                  </a:cubicBezTo>
                  <a:cubicBezTo>
                    <a:pt x="560" y="16212"/>
                    <a:pt x="572" y="16229"/>
                    <a:pt x="601" y="16229"/>
                  </a:cubicBezTo>
                  <a:cubicBezTo>
                    <a:pt x="631" y="16229"/>
                    <a:pt x="643" y="16170"/>
                    <a:pt x="663" y="16136"/>
                  </a:cubicBezTo>
                  <a:cubicBezTo>
                    <a:pt x="684" y="16102"/>
                    <a:pt x="731" y="16153"/>
                    <a:pt x="751" y="16127"/>
                  </a:cubicBezTo>
                  <a:cubicBezTo>
                    <a:pt x="772" y="16102"/>
                    <a:pt x="845" y="16094"/>
                    <a:pt x="860" y="16161"/>
                  </a:cubicBezTo>
                  <a:cubicBezTo>
                    <a:pt x="874" y="16229"/>
                    <a:pt x="889" y="16389"/>
                    <a:pt x="877" y="16448"/>
                  </a:cubicBezTo>
                  <a:cubicBezTo>
                    <a:pt x="866" y="16507"/>
                    <a:pt x="892" y="16575"/>
                    <a:pt x="907" y="16659"/>
                  </a:cubicBezTo>
                  <a:cubicBezTo>
                    <a:pt x="921" y="16743"/>
                    <a:pt x="983" y="16701"/>
                    <a:pt x="1004" y="16727"/>
                  </a:cubicBezTo>
                  <a:cubicBezTo>
                    <a:pt x="1024" y="16752"/>
                    <a:pt x="1071" y="16937"/>
                    <a:pt x="1062" y="17022"/>
                  </a:cubicBezTo>
                  <a:cubicBezTo>
                    <a:pt x="1053" y="17106"/>
                    <a:pt x="1092" y="17123"/>
                    <a:pt x="1112" y="17098"/>
                  </a:cubicBezTo>
                  <a:cubicBezTo>
                    <a:pt x="1133" y="17072"/>
                    <a:pt x="1153" y="17140"/>
                    <a:pt x="1177" y="17182"/>
                  </a:cubicBezTo>
                  <a:cubicBezTo>
                    <a:pt x="1200" y="17224"/>
                    <a:pt x="1221" y="17207"/>
                    <a:pt x="1244" y="17165"/>
                  </a:cubicBezTo>
                  <a:cubicBezTo>
                    <a:pt x="1268" y="17123"/>
                    <a:pt x="1306" y="17089"/>
                    <a:pt x="1318" y="17148"/>
                  </a:cubicBezTo>
                  <a:cubicBezTo>
                    <a:pt x="1329" y="17207"/>
                    <a:pt x="1376" y="17317"/>
                    <a:pt x="1376" y="17351"/>
                  </a:cubicBezTo>
                  <a:cubicBezTo>
                    <a:pt x="1376" y="17385"/>
                    <a:pt x="1450" y="17351"/>
                    <a:pt x="1485" y="17402"/>
                  </a:cubicBezTo>
                  <a:cubicBezTo>
                    <a:pt x="1520" y="17452"/>
                    <a:pt x="1558" y="17427"/>
                    <a:pt x="1596" y="17486"/>
                  </a:cubicBezTo>
                  <a:cubicBezTo>
                    <a:pt x="1635" y="17545"/>
                    <a:pt x="1670" y="17553"/>
                    <a:pt x="1673" y="17621"/>
                  </a:cubicBezTo>
                  <a:cubicBezTo>
                    <a:pt x="1676" y="17688"/>
                    <a:pt x="1635" y="17747"/>
                    <a:pt x="1635" y="17781"/>
                  </a:cubicBezTo>
                  <a:cubicBezTo>
                    <a:pt x="1635" y="17815"/>
                    <a:pt x="1667" y="17840"/>
                    <a:pt x="1667" y="17891"/>
                  </a:cubicBezTo>
                  <a:cubicBezTo>
                    <a:pt x="1667" y="17942"/>
                    <a:pt x="1626" y="17942"/>
                    <a:pt x="1620" y="17984"/>
                  </a:cubicBezTo>
                  <a:cubicBezTo>
                    <a:pt x="1614" y="18026"/>
                    <a:pt x="1643" y="18085"/>
                    <a:pt x="1649" y="18127"/>
                  </a:cubicBezTo>
                  <a:cubicBezTo>
                    <a:pt x="1655" y="18169"/>
                    <a:pt x="1626" y="18313"/>
                    <a:pt x="1626" y="18355"/>
                  </a:cubicBezTo>
                  <a:cubicBezTo>
                    <a:pt x="1626" y="18397"/>
                    <a:pt x="1538" y="18346"/>
                    <a:pt x="1517" y="18346"/>
                  </a:cubicBezTo>
                  <a:cubicBezTo>
                    <a:pt x="1497" y="18346"/>
                    <a:pt x="1435" y="18541"/>
                    <a:pt x="1414" y="18549"/>
                  </a:cubicBezTo>
                  <a:cubicBezTo>
                    <a:pt x="1397" y="18556"/>
                    <a:pt x="1405" y="18650"/>
                    <a:pt x="1411" y="18729"/>
                  </a:cubicBezTo>
                  <a:cubicBezTo>
                    <a:pt x="1475" y="18695"/>
                    <a:pt x="1540" y="18680"/>
                    <a:pt x="1547" y="18721"/>
                  </a:cubicBezTo>
                  <a:cubicBezTo>
                    <a:pt x="1558" y="18788"/>
                    <a:pt x="1410" y="18968"/>
                    <a:pt x="1382" y="18996"/>
                  </a:cubicBezTo>
                  <a:cubicBezTo>
                    <a:pt x="1355" y="19024"/>
                    <a:pt x="1435" y="19142"/>
                    <a:pt x="1433" y="19210"/>
                  </a:cubicBezTo>
                  <a:cubicBezTo>
                    <a:pt x="1431" y="19277"/>
                    <a:pt x="1347" y="19295"/>
                    <a:pt x="1355" y="19429"/>
                  </a:cubicBezTo>
                  <a:cubicBezTo>
                    <a:pt x="1363" y="19564"/>
                    <a:pt x="1327" y="19593"/>
                    <a:pt x="1282" y="19593"/>
                  </a:cubicBezTo>
                  <a:cubicBezTo>
                    <a:pt x="1237" y="19593"/>
                    <a:pt x="1226" y="19671"/>
                    <a:pt x="1247" y="19682"/>
                  </a:cubicBezTo>
                  <a:cubicBezTo>
                    <a:pt x="1269" y="19694"/>
                    <a:pt x="1267" y="19863"/>
                    <a:pt x="1351" y="19924"/>
                  </a:cubicBezTo>
                  <a:cubicBezTo>
                    <a:pt x="1435" y="19986"/>
                    <a:pt x="1525" y="20211"/>
                    <a:pt x="1597" y="20436"/>
                  </a:cubicBezTo>
                  <a:cubicBezTo>
                    <a:pt x="1608" y="20468"/>
                    <a:pt x="1619" y="20493"/>
                    <a:pt x="1632" y="20514"/>
                  </a:cubicBezTo>
                  <a:cubicBezTo>
                    <a:pt x="1653" y="20478"/>
                    <a:pt x="1671" y="20452"/>
                    <a:pt x="1682" y="20448"/>
                  </a:cubicBezTo>
                  <a:cubicBezTo>
                    <a:pt x="1723" y="20431"/>
                    <a:pt x="1799" y="20498"/>
                    <a:pt x="1840" y="20582"/>
                  </a:cubicBezTo>
                  <a:cubicBezTo>
                    <a:pt x="1881" y="20667"/>
                    <a:pt x="2028" y="20566"/>
                    <a:pt x="2046" y="20633"/>
                  </a:cubicBezTo>
                  <a:cubicBezTo>
                    <a:pt x="2063" y="20701"/>
                    <a:pt x="2098" y="20785"/>
                    <a:pt x="2128" y="20785"/>
                  </a:cubicBezTo>
                  <a:cubicBezTo>
                    <a:pt x="2157" y="20785"/>
                    <a:pt x="2186" y="20954"/>
                    <a:pt x="2210" y="20903"/>
                  </a:cubicBezTo>
                  <a:cubicBezTo>
                    <a:pt x="2233" y="20852"/>
                    <a:pt x="2321" y="20852"/>
                    <a:pt x="2345" y="20852"/>
                  </a:cubicBezTo>
                  <a:cubicBezTo>
                    <a:pt x="2368" y="20852"/>
                    <a:pt x="2368" y="20903"/>
                    <a:pt x="2392" y="20903"/>
                  </a:cubicBezTo>
                  <a:cubicBezTo>
                    <a:pt x="2415" y="20903"/>
                    <a:pt x="2415" y="21156"/>
                    <a:pt x="2433" y="21139"/>
                  </a:cubicBezTo>
                  <a:cubicBezTo>
                    <a:pt x="2450" y="21122"/>
                    <a:pt x="2515" y="21291"/>
                    <a:pt x="2556" y="21308"/>
                  </a:cubicBezTo>
                  <a:cubicBezTo>
                    <a:pt x="2597" y="21325"/>
                    <a:pt x="2638" y="21527"/>
                    <a:pt x="2656" y="21511"/>
                  </a:cubicBezTo>
                  <a:cubicBezTo>
                    <a:pt x="2674" y="21494"/>
                    <a:pt x="2703" y="21595"/>
                    <a:pt x="2715" y="21511"/>
                  </a:cubicBezTo>
                  <a:cubicBezTo>
                    <a:pt x="2726" y="21431"/>
                    <a:pt x="2784" y="21470"/>
                    <a:pt x="2800" y="21331"/>
                  </a:cubicBezTo>
                  <a:cubicBezTo>
                    <a:pt x="2726" y="21069"/>
                    <a:pt x="2646" y="20779"/>
                    <a:pt x="2648" y="20667"/>
                  </a:cubicBezTo>
                  <a:cubicBezTo>
                    <a:pt x="2652" y="20476"/>
                    <a:pt x="2680" y="20352"/>
                    <a:pt x="2597" y="20149"/>
                  </a:cubicBezTo>
                  <a:cubicBezTo>
                    <a:pt x="2515" y="19947"/>
                    <a:pt x="2605" y="19812"/>
                    <a:pt x="2664" y="19598"/>
                  </a:cubicBezTo>
                  <a:cubicBezTo>
                    <a:pt x="2716" y="19407"/>
                    <a:pt x="2828" y="19324"/>
                    <a:pt x="2899" y="19187"/>
                  </a:cubicBezTo>
                  <a:cubicBezTo>
                    <a:pt x="2884" y="19159"/>
                    <a:pt x="2870" y="19132"/>
                    <a:pt x="2856" y="19114"/>
                  </a:cubicBezTo>
                  <a:cubicBezTo>
                    <a:pt x="2803" y="19047"/>
                    <a:pt x="2785" y="18979"/>
                    <a:pt x="2826" y="18946"/>
                  </a:cubicBezTo>
                  <a:cubicBezTo>
                    <a:pt x="2867" y="18912"/>
                    <a:pt x="2850" y="18844"/>
                    <a:pt x="2809" y="18709"/>
                  </a:cubicBezTo>
                  <a:cubicBezTo>
                    <a:pt x="2768" y="18574"/>
                    <a:pt x="2750" y="18439"/>
                    <a:pt x="2726" y="18439"/>
                  </a:cubicBezTo>
                  <a:cubicBezTo>
                    <a:pt x="2703" y="18439"/>
                    <a:pt x="2668" y="18423"/>
                    <a:pt x="2632" y="18456"/>
                  </a:cubicBezTo>
                  <a:cubicBezTo>
                    <a:pt x="2597" y="18490"/>
                    <a:pt x="2603" y="18372"/>
                    <a:pt x="2609" y="18254"/>
                  </a:cubicBezTo>
                  <a:cubicBezTo>
                    <a:pt x="2615" y="18136"/>
                    <a:pt x="2544" y="18152"/>
                    <a:pt x="2533" y="18102"/>
                  </a:cubicBezTo>
                  <a:cubicBezTo>
                    <a:pt x="2521" y="18051"/>
                    <a:pt x="2550" y="17883"/>
                    <a:pt x="2562" y="17866"/>
                  </a:cubicBezTo>
                  <a:cubicBezTo>
                    <a:pt x="2574" y="17849"/>
                    <a:pt x="2609" y="17798"/>
                    <a:pt x="2609" y="17747"/>
                  </a:cubicBezTo>
                  <a:cubicBezTo>
                    <a:pt x="2609" y="17697"/>
                    <a:pt x="2544" y="17680"/>
                    <a:pt x="2568" y="17562"/>
                  </a:cubicBezTo>
                  <a:cubicBezTo>
                    <a:pt x="2591" y="17444"/>
                    <a:pt x="2638" y="17444"/>
                    <a:pt x="2638" y="17326"/>
                  </a:cubicBezTo>
                  <a:cubicBezTo>
                    <a:pt x="2638" y="17207"/>
                    <a:pt x="2674" y="17106"/>
                    <a:pt x="2715" y="17191"/>
                  </a:cubicBezTo>
                  <a:cubicBezTo>
                    <a:pt x="2756" y="17275"/>
                    <a:pt x="2773" y="17494"/>
                    <a:pt x="2820" y="17444"/>
                  </a:cubicBezTo>
                  <a:cubicBezTo>
                    <a:pt x="2867" y="17393"/>
                    <a:pt x="2838" y="17275"/>
                    <a:pt x="2832" y="17207"/>
                  </a:cubicBezTo>
                  <a:cubicBezTo>
                    <a:pt x="2826" y="17140"/>
                    <a:pt x="2814" y="17039"/>
                    <a:pt x="2867" y="17005"/>
                  </a:cubicBezTo>
                  <a:cubicBezTo>
                    <a:pt x="2920" y="16971"/>
                    <a:pt x="2897" y="16819"/>
                    <a:pt x="2938" y="16819"/>
                  </a:cubicBezTo>
                  <a:cubicBezTo>
                    <a:pt x="2979" y="16819"/>
                    <a:pt x="3055" y="16667"/>
                    <a:pt x="3079" y="16634"/>
                  </a:cubicBezTo>
                  <a:cubicBezTo>
                    <a:pt x="3102" y="16600"/>
                    <a:pt x="3155" y="16516"/>
                    <a:pt x="3178" y="16549"/>
                  </a:cubicBezTo>
                  <a:cubicBezTo>
                    <a:pt x="3202" y="16583"/>
                    <a:pt x="3231" y="16667"/>
                    <a:pt x="3249" y="16549"/>
                  </a:cubicBezTo>
                  <a:cubicBezTo>
                    <a:pt x="3266" y="16431"/>
                    <a:pt x="3337" y="16482"/>
                    <a:pt x="3343" y="16549"/>
                  </a:cubicBezTo>
                  <a:cubicBezTo>
                    <a:pt x="3349" y="16617"/>
                    <a:pt x="3460" y="16617"/>
                    <a:pt x="3495" y="16684"/>
                  </a:cubicBezTo>
                  <a:cubicBezTo>
                    <a:pt x="3531" y="16752"/>
                    <a:pt x="3607" y="16887"/>
                    <a:pt x="3607" y="16954"/>
                  </a:cubicBezTo>
                  <a:cubicBezTo>
                    <a:pt x="3607" y="17022"/>
                    <a:pt x="3642" y="17123"/>
                    <a:pt x="3642" y="17005"/>
                  </a:cubicBezTo>
                  <a:cubicBezTo>
                    <a:pt x="3642" y="16887"/>
                    <a:pt x="3671" y="16921"/>
                    <a:pt x="3718" y="17005"/>
                  </a:cubicBezTo>
                  <a:cubicBezTo>
                    <a:pt x="3765" y="17089"/>
                    <a:pt x="3830" y="17055"/>
                    <a:pt x="3842" y="16971"/>
                  </a:cubicBezTo>
                  <a:cubicBezTo>
                    <a:pt x="3853" y="16887"/>
                    <a:pt x="3942" y="16786"/>
                    <a:pt x="3971" y="16853"/>
                  </a:cubicBezTo>
                  <a:cubicBezTo>
                    <a:pt x="4000" y="16921"/>
                    <a:pt x="4012" y="16971"/>
                    <a:pt x="4047" y="16870"/>
                  </a:cubicBezTo>
                  <a:cubicBezTo>
                    <a:pt x="4082" y="16769"/>
                    <a:pt x="4165" y="16786"/>
                    <a:pt x="4176" y="16887"/>
                  </a:cubicBezTo>
                  <a:cubicBezTo>
                    <a:pt x="4188" y="16988"/>
                    <a:pt x="4229" y="17005"/>
                    <a:pt x="4264" y="17005"/>
                  </a:cubicBezTo>
                  <a:cubicBezTo>
                    <a:pt x="4300" y="17005"/>
                    <a:pt x="4306" y="17157"/>
                    <a:pt x="4329" y="17123"/>
                  </a:cubicBezTo>
                  <a:cubicBezTo>
                    <a:pt x="4352" y="17089"/>
                    <a:pt x="4347" y="16921"/>
                    <a:pt x="4376" y="16937"/>
                  </a:cubicBezTo>
                  <a:cubicBezTo>
                    <a:pt x="4405" y="16954"/>
                    <a:pt x="4429" y="17055"/>
                    <a:pt x="4476" y="17055"/>
                  </a:cubicBezTo>
                  <a:cubicBezTo>
                    <a:pt x="4523" y="17055"/>
                    <a:pt x="4558" y="17022"/>
                    <a:pt x="4558" y="16921"/>
                  </a:cubicBezTo>
                  <a:cubicBezTo>
                    <a:pt x="4558" y="16819"/>
                    <a:pt x="4552" y="16650"/>
                    <a:pt x="4523" y="16650"/>
                  </a:cubicBezTo>
                  <a:cubicBezTo>
                    <a:pt x="4493" y="16650"/>
                    <a:pt x="4464" y="16566"/>
                    <a:pt x="4429" y="16566"/>
                  </a:cubicBezTo>
                  <a:cubicBezTo>
                    <a:pt x="4394" y="16566"/>
                    <a:pt x="4358" y="16397"/>
                    <a:pt x="4394" y="16364"/>
                  </a:cubicBezTo>
                  <a:cubicBezTo>
                    <a:pt x="4429" y="16330"/>
                    <a:pt x="4487" y="16246"/>
                    <a:pt x="4476" y="16161"/>
                  </a:cubicBezTo>
                  <a:cubicBezTo>
                    <a:pt x="4464" y="16077"/>
                    <a:pt x="4452" y="15908"/>
                    <a:pt x="4499" y="15891"/>
                  </a:cubicBezTo>
                  <a:cubicBezTo>
                    <a:pt x="4546" y="15874"/>
                    <a:pt x="4646" y="15874"/>
                    <a:pt x="4640" y="15824"/>
                  </a:cubicBezTo>
                  <a:cubicBezTo>
                    <a:pt x="4634" y="15773"/>
                    <a:pt x="4540" y="15739"/>
                    <a:pt x="4523" y="15655"/>
                  </a:cubicBezTo>
                  <a:cubicBezTo>
                    <a:pt x="4505" y="15570"/>
                    <a:pt x="4499" y="15368"/>
                    <a:pt x="4517" y="15334"/>
                  </a:cubicBezTo>
                  <a:cubicBezTo>
                    <a:pt x="4534" y="15300"/>
                    <a:pt x="4593" y="15351"/>
                    <a:pt x="4628" y="15317"/>
                  </a:cubicBezTo>
                  <a:cubicBezTo>
                    <a:pt x="4664" y="15284"/>
                    <a:pt x="4740" y="15368"/>
                    <a:pt x="4787" y="15267"/>
                  </a:cubicBezTo>
                  <a:cubicBezTo>
                    <a:pt x="4834" y="15166"/>
                    <a:pt x="4934" y="15149"/>
                    <a:pt x="4986" y="15149"/>
                  </a:cubicBezTo>
                  <a:cubicBezTo>
                    <a:pt x="5039" y="15149"/>
                    <a:pt x="5080" y="15047"/>
                    <a:pt x="5121" y="15030"/>
                  </a:cubicBezTo>
                  <a:cubicBezTo>
                    <a:pt x="5163" y="15014"/>
                    <a:pt x="5280" y="14963"/>
                    <a:pt x="5309" y="14929"/>
                  </a:cubicBezTo>
                  <a:cubicBezTo>
                    <a:pt x="5339" y="14896"/>
                    <a:pt x="5497" y="14828"/>
                    <a:pt x="5503" y="14744"/>
                  </a:cubicBezTo>
                  <a:cubicBezTo>
                    <a:pt x="5509" y="14659"/>
                    <a:pt x="5635" y="14592"/>
                    <a:pt x="5667" y="14634"/>
                  </a:cubicBezTo>
                  <a:cubicBezTo>
                    <a:pt x="5700" y="14676"/>
                    <a:pt x="5741" y="14710"/>
                    <a:pt x="5770" y="14676"/>
                  </a:cubicBezTo>
                  <a:cubicBezTo>
                    <a:pt x="5799" y="14642"/>
                    <a:pt x="5861" y="14735"/>
                    <a:pt x="5855" y="14828"/>
                  </a:cubicBezTo>
                  <a:cubicBezTo>
                    <a:pt x="5849" y="14921"/>
                    <a:pt x="5882" y="15022"/>
                    <a:pt x="5879" y="15098"/>
                  </a:cubicBezTo>
                  <a:cubicBezTo>
                    <a:pt x="5876" y="15174"/>
                    <a:pt x="5846" y="15199"/>
                    <a:pt x="5864" y="15258"/>
                  </a:cubicBezTo>
                  <a:cubicBezTo>
                    <a:pt x="5882" y="15317"/>
                    <a:pt x="5961" y="15275"/>
                    <a:pt x="5984" y="15199"/>
                  </a:cubicBezTo>
                  <a:cubicBezTo>
                    <a:pt x="6008" y="15123"/>
                    <a:pt x="6034" y="15233"/>
                    <a:pt x="6034" y="15292"/>
                  </a:cubicBezTo>
                  <a:cubicBezTo>
                    <a:pt x="6034" y="15351"/>
                    <a:pt x="6072" y="15393"/>
                    <a:pt x="6072" y="15317"/>
                  </a:cubicBezTo>
                  <a:cubicBezTo>
                    <a:pt x="6072" y="15241"/>
                    <a:pt x="6119" y="15292"/>
                    <a:pt x="6134" y="15343"/>
                  </a:cubicBezTo>
                  <a:cubicBezTo>
                    <a:pt x="6149" y="15393"/>
                    <a:pt x="6205" y="15284"/>
                    <a:pt x="6205" y="15368"/>
                  </a:cubicBezTo>
                  <a:cubicBezTo>
                    <a:pt x="6205" y="15452"/>
                    <a:pt x="6122" y="15520"/>
                    <a:pt x="6158" y="15613"/>
                  </a:cubicBezTo>
                  <a:cubicBezTo>
                    <a:pt x="6193" y="15706"/>
                    <a:pt x="6213" y="15503"/>
                    <a:pt x="6257" y="15545"/>
                  </a:cubicBezTo>
                  <a:cubicBezTo>
                    <a:pt x="6301" y="15588"/>
                    <a:pt x="6360" y="15402"/>
                    <a:pt x="6401" y="15376"/>
                  </a:cubicBezTo>
                  <a:cubicBezTo>
                    <a:pt x="6442" y="15351"/>
                    <a:pt x="6486" y="15241"/>
                    <a:pt x="6521" y="15182"/>
                  </a:cubicBezTo>
                  <a:cubicBezTo>
                    <a:pt x="6557" y="15123"/>
                    <a:pt x="6633" y="15140"/>
                    <a:pt x="6610" y="15208"/>
                  </a:cubicBezTo>
                  <a:cubicBezTo>
                    <a:pt x="6586" y="15275"/>
                    <a:pt x="6560" y="15402"/>
                    <a:pt x="6648" y="15494"/>
                  </a:cubicBezTo>
                  <a:cubicBezTo>
                    <a:pt x="6736" y="15588"/>
                    <a:pt x="6836" y="16077"/>
                    <a:pt x="6891" y="16321"/>
                  </a:cubicBezTo>
                  <a:cubicBezTo>
                    <a:pt x="6947" y="16566"/>
                    <a:pt x="7000" y="17005"/>
                    <a:pt x="7029" y="17005"/>
                  </a:cubicBezTo>
                  <a:cubicBezTo>
                    <a:pt x="7059" y="17005"/>
                    <a:pt x="7067" y="16786"/>
                    <a:pt x="7106" y="16760"/>
                  </a:cubicBezTo>
                  <a:cubicBezTo>
                    <a:pt x="7144" y="16735"/>
                    <a:pt x="7167" y="16946"/>
                    <a:pt x="7208" y="16971"/>
                  </a:cubicBezTo>
                  <a:cubicBezTo>
                    <a:pt x="7249" y="16996"/>
                    <a:pt x="7305" y="17064"/>
                    <a:pt x="7337" y="17030"/>
                  </a:cubicBezTo>
                  <a:cubicBezTo>
                    <a:pt x="7370" y="16996"/>
                    <a:pt x="7443" y="16878"/>
                    <a:pt x="7469" y="16921"/>
                  </a:cubicBezTo>
                  <a:cubicBezTo>
                    <a:pt x="7496" y="16963"/>
                    <a:pt x="7531" y="16963"/>
                    <a:pt x="7555" y="17123"/>
                  </a:cubicBezTo>
                  <a:cubicBezTo>
                    <a:pt x="7578" y="17283"/>
                    <a:pt x="7613" y="17317"/>
                    <a:pt x="7637" y="17317"/>
                  </a:cubicBezTo>
                  <a:cubicBezTo>
                    <a:pt x="7660" y="17317"/>
                    <a:pt x="7665" y="17393"/>
                    <a:pt x="7665" y="17461"/>
                  </a:cubicBezTo>
                  <a:cubicBezTo>
                    <a:pt x="7665" y="17528"/>
                    <a:pt x="7708" y="17618"/>
                    <a:pt x="7732" y="17618"/>
                  </a:cubicBezTo>
                  <a:cubicBezTo>
                    <a:pt x="7755" y="17618"/>
                    <a:pt x="7818" y="17595"/>
                    <a:pt x="7837" y="17562"/>
                  </a:cubicBezTo>
                  <a:cubicBezTo>
                    <a:pt x="7857" y="17528"/>
                    <a:pt x="7880" y="17495"/>
                    <a:pt x="7884" y="17573"/>
                  </a:cubicBezTo>
                  <a:cubicBezTo>
                    <a:pt x="7888" y="17652"/>
                    <a:pt x="7924" y="17776"/>
                    <a:pt x="7947" y="17776"/>
                  </a:cubicBezTo>
                  <a:cubicBezTo>
                    <a:pt x="7970" y="17776"/>
                    <a:pt x="8017" y="17832"/>
                    <a:pt x="8021" y="17776"/>
                  </a:cubicBezTo>
                  <a:cubicBezTo>
                    <a:pt x="8025" y="17719"/>
                    <a:pt x="8088" y="17686"/>
                    <a:pt x="8111" y="17674"/>
                  </a:cubicBezTo>
                  <a:cubicBezTo>
                    <a:pt x="8135" y="17663"/>
                    <a:pt x="8217" y="17618"/>
                    <a:pt x="8233" y="17517"/>
                  </a:cubicBezTo>
                  <a:cubicBezTo>
                    <a:pt x="8248" y="17416"/>
                    <a:pt x="8315" y="17416"/>
                    <a:pt x="8334" y="17348"/>
                  </a:cubicBezTo>
                  <a:cubicBezTo>
                    <a:pt x="8354" y="17281"/>
                    <a:pt x="8409" y="17247"/>
                    <a:pt x="8420" y="17179"/>
                  </a:cubicBezTo>
                  <a:cubicBezTo>
                    <a:pt x="8432" y="17112"/>
                    <a:pt x="8503" y="17123"/>
                    <a:pt x="8511" y="17067"/>
                  </a:cubicBezTo>
                  <a:cubicBezTo>
                    <a:pt x="8518" y="17011"/>
                    <a:pt x="8577" y="16999"/>
                    <a:pt x="8604" y="17022"/>
                  </a:cubicBezTo>
                  <a:cubicBezTo>
                    <a:pt x="8632" y="17044"/>
                    <a:pt x="8769" y="17123"/>
                    <a:pt x="8788" y="17112"/>
                  </a:cubicBezTo>
                  <a:cubicBezTo>
                    <a:pt x="8808" y="17101"/>
                    <a:pt x="8812" y="17315"/>
                    <a:pt x="8831" y="17326"/>
                  </a:cubicBezTo>
                  <a:cubicBezTo>
                    <a:pt x="8851" y="17337"/>
                    <a:pt x="8921" y="17494"/>
                    <a:pt x="8941" y="17450"/>
                  </a:cubicBezTo>
                  <a:cubicBezTo>
                    <a:pt x="8960" y="17404"/>
                    <a:pt x="9007" y="17359"/>
                    <a:pt x="9047" y="17427"/>
                  </a:cubicBezTo>
                  <a:cubicBezTo>
                    <a:pt x="9086" y="17494"/>
                    <a:pt x="9125" y="17584"/>
                    <a:pt x="9141" y="17506"/>
                  </a:cubicBezTo>
                  <a:cubicBezTo>
                    <a:pt x="9156" y="17427"/>
                    <a:pt x="9238" y="17393"/>
                    <a:pt x="9250" y="17348"/>
                  </a:cubicBezTo>
                  <a:cubicBezTo>
                    <a:pt x="9262" y="17303"/>
                    <a:pt x="9274" y="17168"/>
                    <a:pt x="9254" y="17123"/>
                  </a:cubicBezTo>
                  <a:cubicBezTo>
                    <a:pt x="9235" y="17078"/>
                    <a:pt x="9215" y="16898"/>
                    <a:pt x="9207" y="16808"/>
                  </a:cubicBezTo>
                  <a:cubicBezTo>
                    <a:pt x="9199" y="16718"/>
                    <a:pt x="9254" y="16696"/>
                    <a:pt x="9262" y="16617"/>
                  </a:cubicBezTo>
                  <a:cubicBezTo>
                    <a:pt x="9270" y="16538"/>
                    <a:pt x="9317" y="16527"/>
                    <a:pt x="9332" y="16482"/>
                  </a:cubicBezTo>
                  <a:cubicBezTo>
                    <a:pt x="9348" y="16437"/>
                    <a:pt x="9352" y="16336"/>
                    <a:pt x="9379" y="16358"/>
                  </a:cubicBezTo>
                  <a:cubicBezTo>
                    <a:pt x="9407" y="16381"/>
                    <a:pt x="9465" y="16437"/>
                    <a:pt x="9477" y="16471"/>
                  </a:cubicBezTo>
                  <a:cubicBezTo>
                    <a:pt x="9489" y="16504"/>
                    <a:pt x="9532" y="16527"/>
                    <a:pt x="9559" y="16527"/>
                  </a:cubicBezTo>
                  <a:cubicBezTo>
                    <a:pt x="9587" y="16527"/>
                    <a:pt x="9630" y="16594"/>
                    <a:pt x="9657" y="16639"/>
                  </a:cubicBezTo>
                  <a:cubicBezTo>
                    <a:pt x="9685" y="16684"/>
                    <a:pt x="9771" y="16684"/>
                    <a:pt x="9786" y="16752"/>
                  </a:cubicBezTo>
                  <a:cubicBezTo>
                    <a:pt x="9802" y="16819"/>
                    <a:pt x="9782" y="17011"/>
                    <a:pt x="9802" y="17078"/>
                  </a:cubicBezTo>
                  <a:cubicBezTo>
                    <a:pt x="9821" y="17146"/>
                    <a:pt x="9868" y="17292"/>
                    <a:pt x="9884" y="17258"/>
                  </a:cubicBezTo>
                  <a:cubicBezTo>
                    <a:pt x="9900" y="17224"/>
                    <a:pt x="9974" y="17371"/>
                    <a:pt x="10002" y="17359"/>
                  </a:cubicBezTo>
                  <a:cubicBezTo>
                    <a:pt x="10029" y="17348"/>
                    <a:pt x="10072" y="17224"/>
                    <a:pt x="10095" y="17224"/>
                  </a:cubicBezTo>
                  <a:cubicBezTo>
                    <a:pt x="10119" y="17224"/>
                    <a:pt x="10193" y="17168"/>
                    <a:pt x="10217" y="17179"/>
                  </a:cubicBezTo>
                  <a:cubicBezTo>
                    <a:pt x="10240" y="17191"/>
                    <a:pt x="10326" y="17281"/>
                    <a:pt x="10338" y="17258"/>
                  </a:cubicBezTo>
                  <a:cubicBezTo>
                    <a:pt x="10350" y="17236"/>
                    <a:pt x="10428" y="17269"/>
                    <a:pt x="10440" y="17337"/>
                  </a:cubicBezTo>
                  <a:cubicBezTo>
                    <a:pt x="10452" y="17404"/>
                    <a:pt x="10549" y="17404"/>
                    <a:pt x="10549" y="17483"/>
                  </a:cubicBezTo>
                  <a:cubicBezTo>
                    <a:pt x="10549" y="17562"/>
                    <a:pt x="10604" y="17607"/>
                    <a:pt x="10620" y="17697"/>
                  </a:cubicBezTo>
                  <a:cubicBezTo>
                    <a:pt x="10635" y="17787"/>
                    <a:pt x="10765" y="17731"/>
                    <a:pt x="10788" y="17787"/>
                  </a:cubicBezTo>
                  <a:cubicBezTo>
                    <a:pt x="10812" y="17843"/>
                    <a:pt x="10960" y="17832"/>
                    <a:pt x="10964" y="17787"/>
                  </a:cubicBezTo>
                  <a:cubicBezTo>
                    <a:pt x="10968" y="17742"/>
                    <a:pt x="11109" y="17719"/>
                    <a:pt x="11136" y="17663"/>
                  </a:cubicBezTo>
                  <a:cubicBezTo>
                    <a:pt x="11164" y="17607"/>
                    <a:pt x="11238" y="17630"/>
                    <a:pt x="11242" y="17551"/>
                  </a:cubicBezTo>
                  <a:cubicBezTo>
                    <a:pt x="11246" y="17472"/>
                    <a:pt x="11316" y="17416"/>
                    <a:pt x="11348" y="17348"/>
                  </a:cubicBezTo>
                  <a:cubicBezTo>
                    <a:pt x="11379" y="17281"/>
                    <a:pt x="11504" y="17292"/>
                    <a:pt x="11512" y="17371"/>
                  </a:cubicBezTo>
                  <a:cubicBezTo>
                    <a:pt x="11520" y="17450"/>
                    <a:pt x="11594" y="17472"/>
                    <a:pt x="11626" y="17438"/>
                  </a:cubicBezTo>
                  <a:cubicBezTo>
                    <a:pt x="11657" y="17404"/>
                    <a:pt x="11739" y="17450"/>
                    <a:pt x="11751" y="17528"/>
                  </a:cubicBezTo>
                  <a:cubicBezTo>
                    <a:pt x="11763" y="17607"/>
                    <a:pt x="11856" y="17652"/>
                    <a:pt x="11880" y="17629"/>
                  </a:cubicBezTo>
                  <a:cubicBezTo>
                    <a:pt x="11903" y="17607"/>
                    <a:pt x="11978" y="17450"/>
                    <a:pt x="12005" y="17438"/>
                  </a:cubicBezTo>
                  <a:cubicBezTo>
                    <a:pt x="12033" y="17427"/>
                    <a:pt x="12072" y="17348"/>
                    <a:pt x="12064" y="17269"/>
                  </a:cubicBezTo>
                  <a:cubicBezTo>
                    <a:pt x="12056" y="17191"/>
                    <a:pt x="12119" y="16966"/>
                    <a:pt x="12127" y="16876"/>
                  </a:cubicBezTo>
                  <a:cubicBezTo>
                    <a:pt x="12134" y="16786"/>
                    <a:pt x="12189" y="16538"/>
                    <a:pt x="12209" y="16516"/>
                  </a:cubicBezTo>
                  <a:cubicBezTo>
                    <a:pt x="12228" y="16493"/>
                    <a:pt x="12271" y="16392"/>
                    <a:pt x="12267" y="16324"/>
                  </a:cubicBezTo>
                  <a:cubicBezTo>
                    <a:pt x="12263" y="16257"/>
                    <a:pt x="12252" y="16054"/>
                    <a:pt x="12228" y="16054"/>
                  </a:cubicBezTo>
                  <a:cubicBezTo>
                    <a:pt x="12205" y="16054"/>
                    <a:pt x="12162" y="16066"/>
                    <a:pt x="12217" y="15852"/>
                  </a:cubicBezTo>
                  <a:cubicBezTo>
                    <a:pt x="12271" y="15638"/>
                    <a:pt x="12369" y="15694"/>
                    <a:pt x="12385" y="15694"/>
                  </a:cubicBezTo>
                  <a:cubicBezTo>
                    <a:pt x="12400" y="15694"/>
                    <a:pt x="12526" y="15604"/>
                    <a:pt x="12580" y="15649"/>
                  </a:cubicBezTo>
                  <a:cubicBezTo>
                    <a:pt x="12635" y="15694"/>
                    <a:pt x="12670" y="15627"/>
                    <a:pt x="12729" y="15717"/>
                  </a:cubicBezTo>
                  <a:cubicBezTo>
                    <a:pt x="12788" y="15807"/>
                    <a:pt x="12870" y="15773"/>
                    <a:pt x="12890" y="15852"/>
                  </a:cubicBezTo>
                  <a:cubicBezTo>
                    <a:pt x="12909" y="15931"/>
                    <a:pt x="12987" y="15998"/>
                    <a:pt x="12976" y="16133"/>
                  </a:cubicBezTo>
                  <a:cubicBezTo>
                    <a:pt x="12964" y="16268"/>
                    <a:pt x="13019" y="16189"/>
                    <a:pt x="13038" y="16482"/>
                  </a:cubicBezTo>
                  <a:cubicBezTo>
                    <a:pt x="13058" y="16774"/>
                    <a:pt x="13105" y="16797"/>
                    <a:pt x="13117" y="16932"/>
                  </a:cubicBezTo>
                  <a:cubicBezTo>
                    <a:pt x="13128" y="17067"/>
                    <a:pt x="13191" y="17315"/>
                    <a:pt x="13183" y="17393"/>
                  </a:cubicBezTo>
                  <a:cubicBezTo>
                    <a:pt x="13175" y="17472"/>
                    <a:pt x="13167" y="17595"/>
                    <a:pt x="13234" y="17607"/>
                  </a:cubicBezTo>
                  <a:cubicBezTo>
                    <a:pt x="13300" y="17618"/>
                    <a:pt x="13348" y="17764"/>
                    <a:pt x="13363" y="17742"/>
                  </a:cubicBezTo>
                  <a:cubicBezTo>
                    <a:pt x="13379" y="17719"/>
                    <a:pt x="13457" y="17798"/>
                    <a:pt x="13496" y="17911"/>
                  </a:cubicBezTo>
                  <a:cubicBezTo>
                    <a:pt x="13535" y="18023"/>
                    <a:pt x="13594" y="17967"/>
                    <a:pt x="13590" y="18091"/>
                  </a:cubicBezTo>
                  <a:cubicBezTo>
                    <a:pt x="13586" y="18214"/>
                    <a:pt x="13621" y="18316"/>
                    <a:pt x="13617" y="18417"/>
                  </a:cubicBezTo>
                  <a:cubicBezTo>
                    <a:pt x="13614" y="18518"/>
                    <a:pt x="13692" y="18586"/>
                    <a:pt x="13747" y="18563"/>
                  </a:cubicBezTo>
                  <a:cubicBezTo>
                    <a:pt x="13801" y="18541"/>
                    <a:pt x="13841" y="18619"/>
                    <a:pt x="13864" y="18484"/>
                  </a:cubicBezTo>
                  <a:cubicBezTo>
                    <a:pt x="13888" y="18349"/>
                    <a:pt x="13966" y="18406"/>
                    <a:pt x="13993" y="18349"/>
                  </a:cubicBezTo>
                  <a:cubicBezTo>
                    <a:pt x="14020" y="18293"/>
                    <a:pt x="14103" y="18226"/>
                    <a:pt x="14099" y="18428"/>
                  </a:cubicBezTo>
                  <a:cubicBezTo>
                    <a:pt x="14095" y="18631"/>
                    <a:pt x="14142" y="18676"/>
                    <a:pt x="14103" y="18743"/>
                  </a:cubicBezTo>
                  <a:cubicBezTo>
                    <a:pt x="14064" y="18810"/>
                    <a:pt x="14044" y="19103"/>
                    <a:pt x="14032" y="19227"/>
                  </a:cubicBezTo>
                  <a:cubicBezTo>
                    <a:pt x="14020" y="19351"/>
                    <a:pt x="13962" y="19384"/>
                    <a:pt x="13954" y="19519"/>
                  </a:cubicBezTo>
                  <a:cubicBezTo>
                    <a:pt x="13946" y="19654"/>
                    <a:pt x="13891" y="19666"/>
                    <a:pt x="13891" y="19767"/>
                  </a:cubicBezTo>
                  <a:cubicBezTo>
                    <a:pt x="13891" y="19868"/>
                    <a:pt x="13813" y="19846"/>
                    <a:pt x="13774" y="19767"/>
                  </a:cubicBezTo>
                  <a:cubicBezTo>
                    <a:pt x="13735" y="19688"/>
                    <a:pt x="13696" y="19913"/>
                    <a:pt x="13664" y="19913"/>
                  </a:cubicBezTo>
                  <a:cubicBezTo>
                    <a:pt x="13633" y="19913"/>
                    <a:pt x="13637" y="20104"/>
                    <a:pt x="13645" y="20183"/>
                  </a:cubicBezTo>
                  <a:cubicBezTo>
                    <a:pt x="13653" y="20262"/>
                    <a:pt x="13633" y="20363"/>
                    <a:pt x="13653" y="20498"/>
                  </a:cubicBezTo>
                  <a:cubicBezTo>
                    <a:pt x="13663" y="20571"/>
                    <a:pt x="13657" y="20708"/>
                    <a:pt x="13662" y="20862"/>
                  </a:cubicBezTo>
                  <a:cubicBezTo>
                    <a:pt x="13710" y="20763"/>
                    <a:pt x="13753" y="20689"/>
                    <a:pt x="13772" y="20689"/>
                  </a:cubicBezTo>
                  <a:cubicBezTo>
                    <a:pt x="13821" y="20689"/>
                    <a:pt x="13870" y="20931"/>
                    <a:pt x="13925" y="20937"/>
                  </a:cubicBezTo>
                  <a:cubicBezTo>
                    <a:pt x="13980" y="20943"/>
                    <a:pt x="14228" y="20464"/>
                    <a:pt x="14230" y="20386"/>
                  </a:cubicBezTo>
                  <a:cubicBezTo>
                    <a:pt x="14232" y="20307"/>
                    <a:pt x="14377" y="19907"/>
                    <a:pt x="14445" y="19699"/>
                  </a:cubicBezTo>
                  <a:cubicBezTo>
                    <a:pt x="14514" y="19491"/>
                    <a:pt x="14604" y="19187"/>
                    <a:pt x="14639" y="18951"/>
                  </a:cubicBezTo>
                  <a:cubicBezTo>
                    <a:pt x="14661" y="18806"/>
                    <a:pt x="14756" y="18524"/>
                    <a:pt x="14780" y="18411"/>
                  </a:cubicBezTo>
                  <a:cubicBezTo>
                    <a:pt x="14803" y="18299"/>
                    <a:pt x="14819" y="18288"/>
                    <a:pt x="14862" y="18023"/>
                  </a:cubicBezTo>
                  <a:cubicBezTo>
                    <a:pt x="14905" y="17759"/>
                    <a:pt x="14905" y="17067"/>
                    <a:pt x="14919" y="17022"/>
                  </a:cubicBezTo>
                  <a:cubicBezTo>
                    <a:pt x="14932" y="16977"/>
                    <a:pt x="14925" y="16859"/>
                    <a:pt x="14944" y="16786"/>
                  </a:cubicBezTo>
                  <a:cubicBezTo>
                    <a:pt x="14964" y="16713"/>
                    <a:pt x="14954" y="16611"/>
                    <a:pt x="14993" y="16516"/>
                  </a:cubicBezTo>
                  <a:cubicBezTo>
                    <a:pt x="15032" y="16420"/>
                    <a:pt x="15024" y="16336"/>
                    <a:pt x="15015" y="16262"/>
                  </a:cubicBezTo>
                  <a:cubicBezTo>
                    <a:pt x="15005" y="16189"/>
                    <a:pt x="15017" y="16026"/>
                    <a:pt x="15007" y="15976"/>
                  </a:cubicBezTo>
                  <a:cubicBezTo>
                    <a:pt x="14997" y="15925"/>
                    <a:pt x="14999" y="15903"/>
                    <a:pt x="15022" y="15863"/>
                  </a:cubicBezTo>
                  <a:cubicBezTo>
                    <a:pt x="15046" y="15824"/>
                    <a:pt x="15007" y="15722"/>
                    <a:pt x="14974" y="15677"/>
                  </a:cubicBezTo>
                  <a:cubicBezTo>
                    <a:pt x="14940" y="15632"/>
                    <a:pt x="14897" y="15593"/>
                    <a:pt x="14893" y="15486"/>
                  </a:cubicBezTo>
                  <a:cubicBezTo>
                    <a:pt x="14889" y="15379"/>
                    <a:pt x="14833" y="15250"/>
                    <a:pt x="14789" y="15261"/>
                  </a:cubicBezTo>
                  <a:cubicBezTo>
                    <a:pt x="14746" y="15273"/>
                    <a:pt x="14666" y="15194"/>
                    <a:pt x="14676" y="15273"/>
                  </a:cubicBezTo>
                  <a:cubicBezTo>
                    <a:pt x="14686" y="15351"/>
                    <a:pt x="14672" y="15419"/>
                    <a:pt x="14651" y="15402"/>
                  </a:cubicBezTo>
                  <a:cubicBezTo>
                    <a:pt x="14629" y="15385"/>
                    <a:pt x="14619" y="15436"/>
                    <a:pt x="14594" y="15548"/>
                  </a:cubicBezTo>
                  <a:cubicBezTo>
                    <a:pt x="14568" y="15661"/>
                    <a:pt x="14478" y="15672"/>
                    <a:pt x="14519" y="15565"/>
                  </a:cubicBezTo>
                  <a:cubicBezTo>
                    <a:pt x="14561" y="15458"/>
                    <a:pt x="14506" y="15452"/>
                    <a:pt x="14514" y="15340"/>
                  </a:cubicBezTo>
                  <a:cubicBezTo>
                    <a:pt x="14522" y="15227"/>
                    <a:pt x="14555" y="15115"/>
                    <a:pt x="14510" y="15188"/>
                  </a:cubicBezTo>
                  <a:cubicBezTo>
                    <a:pt x="14465" y="15261"/>
                    <a:pt x="14465" y="15436"/>
                    <a:pt x="14428" y="15458"/>
                  </a:cubicBezTo>
                  <a:cubicBezTo>
                    <a:pt x="14390" y="15481"/>
                    <a:pt x="14402" y="15154"/>
                    <a:pt x="14412" y="15070"/>
                  </a:cubicBezTo>
                  <a:cubicBezTo>
                    <a:pt x="14422" y="14986"/>
                    <a:pt x="14343" y="15076"/>
                    <a:pt x="14261" y="15059"/>
                  </a:cubicBezTo>
                  <a:cubicBezTo>
                    <a:pt x="14179" y="15042"/>
                    <a:pt x="14201" y="14879"/>
                    <a:pt x="14267" y="14777"/>
                  </a:cubicBezTo>
                  <a:cubicBezTo>
                    <a:pt x="14334" y="14676"/>
                    <a:pt x="14322" y="14581"/>
                    <a:pt x="14355" y="14541"/>
                  </a:cubicBezTo>
                  <a:cubicBezTo>
                    <a:pt x="14388" y="14502"/>
                    <a:pt x="14475" y="14339"/>
                    <a:pt x="14525" y="14254"/>
                  </a:cubicBezTo>
                  <a:cubicBezTo>
                    <a:pt x="14576" y="14170"/>
                    <a:pt x="14586" y="14074"/>
                    <a:pt x="14598" y="13979"/>
                  </a:cubicBezTo>
                  <a:cubicBezTo>
                    <a:pt x="14610" y="13883"/>
                    <a:pt x="14703" y="13765"/>
                    <a:pt x="14788" y="13568"/>
                  </a:cubicBezTo>
                  <a:cubicBezTo>
                    <a:pt x="14872" y="13371"/>
                    <a:pt x="14913" y="13259"/>
                    <a:pt x="14932" y="13140"/>
                  </a:cubicBezTo>
                  <a:cubicBezTo>
                    <a:pt x="14952" y="13022"/>
                    <a:pt x="15077" y="12876"/>
                    <a:pt x="15079" y="12786"/>
                  </a:cubicBezTo>
                  <a:cubicBezTo>
                    <a:pt x="15081" y="12696"/>
                    <a:pt x="15228" y="12471"/>
                    <a:pt x="15328" y="12415"/>
                  </a:cubicBezTo>
                  <a:cubicBezTo>
                    <a:pt x="15427" y="12359"/>
                    <a:pt x="15586" y="12432"/>
                    <a:pt x="15615" y="12516"/>
                  </a:cubicBezTo>
                  <a:cubicBezTo>
                    <a:pt x="15645" y="12600"/>
                    <a:pt x="15666" y="12567"/>
                    <a:pt x="15684" y="12511"/>
                  </a:cubicBezTo>
                  <a:cubicBezTo>
                    <a:pt x="15701" y="12454"/>
                    <a:pt x="15740" y="12482"/>
                    <a:pt x="15807" y="12505"/>
                  </a:cubicBezTo>
                  <a:cubicBezTo>
                    <a:pt x="15874" y="12527"/>
                    <a:pt x="15889" y="12415"/>
                    <a:pt x="15934" y="12454"/>
                  </a:cubicBezTo>
                  <a:cubicBezTo>
                    <a:pt x="15979" y="12494"/>
                    <a:pt x="16016" y="12516"/>
                    <a:pt x="16044" y="12364"/>
                  </a:cubicBezTo>
                  <a:cubicBezTo>
                    <a:pt x="16071" y="12212"/>
                    <a:pt x="16200" y="12241"/>
                    <a:pt x="16230" y="12303"/>
                  </a:cubicBezTo>
                  <a:cubicBezTo>
                    <a:pt x="16259" y="12365"/>
                    <a:pt x="16283" y="12449"/>
                    <a:pt x="16330" y="12359"/>
                  </a:cubicBezTo>
                  <a:cubicBezTo>
                    <a:pt x="16376" y="12269"/>
                    <a:pt x="16376" y="12477"/>
                    <a:pt x="16421" y="12494"/>
                  </a:cubicBezTo>
                  <a:cubicBezTo>
                    <a:pt x="16466" y="12511"/>
                    <a:pt x="16437" y="12623"/>
                    <a:pt x="16398" y="12612"/>
                  </a:cubicBezTo>
                  <a:cubicBezTo>
                    <a:pt x="16359" y="12600"/>
                    <a:pt x="16310" y="12668"/>
                    <a:pt x="16355" y="12741"/>
                  </a:cubicBezTo>
                  <a:cubicBezTo>
                    <a:pt x="16400" y="12814"/>
                    <a:pt x="16453" y="12674"/>
                    <a:pt x="16488" y="12685"/>
                  </a:cubicBezTo>
                  <a:cubicBezTo>
                    <a:pt x="16523" y="12696"/>
                    <a:pt x="16578" y="12707"/>
                    <a:pt x="16627" y="12617"/>
                  </a:cubicBezTo>
                  <a:cubicBezTo>
                    <a:pt x="16676" y="12527"/>
                    <a:pt x="16690" y="12691"/>
                    <a:pt x="16721" y="12612"/>
                  </a:cubicBezTo>
                  <a:cubicBezTo>
                    <a:pt x="16752" y="12533"/>
                    <a:pt x="16823" y="12511"/>
                    <a:pt x="16858" y="12516"/>
                  </a:cubicBezTo>
                  <a:cubicBezTo>
                    <a:pt x="16893" y="12522"/>
                    <a:pt x="16864" y="12398"/>
                    <a:pt x="16805" y="12398"/>
                  </a:cubicBezTo>
                  <a:cubicBezTo>
                    <a:pt x="16746" y="12398"/>
                    <a:pt x="16748" y="12308"/>
                    <a:pt x="16795" y="12077"/>
                  </a:cubicBezTo>
                  <a:cubicBezTo>
                    <a:pt x="16842" y="11847"/>
                    <a:pt x="16932" y="11723"/>
                    <a:pt x="16989" y="11583"/>
                  </a:cubicBezTo>
                  <a:cubicBezTo>
                    <a:pt x="17046" y="11442"/>
                    <a:pt x="17087" y="11510"/>
                    <a:pt x="17087" y="11419"/>
                  </a:cubicBezTo>
                  <a:cubicBezTo>
                    <a:pt x="17087" y="11329"/>
                    <a:pt x="17114" y="11076"/>
                    <a:pt x="17157" y="11071"/>
                  </a:cubicBezTo>
                  <a:cubicBezTo>
                    <a:pt x="17200" y="11065"/>
                    <a:pt x="17308" y="11121"/>
                    <a:pt x="17374" y="11014"/>
                  </a:cubicBezTo>
                  <a:cubicBezTo>
                    <a:pt x="17441" y="10907"/>
                    <a:pt x="17435" y="11093"/>
                    <a:pt x="17462" y="11121"/>
                  </a:cubicBezTo>
                  <a:cubicBezTo>
                    <a:pt x="17490" y="11149"/>
                    <a:pt x="17527" y="10958"/>
                    <a:pt x="17558" y="11014"/>
                  </a:cubicBezTo>
                  <a:cubicBezTo>
                    <a:pt x="17590" y="11071"/>
                    <a:pt x="17511" y="11206"/>
                    <a:pt x="17494" y="11369"/>
                  </a:cubicBezTo>
                  <a:cubicBezTo>
                    <a:pt x="17476" y="11532"/>
                    <a:pt x="17535" y="11470"/>
                    <a:pt x="17568" y="11515"/>
                  </a:cubicBezTo>
                  <a:cubicBezTo>
                    <a:pt x="17601" y="11560"/>
                    <a:pt x="17525" y="11628"/>
                    <a:pt x="17533" y="11672"/>
                  </a:cubicBezTo>
                  <a:cubicBezTo>
                    <a:pt x="17541" y="11717"/>
                    <a:pt x="17607" y="11717"/>
                    <a:pt x="17693" y="11470"/>
                  </a:cubicBezTo>
                  <a:cubicBezTo>
                    <a:pt x="17779" y="11223"/>
                    <a:pt x="17858" y="11155"/>
                    <a:pt x="17912" y="11172"/>
                  </a:cubicBezTo>
                  <a:cubicBezTo>
                    <a:pt x="17967" y="11189"/>
                    <a:pt x="17936" y="11031"/>
                    <a:pt x="17940" y="10801"/>
                  </a:cubicBezTo>
                  <a:cubicBezTo>
                    <a:pt x="17944" y="10570"/>
                    <a:pt x="18112" y="10503"/>
                    <a:pt x="18167" y="10570"/>
                  </a:cubicBezTo>
                  <a:cubicBezTo>
                    <a:pt x="18222" y="10637"/>
                    <a:pt x="18218" y="10699"/>
                    <a:pt x="18165" y="10660"/>
                  </a:cubicBezTo>
                  <a:cubicBezTo>
                    <a:pt x="18112" y="10621"/>
                    <a:pt x="18063" y="10756"/>
                    <a:pt x="18065" y="10947"/>
                  </a:cubicBezTo>
                  <a:cubicBezTo>
                    <a:pt x="18067" y="11138"/>
                    <a:pt x="18018" y="11200"/>
                    <a:pt x="18044" y="11273"/>
                  </a:cubicBezTo>
                  <a:cubicBezTo>
                    <a:pt x="18069" y="11346"/>
                    <a:pt x="18006" y="11363"/>
                    <a:pt x="18004" y="11442"/>
                  </a:cubicBezTo>
                  <a:cubicBezTo>
                    <a:pt x="18002" y="11521"/>
                    <a:pt x="18004" y="11583"/>
                    <a:pt x="17965" y="11616"/>
                  </a:cubicBezTo>
                  <a:cubicBezTo>
                    <a:pt x="17926" y="11650"/>
                    <a:pt x="17795" y="11689"/>
                    <a:pt x="17791" y="11836"/>
                  </a:cubicBezTo>
                  <a:cubicBezTo>
                    <a:pt x="17787" y="11982"/>
                    <a:pt x="17717" y="11999"/>
                    <a:pt x="17683" y="12179"/>
                  </a:cubicBezTo>
                  <a:cubicBezTo>
                    <a:pt x="17650" y="12359"/>
                    <a:pt x="17523" y="12466"/>
                    <a:pt x="17439" y="12826"/>
                  </a:cubicBezTo>
                  <a:cubicBezTo>
                    <a:pt x="17355" y="13186"/>
                    <a:pt x="17222" y="13186"/>
                    <a:pt x="17222" y="13253"/>
                  </a:cubicBezTo>
                  <a:cubicBezTo>
                    <a:pt x="17222" y="13321"/>
                    <a:pt x="17130" y="13315"/>
                    <a:pt x="17098" y="13326"/>
                  </a:cubicBezTo>
                  <a:cubicBezTo>
                    <a:pt x="17067" y="13337"/>
                    <a:pt x="17128" y="13557"/>
                    <a:pt x="17053" y="13787"/>
                  </a:cubicBezTo>
                  <a:cubicBezTo>
                    <a:pt x="16979" y="14018"/>
                    <a:pt x="16930" y="14339"/>
                    <a:pt x="16932" y="14659"/>
                  </a:cubicBezTo>
                  <a:cubicBezTo>
                    <a:pt x="16934" y="14980"/>
                    <a:pt x="16971" y="15903"/>
                    <a:pt x="17005" y="16066"/>
                  </a:cubicBezTo>
                  <a:cubicBezTo>
                    <a:pt x="17038" y="16229"/>
                    <a:pt x="17018" y="16628"/>
                    <a:pt x="17046" y="16713"/>
                  </a:cubicBezTo>
                  <a:cubicBezTo>
                    <a:pt x="17073" y="16797"/>
                    <a:pt x="17063" y="16937"/>
                    <a:pt x="17081" y="16988"/>
                  </a:cubicBezTo>
                  <a:cubicBezTo>
                    <a:pt x="17098" y="17039"/>
                    <a:pt x="17171" y="16763"/>
                    <a:pt x="17220" y="16645"/>
                  </a:cubicBezTo>
                  <a:cubicBezTo>
                    <a:pt x="17269" y="16527"/>
                    <a:pt x="17253" y="16488"/>
                    <a:pt x="17286" y="16426"/>
                  </a:cubicBezTo>
                  <a:cubicBezTo>
                    <a:pt x="17320" y="16364"/>
                    <a:pt x="17306" y="16105"/>
                    <a:pt x="17316" y="16037"/>
                  </a:cubicBezTo>
                  <a:cubicBezTo>
                    <a:pt x="17325" y="15970"/>
                    <a:pt x="17386" y="15936"/>
                    <a:pt x="17406" y="15863"/>
                  </a:cubicBezTo>
                  <a:cubicBezTo>
                    <a:pt x="17425" y="15790"/>
                    <a:pt x="17476" y="15835"/>
                    <a:pt x="17504" y="15807"/>
                  </a:cubicBezTo>
                  <a:cubicBezTo>
                    <a:pt x="17531" y="15779"/>
                    <a:pt x="17501" y="15593"/>
                    <a:pt x="17492" y="15486"/>
                  </a:cubicBezTo>
                  <a:cubicBezTo>
                    <a:pt x="17482" y="15379"/>
                    <a:pt x="17572" y="15233"/>
                    <a:pt x="17619" y="15137"/>
                  </a:cubicBezTo>
                  <a:cubicBezTo>
                    <a:pt x="17666" y="15042"/>
                    <a:pt x="17725" y="15199"/>
                    <a:pt x="17777" y="15059"/>
                  </a:cubicBezTo>
                  <a:cubicBezTo>
                    <a:pt x="17830" y="14918"/>
                    <a:pt x="17774" y="14755"/>
                    <a:pt x="17754" y="14682"/>
                  </a:cubicBezTo>
                  <a:cubicBezTo>
                    <a:pt x="17734" y="14609"/>
                    <a:pt x="17807" y="14254"/>
                    <a:pt x="17848" y="14220"/>
                  </a:cubicBezTo>
                  <a:cubicBezTo>
                    <a:pt x="17889" y="14187"/>
                    <a:pt x="17910" y="14305"/>
                    <a:pt x="17950" y="14204"/>
                  </a:cubicBezTo>
                  <a:cubicBezTo>
                    <a:pt x="17989" y="14102"/>
                    <a:pt x="17914" y="13939"/>
                    <a:pt x="17887" y="13951"/>
                  </a:cubicBezTo>
                  <a:cubicBezTo>
                    <a:pt x="17860" y="13962"/>
                    <a:pt x="17850" y="13664"/>
                    <a:pt x="17914" y="13523"/>
                  </a:cubicBezTo>
                  <a:cubicBezTo>
                    <a:pt x="17979" y="13383"/>
                    <a:pt x="17953" y="13354"/>
                    <a:pt x="17910" y="13321"/>
                  </a:cubicBezTo>
                  <a:cubicBezTo>
                    <a:pt x="17867" y="13287"/>
                    <a:pt x="17860" y="13332"/>
                    <a:pt x="17826" y="13337"/>
                  </a:cubicBezTo>
                  <a:cubicBezTo>
                    <a:pt x="17793" y="13343"/>
                    <a:pt x="17760" y="13140"/>
                    <a:pt x="17811" y="12944"/>
                  </a:cubicBezTo>
                  <a:cubicBezTo>
                    <a:pt x="17862" y="12747"/>
                    <a:pt x="17910" y="12769"/>
                    <a:pt x="17922" y="12606"/>
                  </a:cubicBezTo>
                  <a:cubicBezTo>
                    <a:pt x="17934" y="12443"/>
                    <a:pt x="18004" y="12212"/>
                    <a:pt x="18022" y="12128"/>
                  </a:cubicBezTo>
                  <a:cubicBezTo>
                    <a:pt x="18040" y="12044"/>
                    <a:pt x="18110" y="12128"/>
                    <a:pt x="18138" y="12111"/>
                  </a:cubicBezTo>
                  <a:cubicBezTo>
                    <a:pt x="18165" y="12094"/>
                    <a:pt x="18155" y="12263"/>
                    <a:pt x="18188" y="12179"/>
                  </a:cubicBezTo>
                  <a:cubicBezTo>
                    <a:pt x="18222" y="12094"/>
                    <a:pt x="18276" y="11813"/>
                    <a:pt x="18321" y="11813"/>
                  </a:cubicBezTo>
                  <a:cubicBezTo>
                    <a:pt x="18366" y="11813"/>
                    <a:pt x="18337" y="12021"/>
                    <a:pt x="18349" y="12145"/>
                  </a:cubicBezTo>
                  <a:cubicBezTo>
                    <a:pt x="18361" y="12269"/>
                    <a:pt x="18386" y="12111"/>
                    <a:pt x="18472" y="11943"/>
                  </a:cubicBezTo>
                  <a:cubicBezTo>
                    <a:pt x="18558" y="11774"/>
                    <a:pt x="18746" y="11790"/>
                    <a:pt x="18803" y="11869"/>
                  </a:cubicBezTo>
                  <a:cubicBezTo>
                    <a:pt x="18860" y="11948"/>
                    <a:pt x="18869" y="12134"/>
                    <a:pt x="18901" y="12111"/>
                  </a:cubicBezTo>
                  <a:cubicBezTo>
                    <a:pt x="18948" y="12077"/>
                    <a:pt x="18908" y="11926"/>
                    <a:pt x="18955" y="11886"/>
                  </a:cubicBezTo>
                  <a:cubicBezTo>
                    <a:pt x="19002" y="11847"/>
                    <a:pt x="19085" y="11706"/>
                    <a:pt x="19147" y="11577"/>
                  </a:cubicBezTo>
                  <a:cubicBezTo>
                    <a:pt x="19210" y="11447"/>
                    <a:pt x="19192" y="11543"/>
                    <a:pt x="19225" y="11425"/>
                  </a:cubicBezTo>
                  <a:cubicBezTo>
                    <a:pt x="19259" y="11307"/>
                    <a:pt x="19292" y="11358"/>
                    <a:pt x="19302" y="11279"/>
                  </a:cubicBezTo>
                  <a:cubicBezTo>
                    <a:pt x="19312" y="11200"/>
                    <a:pt x="19401" y="11071"/>
                    <a:pt x="19525" y="10992"/>
                  </a:cubicBezTo>
                  <a:cubicBezTo>
                    <a:pt x="19648" y="10913"/>
                    <a:pt x="19808" y="10677"/>
                    <a:pt x="19801" y="10604"/>
                  </a:cubicBezTo>
                  <a:cubicBezTo>
                    <a:pt x="19793" y="10531"/>
                    <a:pt x="19848" y="10497"/>
                    <a:pt x="19854" y="10570"/>
                  </a:cubicBezTo>
                  <a:cubicBezTo>
                    <a:pt x="19859" y="10643"/>
                    <a:pt x="19906" y="10615"/>
                    <a:pt x="19971" y="10654"/>
                  </a:cubicBezTo>
                  <a:cubicBezTo>
                    <a:pt x="20035" y="10694"/>
                    <a:pt x="20065" y="10767"/>
                    <a:pt x="20116" y="10621"/>
                  </a:cubicBezTo>
                  <a:cubicBezTo>
                    <a:pt x="20167" y="10474"/>
                    <a:pt x="20110" y="10424"/>
                    <a:pt x="20112" y="10311"/>
                  </a:cubicBezTo>
                  <a:cubicBezTo>
                    <a:pt x="20114" y="10199"/>
                    <a:pt x="20024" y="10081"/>
                    <a:pt x="20035" y="9963"/>
                  </a:cubicBezTo>
                  <a:cubicBezTo>
                    <a:pt x="20047" y="9844"/>
                    <a:pt x="19969" y="9529"/>
                    <a:pt x="19945" y="9591"/>
                  </a:cubicBezTo>
                  <a:cubicBezTo>
                    <a:pt x="19922" y="9653"/>
                    <a:pt x="19867" y="9541"/>
                    <a:pt x="19867" y="9451"/>
                  </a:cubicBezTo>
                  <a:cubicBezTo>
                    <a:pt x="19867" y="9361"/>
                    <a:pt x="19863" y="9254"/>
                    <a:pt x="19826" y="9321"/>
                  </a:cubicBezTo>
                  <a:cubicBezTo>
                    <a:pt x="19789" y="9389"/>
                    <a:pt x="19726" y="9355"/>
                    <a:pt x="19715" y="9254"/>
                  </a:cubicBezTo>
                  <a:cubicBezTo>
                    <a:pt x="19703" y="9153"/>
                    <a:pt x="19787" y="9079"/>
                    <a:pt x="19846" y="9147"/>
                  </a:cubicBezTo>
                  <a:cubicBezTo>
                    <a:pt x="19904" y="9214"/>
                    <a:pt x="19887" y="9282"/>
                    <a:pt x="19916" y="9333"/>
                  </a:cubicBezTo>
                  <a:cubicBezTo>
                    <a:pt x="19945" y="9383"/>
                    <a:pt x="20026" y="9361"/>
                    <a:pt x="20067" y="9304"/>
                  </a:cubicBezTo>
                  <a:cubicBezTo>
                    <a:pt x="20108" y="9248"/>
                    <a:pt x="20223" y="9141"/>
                    <a:pt x="20243" y="9046"/>
                  </a:cubicBezTo>
                  <a:cubicBezTo>
                    <a:pt x="20262" y="8950"/>
                    <a:pt x="20241" y="8905"/>
                    <a:pt x="20280" y="8849"/>
                  </a:cubicBezTo>
                  <a:cubicBezTo>
                    <a:pt x="20319" y="8792"/>
                    <a:pt x="20290" y="8674"/>
                    <a:pt x="20257" y="8624"/>
                  </a:cubicBezTo>
                  <a:cubicBezTo>
                    <a:pt x="20223" y="8573"/>
                    <a:pt x="20231" y="8438"/>
                    <a:pt x="20266" y="8438"/>
                  </a:cubicBezTo>
                  <a:cubicBezTo>
                    <a:pt x="20302" y="8438"/>
                    <a:pt x="20292" y="8320"/>
                    <a:pt x="20315" y="8314"/>
                  </a:cubicBezTo>
                  <a:cubicBezTo>
                    <a:pt x="20339" y="8309"/>
                    <a:pt x="20343" y="8365"/>
                    <a:pt x="20386" y="8303"/>
                  </a:cubicBezTo>
                  <a:cubicBezTo>
                    <a:pt x="20429" y="8241"/>
                    <a:pt x="20388" y="8399"/>
                    <a:pt x="20368" y="8506"/>
                  </a:cubicBezTo>
                  <a:cubicBezTo>
                    <a:pt x="20349" y="8612"/>
                    <a:pt x="20409" y="8702"/>
                    <a:pt x="20415" y="8764"/>
                  </a:cubicBezTo>
                  <a:cubicBezTo>
                    <a:pt x="20421" y="8826"/>
                    <a:pt x="20505" y="8849"/>
                    <a:pt x="20552" y="8776"/>
                  </a:cubicBezTo>
                  <a:cubicBezTo>
                    <a:pt x="20599" y="8702"/>
                    <a:pt x="20750" y="8866"/>
                    <a:pt x="20759" y="8972"/>
                  </a:cubicBezTo>
                  <a:cubicBezTo>
                    <a:pt x="20769" y="9079"/>
                    <a:pt x="20791" y="9209"/>
                    <a:pt x="20853" y="9299"/>
                  </a:cubicBezTo>
                  <a:cubicBezTo>
                    <a:pt x="20916" y="9389"/>
                    <a:pt x="20973" y="9350"/>
                    <a:pt x="20984" y="9434"/>
                  </a:cubicBezTo>
                  <a:cubicBezTo>
                    <a:pt x="20996" y="9518"/>
                    <a:pt x="21020" y="9563"/>
                    <a:pt x="21055" y="9541"/>
                  </a:cubicBezTo>
                  <a:cubicBezTo>
                    <a:pt x="21090" y="9518"/>
                    <a:pt x="21110" y="9630"/>
                    <a:pt x="21135" y="9563"/>
                  </a:cubicBezTo>
                  <a:cubicBezTo>
                    <a:pt x="21161" y="9496"/>
                    <a:pt x="21174" y="9603"/>
                    <a:pt x="21208" y="9518"/>
                  </a:cubicBezTo>
                  <a:cubicBezTo>
                    <a:pt x="21241" y="9434"/>
                    <a:pt x="21135" y="9377"/>
                    <a:pt x="21149" y="9310"/>
                  </a:cubicBezTo>
                  <a:cubicBezTo>
                    <a:pt x="21163" y="9242"/>
                    <a:pt x="21184" y="9361"/>
                    <a:pt x="21213" y="9355"/>
                  </a:cubicBezTo>
                  <a:cubicBezTo>
                    <a:pt x="21243" y="9350"/>
                    <a:pt x="21206" y="9186"/>
                    <a:pt x="21227" y="9169"/>
                  </a:cubicBezTo>
                  <a:cubicBezTo>
                    <a:pt x="21249" y="9153"/>
                    <a:pt x="21231" y="8815"/>
                    <a:pt x="21208" y="8792"/>
                  </a:cubicBezTo>
                  <a:cubicBezTo>
                    <a:pt x="21184" y="8770"/>
                    <a:pt x="21204" y="8652"/>
                    <a:pt x="21249" y="8747"/>
                  </a:cubicBezTo>
                  <a:cubicBezTo>
                    <a:pt x="21294" y="8843"/>
                    <a:pt x="21364" y="8837"/>
                    <a:pt x="21397" y="8837"/>
                  </a:cubicBezTo>
                  <a:cubicBezTo>
                    <a:pt x="21431" y="8837"/>
                    <a:pt x="21399" y="8747"/>
                    <a:pt x="21366" y="8731"/>
                  </a:cubicBezTo>
                  <a:cubicBezTo>
                    <a:pt x="21333" y="8714"/>
                    <a:pt x="21372" y="8635"/>
                    <a:pt x="21395" y="8697"/>
                  </a:cubicBezTo>
                  <a:cubicBezTo>
                    <a:pt x="21419" y="8759"/>
                    <a:pt x="21464" y="8787"/>
                    <a:pt x="21468" y="8719"/>
                  </a:cubicBezTo>
                  <a:cubicBezTo>
                    <a:pt x="21472" y="8652"/>
                    <a:pt x="21495" y="8506"/>
                    <a:pt x="21536" y="8511"/>
                  </a:cubicBezTo>
                  <a:cubicBezTo>
                    <a:pt x="21577" y="8517"/>
                    <a:pt x="21591" y="8449"/>
                    <a:pt x="21552" y="8410"/>
                  </a:cubicBezTo>
                  <a:close/>
                </a:path>
              </a:pathLst>
            </a:custGeom>
            <a:solidFill>
              <a:srgbClr val="E5E7EB"/>
            </a:solidFill>
            <a:ln w="6350" cap="flat">
              <a:solidFill>
                <a:srgbClr val="A6AAA9"/>
              </a:solidFill>
              <a:prstDash val="solid"/>
              <a:round/>
            </a:ln>
            <a:effectLst/>
          </p:spPr>
          <p:txBody>
            <a:bodyPr wrap="square" lIns="19050" tIns="19050" rIns="19050" bIns="19050" numCol="1" anchor="ctr">
              <a:noAutofit/>
            </a:bodyPr>
            <a:lstStyle/>
            <a:p>
              <a:endParaRPr sz="2000"/>
            </a:p>
          </p:txBody>
        </p:sp>
        <p:sp>
          <p:nvSpPr>
            <p:cNvPr id="371" name="Shape 3400">
              <a:extLst>
                <a:ext uri="{FF2B5EF4-FFF2-40B4-BE49-F238E27FC236}">
                  <a16:creationId xmlns:a16="http://schemas.microsoft.com/office/drawing/2014/main" id="{B19F2297-97F1-4956-8508-5E2231DBF6D9}"/>
                </a:ext>
              </a:extLst>
            </p:cNvPr>
            <p:cNvSpPr/>
            <p:nvPr/>
          </p:nvSpPr>
          <p:spPr>
            <a:xfrm>
              <a:off x="16296200" y="3107832"/>
              <a:ext cx="356794" cy="35174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336" h="20702" extrusionOk="0">
                  <a:moveTo>
                    <a:pt x="16256" y="12539"/>
                  </a:moveTo>
                  <a:cubicBezTo>
                    <a:pt x="13377" y="15199"/>
                    <a:pt x="7615" y="15825"/>
                    <a:pt x="7615" y="18017"/>
                  </a:cubicBezTo>
                  <a:cubicBezTo>
                    <a:pt x="7615" y="20208"/>
                    <a:pt x="643" y="21303"/>
                    <a:pt x="35" y="20364"/>
                  </a:cubicBezTo>
                  <a:cubicBezTo>
                    <a:pt x="-494" y="19541"/>
                    <a:pt x="5190" y="19268"/>
                    <a:pt x="6554" y="16137"/>
                  </a:cubicBezTo>
                  <a:cubicBezTo>
                    <a:pt x="7919" y="13006"/>
                    <a:pt x="13095" y="11395"/>
                    <a:pt x="15650" y="7214"/>
                  </a:cubicBezTo>
                  <a:cubicBezTo>
                    <a:pt x="17469" y="4242"/>
                    <a:pt x="18985" y="-297"/>
                    <a:pt x="20046" y="15"/>
                  </a:cubicBezTo>
                  <a:cubicBezTo>
                    <a:pt x="21106" y="329"/>
                    <a:pt x="19136" y="9875"/>
                    <a:pt x="16256" y="12539"/>
                  </a:cubicBezTo>
                  <a:close/>
                </a:path>
              </a:pathLst>
            </a:custGeom>
            <a:solidFill>
              <a:srgbClr val="E5E7EB"/>
            </a:solidFill>
            <a:ln w="6350" cap="flat">
              <a:solidFill>
                <a:srgbClr val="A6AAA9"/>
              </a:solidFill>
              <a:prstDash val="solid"/>
              <a:round/>
            </a:ln>
            <a:effectLst/>
          </p:spPr>
          <p:txBody>
            <a:bodyPr wrap="square" lIns="19050" tIns="19050" rIns="19050" bIns="19050" numCol="1" anchor="ctr">
              <a:noAutofit/>
            </a:bodyPr>
            <a:lstStyle/>
            <a:p>
              <a:endParaRPr sz="2000"/>
            </a:p>
          </p:txBody>
        </p:sp>
        <p:sp>
          <p:nvSpPr>
            <p:cNvPr id="372" name="Shape 3401">
              <a:extLst>
                <a:ext uri="{FF2B5EF4-FFF2-40B4-BE49-F238E27FC236}">
                  <a16:creationId xmlns:a16="http://schemas.microsoft.com/office/drawing/2014/main" id="{8C08BC85-86A1-4900-857E-FDFCFBC15761}"/>
                </a:ext>
              </a:extLst>
            </p:cNvPr>
            <p:cNvSpPr/>
            <p:nvPr/>
          </p:nvSpPr>
          <p:spPr>
            <a:xfrm>
              <a:off x="11295777" y="318752"/>
              <a:ext cx="9769543" cy="357510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67" h="21445" extrusionOk="0">
                  <a:moveTo>
                    <a:pt x="4515" y="6402"/>
                  </a:moveTo>
                  <a:cubicBezTo>
                    <a:pt x="4519" y="6508"/>
                    <a:pt x="4495" y="6583"/>
                    <a:pt x="4421" y="6583"/>
                  </a:cubicBezTo>
                  <a:cubicBezTo>
                    <a:pt x="4347" y="6583"/>
                    <a:pt x="4456" y="6710"/>
                    <a:pt x="4464" y="6827"/>
                  </a:cubicBezTo>
                  <a:cubicBezTo>
                    <a:pt x="4472" y="6944"/>
                    <a:pt x="4390" y="6859"/>
                    <a:pt x="4386" y="7040"/>
                  </a:cubicBezTo>
                  <a:cubicBezTo>
                    <a:pt x="4382" y="7221"/>
                    <a:pt x="4241" y="7040"/>
                    <a:pt x="4221" y="7274"/>
                  </a:cubicBezTo>
                  <a:cubicBezTo>
                    <a:pt x="4202" y="7508"/>
                    <a:pt x="4292" y="7476"/>
                    <a:pt x="4355" y="7487"/>
                  </a:cubicBezTo>
                  <a:cubicBezTo>
                    <a:pt x="4417" y="7497"/>
                    <a:pt x="4331" y="7657"/>
                    <a:pt x="4378" y="7752"/>
                  </a:cubicBezTo>
                  <a:cubicBezTo>
                    <a:pt x="4425" y="7848"/>
                    <a:pt x="4460" y="7816"/>
                    <a:pt x="4429" y="7635"/>
                  </a:cubicBezTo>
                  <a:cubicBezTo>
                    <a:pt x="4398" y="7455"/>
                    <a:pt x="4593" y="7699"/>
                    <a:pt x="4535" y="7838"/>
                  </a:cubicBezTo>
                  <a:cubicBezTo>
                    <a:pt x="4476" y="7976"/>
                    <a:pt x="4628" y="8082"/>
                    <a:pt x="4703" y="8093"/>
                  </a:cubicBezTo>
                  <a:cubicBezTo>
                    <a:pt x="4777" y="8104"/>
                    <a:pt x="5041" y="8260"/>
                    <a:pt x="5047" y="8093"/>
                  </a:cubicBezTo>
                  <a:cubicBezTo>
                    <a:pt x="5051" y="7986"/>
                    <a:pt x="4950" y="7891"/>
                    <a:pt x="4867" y="7657"/>
                  </a:cubicBezTo>
                  <a:cubicBezTo>
                    <a:pt x="4785" y="7423"/>
                    <a:pt x="4726" y="7040"/>
                    <a:pt x="4820" y="6880"/>
                  </a:cubicBezTo>
                  <a:cubicBezTo>
                    <a:pt x="4914" y="6721"/>
                    <a:pt x="4832" y="6646"/>
                    <a:pt x="4926" y="6466"/>
                  </a:cubicBezTo>
                  <a:cubicBezTo>
                    <a:pt x="5020" y="6285"/>
                    <a:pt x="4965" y="6115"/>
                    <a:pt x="5043" y="6093"/>
                  </a:cubicBezTo>
                  <a:cubicBezTo>
                    <a:pt x="5122" y="6072"/>
                    <a:pt x="5036" y="5881"/>
                    <a:pt x="5114" y="5849"/>
                  </a:cubicBezTo>
                  <a:cubicBezTo>
                    <a:pt x="5192" y="5817"/>
                    <a:pt x="5208" y="5583"/>
                    <a:pt x="5196" y="5498"/>
                  </a:cubicBezTo>
                  <a:cubicBezTo>
                    <a:pt x="5184" y="5413"/>
                    <a:pt x="5278" y="5509"/>
                    <a:pt x="5321" y="5381"/>
                  </a:cubicBezTo>
                  <a:cubicBezTo>
                    <a:pt x="5364" y="5253"/>
                    <a:pt x="5466" y="5338"/>
                    <a:pt x="5497" y="5158"/>
                  </a:cubicBezTo>
                  <a:cubicBezTo>
                    <a:pt x="5529" y="4977"/>
                    <a:pt x="5979" y="4562"/>
                    <a:pt x="6233" y="4402"/>
                  </a:cubicBezTo>
                  <a:cubicBezTo>
                    <a:pt x="6488" y="4243"/>
                    <a:pt x="6664" y="3956"/>
                    <a:pt x="6574" y="3764"/>
                  </a:cubicBezTo>
                  <a:cubicBezTo>
                    <a:pt x="6484" y="3573"/>
                    <a:pt x="6229" y="3839"/>
                    <a:pt x="6167" y="3977"/>
                  </a:cubicBezTo>
                  <a:cubicBezTo>
                    <a:pt x="6104" y="4115"/>
                    <a:pt x="6014" y="4019"/>
                    <a:pt x="5952" y="4115"/>
                  </a:cubicBezTo>
                  <a:cubicBezTo>
                    <a:pt x="5889" y="4211"/>
                    <a:pt x="5756" y="4296"/>
                    <a:pt x="5689" y="4179"/>
                  </a:cubicBezTo>
                  <a:cubicBezTo>
                    <a:pt x="5623" y="4062"/>
                    <a:pt x="5544" y="4317"/>
                    <a:pt x="5494" y="4307"/>
                  </a:cubicBezTo>
                  <a:cubicBezTo>
                    <a:pt x="5443" y="4296"/>
                    <a:pt x="5384" y="4445"/>
                    <a:pt x="5329" y="4434"/>
                  </a:cubicBezTo>
                  <a:cubicBezTo>
                    <a:pt x="5274" y="4424"/>
                    <a:pt x="5165" y="4551"/>
                    <a:pt x="5157" y="4636"/>
                  </a:cubicBezTo>
                  <a:cubicBezTo>
                    <a:pt x="5149" y="4721"/>
                    <a:pt x="5055" y="4700"/>
                    <a:pt x="5055" y="4807"/>
                  </a:cubicBezTo>
                  <a:cubicBezTo>
                    <a:pt x="5055" y="4913"/>
                    <a:pt x="4981" y="5009"/>
                    <a:pt x="4942" y="4913"/>
                  </a:cubicBezTo>
                  <a:cubicBezTo>
                    <a:pt x="4902" y="4817"/>
                    <a:pt x="4856" y="5019"/>
                    <a:pt x="4910" y="5158"/>
                  </a:cubicBezTo>
                  <a:cubicBezTo>
                    <a:pt x="4965" y="5296"/>
                    <a:pt x="4809" y="5306"/>
                    <a:pt x="4836" y="5391"/>
                  </a:cubicBezTo>
                  <a:cubicBezTo>
                    <a:pt x="4863" y="5477"/>
                    <a:pt x="4777" y="5530"/>
                    <a:pt x="4797" y="5625"/>
                  </a:cubicBezTo>
                  <a:cubicBezTo>
                    <a:pt x="4816" y="5721"/>
                    <a:pt x="4742" y="5753"/>
                    <a:pt x="4683" y="5785"/>
                  </a:cubicBezTo>
                  <a:cubicBezTo>
                    <a:pt x="4625" y="5817"/>
                    <a:pt x="4593" y="6030"/>
                    <a:pt x="4668" y="6040"/>
                  </a:cubicBezTo>
                  <a:cubicBezTo>
                    <a:pt x="4742" y="6051"/>
                    <a:pt x="4625" y="6083"/>
                    <a:pt x="4632" y="6242"/>
                  </a:cubicBezTo>
                  <a:cubicBezTo>
                    <a:pt x="4640" y="6402"/>
                    <a:pt x="4511" y="6295"/>
                    <a:pt x="4515" y="6402"/>
                  </a:cubicBezTo>
                  <a:close/>
                  <a:moveTo>
                    <a:pt x="5098" y="499"/>
                  </a:moveTo>
                  <a:cubicBezTo>
                    <a:pt x="5110" y="276"/>
                    <a:pt x="4973" y="457"/>
                    <a:pt x="4871" y="340"/>
                  </a:cubicBezTo>
                  <a:cubicBezTo>
                    <a:pt x="4769" y="223"/>
                    <a:pt x="4709" y="232"/>
                    <a:pt x="4777" y="393"/>
                  </a:cubicBezTo>
                  <a:cubicBezTo>
                    <a:pt x="4809" y="467"/>
                    <a:pt x="4603" y="526"/>
                    <a:pt x="4636" y="616"/>
                  </a:cubicBezTo>
                  <a:cubicBezTo>
                    <a:pt x="4711" y="818"/>
                    <a:pt x="5086" y="723"/>
                    <a:pt x="5098" y="499"/>
                  </a:cubicBezTo>
                  <a:close/>
                  <a:moveTo>
                    <a:pt x="5721" y="669"/>
                  </a:moveTo>
                  <a:cubicBezTo>
                    <a:pt x="5748" y="574"/>
                    <a:pt x="5670" y="574"/>
                    <a:pt x="5662" y="478"/>
                  </a:cubicBezTo>
                  <a:cubicBezTo>
                    <a:pt x="5654" y="382"/>
                    <a:pt x="5435" y="361"/>
                    <a:pt x="5447" y="467"/>
                  </a:cubicBezTo>
                  <a:cubicBezTo>
                    <a:pt x="5458" y="574"/>
                    <a:pt x="5295" y="690"/>
                    <a:pt x="5345" y="797"/>
                  </a:cubicBezTo>
                  <a:cubicBezTo>
                    <a:pt x="5439" y="999"/>
                    <a:pt x="5693" y="765"/>
                    <a:pt x="5721" y="669"/>
                  </a:cubicBezTo>
                  <a:close/>
                  <a:moveTo>
                    <a:pt x="5051" y="872"/>
                  </a:moveTo>
                  <a:cubicBezTo>
                    <a:pt x="5063" y="956"/>
                    <a:pt x="5032" y="967"/>
                    <a:pt x="4953" y="967"/>
                  </a:cubicBezTo>
                  <a:cubicBezTo>
                    <a:pt x="4875" y="967"/>
                    <a:pt x="4834" y="1087"/>
                    <a:pt x="4875" y="1180"/>
                  </a:cubicBezTo>
                  <a:cubicBezTo>
                    <a:pt x="4922" y="1286"/>
                    <a:pt x="5129" y="1244"/>
                    <a:pt x="5165" y="1116"/>
                  </a:cubicBezTo>
                  <a:cubicBezTo>
                    <a:pt x="5200" y="988"/>
                    <a:pt x="5290" y="1095"/>
                    <a:pt x="5306" y="967"/>
                  </a:cubicBezTo>
                  <a:cubicBezTo>
                    <a:pt x="5321" y="840"/>
                    <a:pt x="5039" y="787"/>
                    <a:pt x="5051" y="872"/>
                  </a:cubicBezTo>
                  <a:close/>
                  <a:moveTo>
                    <a:pt x="4546" y="1010"/>
                  </a:moveTo>
                  <a:cubicBezTo>
                    <a:pt x="4546" y="840"/>
                    <a:pt x="4342" y="1027"/>
                    <a:pt x="4382" y="1063"/>
                  </a:cubicBezTo>
                  <a:cubicBezTo>
                    <a:pt x="4417" y="1095"/>
                    <a:pt x="4546" y="1180"/>
                    <a:pt x="4546" y="1010"/>
                  </a:cubicBezTo>
                  <a:close/>
                  <a:moveTo>
                    <a:pt x="5032" y="297"/>
                  </a:moveTo>
                  <a:cubicBezTo>
                    <a:pt x="5126" y="297"/>
                    <a:pt x="5098" y="138"/>
                    <a:pt x="5161" y="159"/>
                  </a:cubicBezTo>
                  <a:cubicBezTo>
                    <a:pt x="5223" y="180"/>
                    <a:pt x="5306" y="170"/>
                    <a:pt x="5274" y="63"/>
                  </a:cubicBezTo>
                  <a:cubicBezTo>
                    <a:pt x="5243" y="-43"/>
                    <a:pt x="5016" y="-1"/>
                    <a:pt x="5039" y="85"/>
                  </a:cubicBezTo>
                  <a:cubicBezTo>
                    <a:pt x="5063" y="170"/>
                    <a:pt x="4856" y="138"/>
                    <a:pt x="4859" y="170"/>
                  </a:cubicBezTo>
                  <a:cubicBezTo>
                    <a:pt x="4867" y="233"/>
                    <a:pt x="4938" y="297"/>
                    <a:pt x="5032" y="297"/>
                  </a:cubicBezTo>
                  <a:close/>
                  <a:moveTo>
                    <a:pt x="12159" y="5551"/>
                  </a:moveTo>
                  <a:cubicBezTo>
                    <a:pt x="12144" y="5636"/>
                    <a:pt x="12058" y="5642"/>
                    <a:pt x="12081" y="5721"/>
                  </a:cubicBezTo>
                  <a:cubicBezTo>
                    <a:pt x="12120" y="5860"/>
                    <a:pt x="12316" y="5785"/>
                    <a:pt x="12320" y="5615"/>
                  </a:cubicBezTo>
                  <a:cubicBezTo>
                    <a:pt x="12324" y="5445"/>
                    <a:pt x="12175" y="5466"/>
                    <a:pt x="12159" y="5551"/>
                  </a:cubicBezTo>
                  <a:close/>
                  <a:moveTo>
                    <a:pt x="3826" y="9252"/>
                  </a:moveTo>
                  <a:cubicBezTo>
                    <a:pt x="3932" y="9518"/>
                    <a:pt x="4022" y="9135"/>
                    <a:pt x="4073" y="9114"/>
                  </a:cubicBezTo>
                  <a:cubicBezTo>
                    <a:pt x="4124" y="9093"/>
                    <a:pt x="4041" y="8944"/>
                    <a:pt x="3955" y="8880"/>
                  </a:cubicBezTo>
                  <a:cubicBezTo>
                    <a:pt x="3869" y="8816"/>
                    <a:pt x="3746" y="9051"/>
                    <a:pt x="3826" y="9252"/>
                  </a:cubicBezTo>
                  <a:close/>
                  <a:moveTo>
                    <a:pt x="3994" y="659"/>
                  </a:moveTo>
                  <a:cubicBezTo>
                    <a:pt x="4049" y="765"/>
                    <a:pt x="3842" y="733"/>
                    <a:pt x="3814" y="840"/>
                  </a:cubicBezTo>
                  <a:cubicBezTo>
                    <a:pt x="3787" y="946"/>
                    <a:pt x="3666" y="907"/>
                    <a:pt x="3689" y="1031"/>
                  </a:cubicBezTo>
                  <a:cubicBezTo>
                    <a:pt x="3713" y="1159"/>
                    <a:pt x="3908" y="1169"/>
                    <a:pt x="3908" y="1063"/>
                  </a:cubicBezTo>
                  <a:cubicBezTo>
                    <a:pt x="3908" y="956"/>
                    <a:pt x="4010" y="1052"/>
                    <a:pt x="4014" y="956"/>
                  </a:cubicBezTo>
                  <a:cubicBezTo>
                    <a:pt x="4018" y="861"/>
                    <a:pt x="4061" y="755"/>
                    <a:pt x="4170" y="733"/>
                  </a:cubicBezTo>
                  <a:cubicBezTo>
                    <a:pt x="4280" y="712"/>
                    <a:pt x="4280" y="606"/>
                    <a:pt x="4178" y="478"/>
                  </a:cubicBezTo>
                  <a:cubicBezTo>
                    <a:pt x="4077" y="350"/>
                    <a:pt x="3940" y="553"/>
                    <a:pt x="3994" y="659"/>
                  </a:cubicBezTo>
                  <a:close/>
                  <a:moveTo>
                    <a:pt x="16304" y="18728"/>
                  </a:moveTo>
                  <a:cubicBezTo>
                    <a:pt x="16261" y="18419"/>
                    <a:pt x="16367" y="18122"/>
                    <a:pt x="16289" y="17962"/>
                  </a:cubicBezTo>
                  <a:cubicBezTo>
                    <a:pt x="16210" y="17803"/>
                    <a:pt x="16242" y="17473"/>
                    <a:pt x="16203" y="17537"/>
                  </a:cubicBezTo>
                  <a:cubicBezTo>
                    <a:pt x="16163" y="17601"/>
                    <a:pt x="16203" y="17888"/>
                    <a:pt x="16140" y="17909"/>
                  </a:cubicBezTo>
                  <a:cubicBezTo>
                    <a:pt x="16077" y="17930"/>
                    <a:pt x="16136" y="18090"/>
                    <a:pt x="16112" y="18303"/>
                  </a:cubicBezTo>
                  <a:cubicBezTo>
                    <a:pt x="16089" y="18515"/>
                    <a:pt x="16124" y="18824"/>
                    <a:pt x="16156" y="19015"/>
                  </a:cubicBezTo>
                  <a:cubicBezTo>
                    <a:pt x="16187" y="19206"/>
                    <a:pt x="16112" y="20227"/>
                    <a:pt x="16144" y="20398"/>
                  </a:cubicBezTo>
                  <a:cubicBezTo>
                    <a:pt x="16175" y="20568"/>
                    <a:pt x="16093" y="21321"/>
                    <a:pt x="16120" y="21408"/>
                  </a:cubicBezTo>
                  <a:cubicBezTo>
                    <a:pt x="16167" y="21557"/>
                    <a:pt x="16136" y="21206"/>
                    <a:pt x="16206" y="21174"/>
                  </a:cubicBezTo>
                  <a:cubicBezTo>
                    <a:pt x="16277" y="21142"/>
                    <a:pt x="16277" y="21387"/>
                    <a:pt x="16320" y="21440"/>
                  </a:cubicBezTo>
                  <a:cubicBezTo>
                    <a:pt x="16363" y="21493"/>
                    <a:pt x="16336" y="21099"/>
                    <a:pt x="16296" y="21121"/>
                  </a:cubicBezTo>
                  <a:cubicBezTo>
                    <a:pt x="16257" y="21142"/>
                    <a:pt x="16226" y="20866"/>
                    <a:pt x="16206" y="20695"/>
                  </a:cubicBezTo>
                  <a:cubicBezTo>
                    <a:pt x="16187" y="20525"/>
                    <a:pt x="16246" y="20323"/>
                    <a:pt x="16246" y="20110"/>
                  </a:cubicBezTo>
                  <a:cubicBezTo>
                    <a:pt x="16246" y="19898"/>
                    <a:pt x="16343" y="19908"/>
                    <a:pt x="16402" y="20068"/>
                  </a:cubicBezTo>
                  <a:cubicBezTo>
                    <a:pt x="16461" y="20227"/>
                    <a:pt x="16469" y="20121"/>
                    <a:pt x="16445" y="20004"/>
                  </a:cubicBezTo>
                  <a:cubicBezTo>
                    <a:pt x="16422" y="19887"/>
                    <a:pt x="16347" y="19036"/>
                    <a:pt x="16304" y="18728"/>
                  </a:cubicBezTo>
                  <a:close/>
                  <a:moveTo>
                    <a:pt x="3626" y="755"/>
                  </a:moveTo>
                  <a:cubicBezTo>
                    <a:pt x="3717" y="531"/>
                    <a:pt x="3834" y="744"/>
                    <a:pt x="3850" y="637"/>
                  </a:cubicBezTo>
                  <a:cubicBezTo>
                    <a:pt x="3865" y="531"/>
                    <a:pt x="3681" y="499"/>
                    <a:pt x="3615" y="595"/>
                  </a:cubicBezTo>
                  <a:cubicBezTo>
                    <a:pt x="3548" y="691"/>
                    <a:pt x="3392" y="614"/>
                    <a:pt x="3411" y="733"/>
                  </a:cubicBezTo>
                  <a:cubicBezTo>
                    <a:pt x="3423" y="808"/>
                    <a:pt x="3536" y="978"/>
                    <a:pt x="3626" y="755"/>
                  </a:cubicBezTo>
                  <a:close/>
                  <a:moveTo>
                    <a:pt x="16703" y="5072"/>
                  </a:moveTo>
                  <a:cubicBezTo>
                    <a:pt x="16797" y="5094"/>
                    <a:pt x="16844" y="5338"/>
                    <a:pt x="17024" y="5370"/>
                  </a:cubicBezTo>
                  <a:cubicBezTo>
                    <a:pt x="17205" y="5402"/>
                    <a:pt x="17338" y="5306"/>
                    <a:pt x="17341" y="5200"/>
                  </a:cubicBezTo>
                  <a:cubicBezTo>
                    <a:pt x="17345" y="5094"/>
                    <a:pt x="17177" y="4934"/>
                    <a:pt x="17126" y="5019"/>
                  </a:cubicBezTo>
                  <a:cubicBezTo>
                    <a:pt x="17075" y="5104"/>
                    <a:pt x="17036" y="4881"/>
                    <a:pt x="16974" y="4934"/>
                  </a:cubicBezTo>
                  <a:cubicBezTo>
                    <a:pt x="16911" y="4987"/>
                    <a:pt x="16825" y="4977"/>
                    <a:pt x="16793" y="4828"/>
                  </a:cubicBezTo>
                  <a:cubicBezTo>
                    <a:pt x="16762" y="4679"/>
                    <a:pt x="16656" y="5062"/>
                    <a:pt x="16703" y="5072"/>
                  </a:cubicBezTo>
                  <a:close/>
                  <a:moveTo>
                    <a:pt x="16022" y="5742"/>
                  </a:moveTo>
                  <a:cubicBezTo>
                    <a:pt x="16022" y="5583"/>
                    <a:pt x="15809" y="5801"/>
                    <a:pt x="15897" y="5881"/>
                  </a:cubicBezTo>
                  <a:cubicBezTo>
                    <a:pt x="15944" y="5923"/>
                    <a:pt x="16022" y="5902"/>
                    <a:pt x="16022" y="5742"/>
                  </a:cubicBezTo>
                  <a:close/>
                  <a:moveTo>
                    <a:pt x="16336" y="6444"/>
                  </a:moveTo>
                  <a:cubicBezTo>
                    <a:pt x="16406" y="6402"/>
                    <a:pt x="16285" y="6051"/>
                    <a:pt x="16163" y="5998"/>
                  </a:cubicBezTo>
                  <a:cubicBezTo>
                    <a:pt x="16042" y="5945"/>
                    <a:pt x="15929" y="6216"/>
                    <a:pt x="15944" y="6274"/>
                  </a:cubicBezTo>
                  <a:cubicBezTo>
                    <a:pt x="15979" y="6413"/>
                    <a:pt x="16265" y="6487"/>
                    <a:pt x="16336" y="6444"/>
                  </a:cubicBezTo>
                  <a:close/>
                  <a:moveTo>
                    <a:pt x="15517" y="5083"/>
                  </a:moveTo>
                  <a:cubicBezTo>
                    <a:pt x="15572" y="5158"/>
                    <a:pt x="15592" y="5232"/>
                    <a:pt x="15623" y="5317"/>
                  </a:cubicBezTo>
                  <a:cubicBezTo>
                    <a:pt x="15654" y="5402"/>
                    <a:pt x="15772" y="5275"/>
                    <a:pt x="15819" y="5232"/>
                  </a:cubicBezTo>
                  <a:cubicBezTo>
                    <a:pt x="15866" y="5190"/>
                    <a:pt x="15870" y="5423"/>
                    <a:pt x="15944" y="5296"/>
                  </a:cubicBezTo>
                  <a:cubicBezTo>
                    <a:pt x="16019" y="5168"/>
                    <a:pt x="16093" y="5232"/>
                    <a:pt x="16179" y="5232"/>
                  </a:cubicBezTo>
                  <a:cubicBezTo>
                    <a:pt x="16265" y="5232"/>
                    <a:pt x="16163" y="4945"/>
                    <a:pt x="16167" y="4817"/>
                  </a:cubicBezTo>
                  <a:cubicBezTo>
                    <a:pt x="16171" y="4689"/>
                    <a:pt x="16269" y="4775"/>
                    <a:pt x="16238" y="4881"/>
                  </a:cubicBezTo>
                  <a:cubicBezTo>
                    <a:pt x="16206" y="4987"/>
                    <a:pt x="16285" y="5232"/>
                    <a:pt x="16410" y="5211"/>
                  </a:cubicBezTo>
                  <a:cubicBezTo>
                    <a:pt x="16535" y="5190"/>
                    <a:pt x="16441" y="4977"/>
                    <a:pt x="16504" y="4902"/>
                  </a:cubicBezTo>
                  <a:cubicBezTo>
                    <a:pt x="16567" y="4828"/>
                    <a:pt x="16559" y="4743"/>
                    <a:pt x="16469" y="4594"/>
                  </a:cubicBezTo>
                  <a:cubicBezTo>
                    <a:pt x="16379" y="4445"/>
                    <a:pt x="16261" y="4541"/>
                    <a:pt x="16183" y="4445"/>
                  </a:cubicBezTo>
                  <a:cubicBezTo>
                    <a:pt x="16099" y="4343"/>
                    <a:pt x="15999" y="4338"/>
                    <a:pt x="15995" y="4573"/>
                  </a:cubicBezTo>
                  <a:cubicBezTo>
                    <a:pt x="15991" y="4807"/>
                    <a:pt x="15827" y="4317"/>
                    <a:pt x="15741" y="4243"/>
                  </a:cubicBezTo>
                  <a:cubicBezTo>
                    <a:pt x="15654" y="4169"/>
                    <a:pt x="15388" y="4907"/>
                    <a:pt x="15517" y="5083"/>
                  </a:cubicBezTo>
                  <a:close/>
                  <a:moveTo>
                    <a:pt x="10468" y="2892"/>
                  </a:moveTo>
                  <a:cubicBezTo>
                    <a:pt x="10523" y="2977"/>
                    <a:pt x="10699" y="2786"/>
                    <a:pt x="10817" y="2797"/>
                  </a:cubicBezTo>
                  <a:cubicBezTo>
                    <a:pt x="10934" y="2807"/>
                    <a:pt x="11263" y="2552"/>
                    <a:pt x="11275" y="2382"/>
                  </a:cubicBezTo>
                  <a:cubicBezTo>
                    <a:pt x="11286" y="2212"/>
                    <a:pt x="11153" y="2222"/>
                    <a:pt x="11102" y="2073"/>
                  </a:cubicBezTo>
                  <a:cubicBezTo>
                    <a:pt x="11052" y="1924"/>
                    <a:pt x="10938" y="2052"/>
                    <a:pt x="10911" y="2180"/>
                  </a:cubicBezTo>
                  <a:cubicBezTo>
                    <a:pt x="10883" y="2307"/>
                    <a:pt x="10852" y="2190"/>
                    <a:pt x="10926" y="1988"/>
                  </a:cubicBezTo>
                  <a:cubicBezTo>
                    <a:pt x="11001" y="1786"/>
                    <a:pt x="10852" y="1627"/>
                    <a:pt x="10848" y="1754"/>
                  </a:cubicBezTo>
                  <a:cubicBezTo>
                    <a:pt x="10844" y="1882"/>
                    <a:pt x="10707" y="1776"/>
                    <a:pt x="10707" y="1893"/>
                  </a:cubicBezTo>
                  <a:cubicBezTo>
                    <a:pt x="10707" y="2009"/>
                    <a:pt x="10656" y="2063"/>
                    <a:pt x="10660" y="2180"/>
                  </a:cubicBezTo>
                  <a:cubicBezTo>
                    <a:pt x="10664" y="2297"/>
                    <a:pt x="10566" y="2116"/>
                    <a:pt x="10562" y="2382"/>
                  </a:cubicBezTo>
                  <a:cubicBezTo>
                    <a:pt x="10558" y="2648"/>
                    <a:pt x="10411" y="2803"/>
                    <a:pt x="10468" y="2892"/>
                  </a:cubicBezTo>
                  <a:close/>
                  <a:moveTo>
                    <a:pt x="21072" y="8050"/>
                  </a:moveTo>
                  <a:cubicBezTo>
                    <a:pt x="21150" y="8157"/>
                    <a:pt x="21197" y="7923"/>
                    <a:pt x="21259" y="8040"/>
                  </a:cubicBezTo>
                  <a:cubicBezTo>
                    <a:pt x="21322" y="8157"/>
                    <a:pt x="21475" y="7986"/>
                    <a:pt x="21537" y="7955"/>
                  </a:cubicBezTo>
                  <a:cubicBezTo>
                    <a:pt x="21600" y="7923"/>
                    <a:pt x="21569" y="7710"/>
                    <a:pt x="21393" y="7646"/>
                  </a:cubicBezTo>
                  <a:cubicBezTo>
                    <a:pt x="21216" y="7582"/>
                    <a:pt x="20987" y="7936"/>
                    <a:pt x="21072" y="8050"/>
                  </a:cubicBezTo>
                  <a:close/>
                  <a:moveTo>
                    <a:pt x="9552" y="340"/>
                  </a:moveTo>
                  <a:cubicBezTo>
                    <a:pt x="9568" y="180"/>
                    <a:pt x="9308" y="250"/>
                    <a:pt x="9376" y="404"/>
                  </a:cubicBezTo>
                  <a:cubicBezTo>
                    <a:pt x="9400" y="457"/>
                    <a:pt x="9537" y="499"/>
                    <a:pt x="9552" y="340"/>
                  </a:cubicBezTo>
                  <a:close/>
                  <a:moveTo>
                    <a:pt x="7905" y="6689"/>
                  </a:moveTo>
                  <a:cubicBezTo>
                    <a:pt x="7967" y="6774"/>
                    <a:pt x="8014" y="6742"/>
                    <a:pt x="8006" y="6572"/>
                  </a:cubicBezTo>
                  <a:cubicBezTo>
                    <a:pt x="7999" y="6402"/>
                    <a:pt x="7855" y="6622"/>
                    <a:pt x="7905" y="6689"/>
                  </a:cubicBezTo>
                  <a:close/>
                  <a:moveTo>
                    <a:pt x="9862" y="1393"/>
                  </a:moveTo>
                  <a:cubicBezTo>
                    <a:pt x="9862" y="1510"/>
                    <a:pt x="9736" y="1626"/>
                    <a:pt x="9772" y="1712"/>
                  </a:cubicBezTo>
                  <a:cubicBezTo>
                    <a:pt x="9803" y="1786"/>
                    <a:pt x="9830" y="1765"/>
                    <a:pt x="9869" y="1786"/>
                  </a:cubicBezTo>
                  <a:cubicBezTo>
                    <a:pt x="9909" y="1808"/>
                    <a:pt x="9928" y="2073"/>
                    <a:pt x="9999" y="2031"/>
                  </a:cubicBezTo>
                  <a:cubicBezTo>
                    <a:pt x="10069" y="1988"/>
                    <a:pt x="10261" y="2243"/>
                    <a:pt x="10374" y="2243"/>
                  </a:cubicBezTo>
                  <a:cubicBezTo>
                    <a:pt x="10488" y="2243"/>
                    <a:pt x="10500" y="1988"/>
                    <a:pt x="10464" y="1978"/>
                  </a:cubicBezTo>
                  <a:cubicBezTo>
                    <a:pt x="10429" y="1967"/>
                    <a:pt x="10461" y="1818"/>
                    <a:pt x="10523" y="1573"/>
                  </a:cubicBezTo>
                  <a:cubicBezTo>
                    <a:pt x="10586" y="1329"/>
                    <a:pt x="10327" y="1148"/>
                    <a:pt x="10327" y="1339"/>
                  </a:cubicBezTo>
                  <a:cubicBezTo>
                    <a:pt x="10327" y="1531"/>
                    <a:pt x="10253" y="1297"/>
                    <a:pt x="10230" y="1180"/>
                  </a:cubicBezTo>
                  <a:cubicBezTo>
                    <a:pt x="10206" y="1063"/>
                    <a:pt x="9862" y="1276"/>
                    <a:pt x="9862" y="1393"/>
                  </a:cubicBezTo>
                  <a:close/>
                  <a:moveTo>
                    <a:pt x="9654" y="1095"/>
                  </a:moveTo>
                  <a:cubicBezTo>
                    <a:pt x="9729" y="1180"/>
                    <a:pt x="9701" y="1233"/>
                    <a:pt x="9623" y="1233"/>
                  </a:cubicBezTo>
                  <a:cubicBezTo>
                    <a:pt x="9545" y="1233"/>
                    <a:pt x="9477" y="1305"/>
                    <a:pt x="9529" y="1361"/>
                  </a:cubicBezTo>
                  <a:cubicBezTo>
                    <a:pt x="9568" y="1404"/>
                    <a:pt x="9564" y="1520"/>
                    <a:pt x="9646" y="1573"/>
                  </a:cubicBezTo>
                  <a:cubicBezTo>
                    <a:pt x="9729" y="1627"/>
                    <a:pt x="9811" y="1446"/>
                    <a:pt x="9803" y="1318"/>
                  </a:cubicBezTo>
                  <a:cubicBezTo>
                    <a:pt x="9795" y="1191"/>
                    <a:pt x="10089" y="1074"/>
                    <a:pt x="10167" y="1020"/>
                  </a:cubicBezTo>
                  <a:cubicBezTo>
                    <a:pt x="10245" y="967"/>
                    <a:pt x="10116" y="744"/>
                    <a:pt x="10202" y="723"/>
                  </a:cubicBezTo>
                  <a:cubicBezTo>
                    <a:pt x="10288" y="702"/>
                    <a:pt x="10253" y="595"/>
                    <a:pt x="10147" y="553"/>
                  </a:cubicBezTo>
                  <a:cubicBezTo>
                    <a:pt x="10042" y="510"/>
                    <a:pt x="10085" y="265"/>
                    <a:pt x="10050" y="180"/>
                  </a:cubicBezTo>
                  <a:cubicBezTo>
                    <a:pt x="10014" y="95"/>
                    <a:pt x="9995" y="286"/>
                    <a:pt x="9858" y="361"/>
                  </a:cubicBezTo>
                  <a:cubicBezTo>
                    <a:pt x="9721" y="436"/>
                    <a:pt x="9654" y="531"/>
                    <a:pt x="9709" y="606"/>
                  </a:cubicBezTo>
                  <a:cubicBezTo>
                    <a:pt x="9764" y="680"/>
                    <a:pt x="9709" y="861"/>
                    <a:pt x="9650" y="850"/>
                  </a:cubicBezTo>
                  <a:cubicBezTo>
                    <a:pt x="9592" y="840"/>
                    <a:pt x="9580" y="1010"/>
                    <a:pt x="9654" y="1095"/>
                  </a:cubicBezTo>
                  <a:close/>
                  <a:moveTo>
                    <a:pt x="6762" y="6530"/>
                  </a:moveTo>
                  <a:cubicBezTo>
                    <a:pt x="6813" y="6551"/>
                    <a:pt x="6950" y="6476"/>
                    <a:pt x="6965" y="6402"/>
                  </a:cubicBezTo>
                  <a:cubicBezTo>
                    <a:pt x="6981" y="6327"/>
                    <a:pt x="6910" y="6242"/>
                    <a:pt x="6820" y="6242"/>
                  </a:cubicBezTo>
                  <a:cubicBezTo>
                    <a:pt x="6730" y="6242"/>
                    <a:pt x="6718" y="6511"/>
                    <a:pt x="6762" y="6530"/>
                  </a:cubicBezTo>
                  <a:close/>
                  <a:moveTo>
                    <a:pt x="6006" y="616"/>
                  </a:moveTo>
                  <a:cubicBezTo>
                    <a:pt x="6155" y="574"/>
                    <a:pt x="6151" y="350"/>
                    <a:pt x="6073" y="308"/>
                  </a:cubicBezTo>
                  <a:cubicBezTo>
                    <a:pt x="5995" y="265"/>
                    <a:pt x="5983" y="436"/>
                    <a:pt x="5944" y="425"/>
                  </a:cubicBezTo>
                  <a:cubicBezTo>
                    <a:pt x="5904" y="414"/>
                    <a:pt x="5757" y="492"/>
                    <a:pt x="5787" y="584"/>
                  </a:cubicBezTo>
                  <a:cubicBezTo>
                    <a:pt x="5822" y="691"/>
                    <a:pt x="5932" y="637"/>
                    <a:pt x="6006" y="616"/>
                  </a:cubicBezTo>
                  <a:close/>
                  <a:moveTo>
                    <a:pt x="343" y="16997"/>
                  </a:moveTo>
                  <a:cubicBezTo>
                    <a:pt x="325" y="17021"/>
                    <a:pt x="278" y="16973"/>
                    <a:pt x="263" y="16917"/>
                  </a:cubicBezTo>
                  <a:cubicBezTo>
                    <a:pt x="252" y="16872"/>
                    <a:pt x="215" y="16889"/>
                    <a:pt x="183" y="16898"/>
                  </a:cubicBezTo>
                  <a:cubicBezTo>
                    <a:pt x="190" y="16909"/>
                    <a:pt x="198" y="16925"/>
                    <a:pt x="204" y="16952"/>
                  </a:cubicBezTo>
                  <a:cubicBezTo>
                    <a:pt x="221" y="17037"/>
                    <a:pt x="133" y="17048"/>
                    <a:pt x="161" y="17149"/>
                  </a:cubicBezTo>
                  <a:cubicBezTo>
                    <a:pt x="188" y="17250"/>
                    <a:pt x="98" y="17255"/>
                    <a:pt x="98" y="17149"/>
                  </a:cubicBezTo>
                  <a:cubicBezTo>
                    <a:pt x="98" y="17042"/>
                    <a:pt x="4" y="17095"/>
                    <a:pt x="8" y="17164"/>
                  </a:cubicBezTo>
                  <a:cubicBezTo>
                    <a:pt x="9" y="17189"/>
                    <a:pt x="6" y="17220"/>
                    <a:pt x="0" y="17250"/>
                  </a:cubicBezTo>
                  <a:cubicBezTo>
                    <a:pt x="26" y="17274"/>
                    <a:pt x="55" y="17303"/>
                    <a:pt x="67" y="17316"/>
                  </a:cubicBezTo>
                  <a:cubicBezTo>
                    <a:pt x="85" y="17335"/>
                    <a:pt x="319" y="17402"/>
                    <a:pt x="411" y="17355"/>
                  </a:cubicBezTo>
                  <a:cubicBezTo>
                    <a:pt x="406" y="17309"/>
                    <a:pt x="416" y="17170"/>
                    <a:pt x="416" y="17117"/>
                  </a:cubicBezTo>
                  <a:cubicBezTo>
                    <a:pt x="416" y="17053"/>
                    <a:pt x="360" y="16973"/>
                    <a:pt x="343" y="16997"/>
                  </a:cubicBezTo>
                  <a:close/>
                </a:path>
              </a:pathLst>
            </a:custGeom>
            <a:solidFill>
              <a:srgbClr val="E5E7EB"/>
            </a:solidFill>
            <a:ln w="6350" cap="flat">
              <a:solidFill>
                <a:srgbClr val="A6AAA9"/>
              </a:solidFill>
              <a:prstDash val="solid"/>
              <a:round/>
            </a:ln>
            <a:effectLst/>
          </p:spPr>
          <p:txBody>
            <a:bodyPr wrap="square" lIns="19050" tIns="19050" rIns="19050" bIns="19050" numCol="1" anchor="ctr">
              <a:noAutofit/>
            </a:bodyPr>
            <a:lstStyle/>
            <a:p>
              <a:endParaRPr sz="2000"/>
            </a:p>
          </p:txBody>
        </p:sp>
        <p:sp>
          <p:nvSpPr>
            <p:cNvPr id="373" name="Shape 3402">
              <a:extLst>
                <a:ext uri="{FF2B5EF4-FFF2-40B4-BE49-F238E27FC236}">
                  <a16:creationId xmlns:a16="http://schemas.microsoft.com/office/drawing/2014/main" id="{D0E61EB2-FA16-47A8-86D9-774F1F6B053A}"/>
                </a:ext>
              </a:extLst>
            </p:cNvPr>
            <p:cNvSpPr/>
            <p:nvPr/>
          </p:nvSpPr>
          <p:spPr>
            <a:xfrm>
              <a:off x="10857493" y="6554340"/>
              <a:ext cx="1099292" cy="113483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229" extrusionOk="0">
                  <a:moveTo>
                    <a:pt x="19771" y="14001"/>
                  </a:moveTo>
                  <a:cubicBezTo>
                    <a:pt x="19196" y="13702"/>
                    <a:pt x="18961" y="9946"/>
                    <a:pt x="19248" y="9847"/>
                  </a:cubicBezTo>
                  <a:cubicBezTo>
                    <a:pt x="19286" y="9834"/>
                    <a:pt x="19322" y="9874"/>
                    <a:pt x="19358" y="9951"/>
                  </a:cubicBezTo>
                  <a:lnTo>
                    <a:pt x="19301" y="9101"/>
                  </a:lnTo>
                  <a:cubicBezTo>
                    <a:pt x="19301" y="9101"/>
                    <a:pt x="19267" y="9094"/>
                    <a:pt x="19223" y="9077"/>
                  </a:cubicBezTo>
                  <a:cubicBezTo>
                    <a:pt x="19131" y="9042"/>
                    <a:pt x="18987" y="8955"/>
                    <a:pt x="18987" y="8752"/>
                  </a:cubicBezTo>
                  <a:cubicBezTo>
                    <a:pt x="18987" y="8454"/>
                    <a:pt x="19248" y="8429"/>
                    <a:pt x="19248" y="8429"/>
                  </a:cubicBezTo>
                  <a:cubicBezTo>
                    <a:pt x="19248" y="8429"/>
                    <a:pt x="19196" y="7807"/>
                    <a:pt x="19484" y="7707"/>
                  </a:cubicBezTo>
                  <a:cubicBezTo>
                    <a:pt x="19541" y="7688"/>
                    <a:pt x="19587" y="7648"/>
                    <a:pt x="19627" y="7602"/>
                  </a:cubicBezTo>
                  <a:cubicBezTo>
                    <a:pt x="19788" y="7413"/>
                    <a:pt x="19823" y="7047"/>
                    <a:pt x="19823" y="6787"/>
                  </a:cubicBezTo>
                  <a:cubicBezTo>
                    <a:pt x="19823" y="6464"/>
                    <a:pt x="19902" y="6090"/>
                    <a:pt x="20032" y="5817"/>
                  </a:cubicBezTo>
                  <a:cubicBezTo>
                    <a:pt x="20163" y="5544"/>
                    <a:pt x="20110" y="5170"/>
                    <a:pt x="20320" y="5021"/>
                  </a:cubicBezTo>
                  <a:cubicBezTo>
                    <a:pt x="20529" y="4872"/>
                    <a:pt x="20503" y="4474"/>
                    <a:pt x="20764" y="4399"/>
                  </a:cubicBezTo>
                  <a:cubicBezTo>
                    <a:pt x="21025" y="4325"/>
                    <a:pt x="21234" y="4225"/>
                    <a:pt x="21260" y="4076"/>
                  </a:cubicBezTo>
                  <a:cubicBezTo>
                    <a:pt x="21287" y="3926"/>
                    <a:pt x="21600" y="3727"/>
                    <a:pt x="21600" y="3504"/>
                  </a:cubicBezTo>
                  <a:cubicBezTo>
                    <a:pt x="21600" y="3280"/>
                    <a:pt x="21208" y="3230"/>
                    <a:pt x="21208" y="2957"/>
                  </a:cubicBezTo>
                  <a:cubicBezTo>
                    <a:pt x="21208" y="2683"/>
                    <a:pt x="21313" y="1986"/>
                    <a:pt x="21313" y="1986"/>
                  </a:cubicBezTo>
                  <a:cubicBezTo>
                    <a:pt x="21313" y="1986"/>
                    <a:pt x="21323" y="1983"/>
                    <a:pt x="21330" y="1980"/>
                  </a:cubicBezTo>
                  <a:cubicBezTo>
                    <a:pt x="20767" y="1490"/>
                    <a:pt x="20117" y="981"/>
                    <a:pt x="19968" y="887"/>
                  </a:cubicBezTo>
                  <a:cubicBezTo>
                    <a:pt x="19751" y="749"/>
                    <a:pt x="19386" y="1027"/>
                    <a:pt x="19386" y="1027"/>
                  </a:cubicBezTo>
                  <a:cubicBezTo>
                    <a:pt x="19386" y="1027"/>
                    <a:pt x="19022" y="679"/>
                    <a:pt x="18731" y="957"/>
                  </a:cubicBezTo>
                  <a:cubicBezTo>
                    <a:pt x="18439" y="1234"/>
                    <a:pt x="18002" y="957"/>
                    <a:pt x="18002" y="957"/>
                  </a:cubicBezTo>
                  <a:cubicBezTo>
                    <a:pt x="18002" y="957"/>
                    <a:pt x="17638" y="749"/>
                    <a:pt x="17492" y="402"/>
                  </a:cubicBezTo>
                  <a:cubicBezTo>
                    <a:pt x="17433" y="261"/>
                    <a:pt x="17324" y="177"/>
                    <a:pt x="17187" y="108"/>
                  </a:cubicBezTo>
                  <a:lnTo>
                    <a:pt x="17205" y="154"/>
                  </a:lnTo>
                  <a:lnTo>
                    <a:pt x="16333" y="293"/>
                  </a:lnTo>
                  <a:cubicBezTo>
                    <a:pt x="16333" y="293"/>
                    <a:pt x="15244" y="-261"/>
                    <a:pt x="15026" y="154"/>
                  </a:cubicBezTo>
                  <a:cubicBezTo>
                    <a:pt x="14808" y="569"/>
                    <a:pt x="14590" y="293"/>
                    <a:pt x="14081" y="293"/>
                  </a:cubicBezTo>
                  <a:cubicBezTo>
                    <a:pt x="13573" y="293"/>
                    <a:pt x="13136" y="500"/>
                    <a:pt x="12846" y="638"/>
                  </a:cubicBezTo>
                  <a:cubicBezTo>
                    <a:pt x="12555" y="777"/>
                    <a:pt x="12120" y="500"/>
                    <a:pt x="11901" y="638"/>
                  </a:cubicBezTo>
                  <a:cubicBezTo>
                    <a:pt x="11684" y="777"/>
                    <a:pt x="11538" y="1399"/>
                    <a:pt x="11538" y="1399"/>
                  </a:cubicBezTo>
                  <a:lnTo>
                    <a:pt x="9286" y="984"/>
                  </a:lnTo>
                  <a:cubicBezTo>
                    <a:pt x="9286" y="984"/>
                    <a:pt x="8850" y="361"/>
                    <a:pt x="8341" y="361"/>
                  </a:cubicBezTo>
                  <a:cubicBezTo>
                    <a:pt x="7832" y="361"/>
                    <a:pt x="7106" y="1261"/>
                    <a:pt x="7106" y="1261"/>
                  </a:cubicBezTo>
                  <a:lnTo>
                    <a:pt x="7106" y="2013"/>
                  </a:lnTo>
                  <a:cubicBezTo>
                    <a:pt x="7193" y="2464"/>
                    <a:pt x="7082" y="2936"/>
                    <a:pt x="6931" y="3176"/>
                  </a:cubicBezTo>
                  <a:cubicBezTo>
                    <a:pt x="6712" y="3522"/>
                    <a:pt x="6493" y="3662"/>
                    <a:pt x="6493" y="4355"/>
                  </a:cubicBezTo>
                  <a:cubicBezTo>
                    <a:pt x="6493" y="5048"/>
                    <a:pt x="5619" y="6158"/>
                    <a:pt x="5619" y="6712"/>
                  </a:cubicBezTo>
                  <a:cubicBezTo>
                    <a:pt x="5619" y="7267"/>
                    <a:pt x="4600" y="7613"/>
                    <a:pt x="4600" y="7960"/>
                  </a:cubicBezTo>
                  <a:cubicBezTo>
                    <a:pt x="4600" y="8307"/>
                    <a:pt x="4527" y="9070"/>
                    <a:pt x="4527" y="9833"/>
                  </a:cubicBezTo>
                  <a:cubicBezTo>
                    <a:pt x="4527" y="10596"/>
                    <a:pt x="4090" y="9971"/>
                    <a:pt x="4090" y="10664"/>
                  </a:cubicBezTo>
                  <a:cubicBezTo>
                    <a:pt x="4090" y="11358"/>
                    <a:pt x="3725" y="10942"/>
                    <a:pt x="3362" y="11289"/>
                  </a:cubicBezTo>
                  <a:cubicBezTo>
                    <a:pt x="2998" y="11636"/>
                    <a:pt x="2852" y="11705"/>
                    <a:pt x="2852" y="11359"/>
                  </a:cubicBezTo>
                  <a:cubicBezTo>
                    <a:pt x="2852" y="11012"/>
                    <a:pt x="2342" y="10942"/>
                    <a:pt x="1905" y="11289"/>
                  </a:cubicBezTo>
                  <a:cubicBezTo>
                    <a:pt x="1468" y="11636"/>
                    <a:pt x="1322" y="11289"/>
                    <a:pt x="1104" y="11219"/>
                  </a:cubicBezTo>
                  <a:cubicBezTo>
                    <a:pt x="983" y="11182"/>
                    <a:pt x="484" y="11462"/>
                    <a:pt x="0" y="11777"/>
                  </a:cubicBezTo>
                  <a:cubicBezTo>
                    <a:pt x="218" y="12206"/>
                    <a:pt x="331" y="12635"/>
                    <a:pt x="419" y="13014"/>
                  </a:cubicBezTo>
                  <a:cubicBezTo>
                    <a:pt x="427" y="13050"/>
                    <a:pt x="438" y="13089"/>
                    <a:pt x="450" y="13127"/>
                  </a:cubicBezTo>
                  <a:cubicBezTo>
                    <a:pt x="706" y="12954"/>
                    <a:pt x="967" y="12802"/>
                    <a:pt x="1115" y="12782"/>
                  </a:cubicBezTo>
                  <a:cubicBezTo>
                    <a:pt x="1481" y="12732"/>
                    <a:pt x="4930" y="12782"/>
                    <a:pt x="4930" y="12782"/>
                  </a:cubicBezTo>
                  <a:cubicBezTo>
                    <a:pt x="4930" y="12782"/>
                    <a:pt x="5243" y="13279"/>
                    <a:pt x="5139" y="13728"/>
                  </a:cubicBezTo>
                  <a:cubicBezTo>
                    <a:pt x="5034" y="14175"/>
                    <a:pt x="5348" y="13976"/>
                    <a:pt x="5609" y="14573"/>
                  </a:cubicBezTo>
                  <a:cubicBezTo>
                    <a:pt x="5871" y="15170"/>
                    <a:pt x="6080" y="15419"/>
                    <a:pt x="6602" y="15270"/>
                  </a:cubicBezTo>
                  <a:cubicBezTo>
                    <a:pt x="7124" y="15120"/>
                    <a:pt x="7752" y="15021"/>
                    <a:pt x="7961" y="15071"/>
                  </a:cubicBezTo>
                  <a:cubicBezTo>
                    <a:pt x="8170" y="15120"/>
                    <a:pt x="8118" y="14225"/>
                    <a:pt x="8431" y="14076"/>
                  </a:cubicBezTo>
                  <a:cubicBezTo>
                    <a:pt x="8745" y="13926"/>
                    <a:pt x="9372" y="14076"/>
                    <a:pt x="9372" y="14076"/>
                  </a:cubicBezTo>
                  <a:cubicBezTo>
                    <a:pt x="9372" y="14076"/>
                    <a:pt x="9424" y="14324"/>
                    <a:pt x="9946" y="14324"/>
                  </a:cubicBezTo>
                  <a:cubicBezTo>
                    <a:pt x="10469" y="14324"/>
                    <a:pt x="10730" y="14125"/>
                    <a:pt x="10730" y="14474"/>
                  </a:cubicBezTo>
                  <a:cubicBezTo>
                    <a:pt x="10730" y="14822"/>
                    <a:pt x="10782" y="15219"/>
                    <a:pt x="10940" y="15369"/>
                  </a:cubicBezTo>
                  <a:cubicBezTo>
                    <a:pt x="11095" y="15518"/>
                    <a:pt x="10522" y="16762"/>
                    <a:pt x="10782" y="16961"/>
                  </a:cubicBezTo>
                  <a:cubicBezTo>
                    <a:pt x="11044" y="17160"/>
                    <a:pt x="11410" y="17608"/>
                    <a:pt x="11357" y="17856"/>
                  </a:cubicBezTo>
                  <a:cubicBezTo>
                    <a:pt x="11305" y="18105"/>
                    <a:pt x="11148" y="18702"/>
                    <a:pt x="11357" y="18752"/>
                  </a:cubicBezTo>
                  <a:cubicBezTo>
                    <a:pt x="11567" y="18802"/>
                    <a:pt x="11619" y="18454"/>
                    <a:pt x="11984" y="18454"/>
                  </a:cubicBezTo>
                  <a:cubicBezTo>
                    <a:pt x="12351" y="18454"/>
                    <a:pt x="12664" y="18503"/>
                    <a:pt x="13029" y="18354"/>
                  </a:cubicBezTo>
                  <a:cubicBezTo>
                    <a:pt x="13150" y="18306"/>
                    <a:pt x="13256" y="18323"/>
                    <a:pt x="13348" y="18365"/>
                  </a:cubicBezTo>
                  <a:cubicBezTo>
                    <a:pt x="13536" y="18453"/>
                    <a:pt x="13657" y="18652"/>
                    <a:pt x="13657" y="18652"/>
                  </a:cubicBezTo>
                  <a:cubicBezTo>
                    <a:pt x="13657" y="18652"/>
                    <a:pt x="13761" y="19001"/>
                    <a:pt x="13970" y="18902"/>
                  </a:cubicBezTo>
                  <a:cubicBezTo>
                    <a:pt x="14179" y="18802"/>
                    <a:pt x="14754" y="18652"/>
                    <a:pt x="14701" y="18851"/>
                  </a:cubicBezTo>
                  <a:cubicBezTo>
                    <a:pt x="14649" y="19051"/>
                    <a:pt x="14859" y="19499"/>
                    <a:pt x="15068" y="19399"/>
                  </a:cubicBezTo>
                  <a:cubicBezTo>
                    <a:pt x="15277" y="19299"/>
                    <a:pt x="15799" y="19698"/>
                    <a:pt x="16061" y="19698"/>
                  </a:cubicBezTo>
                  <a:cubicBezTo>
                    <a:pt x="16322" y="19698"/>
                    <a:pt x="16583" y="19698"/>
                    <a:pt x="16583" y="19548"/>
                  </a:cubicBezTo>
                  <a:cubicBezTo>
                    <a:pt x="16583" y="19399"/>
                    <a:pt x="16897" y="19151"/>
                    <a:pt x="17002" y="19349"/>
                  </a:cubicBezTo>
                  <a:cubicBezTo>
                    <a:pt x="17106" y="19548"/>
                    <a:pt x="17367" y="19996"/>
                    <a:pt x="17628" y="19996"/>
                  </a:cubicBezTo>
                  <a:cubicBezTo>
                    <a:pt x="17890" y="19996"/>
                    <a:pt x="18517" y="19996"/>
                    <a:pt x="18517" y="20195"/>
                  </a:cubicBezTo>
                  <a:cubicBezTo>
                    <a:pt x="18517" y="20395"/>
                    <a:pt x="18725" y="20942"/>
                    <a:pt x="18987" y="21140"/>
                  </a:cubicBezTo>
                  <a:cubicBezTo>
                    <a:pt x="19248" y="21339"/>
                    <a:pt x="19823" y="21140"/>
                    <a:pt x="19823" y="21140"/>
                  </a:cubicBezTo>
                  <a:cubicBezTo>
                    <a:pt x="19823" y="21140"/>
                    <a:pt x="20032" y="20991"/>
                    <a:pt x="20032" y="20643"/>
                  </a:cubicBezTo>
                  <a:cubicBezTo>
                    <a:pt x="20032" y="20294"/>
                    <a:pt x="20032" y="19847"/>
                    <a:pt x="19875" y="19847"/>
                  </a:cubicBezTo>
                  <a:cubicBezTo>
                    <a:pt x="19719" y="19847"/>
                    <a:pt x="19457" y="20195"/>
                    <a:pt x="19092" y="20095"/>
                  </a:cubicBezTo>
                  <a:cubicBezTo>
                    <a:pt x="18725" y="19996"/>
                    <a:pt x="18465" y="19299"/>
                    <a:pt x="18307" y="19199"/>
                  </a:cubicBezTo>
                  <a:cubicBezTo>
                    <a:pt x="18151" y="19100"/>
                    <a:pt x="18569" y="18454"/>
                    <a:pt x="18569" y="18155"/>
                  </a:cubicBezTo>
                  <a:cubicBezTo>
                    <a:pt x="18569" y="17856"/>
                    <a:pt x="18831" y="17011"/>
                    <a:pt x="18621" y="16911"/>
                  </a:cubicBezTo>
                  <a:cubicBezTo>
                    <a:pt x="18412" y="16812"/>
                    <a:pt x="18517" y="16514"/>
                    <a:pt x="18778" y="16315"/>
                  </a:cubicBezTo>
                  <a:cubicBezTo>
                    <a:pt x="19040" y="16115"/>
                    <a:pt x="18673" y="15568"/>
                    <a:pt x="19092" y="15568"/>
                  </a:cubicBezTo>
                  <a:cubicBezTo>
                    <a:pt x="19484" y="15568"/>
                    <a:pt x="20283" y="15608"/>
                    <a:pt x="20510" y="15368"/>
                  </a:cubicBezTo>
                  <a:cubicBezTo>
                    <a:pt x="20525" y="15352"/>
                    <a:pt x="20545" y="15338"/>
                    <a:pt x="20554" y="15319"/>
                  </a:cubicBezTo>
                  <a:cubicBezTo>
                    <a:pt x="20584" y="15264"/>
                    <a:pt x="20609" y="15206"/>
                    <a:pt x="20631" y="15147"/>
                  </a:cubicBezTo>
                  <a:cubicBezTo>
                    <a:pt x="20362" y="14728"/>
                    <a:pt x="20094" y="14169"/>
                    <a:pt x="19771" y="14001"/>
                  </a:cubicBezTo>
                  <a:close/>
                </a:path>
              </a:pathLst>
            </a:custGeom>
            <a:solidFill>
              <a:srgbClr val="E5E7EB"/>
            </a:solidFill>
            <a:ln w="6350" cap="flat">
              <a:solidFill>
                <a:srgbClr val="A6AAA9"/>
              </a:solidFill>
              <a:prstDash val="solid"/>
              <a:round/>
            </a:ln>
            <a:effectLst/>
          </p:spPr>
          <p:txBody>
            <a:bodyPr wrap="square" lIns="19050" tIns="19050" rIns="19050" bIns="19050" numCol="1" anchor="ctr">
              <a:noAutofit/>
            </a:bodyPr>
            <a:lstStyle/>
            <a:p>
              <a:endParaRPr sz="2000"/>
            </a:p>
          </p:txBody>
        </p:sp>
        <p:sp>
          <p:nvSpPr>
            <p:cNvPr id="374" name="Shape 3403">
              <a:extLst>
                <a:ext uri="{FF2B5EF4-FFF2-40B4-BE49-F238E27FC236}">
                  <a16:creationId xmlns:a16="http://schemas.microsoft.com/office/drawing/2014/main" id="{9DB24B2B-08A2-4E7C-A3D7-4FD9237ED860}"/>
                </a:ext>
              </a:extLst>
            </p:cNvPr>
            <p:cNvSpPr/>
            <p:nvPr/>
          </p:nvSpPr>
          <p:spPr>
            <a:xfrm>
              <a:off x="11833671" y="7012546"/>
              <a:ext cx="96517" cy="12644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537" y="10951"/>
                  </a:moveTo>
                  <a:cubicBezTo>
                    <a:pt x="2591" y="12763"/>
                    <a:pt x="3653" y="16907"/>
                    <a:pt x="4876" y="21600"/>
                  </a:cubicBezTo>
                  <a:cubicBezTo>
                    <a:pt x="7528" y="20297"/>
                    <a:pt x="9692" y="19297"/>
                    <a:pt x="10611" y="19014"/>
                  </a:cubicBezTo>
                  <a:cubicBezTo>
                    <a:pt x="14046" y="17967"/>
                    <a:pt x="21600" y="6956"/>
                    <a:pt x="21600" y="6956"/>
                  </a:cubicBezTo>
                  <a:lnTo>
                    <a:pt x="18169" y="5384"/>
                  </a:lnTo>
                  <a:cubicBezTo>
                    <a:pt x="18169" y="5384"/>
                    <a:pt x="18539" y="3091"/>
                    <a:pt x="17625" y="0"/>
                  </a:cubicBezTo>
                  <a:cubicBezTo>
                    <a:pt x="14551" y="279"/>
                    <a:pt x="11303" y="140"/>
                    <a:pt x="11303" y="140"/>
                  </a:cubicBezTo>
                  <a:cubicBezTo>
                    <a:pt x="11303" y="140"/>
                    <a:pt x="11986" y="4334"/>
                    <a:pt x="4432" y="3284"/>
                  </a:cubicBezTo>
                  <a:cubicBezTo>
                    <a:pt x="3226" y="3121"/>
                    <a:pt x="1681" y="3018"/>
                    <a:pt x="0" y="2968"/>
                  </a:cubicBezTo>
                  <a:cubicBezTo>
                    <a:pt x="501" y="3124"/>
                    <a:pt x="888" y="3181"/>
                    <a:pt x="888" y="3181"/>
                  </a:cubicBezTo>
                  <a:cubicBezTo>
                    <a:pt x="888" y="3181"/>
                    <a:pt x="1537" y="10951"/>
                    <a:pt x="1537" y="10951"/>
                  </a:cubicBezTo>
                  <a:close/>
                </a:path>
              </a:pathLst>
            </a:custGeom>
            <a:solidFill>
              <a:srgbClr val="E5E7EB"/>
            </a:solidFill>
            <a:ln w="6350" cap="flat">
              <a:solidFill>
                <a:srgbClr val="A6AAA9"/>
              </a:solidFill>
              <a:prstDash val="solid"/>
              <a:round/>
            </a:ln>
            <a:effectLst/>
          </p:spPr>
          <p:txBody>
            <a:bodyPr wrap="square" lIns="19050" tIns="19050" rIns="19050" bIns="19050" numCol="1" anchor="ctr">
              <a:noAutofit/>
            </a:bodyPr>
            <a:lstStyle/>
            <a:p>
              <a:endParaRPr sz="2000"/>
            </a:p>
          </p:txBody>
        </p:sp>
        <p:sp>
          <p:nvSpPr>
            <p:cNvPr id="375" name="Shape 3404">
              <a:extLst>
                <a:ext uri="{FF2B5EF4-FFF2-40B4-BE49-F238E27FC236}">
                  <a16:creationId xmlns:a16="http://schemas.microsoft.com/office/drawing/2014/main" id="{F7E3DFD5-3B9F-43AB-BE1C-F39181BB2D49}"/>
                </a:ext>
              </a:extLst>
            </p:cNvPr>
            <p:cNvSpPr/>
            <p:nvPr/>
          </p:nvSpPr>
          <p:spPr>
            <a:xfrm>
              <a:off x="11913358" y="7510596"/>
              <a:ext cx="634249" cy="102750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05" h="21600" extrusionOk="0">
                  <a:moveTo>
                    <a:pt x="21391" y="5527"/>
                  </a:moveTo>
                  <a:cubicBezTo>
                    <a:pt x="21182" y="5191"/>
                    <a:pt x="20762" y="3681"/>
                    <a:pt x="20881" y="3067"/>
                  </a:cubicBezTo>
                  <a:cubicBezTo>
                    <a:pt x="21001" y="2452"/>
                    <a:pt x="20702" y="830"/>
                    <a:pt x="20702" y="48"/>
                  </a:cubicBezTo>
                  <a:cubicBezTo>
                    <a:pt x="20702" y="30"/>
                    <a:pt x="20697" y="16"/>
                    <a:pt x="20697" y="0"/>
                  </a:cubicBezTo>
                  <a:cubicBezTo>
                    <a:pt x="19706" y="280"/>
                    <a:pt x="18642" y="602"/>
                    <a:pt x="18549" y="718"/>
                  </a:cubicBezTo>
                  <a:cubicBezTo>
                    <a:pt x="18369" y="942"/>
                    <a:pt x="17592" y="682"/>
                    <a:pt x="17112" y="942"/>
                  </a:cubicBezTo>
                  <a:cubicBezTo>
                    <a:pt x="16633" y="1203"/>
                    <a:pt x="16335" y="980"/>
                    <a:pt x="15916" y="905"/>
                  </a:cubicBezTo>
                  <a:cubicBezTo>
                    <a:pt x="15498" y="831"/>
                    <a:pt x="15317" y="1166"/>
                    <a:pt x="15259" y="1389"/>
                  </a:cubicBezTo>
                  <a:cubicBezTo>
                    <a:pt x="15198" y="1613"/>
                    <a:pt x="14361" y="1501"/>
                    <a:pt x="14061" y="1464"/>
                  </a:cubicBezTo>
                  <a:cubicBezTo>
                    <a:pt x="13760" y="1427"/>
                    <a:pt x="12805" y="1613"/>
                    <a:pt x="12326" y="1613"/>
                  </a:cubicBezTo>
                  <a:cubicBezTo>
                    <a:pt x="11847" y="1613"/>
                    <a:pt x="12206" y="1353"/>
                    <a:pt x="11668" y="1241"/>
                  </a:cubicBezTo>
                  <a:cubicBezTo>
                    <a:pt x="11130" y="1129"/>
                    <a:pt x="10770" y="1389"/>
                    <a:pt x="10470" y="1389"/>
                  </a:cubicBezTo>
                  <a:cubicBezTo>
                    <a:pt x="10289" y="1389"/>
                    <a:pt x="9731" y="1348"/>
                    <a:pt x="9322" y="1316"/>
                  </a:cubicBezTo>
                  <a:cubicBezTo>
                    <a:pt x="9315" y="1488"/>
                    <a:pt x="9283" y="1640"/>
                    <a:pt x="9214" y="1753"/>
                  </a:cubicBezTo>
                  <a:cubicBezTo>
                    <a:pt x="8826" y="2384"/>
                    <a:pt x="10023" y="3814"/>
                    <a:pt x="10082" y="4419"/>
                  </a:cubicBezTo>
                  <a:cubicBezTo>
                    <a:pt x="10525" y="4658"/>
                    <a:pt x="11037" y="4948"/>
                    <a:pt x="11308" y="5155"/>
                  </a:cubicBezTo>
                  <a:cubicBezTo>
                    <a:pt x="11847" y="5565"/>
                    <a:pt x="11308" y="5527"/>
                    <a:pt x="11367" y="6422"/>
                  </a:cubicBezTo>
                  <a:cubicBezTo>
                    <a:pt x="11428" y="7315"/>
                    <a:pt x="10770" y="6944"/>
                    <a:pt x="10231" y="7241"/>
                  </a:cubicBezTo>
                  <a:cubicBezTo>
                    <a:pt x="9694" y="7539"/>
                    <a:pt x="10171" y="8210"/>
                    <a:pt x="10052" y="8397"/>
                  </a:cubicBezTo>
                  <a:cubicBezTo>
                    <a:pt x="9932" y="8583"/>
                    <a:pt x="8316" y="7092"/>
                    <a:pt x="8197" y="6868"/>
                  </a:cubicBezTo>
                  <a:cubicBezTo>
                    <a:pt x="8077" y="6645"/>
                    <a:pt x="8796" y="5750"/>
                    <a:pt x="8616" y="5229"/>
                  </a:cubicBezTo>
                  <a:cubicBezTo>
                    <a:pt x="8436" y="4707"/>
                    <a:pt x="7360" y="5042"/>
                    <a:pt x="7001" y="5079"/>
                  </a:cubicBezTo>
                  <a:cubicBezTo>
                    <a:pt x="6641" y="5117"/>
                    <a:pt x="5803" y="4483"/>
                    <a:pt x="5623" y="4483"/>
                  </a:cubicBezTo>
                  <a:cubicBezTo>
                    <a:pt x="5444" y="4483"/>
                    <a:pt x="0" y="5750"/>
                    <a:pt x="0" y="5750"/>
                  </a:cubicBezTo>
                  <a:lnTo>
                    <a:pt x="418" y="6682"/>
                  </a:lnTo>
                  <a:lnTo>
                    <a:pt x="299" y="6684"/>
                  </a:lnTo>
                  <a:lnTo>
                    <a:pt x="597" y="7092"/>
                  </a:lnTo>
                  <a:cubicBezTo>
                    <a:pt x="597" y="7092"/>
                    <a:pt x="2392" y="7148"/>
                    <a:pt x="3200" y="7483"/>
                  </a:cubicBezTo>
                  <a:cubicBezTo>
                    <a:pt x="4007" y="7819"/>
                    <a:pt x="5264" y="7875"/>
                    <a:pt x="5534" y="7987"/>
                  </a:cubicBezTo>
                  <a:cubicBezTo>
                    <a:pt x="5803" y="8098"/>
                    <a:pt x="5534" y="9329"/>
                    <a:pt x="5623" y="9944"/>
                  </a:cubicBezTo>
                  <a:cubicBezTo>
                    <a:pt x="5714" y="10559"/>
                    <a:pt x="4547" y="10726"/>
                    <a:pt x="5085" y="11061"/>
                  </a:cubicBezTo>
                  <a:cubicBezTo>
                    <a:pt x="5623" y="11397"/>
                    <a:pt x="5354" y="11957"/>
                    <a:pt x="5714" y="12012"/>
                  </a:cubicBezTo>
                  <a:cubicBezTo>
                    <a:pt x="6072" y="12068"/>
                    <a:pt x="5085" y="12794"/>
                    <a:pt x="4635" y="12963"/>
                  </a:cubicBezTo>
                  <a:cubicBezTo>
                    <a:pt x="4187" y="13130"/>
                    <a:pt x="4635" y="13745"/>
                    <a:pt x="4098" y="14192"/>
                  </a:cubicBezTo>
                  <a:cubicBezTo>
                    <a:pt x="3752" y="14479"/>
                    <a:pt x="2747" y="15040"/>
                    <a:pt x="2044" y="15466"/>
                  </a:cubicBezTo>
                  <a:cubicBezTo>
                    <a:pt x="2079" y="15477"/>
                    <a:pt x="2109" y="15490"/>
                    <a:pt x="2123" y="15506"/>
                  </a:cubicBezTo>
                  <a:cubicBezTo>
                    <a:pt x="2303" y="15702"/>
                    <a:pt x="2840" y="17659"/>
                    <a:pt x="3379" y="17854"/>
                  </a:cubicBezTo>
                  <a:cubicBezTo>
                    <a:pt x="3918" y="18050"/>
                    <a:pt x="3604" y="19979"/>
                    <a:pt x="3559" y="20147"/>
                  </a:cubicBezTo>
                  <a:cubicBezTo>
                    <a:pt x="3514" y="20315"/>
                    <a:pt x="3784" y="21600"/>
                    <a:pt x="3784" y="21600"/>
                  </a:cubicBezTo>
                  <a:cubicBezTo>
                    <a:pt x="3784" y="21600"/>
                    <a:pt x="4584" y="21524"/>
                    <a:pt x="5292" y="21529"/>
                  </a:cubicBezTo>
                  <a:cubicBezTo>
                    <a:pt x="5339" y="21274"/>
                    <a:pt x="5369" y="21052"/>
                    <a:pt x="5385" y="20901"/>
                  </a:cubicBezTo>
                  <a:cubicBezTo>
                    <a:pt x="5444" y="20306"/>
                    <a:pt x="4786" y="20790"/>
                    <a:pt x="4577" y="20417"/>
                  </a:cubicBezTo>
                  <a:cubicBezTo>
                    <a:pt x="4367" y="20045"/>
                    <a:pt x="6042" y="19355"/>
                    <a:pt x="7747" y="18964"/>
                  </a:cubicBezTo>
                  <a:cubicBezTo>
                    <a:pt x="9453" y="18573"/>
                    <a:pt x="10111" y="18349"/>
                    <a:pt x="10291" y="17976"/>
                  </a:cubicBezTo>
                  <a:cubicBezTo>
                    <a:pt x="10470" y="17603"/>
                    <a:pt x="10262" y="16560"/>
                    <a:pt x="10501" y="16149"/>
                  </a:cubicBezTo>
                  <a:cubicBezTo>
                    <a:pt x="10740" y="15739"/>
                    <a:pt x="10351" y="15498"/>
                    <a:pt x="10143" y="14566"/>
                  </a:cubicBezTo>
                  <a:cubicBezTo>
                    <a:pt x="9932" y="13633"/>
                    <a:pt x="9392" y="13484"/>
                    <a:pt x="9155" y="12963"/>
                  </a:cubicBezTo>
                  <a:cubicBezTo>
                    <a:pt x="8915" y="12441"/>
                    <a:pt x="8975" y="12031"/>
                    <a:pt x="9483" y="12012"/>
                  </a:cubicBezTo>
                  <a:cubicBezTo>
                    <a:pt x="9991" y="11993"/>
                    <a:pt x="9991" y="11844"/>
                    <a:pt x="10411" y="11341"/>
                  </a:cubicBezTo>
                  <a:cubicBezTo>
                    <a:pt x="10830" y="10838"/>
                    <a:pt x="11308" y="11043"/>
                    <a:pt x="12117" y="10670"/>
                  </a:cubicBezTo>
                  <a:cubicBezTo>
                    <a:pt x="12924" y="10298"/>
                    <a:pt x="12954" y="9832"/>
                    <a:pt x="14240" y="9217"/>
                  </a:cubicBezTo>
                  <a:cubicBezTo>
                    <a:pt x="15525" y="8602"/>
                    <a:pt x="16932" y="8621"/>
                    <a:pt x="18189" y="8154"/>
                  </a:cubicBezTo>
                  <a:cubicBezTo>
                    <a:pt x="19446" y="7688"/>
                    <a:pt x="21600" y="5862"/>
                    <a:pt x="21391" y="5527"/>
                  </a:cubicBezTo>
                  <a:close/>
                </a:path>
              </a:pathLst>
            </a:custGeom>
            <a:solidFill>
              <a:srgbClr val="E5E7EB"/>
            </a:solidFill>
            <a:ln w="6350" cap="flat">
              <a:solidFill>
                <a:srgbClr val="A6AAA9"/>
              </a:solidFill>
              <a:prstDash val="solid"/>
              <a:round/>
            </a:ln>
            <a:effectLst/>
          </p:spPr>
          <p:txBody>
            <a:bodyPr wrap="square" lIns="19050" tIns="19050" rIns="19050" bIns="19050" numCol="1" anchor="ctr">
              <a:noAutofit/>
            </a:bodyPr>
            <a:lstStyle/>
            <a:p>
              <a:endParaRPr sz="2000"/>
            </a:p>
          </p:txBody>
        </p:sp>
        <p:sp>
          <p:nvSpPr>
            <p:cNvPr id="376" name="Shape 3405">
              <a:extLst>
                <a:ext uri="{FF2B5EF4-FFF2-40B4-BE49-F238E27FC236}">
                  <a16:creationId xmlns:a16="http://schemas.microsoft.com/office/drawing/2014/main" id="{E06D9BC3-3A8C-4C14-87BF-5D0340F3E80E}"/>
                </a:ext>
              </a:extLst>
            </p:cNvPr>
            <p:cNvSpPr/>
            <p:nvPr/>
          </p:nvSpPr>
          <p:spPr>
            <a:xfrm>
              <a:off x="11873515" y="6932858"/>
              <a:ext cx="652214" cy="66098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0196" y="17313"/>
                  </a:moveTo>
                  <a:cubicBezTo>
                    <a:pt x="20137" y="16125"/>
                    <a:pt x="19433" y="16125"/>
                    <a:pt x="19462" y="15314"/>
                  </a:cubicBezTo>
                  <a:cubicBezTo>
                    <a:pt x="19492" y="14504"/>
                    <a:pt x="19551" y="13778"/>
                    <a:pt x="19257" y="13692"/>
                  </a:cubicBezTo>
                  <a:cubicBezTo>
                    <a:pt x="18963" y="13604"/>
                    <a:pt x="19139" y="12909"/>
                    <a:pt x="19608" y="12214"/>
                  </a:cubicBezTo>
                  <a:cubicBezTo>
                    <a:pt x="20079" y="11519"/>
                    <a:pt x="18758" y="11431"/>
                    <a:pt x="18552" y="10563"/>
                  </a:cubicBezTo>
                  <a:cubicBezTo>
                    <a:pt x="18465" y="10193"/>
                    <a:pt x="18884" y="8945"/>
                    <a:pt x="19427" y="7584"/>
                  </a:cubicBezTo>
                  <a:cubicBezTo>
                    <a:pt x="17781" y="6466"/>
                    <a:pt x="16095" y="5249"/>
                    <a:pt x="16095" y="5249"/>
                  </a:cubicBezTo>
                  <a:lnTo>
                    <a:pt x="16195" y="4044"/>
                  </a:lnTo>
                  <a:lnTo>
                    <a:pt x="8692" y="114"/>
                  </a:lnTo>
                  <a:cubicBezTo>
                    <a:pt x="8643" y="1017"/>
                    <a:pt x="8267" y="1715"/>
                    <a:pt x="7733" y="1959"/>
                  </a:cubicBezTo>
                  <a:cubicBezTo>
                    <a:pt x="7160" y="2219"/>
                    <a:pt x="8526" y="3045"/>
                    <a:pt x="7865" y="3175"/>
                  </a:cubicBezTo>
                  <a:cubicBezTo>
                    <a:pt x="7205" y="3306"/>
                    <a:pt x="5707" y="2567"/>
                    <a:pt x="4650" y="3001"/>
                  </a:cubicBezTo>
                  <a:cubicBezTo>
                    <a:pt x="3940" y="3293"/>
                    <a:pt x="4087" y="1540"/>
                    <a:pt x="4640" y="0"/>
                  </a:cubicBezTo>
                  <a:lnTo>
                    <a:pt x="2983" y="134"/>
                  </a:lnTo>
                  <a:cubicBezTo>
                    <a:pt x="2983" y="134"/>
                    <a:pt x="2534" y="245"/>
                    <a:pt x="2048" y="379"/>
                  </a:cubicBezTo>
                  <a:lnTo>
                    <a:pt x="2374" y="1237"/>
                  </a:lnTo>
                  <a:cubicBezTo>
                    <a:pt x="2374" y="1237"/>
                    <a:pt x="2781" y="2038"/>
                    <a:pt x="2678" y="2539"/>
                  </a:cubicBezTo>
                  <a:cubicBezTo>
                    <a:pt x="2632" y="2768"/>
                    <a:pt x="2268" y="2869"/>
                    <a:pt x="1887" y="2914"/>
                  </a:cubicBezTo>
                  <a:cubicBezTo>
                    <a:pt x="2022" y="3506"/>
                    <a:pt x="1967" y="3944"/>
                    <a:pt x="1967" y="3944"/>
                  </a:cubicBezTo>
                  <a:lnTo>
                    <a:pt x="2475" y="4245"/>
                  </a:lnTo>
                  <a:cubicBezTo>
                    <a:pt x="2475" y="4245"/>
                    <a:pt x="1357" y="6351"/>
                    <a:pt x="849" y="6552"/>
                  </a:cubicBezTo>
                  <a:cubicBezTo>
                    <a:pt x="713" y="6606"/>
                    <a:pt x="392" y="6797"/>
                    <a:pt x="0" y="7046"/>
                  </a:cubicBezTo>
                  <a:cubicBezTo>
                    <a:pt x="299" y="8526"/>
                    <a:pt x="666" y="10285"/>
                    <a:pt x="1215" y="10780"/>
                  </a:cubicBezTo>
                  <a:cubicBezTo>
                    <a:pt x="2228" y="11692"/>
                    <a:pt x="2053" y="12735"/>
                    <a:pt x="2272" y="13344"/>
                  </a:cubicBezTo>
                  <a:cubicBezTo>
                    <a:pt x="2492" y="13952"/>
                    <a:pt x="3373" y="14648"/>
                    <a:pt x="2757" y="14908"/>
                  </a:cubicBezTo>
                  <a:cubicBezTo>
                    <a:pt x="2359" y="15076"/>
                    <a:pt x="2005" y="14656"/>
                    <a:pt x="1651" y="14085"/>
                  </a:cubicBezTo>
                  <a:cubicBezTo>
                    <a:pt x="1615" y="14188"/>
                    <a:pt x="1573" y="14290"/>
                    <a:pt x="1523" y="14386"/>
                  </a:cubicBezTo>
                  <a:cubicBezTo>
                    <a:pt x="1506" y="14420"/>
                    <a:pt x="1474" y="14443"/>
                    <a:pt x="1448" y="14471"/>
                  </a:cubicBezTo>
                  <a:cubicBezTo>
                    <a:pt x="1987" y="14863"/>
                    <a:pt x="2616" y="15277"/>
                    <a:pt x="2882" y="15277"/>
                  </a:cubicBezTo>
                  <a:cubicBezTo>
                    <a:pt x="3390" y="15277"/>
                    <a:pt x="4204" y="15879"/>
                    <a:pt x="4711" y="15979"/>
                  </a:cubicBezTo>
                  <a:cubicBezTo>
                    <a:pt x="5220" y="16078"/>
                    <a:pt x="7033" y="16793"/>
                    <a:pt x="7252" y="17082"/>
                  </a:cubicBezTo>
                  <a:cubicBezTo>
                    <a:pt x="7291" y="17132"/>
                    <a:pt x="7335" y="17199"/>
                    <a:pt x="7381" y="17275"/>
                  </a:cubicBezTo>
                  <a:cubicBezTo>
                    <a:pt x="7813" y="17254"/>
                    <a:pt x="8382" y="17238"/>
                    <a:pt x="8719" y="17279"/>
                  </a:cubicBezTo>
                  <a:cubicBezTo>
                    <a:pt x="8791" y="17214"/>
                    <a:pt x="8881" y="17167"/>
                    <a:pt x="9010" y="17167"/>
                  </a:cubicBezTo>
                  <a:cubicBezTo>
                    <a:pt x="9681" y="17167"/>
                    <a:pt x="10473" y="19677"/>
                    <a:pt x="10438" y="21138"/>
                  </a:cubicBezTo>
                  <a:cubicBezTo>
                    <a:pt x="10839" y="21189"/>
                    <a:pt x="11387" y="21252"/>
                    <a:pt x="11564" y="21252"/>
                  </a:cubicBezTo>
                  <a:cubicBezTo>
                    <a:pt x="11859" y="21252"/>
                    <a:pt x="12212" y="20848"/>
                    <a:pt x="12740" y="21022"/>
                  </a:cubicBezTo>
                  <a:cubicBezTo>
                    <a:pt x="13268" y="21195"/>
                    <a:pt x="12916" y="21600"/>
                    <a:pt x="13386" y="21600"/>
                  </a:cubicBezTo>
                  <a:cubicBezTo>
                    <a:pt x="13855" y="21600"/>
                    <a:pt x="14793" y="21311"/>
                    <a:pt x="15088" y="21369"/>
                  </a:cubicBezTo>
                  <a:cubicBezTo>
                    <a:pt x="15382" y="21426"/>
                    <a:pt x="16204" y="21600"/>
                    <a:pt x="16264" y="21252"/>
                  </a:cubicBezTo>
                  <a:cubicBezTo>
                    <a:pt x="16320" y="20905"/>
                    <a:pt x="16499" y="20384"/>
                    <a:pt x="16909" y="20499"/>
                  </a:cubicBezTo>
                  <a:cubicBezTo>
                    <a:pt x="17320" y="20616"/>
                    <a:pt x="17612" y="20963"/>
                    <a:pt x="18082" y="20557"/>
                  </a:cubicBezTo>
                  <a:cubicBezTo>
                    <a:pt x="18553" y="20152"/>
                    <a:pt x="19316" y="20557"/>
                    <a:pt x="19492" y="20209"/>
                  </a:cubicBezTo>
                  <a:cubicBezTo>
                    <a:pt x="19584" y="20028"/>
                    <a:pt x="20628" y="19528"/>
                    <a:pt x="21600" y="19093"/>
                  </a:cubicBezTo>
                  <a:cubicBezTo>
                    <a:pt x="21544" y="17978"/>
                    <a:pt x="20253" y="18474"/>
                    <a:pt x="20196" y="17313"/>
                  </a:cubicBezTo>
                  <a:close/>
                </a:path>
              </a:pathLst>
            </a:custGeom>
            <a:solidFill>
              <a:srgbClr val="E5E7EB"/>
            </a:solidFill>
            <a:ln w="6350" cap="flat">
              <a:solidFill>
                <a:srgbClr val="A6AAA9"/>
              </a:solidFill>
              <a:prstDash val="solid"/>
              <a:round/>
            </a:ln>
            <a:effectLst/>
          </p:spPr>
          <p:txBody>
            <a:bodyPr wrap="square" lIns="19050" tIns="19050" rIns="19050" bIns="19050" numCol="1" anchor="ctr">
              <a:noAutofit/>
            </a:bodyPr>
            <a:lstStyle/>
            <a:p>
              <a:endParaRPr sz="2000"/>
            </a:p>
          </p:txBody>
        </p:sp>
        <p:sp>
          <p:nvSpPr>
            <p:cNvPr id="377" name="Shape 3406">
              <a:extLst>
                <a:ext uri="{FF2B5EF4-FFF2-40B4-BE49-F238E27FC236}">
                  <a16:creationId xmlns:a16="http://schemas.microsoft.com/office/drawing/2014/main" id="{BA340732-D683-4929-BB5D-30881084C6E2}"/>
                </a:ext>
              </a:extLst>
            </p:cNvPr>
            <p:cNvSpPr/>
            <p:nvPr/>
          </p:nvSpPr>
          <p:spPr>
            <a:xfrm>
              <a:off x="12052812" y="7450830"/>
              <a:ext cx="187644" cy="45647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369" h="21202" extrusionOk="0">
                  <a:moveTo>
                    <a:pt x="19591" y="14004"/>
                  </a:moveTo>
                  <a:cubicBezTo>
                    <a:pt x="18719" y="13546"/>
                    <a:pt x="17072" y="12906"/>
                    <a:pt x="15646" y="12378"/>
                  </a:cubicBezTo>
                  <a:cubicBezTo>
                    <a:pt x="15678" y="12580"/>
                    <a:pt x="15625" y="12744"/>
                    <a:pt x="15450" y="12849"/>
                  </a:cubicBezTo>
                  <a:cubicBezTo>
                    <a:pt x="13758" y="13897"/>
                    <a:pt x="8956" y="10626"/>
                    <a:pt x="8381" y="8587"/>
                  </a:cubicBezTo>
                  <a:cubicBezTo>
                    <a:pt x="7799" y="6548"/>
                    <a:pt x="11123" y="5559"/>
                    <a:pt x="9102" y="3645"/>
                  </a:cubicBezTo>
                  <a:cubicBezTo>
                    <a:pt x="7414" y="2045"/>
                    <a:pt x="6360" y="504"/>
                    <a:pt x="7568" y="36"/>
                  </a:cubicBezTo>
                  <a:cubicBezTo>
                    <a:pt x="6464" y="-22"/>
                    <a:pt x="4599" y="1"/>
                    <a:pt x="3184" y="30"/>
                  </a:cubicBezTo>
                  <a:cubicBezTo>
                    <a:pt x="4234" y="776"/>
                    <a:pt x="5761" y="2252"/>
                    <a:pt x="5761" y="2751"/>
                  </a:cubicBezTo>
                  <a:cubicBezTo>
                    <a:pt x="5761" y="3319"/>
                    <a:pt x="4094" y="2608"/>
                    <a:pt x="3427" y="3319"/>
                  </a:cubicBezTo>
                  <a:cubicBezTo>
                    <a:pt x="2762" y="4034"/>
                    <a:pt x="2430" y="7311"/>
                    <a:pt x="3759" y="7880"/>
                  </a:cubicBezTo>
                  <a:cubicBezTo>
                    <a:pt x="5093" y="8452"/>
                    <a:pt x="1093" y="8024"/>
                    <a:pt x="1093" y="8595"/>
                  </a:cubicBezTo>
                  <a:cubicBezTo>
                    <a:pt x="1093" y="9164"/>
                    <a:pt x="764" y="11160"/>
                    <a:pt x="97" y="11303"/>
                  </a:cubicBezTo>
                  <a:cubicBezTo>
                    <a:pt x="-275" y="11382"/>
                    <a:pt x="496" y="11869"/>
                    <a:pt x="1248" y="12526"/>
                  </a:cubicBezTo>
                  <a:cubicBezTo>
                    <a:pt x="1258" y="12526"/>
                    <a:pt x="1303" y="12520"/>
                    <a:pt x="1305" y="12520"/>
                  </a:cubicBezTo>
                  <a:cubicBezTo>
                    <a:pt x="1883" y="12520"/>
                    <a:pt x="4580" y="13920"/>
                    <a:pt x="5737" y="13836"/>
                  </a:cubicBezTo>
                  <a:cubicBezTo>
                    <a:pt x="6893" y="13755"/>
                    <a:pt x="10354" y="13015"/>
                    <a:pt x="10933" y="14167"/>
                  </a:cubicBezTo>
                  <a:cubicBezTo>
                    <a:pt x="11511" y="15318"/>
                    <a:pt x="9199" y="17296"/>
                    <a:pt x="9583" y="17789"/>
                  </a:cubicBezTo>
                  <a:cubicBezTo>
                    <a:pt x="9967" y="18284"/>
                    <a:pt x="15165" y="21578"/>
                    <a:pt x="15551" y="21167"/>
                  </a:cubicBezTo>
                  <a:cubicBezTo>
                    <a:pt x="15933" y="20755"/>
                    <a:pt x="14398" y="19272"/>
                    <a:pt x="16128" y="18613"/>
                  </a:cubicBezTo>
                  <a:cubicBezTo>
                    <a:pt x="17862" y="17957"/>
                    <a:pt x="19978" y="18778"/>
                    <a:pt x="19781" y="16803"/>
                  </a:cubicBezTo>
                  <a:cubicBezTo>
                    <a:pt x="19591" y="14825"/>
                    <a:pt x="21325" y="14909"/>
                    <a:pt x="19591" y="14004"/>
                  </a:cubicBezTo>
                  <a:close/>
                </a:path>
              </a:pathLst>
            </a:custGeom>
            <a:solidFill>
              <a:srgbClr val="E5E7EB"/>
            </a:solidFill>
            <a:ln w="6350" cap="flat">
              <a:solidFill>
                <a:srgbClr val="A6AAA9"/>
              </a:solidFill>
              <a:prstDash val="solid"/>
              <a:round/>
            </a:ln>
            <a:effectLst/>
          </p:spPr>
          <p:txBody>
            <a:bodyPr wrap="square" lIns="19050" tIns="19050" rIns="19050" bIns="19050" numCol="1" anchor="ctr">
              <a:noAutofit/>
            </a:bodyPr>
            <a:lstStyle/>
            <a:p>
              <a:endParaRPr sz="2000"/>
            </a:p>
          </p:txBody>
        </p:sp>
        <p:sp>
          <p:nvSpPr>
            <p:cNvPr id="378" name="Shape 3407">
              <a:extLst>
                <a:ext uri="{FF2B5EF4-FFF2-40B4-BE49-F238E27FC236}">
                  <a16:creationId xmlns:a16="http://schemas.microsoft.com/office/drawing/2014/main" id="{ACEB95B8-5D11-4D6C-B3A7-D20642A9C24C}"/>
                </a:ext>
              </a:extLst>
            </p:cNvPr>
            <p:cNvSpPr/>
            <p:nvPr/>
          </p:nvSpPr>
          <p:spPr>
            <a:xfrm>
              <a:off x="19922005" y="8148100"/>
              <a:ext cx="175421" cy="12430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068" h="17117" extrusionOk="0">
                  <a:moveTo>
                    <a:pt x="6" y="353"/>
                  </a:moveTo>
                  <a:cubicBezTo>
                    <a:pt x="-392" y="-2696"/>
                    <a:pt x="21208" y="14998"/>
                    <a:pt x="18894" y="16948"/>
                  </a:cubicBezTo>
                  <a:cubicBezTo>
                    <a:pt x="16579" y="18904"/>
                    <a:pt x="393" y="3283"/>
                    <a:pt x="6" y="353"/>
                  </a:cubicBezTo>
                  <a:close/>
                </a:path>
              </a:pathLst>
            </a:custGeom>
            <a:solidFill>
              <a:srgbClr val="E5E7EB"/>
            </a:solidFill>
            <a:ln w="6350" cap="flat">
              <a:solidFill>
                <a:srgbClr val="A6AAA9"/>
              </a:solidFill>
              <a:prstDash val="solid"/>
              <a:round/>
            </a:ln>
            <a:effectLst/>
          </p:spPr>
          <p:txBody>
            <a:bodyPr wrap="square" lIns="19050" tIns="19050" rIns="19050" bIns="19050" numCol="1" anchor="ctr">
              <a:noAutofit/>
            </a:bodyPr>
            <a:lstStyle/>
            <a:p>
              <a:endParaRPr sz="2000"/>
            </a:p>
          </p:txBody>
        </p:sp>
        <p:sp>
          <p:nvSpPr>
            <p:cNvPr id="379" name="Shape 3408">
              <a:extLst>
                <a:ext uri="{FF2B5EF4-FFF2-40B4-BE49-F238E27FC236}">
                  <a16:creationId xmlns:a16="http://schemas.microsoft.com/office/drawing/2014/main" id="{5F2469D9-07CB-4D8D-8078-33D1E2BEDCF3}"/>
                </a:ext>
              </a:extLst>
            </p:cNvPr>
            <p:cNvSpPr/>
            <p:nvPr/>
          </p:nvSpPr>
          <p:spPr>
            <a:xfrm>
              <a:off x="14184467" y="4263309"/>
              <a:ext cx="457472" cy="30335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44" h="21140" extrusionOk="0">
                  <a:moveTo>
                    <a:pt x="17463" y="17183"/>
                  </a:moveTo>
                  <a:cubicBezTo>
                    <a:pt x="18087" y="17739"/>
                    <a:pt x="17961" y="18482"/>
                    <a:pt x="18543" y="18356"/>
                  </a:cubicBezTo>
                  <a:cubicBezTo>
                    <a:pt x="19021" y="18257"/>
                    <a:pt x="20024" y="18577"/>
                    <a:pt x="20507" y="19273"/>
                  </a:cubicBezTo>
                  <a:cubicBezTo>
                    <a:pt x="21018" y="19089"/>
                    <a:pt x="21444" y="19018"/>
                    <a:pt x="21444" y="19018"/>
                  </a:cubicBezTo>
                  <a:cubicBezTo>
                    <a:pt x="21444" y="19018"/>
                    <a:pt x="21000" y="14728"/>
                    <a:pt x="20889" y="13408"/>
                  </a:cubicBezTo>
                  <a:cubicBezTo>
                    <a:pt x="20777" y="12087"/>
                    <a:pt x="18113" y="10765"/>
                    <a:pt x="18113" y="10765"/>
                  </a:cubicBezTo>
                  <a:lnTo>
                    <a:pt x="17669" y="7138"/>
                  </a:lnTo>
                  <a:cubicBezTo>
                    <a:pt x="17669" y="7138"/>
                    <a:pt x="14561" y="7798"/>
                    <a:pt x="14008" y="7469"/>
                  </a:cubicBezTo>
                  <a:cubicBezTo>
                    <a:pt x="13453" y="7138"/>
                    <a:pt x="12231" y="7964"/>
                    <a:pt x="11679" y="6807"/>
                  </a:cubicBezTo>
                  <a:cubicBezTo>
                    <a:pt x="11122" y="5653"/>
                    <a:pt x="10123" y="7634"/>
                    <a:pt x="9125" y="6643"/>
                  </a:cubicBezTo>
                  <a:cubicBezTo>
                    <a:pt x="8127" y="5653"/>
                    <a:pt x="5241" y="6974"/>
                    <a:pt x="5129" y="6148"/>
                  </a:cubicBezTo>
                  <a:cubicBezTo>
                    <a:pt x="5019" y="5322"/>
                    <a:pt x="6349" y="3509"/>
                    <a:pt x="7126" y="3674"/>
                  </a:cubicBezTo>
                  <a:cubicBezTo>
                    <a:pt x="7313" y="3712"/>
                    <a:pt x="7625" y="3724"/>
                    <a:pt x="7993" y="3711"/>
                  </a:cubicBezTo>
                  <a:cubicBezTo>
                    <a:pt x="8358" y="2838"/>
                    <a:pt x="9183" y="767"/>
                    <a:pt x="8985" y="280"/>
                  </a:cubicBezTo>
                  <a:cubicBezTo>
                    <a:pt x="8736" y="-337"/>
                    <a:pt x="7738" y="156"/>
                    <a:pt x="7073" y="897"/>
                  </a:cubicBezTo>
                  <a:cubicBezTo>
                    <a:pt x="6407" y="1640"/>
                    <a:pt x="5162" y="526"/>
                    <a:pt x="4912" y="1640"/>
                  </a:cubicBezTo>
                  <a:cubicBezTo>
                    <a:pt x="4662" y="2750"/>
                    <a:pt x="4332" y="3862"/>
                    <a:pt x="3583" y="3862"/>
                  </a:cubicBezTo>
                  <a:cubicBezTo>
                    <a:pt x="2835" y="3862"/>
                    <a:pt x="3415" y="5720"/>
                    <a:pt x="2668" y="6211"/>
                  </a:cubicBezTo>
                  <a:cubicBezTo>
                    <a:pt x="1920" y="6706"/>
                    <a:pt x="174" y="6582"/>
                    <a:pt x="9" y="7695"/>
                  </a:cubicBezTo>
                  <a:cubicBezTo>
                    <a:pt x="-156" y="8805"/>
                    <a:pt x="1920" y="9547"/>
                    <a:pt x="1755" y="10906"/>
                  </a:cubicBezTo>
                  <a:cubicBezTo>
                    <a:pt x="1589" y="12268"/>
                    <a:pt x="2835" y="13749"/>
                    <a:pt x="2087" y="14614"/>
                  </a:cubicBezTo>
                  <a:cubicBezTo>
                    <a:pt x="1447" y="15355"/>
                    <a:pt x="872" y="16556"/>
                    <a:pt x="927" y="18975"/>
                  </a:cubicBezTo>
                  <a:cubicBezTo>
                    <a:pt x="1467" y="19491"/>
                    <a:pt x="1986" y="19947"/>
                    <a:pt x="2242" y="19183"/>
                  </a:cubicBezTo>
                  <a:cubicBezTo>
                    <a:pt x="2688" y="17861"/>
                    <a:pt x="5129" y="19183"/>
                    <a:pt x="5129" y="18027"/>
                  </a:cubicBezTo>
                  <a:cubicBezTo>
                    <a:pt x="5129" y="16870"/>
                    <a:pt x="7794" y="17201"/>
                    <a:pt x="7794" y="16049"/>
                  </a:cubicBezTo>
                  <a:cubicBezTo>
                    <a:pt x="7794" y="14892"/>
                    <a:pt x="9347" y="12253"/>
                    <a:pt x="10344" y="12417"/>
                  </a:cubicBezTo>
                  <a:cubicBezTo>
                    <a:pt x="11344" y="12582"/>
                    <a:pt x="10235" y="15058"/>
                    <a:pt x="11455" y="15882"/>
                  </a:cubicBezTo>
                  <a:cubicBezTo>
                    <a:pt x="12676" y="16708"/>
                    <a:pt x="10900" y="19677"/>
                    <a:pt x="11566" y="20833"/>
                  </a:cubicBezTo>
                  <a:cubicBezTo>
                    <a:pt x="11816" y="21263"/>
                    <a:pt x="12301" y="21190"/>
                    <a:pt x="12894" y="20930"/>
                  </a:cubicBezTo>
                  <a:cubicBezTo>
                    <a:pt x="13347" y="20737"/>
                    <a:pt x="13864" y="20439"/>
                    <a:pt x="14393" y="20181"/>
                  </a:cubicBezTo>
                  <a:cubicBezTo>
                    <a:pt x="15483" y="18746"/>
                    <a:pt x="16967" y="16741"/>
                    <a:pt x="17463" y="17183"/>
                  </a:cubicBezTo>
                  <a:close/>
                </a:path>
              </a:pathLst>
            </a:custGeom>
            <a:solidFill>
              <a:srgbClr val="E5E7EB"/>
            </a:solidFill>
            <a:ln w="6350" cap="flat">
              <a:solidFill>
                <a:srgbClr val="A6AAA9"/>
              </a:solidFill>
              <a:prstDash val="solid"/>
              <a:round/>
            </a:ln>
            <a:effectLst/>
          </p:spPr>
          <p:txBody>
            <a:bodyPr wrap="square" lIns="19050" tIns="19050" rIns="19050" bIns="19050" numCol="1" anchor="ctr">
              <a:noAutofit/>
            </a:bodyPr>
            <a:lstStyle/>
            <a:p>
              <a:endParaRPr sz="2000"/>
            </a:p>
          </p:txBody>
        </p:sp>
        <p:sp>
          <p:nvSpPr>
            <p:cNvPr id="380" name="Shape 3409">
              <a:extLst>
                <a:ext uri="{FF2B5EF4-FFF2-40B4-BE49-F238E27FC236}">
                  <a16:creationId xmlns:a16="http://schemas.microsoft.com/office/drawing/2014/main" id="{D210CD11-DC08-4351-9CF4-F095045458B8}"/>
                </a:ext>
              </a:extLst>
            </p:cNvPr>
            <p:cNvSpPr/>
            <p:nvPr/>
          </p:nvSpPr>
          <p:spPr>
            <a:xfrm>
              <a:off x="5398863" y="5319175"/>
              <a:ext cx="45838" cy="9395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335" h="18329" extrusionOk="0">
                  <a:moveTo>
                    <a:pt x="18785" y="17957"/>
                  </a:moveTo>
                  <a:cubicBezTo>
                    <a:pt x="17177" y="19490"/>
                    <a:pt x="8851" y="15964"/>
                    <a:pt x="8629" y="13266"/>
                  </a:cubicBezTo>
                  <a:cubicBezTo>
                    <a:pt x="8416" y="10571"/>
                    <a:pt x="0" y="10070"/>
                    <a:pt x="0" y="5383"/>
                  </a:cubicBezTo>
                  <a:cubicBezTo>
                    <a:pt x="0" y="685"/>
                    <a:pt x="4103" y="-2110"/>
                    <a:pt x="9282" y="1981"/>
                  </a:cubicBezTo>
                  <a:cubicBezTo>
                    <a:pt x="14460" y="6078"/>
                    <a:pt x="11009" y="8776"/>
                    <a:pt x="11867" y="10769"/>
                  </a:cubicBezTo>
                  <a:cubicBezTo>
                    <a:pt x="12733" y="12765"/>
                    <a:pt x="21600" y="15266"/>
                    <a:pt x="18785" y="17957"/>
                  </a:cubicBezTo>
                  <a:close/>
                </a:path>
              </a:pathLst>
            </a:custGeom>
            <a:solidFill>
              <a:srgbClr val="E5E7EB"/>
            </a:solidFill>
            <a:ln w="6350" cap="flat">
              <a:solidFill>
                <a:srgbClr val="A6AAA9"/>
              </a:solidFill>
              <a:prstDash val="solid"/>
              <a:round/>
            </a:ln>
            <a:effectLst/>
          </p:spPr>
          <p:txBody>
            <a:bodyPr wrap="square" lIns="19050" tIns="19050" rIns="19050" bIns="19050" numCol="1" anchor="ctr">
              <a:noAutofit/>
            </a:bodyPr>
            <a:lstStyle/>
            <a:p>
              <a:endParaRPr sz="2000"/>
            </a:p>
          </p:txBody>
        </p:sp>
        <p:sp>
          <p:nvSpPr>
            <p:cNvPr id="381" name="Shape 3410">
              <a:extLst>
                <a:ext uri="{FF2B5EF4-FFF2-40B4-BE49-F238E27FC236}">
                  <a16:creationId xmlns:a16="http://schemas.microsoft.com/office/drawing/2014/main" id="{0795B42E-0B0D-4406-B07E-FF146FE6F6FC}"/>
                </a:ext>
              </a:extLst>
            </p:cNvPr>
            <p:cNvSpPr/>
            <p:nvPr/>
          </p:nvSpPr>
          <p:spPr>
            <a:xfrm>
              <a:off x="6394963" y="6215665"/>
              <a:ext cx="57962" cy="471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7215" h="17275" extrusionOk="0">
                  <a:moveTo>
                    <a:pt x="1201" y="16293"/>
                  </a:moveTo>
                  <a:cubicBezTo>
                    <a:pt x="-1168" y="13567"/>
                    <a:pt x="4703" y="8201"/>
                    <a:pt x="741" y="5946"/>
                  </a:cubicBezTo>
                  <a:cubicBezTo>
                    <a:pt x="-3211" y="3698"/>
                    <a:pt x="9721" y="-2874"/>
                    <a:pt x="13827" y="1429"/>
                  </a:cubicBezTo>
                  <a:cubicBezTo>
                    <a:pt x="17935" y="5767"/>
                    <a:pt x="18389" y="12339"/>
                    <a:pt x="14740" y="14230"/>
                  </a:cubicBezTo>
                  <a:cubicBezTo>
                    <a:pt x="11085" y="16100"/>
                    <a:pt x="3327" y="18726"/>
                    <a:pt x="1201" y="16293"/>
                  </a:cubicBezTo>
                  <a:close/>
                </a:path>
              </a:pathLst>
            </a:custGeom>
            <a:solidFill>
              <a:srgbClr val="E5E7EB"/>
            </a:solidFill>
            <a:ln w="6350" cap="flat">
              <a:solidFill>
                <a:srgbClr val="A6AAA9"/>
              </a:solidFill>
              <a:prstDash val="solid"/>
              <a:round/>
            </a:ln>
            <a:effectLst/>
          </p:spPr>
          <p:txBody>
            <a:bodyPr wrap="square" lIns="19050" tIns="19050" rIns="19050" bIns="19050" numCol="1" anchor="ctr">
              <a:noAutofit/>
            </a:bodyPr>
            <a:lstStyle/>
            <a:p>
              <a:endParaRPr sz="2000"/>
            </a:p>
          </p:txBody>
        </p:sp>
        <p:sp>
          <p:nvSpPr>
            <p:cNvPr id="382" name="Shape 3411">
              <a:extLst>
                <a:ext uri="{FF2B5EF4-FFF2-40B4-BE49-F238E27FC236}">
                  <a16:creationId xmlns:a16="http://schemas.microsoft.com/office/drawing/2014/main" id="{32DD3C03-E60F-480C-943F-1CFCD23A3DBA}"/>
                </a:ext>
              </a:extLst>
            </p:cNvPr>
            <p:cNvSpPr/>
            <p:nvPr/>
          </p:nvSpPr>
          <p:spPr>
            <a:xfrm>
              <a:off x="12710240" y="4223465"/>
              <a:ext cx="200739" cy="17112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15" extrusionOk="0">
                  <a:moveTo>
                    <a:pt x="20325" y="16640"/>
                  </a:moveTo>
                  <a:cubicBezTo>
                    <a:pt x="20325" y="14868"/>
                    <a:pt x="16320" y="13313"/>
                    <a:pt x="16320" y="11096"/>
                  </a:cubicBezTo>
                  <a:cubicBezTo>
                    <a:pt x="16320" y="8876"/>
                    <a:pt x="13647" y="6879"/>
                    <a:pt x="14028" y="5107"/>
                  </a:cubicBezTo>
                  <a:cubicBezTo>
                    <a:pt x="14292" y="3883"/>
                    <a:pt x="12948" y="2148"/>
                    <a:pt x="12257" y="748"/>
                  </a:cubicBezTo>
                  <a:cubicBezTo>
                    <a:pt x="10496" y="271"/>
                    <a:pt x="8256" y="-170"/>
                    <a:pt x="6536" y="66"/>
                  </a:cubicBezTo>
                  <a:cubicBezTo>
                    <a:pt x="4143" y="395"/>
                    <a:pt x="2355" y="1185"/>
                    <a:pt x="0" y="1605"/>
                  </a:cubicBezTo>
                  <a:cubicBezTo>
                    <a:pt x="1264" y="3828"/>
                    <a:pt x="371" y="4444"/>
                    <a:pt x="1440" y="7546"/>
                  </a:cubicBezTo>
                  <a:cubicBezTo>
                    <a:pt x="2579" y="10874"/>
                    <a:pt x="5445" y="9103"/>
                    <a:pt x="6398" y="9984"/>
                  </a:cubicBezTo>
                  <a:cubicBezTo>
                    <a:pt x="6766" y="10331"/>
                    <a:pt x="7191" y="11475"/>
                    <a:pt x="7578" y="12744"/>
                  </a:cubicBezTo>
                  <a:cubicBezTo>
                    <a:pt x="7758" y="12726"/>
                    <a:pt x="7930" y="12700"/>
                    <a:pt x="8181" y="12751"/>
                  </a:cubicBezTo>
                  <a:cubicBezTo>
                    <a:pt x="9236" y="12973"/>
                    <a:pt x="9640" y="13614"/>
                    <a:pt x="9883" y="14409"/>
                  </a:cubicBezTo>
                  <a:cubicBezTo>
                    <a:pt x="11221" y="14770"/>
                    <a:pt x="12414" y="15813"/>
                    <a:pt x="13036" y="16137"/>
                  </a:cubicBezTo>
                  <a:cubicBezTo>
                    <a:pt x="13863" y="16559"/>
                    <a:pt x="14411" y="15281"/>
                    <a:pt x="16063" y="17416"/>
                  </a:cubicBezTo>
                  <a:cubicBezTo>
                    <a:pt x="17503" y="19279"/>
                    <a:pt x="17614" y="19756"/>
                    <a:pt x="17438" y="21415"/>
                  </a:cubicBezTo>
                  <a:cubicBezTo>
                    <a:pt x="18918" y="21430"/>
                    <a:pt x="20306" y="21032"/>
                    <a:pt x="21600" y="20390"/>
                  </a:cubicBezTo>
                  <a:cubicBezTo>
                    <a:pt x="20951" y="19038"/>
                    <a:pt x="20325" y="17504"/>
                    <a:pt x="20325" y="16640"/>
                  </a:cubicBezTo>
                  <a:close/>
                </a:path>
              </a:pathLst>
            </a:custGeom>
            <a:solidFill>
              <a:srgbClr val="E5E7EB"/>
            </a:solidFill>
            <a:ln w="6350" cap="flat">
              <a:solidFill>
                <a:srgbClr val="A6AAA9"/>
              </a:solidFill>
              <a:prstDash val="solid"/>
              <a:round/>
            </a:ln>
            <a:effectLst/>
          </p:spPr>
          <p:txBody>
            <a:bodyPr wrap="square" lIns="19050" tIns="19050" rIns="19050" bIns="19050" numCol="1" anchor="ctr">
              <a:noAutofit/>
            </a:bodyPr>
            <a:lstStyle/>
            <a:p>
              <a:endParaRPr sz="2000"/>
            </a:p>
          </p:txBody>
        </p:sp>
        <p:sp>
          <p:nvSpPr>
            <p:cNvPr id="383" name="Shape 3412">
              <a:extLst>
                <a:ext uri="{FF2B5EF4-FFF2-40B4-BE49-F238E27FC236}">
                  <a16:creationId xmlns:a16="http://schemas.microsoft.com/office/drawing/2014/main" id="{5B58340F-3506-473E-83BE-96608326EB08}"/>
                </a:ext>
              </a:extLst>
            </p:cNvPr>
            <p:cNvSpPr/>
            <p:nvPr/>
          </p:nvSpPr>
          <p:spPr>
            <a:xfrm>
              <a:off x="12809849" y="4183621"/>
              <a:ext cx="287594" cy="24354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766" h="21600" extrusionOk="0">
                  <a:moveTo>
                    <a:pt x="2116" y="14943"/>
                  </a:moveTo>
                  <a:cubicBezTo>
                    <a:pt x="1698" y="14714"/>
                    <a:pt x="898" y="13974"/>
                    <a:pt x="0" y="13719"/>
                  </a:cubicBezTo>
                  <a:cubicBezTo>
                    <a:pt x="275" y="14652"/>
                    <a:pt x="250" y="15878"/>
                    <a:pt x="1423" y="16535"/>
                  </a:cubicBezTo>
                  <a:cubicBezTo>
                    <a:pt x="3301" y="17583"/>
                    <a:pt x="568" y="18002"/>
                    <a:pt x="4331" y="18632"/>
                  </a:cubicBezTo>
                  <a:cubicBezTo>
                    <a:pt x="4580" y="18676"/>
                    <a:pt x="4825" y="18681"/>
                    <a:pt x="5070" y="18684"/>
                  </a:cubicBezTo>
                  <a:cubicBezTo>
                    <a:pt x="5188" y="17508"/>
                    <a:pt x="5113" y="17170"/>
                    <a:pt x="4147" y="15850"/>
                  </a:cubicBezTo>
                  <a:cubicBezTo>
                    <a:pt x="3039" y="14337"/>
                    <a:pt x="2670" y="15243"/>
                    <a:pt x="2116" y="14943"/>
                  </a:cubicBezTo>
                  <a:close/>
                  <a:moveTo>
                    <a:pt x="20319" y="7127"/>
                  </a:moveTo>
                  <a:cubicBezTo>
                    <a:pt x="19793" y="5952"/>
                    <a:pt x="18165" y="3570"/>
                    <a:pt x="16454" y="992"/>
                  </a:cubicBezTo>
                  <a:cubicBezTo>
                    <a:pt x="15923" y="2935"/>
                    <a:pt x="14030" y="2390"/>
                    <a:pt x="13662" y="3508"/>
                  </a:cubicBezTo>
                  <a:cubicBezTo>
                    <a:pt x="13278" y="4686"/>
                    <a:pt x="12317" y="3271"/>
                    <a:pt x="11741" y="3508"/>
                  </a:cubicBezTo>
                  <a:cubicBezTo>
                    <a:pt x="11164" y="3741"/>
                    <a:pt x="9821" y="912"/>
                    <a:pt x="8476" y="677"/>
                  </a:cubicBezTo>
                  <a:cubicBezTo>
                    <a:pt x="8070" y="607"/>
                    <a:pt x="7591" y="333"/>
                    <a:pt x="7108" y="0"/>
                  </a:cubicBezTo>
                  <a:cubicBezTo>
                    <a:pt x="6552" y="728"/>
                    <a:pt x="6046" y="1543"/>
                    <a:pt x="6239" y="1935"/>
                  </a:cubicBezTo>
                  <a:cubicBezTo>
                    <a:pt x="6622" y="2720"/>
                    <a:pt x="8285" y="3508"/>
                    <a:pt x="7646" y="4293"/>
                  </a:cubicBezTo>
                  <a:cubicBezTo>
                    <a:pt x="7007" y="5081"/>
                    <a:pt x="4956" y="4766"/>
                    <a:pt x="4320" y="3978"/>
                  </a:cubicBezTo>
                  <a:cubicBezTo>
                    <a:pt x="3675" y="3193"/>
                    <a:pt x="1756" y="1935"/>
                    <a:pt x="1372" y="2881"/>
                  </a:cubicBezTo>
                  <a:cubicBezTo>
                    <a:pt x="988" y="3824"/>
                    <a:pt x="3039" y="5867"/>
                    <a:pt x="2781" y="7127"/>
                  </a:cubicBezTo>
                  <a:cubicBezTo>
                    <a:pt x="2526" y="8382"/>
                    <a:pt x="4320" y="9798"/>
                    <a:pt x="4320" y="11371"/>
                  </a:cubicBezTo>
                  <a:cubicBezTo>
                    <a:pt x="4320" y="12942"/>
                    <a:pt x="7007" y="14044"/>
                    <a:pt x="7007" y="15300"/>
                  </a:cubicBezTo>
                  <a:cubicBezTo>
                    <a:pt x="7007" y="15912"/>
                    <a:pt x="7427" y="16999"/>
                    <a:pt x="7863" y="17958"/>
                  </a:cubicBezTo>
                  <a:cubicBezTo>
                    <a:pt x="9964" y="16863"/>
                    <a:pt x="11691" y="14847"/>
                    <a:pt x="13046" y="14013"/>
                  </a:cubicBezTo>
                  <a:cubicBezTo>
                    <a:pt x="15097" y="12753"/>
                    <a:pt x="14243" y="18007"/>
                    <a:pt x="13903" y="18844"/>
                  </a:cubicBezTo>
                  <a:cubicBezTo>
                    <a:pt x="13664" y="19425"/>
                    <a:pt x="15293" y="20799"/>
                    <a:pt x="17002" y="21600"/>
                  </a:cubicBezTo>
                  <a:cubicBezTo>
                    <a:pt x="16943" y="20461"/>
                    <a:pt x="17166" y="19347"/>
                    <a:pt x="17762" y="18448"/>
                  </a:cubicBezTo>
                  <a:cubicBezTo>
                    <a:pt x="19937" y="15145"/>
                    <a:pt x="21600" y="9958"/>
                    <a:pt x="20319" y="7127"/>
                  </a:cubicBezTo>
                  <a:close/>
                </a:path>
              </a:pathLst>
            </a:custGeom>
            <a:solidFill>
              <a:srgbClr val="E5E7EB"/>
            </a:solidFill>
            <a:ln w="6350" cap="flat">
              <a:solidFill>
                <a:srgbClr val="A6AAA9"/>
              </a:solidFill>
              <a:prstDash val="solid"/>
              <a:round/>
            </a:ln>
            <a:effectLst/>
          </p:spPr>
          <p:txBody>
            <a:bodyPr wrap="square" lIns="19050" tIns="19050" rIns="19050" bIns="19050" numCol="1" anchor="ctr">
              <a:noAutofit/>
            </a:bodyPr>
            <a:lstStyle/>
            <a:p>
              <a:endParaRPr sz="2000"/>
            </a:p>
          </p:txBody>
        </p:sp>
        <p:sp>
          <p:nvSpPr>
            <p:cNvPr id="384" name="Shape 3413">
              <a:extLst>
                <a:ext uri="{FF2B5EF4-FFF2-40B4-BE49-F238E27FC236}">
                  <a16:creationId xmlns:a16="http://schemas.microsoft.com/office/drawing/2014/main" id="{F4BCB142-F957-4D96-80C1-919DAAA23475}"/>
                </a:ext>
              </a:extLst>
            </p:cNvPr>
            <p:cNvSpPr/>
            <p:nvPr/>
          </p:nvSpPr>
          <p:spPr>
            <a:xfrm>
              <a:off x="13766107" y="4442607"/>
              <a:ext cx="853547" cy="60892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95" h="21310" extrusionOk="0">
                  <a:moveTo>
                    <a:pt x="20618" y="2986"/>
                  </a:moveTo>
                  <a:cubicBezTo>
                    <a:pt x="20307" y="3049"/>
                    <a:pt x="20374" y="2676"/>
                    <a:pt x="20040" y="2397"/>
                  </a:cubicBezTo>
                  <a:cubicBezTo>
                    <a:pt x="19776" y="2175"/>
                    <a:pt x="18983" y="3182"/>
                    <a:pt x="18398" y="3900"/>
                  </a:cubicBezTo>
                  <a:cubicBezTo>
                    <a:pt x="18124" y="4028"/>
                    <a:pt x="17854" y="4170"/>
                    <a:pt x="17617" y="4270"/>
                  </a:cubicBezTo>
                  <a:cubicBezTo>
                    <a:pt x="17290" y="4406"/>
                    <a:pt x="17024" y="4451"/>
                    <a:pt x="16887" y="4230"/>
                  </a:cubicBezTo>
                  <a:cubicBezTo>
                    <a:pt x="16530" y="3649"/>
                    <a:pt x="17480" y="2158"/>
                    <a:pt x="16827" y="1743"/>
                  </a:cubicBezTo>
                  <a:cubicBezTo>
                    <a:pt x="16175" y="1330"/>
                    <a:pt x="16768" y="86"/>
                    <a:pt x="16233" y="3"/>
                  </a:cubicBezTo>
                  <a:cubicBezTo>
                    <a:pt x="15700" y="-79"/>
                    <a:pt x="14869" y="1246"/>
                    <a:pt x="14869" y="1827"/>
                  </a:cubicBezTo>
                  <a:cubicBezTo>
                    <a:pt x="14869" y="2406"/>
                    <a:pt x="13444" y="2240"/>
                    <a:pt x="13444" y="2821"/>
                  </a:cubicBezTo>
                  <a:cubicBezTo>
                    <a:pt x="13444" y="3401"/>
                    <a:pt x="12139" y="2737"/>
                    <a:pt x="11901" y="3401"/>
                  </a:cubicBezTo>
                  <a:cubicBezTo>
                    <a:pt x="11664" y="4063"/>
                    <a:pt x="11012" y="2903"/>
                    <a:pt x="10596" y="2903"/>
                  </a:cubicBezTo>
                  <a:cubicBezTo>
                    <a:pt x="10180" y="2903"/>
                    <a:pt x="9883" y="2076"/>
                    <a:pt x="9350" y="2322"/>
                  </a:cubicBezTo>
                  <a:cubicBezTo>
                    <a:pt x="8816" y="2572"/>
                    <a:pt x="8519" y="2076"/>
                    <a:pt x="8103" y="1992"/>
                  </a:cubicBezTo>
                  <a:cubicBezTo>
                    <a:pt x="7688" y="1909"/>
                    <a:pt x="7391" y="3235"/>
                    <a:pt x="6917" y="2986"/>
                  </a:cubicBezTo>
                  <a:cubicBezTo>
                    <a:pt x="6442" y="2737"/>
                    <a:pt x="6204" y="4230"/>
                    <a:pt x="6026" y="5058"/>
                  </a:cubicBezTo>
                  <a:cubicBezTo>
                    <a:pt x="5848" y="5886"/>
                    <a:pt x="3830" y="5886"/>
                    <a:pt x="3890" y="6797"/>
                  </a:cubicBezTo>
                  <a:cubicBezTo>
                    <a:pt x="3949" y="7708"/>
                    <a:pt x="2703" y="8042"/>
                    <a:pt x="2584" y="7461"/>
                  </a:cubicBezTo>
                  <a:cubicBezTo>
                    <a:pt x="2466" y="6881"/>
                    <a:pt x="1694" y="7212"/>
                    <a:pt x="1516" y="7046"/>
                  </a:cubicBezTo>
                  <a:cubicBezTo>
                    <a:pt x="1338" y="6881"/>
                    <a:pt x="804" y="7212"/>
                    <a:pt x="863" y="8042"/>
                  </a:cubicBezTo>
                  <a:cubicBezTo>
                    <a:pt x="922" y="8869"/>
                    <a:pt x="329" y="9366"/>
                    <a:pt x="270" y="9697"/>
                  </a:cubicBezTo>
                  <a:cubicBezTo>
                    <a:pt x="211" y="10029"/>
                    <a:pt x="-145" y="11024"/>
                    <a:pt x="92" y="11521"/>
                  </a:cubicBezTo>
                  <a:cubicBezTo>
                    <a:pt x="329" y="12017"/>
                    <a:pt x="-205" y="12846"/>
                    <a:pt x="92" y="13758"/>
                  </a:cubicBezTo>
                  <a:cubicBezTo>
                    <a:pt x="389" y="14669"/>
                    <a:pt x="211" y="15829"/>
                    <a:pt x="329" y="16160"/>
                  </a:cubicBezTo>
                  <a:cubicBezTo>
                    <a:pt x="448" y="16493"/>
                    <a:pt x="1575" y="16327"/>
                    <a:pt x="1813" y="17237"/>
                  </a:cubicBezTo>
                  <a:cubicBezTo>
                    <a:pt x="2050" y="18148"/>
                    <a:pt x="329" y="19724"/>
                    <a:pt x="270" y="20221"/>
                  </a:cubicBezTo>
                  <a:cubicBezTo>
                    <a:pt x="245" y="20428"/>
                    <a:pt x="388" y="20665"/>
                    <a:pt x="574" y="20918"/>
                  </a:cubicBezTo>
                  <a:cubicBezTo>
                    <a:pt x="1251" y="20959"/>
                    <a:pt x="2108" y="21075"/>
                    <a:pt x="2885" y="21272"/>
                  </a:cubicBezTo>
                  <a:cubicBezTo>
                    <a:pt x="3862" y="21521"/>
                    <a:pt x="8841" y="20467"/>
                    <a:pt x="8928" y="20218"/>
                  </a:cubicBezTo>
                  <a:cubicBezTo>
                    <a:pt x="9018" y="19970"/>
                    <a:pt x="8752" y="18417"/>
                    <a:pt x="8795" y="18108"/>
                  </a:cubicBezTo>
                  <a:cubicBezTo>
                    <a:pt x="8841" y="17799"/>
                    <a:pt x="9462" y="17053"/>
                    <a:pt x="9996" y="17115"/>
                  </a:cubicBezTo>
                  <a:cubicBezTo>
                    <a:pt x="10529" y="17178"/>
                    <a:pt x="11018" y="17300"/>
                    <a:pt x="11018" y="16743"/>
                  </a:cubicBezTo>
                  <a:cubicBezTo>
                    <a:pt x="11018" y="16184"/>
                    <a:pt x="12484" y="15502"/>
                    <a:pt x="12618" y="15997"/>
                  </a:cubicBezTo>
                  <a:cubicBezTo>
                    <a:pt x="12751" y="16496"/>
                    <a:pt x="13285" y="16309"/>
                    <a:pt x="13328" y="15067"/>
                  </a:cubicBezTo>
                  <a:cubicBezTo>
                    <a:pt x="13373" y="13826"/>
                    <a:pt x="13285" y="12896"/>
                    <a:pt x="13818" y="12833"/>
                  </a:cubicBezTo>
                  <a:cubicBezTo>
                    <a:pt x="14351" y="12772"/>
                    <a:pt x="14885" y="12337"/>
                    <a:pt x="14840" y="11964"/>
                  </a:cubicBezTo>
                  <a:cubicBezTo>
                    <a:pt x="14794" y="11593"/>
                    <a:pt x="14173" y="10848"/>
                    <a:pt x="14351" y="10599"/>
                  </a:cubicBezTo>
                  <a:cubicBezTo>
                    <a:pt x="14529" y="10352"/>
                    <a:pt x="15862" y="11221"/>
                    <a:pt x="16040" y="10661"/>
                  </a:cubicBezTo>
                  <a:cubicBezTo>
                    <a:pt x="16218" y="10103"/>
                    <a:pt x="15951" y="9482"/>
                    <a:pt x="16173" y="8987"/>
                  </a:cubicBezTo>
                  <a:cubicBezTo>
                    <a:pt x="16395" y="8490"/>
                    <a:pt x="16928" y="7994"/>
                    <a:pt x="16885" y="7497"/>
                  </a:cubicBezTo>
                  <a:cubicBezTo>
                    <a:pt x="16840" y="7001"/>
                    <a:pt x="16928" y="6691"/>
                    <a:pt x="16617" y="6257"/>
                  </a:cubicBezTo>
                  <a:cubicBezTo>
                    <a:pt x="16307" y="5822"/>
                    <a:pt x="16439" y="5263"/>
                    <a:pt x="16840" y="5201"/>
                  </a:cubicBezTo>
                  <a:cubicBezTo>
                    <a:pt x="16909" y="5191"/>
                    <a:pt x="16986" y="5139"/>
                    <a:pt x="17064" y="5067"/>
                  </a:cubicBezTo>
                  <a:cubicBezTo>
                    <a:pt x="17372" y="4982"/>
                    <a:pt x="17637" y="4898"/>
                    <a:pt x="17841" y="4688"/>
                  </a:cubicBezTo>
                  <a:cubicBezTo>
                    <a:pt x="18397" y="4112"/>
                    <a:pt x="19460" y="3637"/>
                    <a:pt x="19870" y="3845"/>
                  </a:cubicBezTo>
                  <a:cubicBezTo>
                    <a:pt x="20204" y="4015"/>
                    <a:pt x="20943" y="3873"/>
                    <a:pt x="21395" y="3201"/>
                  </a:cubicBezTo>
                  <a:cubicBezTo>
                    <a:pt x="21129" y="3027"/>
                    <a:pt x="20802" y="2949"/>
                    <a:pt x="20618" y="2986"/>
                  </a:cubicBezTo>
                  <a:close/>
                </a:path>
              </a:pathLst>
            </a:custGeom>
            <a:solidFill>
              <a:srgbClr val="E5E7EB"/>
            </a:solidFill>
            <a:ln w="6350" cap="flat">
              <a:solidFill>
                <a:srgbClr val="A6AAA9"/>
              </a:solidFill>
              <a:prstDash val="solid"/>
              <a:round/>
            </a:ln>
            <a:effectLst/>
          </p:spPr>
          <p:txBody>
            <a:bodyPr wrap="square" lIns="19050" tIns="19050" rIns="19050" bIns="19050" numCol="1" anchor="ctr">
              <a:noAutofit/>
            </a:bodyPr>
            <a:lstStyle/>
            <a:p>
              <a:endParaRPr sz="2000"/>
            </a:p>
          </p:txBody>
        </p:sp>
        <p:sp>
          <p:nvSpPr>
            <p:cNvPr id="385" name="Shape 3414">
              <a:extLst>
                <a:ext uri="{FF2B5EF4-FFF2-40B4-BE49-F238E27FC236}">
                  <a16:creationId xmlns:a16="http://schemas.microsoft.com/office/drawing/2014/main" id="{4B0641C2-188C-4A4F-A960-8303FC61144D}"/>
                </a:ext>
              </a:extLst>
            </p:cNvPr>
            <p:cNvSpPr/>
            <p:nvPr/>
          </p:nvSpPr>
          <p:spPr>
            <a:xfrm>
              <a:off x="13786028" y="4522295"/>
              <a:ext cx="991822" cy="89552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0580" y="2244"/>
                  </a:moveTo>
                  <a:cubicBezTo>
                    <a:pt x="19972" y="1923"/>
                    <a:pt x="19914" y="1347"/>
                    <a:pt x="19914" y="1154"/>
                  </a:cubicBezTo>
                  <a:cubicBezTo>
                    <a:pt x="19914" y="986"/>
                    <a:pt x="19226" y="521"/>
                    <a:pt x="18724" y="85"/>
                  </a:cubicBezTo>
                  <a:cubicBezTo>
                    <a:pt x="18658" y="95"/>
                    <a:pt x="18503" y="123"/>
                    <a:pt x="18328" y="171"/>
                  </a:cubicBezTo>
                  <a:cubicBezTo>
                    <a:pt x="18264" y="102"/>
                    <a:pt x="18180" y="47"/>
                    <a:pt x="18090" y="0"/>
                  </a:cubicBezTo>
                  <a:cubicBezTo>
                    <a:pt x="17697" y="463"/>
                    <a:pt x="17055" y="561"/>
                    <a:pt x="16765" y="444"/>
                  </a:cubicBezTo>
                  <a:cubicBezTo>
                    <a:pt x="16409" y="301"/>
                    <a:pt x="15485" y="628"/>
                    <a:pt x="15002" y="1025"/>
                  </a:cubicBezTo>
                  <a:cubicBezTo>
                    <a:pt x="14825" y="1170"/>
                    <a:pt x="14595" y="1227"/>
                    <a:pt x="14327" y="1286"/>
                  </a:cubicBezTo>
                  <a:cubicBezTo>
                    <a:pt x="14259" y="1335"/>
                    <a:pt x="14193" y="1371"/>
                    <a:pt x="14132" y="1378"/>
                  </a:cubicBezTo>
                  <a:cubicBezTo>
                    <a:pt x="13784" y="1421"/>
                    <a:pt x="13669" y="1806"/>
                    <a:pt x="13939" y="2106"/>
                  </a:cubicBezTo>
                  <a:cubicBezTo>
                    <a:pt x="14209" y="2405"/>
                    <a:pt x="14132" y="2619"/>
                    <a:pt x="14171" y="2961"/>
                  </a:cubicBezTo>
                  <a:cubicBezTo>
                    <a:pt x="14209" y="3303"/>
                    <a:pt x="13746" y="3645"/>
                    <a:pt x="13553" y="3987"/>
                  </a:cubicBezTo>
                  <a:cubicBezTo>
                    <a:pt x="13360" y="4329"/>
                    <a:pt x="13592" y="4757"/>
                    <a:pt x="13437" y="5142"/>
                  </a:cubicBezTo>
                  <a:cubicBezTo>
                    <a:pt x="13283" y="5527"/>
                    <a:pt x="12124" y="4928"/>
                    <a:pt x="11970" y="5099"/>
                  </a:cubicBezTo>
                  <a:cubicBezTo>
                    <a:pt x="11815" y="5270"/>
                    <a:pt x="12355" y="5784"/>
                    <a:pt x="12394" y="6039"/>
                  </a:cubicBezTo>
                  <a:cubicBezTo>
                    <a:pt x="12434" y="6296"/>
                    <a:pt x="11970" y="6597"/>
                    <a:pt x="11506" y="6639"/>
                  </a:cubicBezTo>
                  <a:cubicBezTo>
                    <a:pt x="11043" y="6681"/>
                    <a:pt x="11120" y="7323"/>
                    <a:pt x="11081" y="8178"/>
                  </a:cubicBezTo>
                  <a:cubicBezTo>
                    <a:pt x="11043" y="9034"/>
                    <a:pt x="10580" y="9163"/>
                    <a:pt x="10464" y="8819"/>
                  </a:cubicBezTo>
                  <a:cubicBezTo>
                    <a:pt x="10348" y="8478"/>
                    <a:pt x="9074" y="8948"/>
                    <a:pt x="9074" y="9333"/>
                  </a:cubicBezTo>
                  <a:cubicBezTo>
                    <a:pt x="9074" y="9717"/>
                    <a:pt x="8649" y="9633"/>
                    <a:pt x="8186" y="9589"/>
                  </a:cubicBezTo>
                  <a:cubicBezTo>
                    <a:pt x="7722" y="9547"/>
                    <a:pt x="7182" y="10061"/>
                    <a:pt x="7143" y="10274"/>
                  </a:cubicBezTo>
                  <a:cubicBezTo>
                    <a:pt x="7105" y="10487"/>
                    <a:pt x="7336" y="11557"/>
                    <a:pt x="7258" y="11728"/>
                  </a:cubicBezTo>
                  <a:cubicBezTo>
                    <a:pt x="7182" y="11900"/>
                    <a:pt x="2857" y="12626"/>
                    <a:pt x="2008" y="12455"/>
                  </a:cubicBezTo>
                  <a:cubicBezTo>
                    <a:pt x="1333" y="12318"/>
                    <a:pt x="588" y="12238"/>
                    <a:pt x="0" y="12210"/>
                  </a:cubicBezTo>
                  <a:cubicBezTo>
                    <a:pt x="224" y="12454"/>
                    <a:pt x="523" y="12719"/>
                    <a:pt x="613" y="12986"/>
                  </a:cubicBezTo>
                  <a:cubicBezTo>
                    <a:pt x="785" y="13493"/>
                    <a:pt x="1335" y="13956"/>
                    <a:pt x="1954" y="14242"/>
                  </a:cubicBezTo>
                  <a:cubicBezTo>
                    <a:pt x="2571" y="14528"/>
                    <a:pt x="2262" y="15727"/>
                    <a:pt x="2571" y="15841"/>
                  </a:cubicBezTo>
                  <a:cubicBezTo>
                    <a:pt x="2881" y="15956"/>
                    <a:pt x="3294" y="16869"/>
                    <a:pt x="2881" y="16926"/>
                  </a:cubicBezTo>
                  <a:cubicBezTo>
                    <a:pt x="2468" y="16984"/>
                    <a:pt x="2107" y="17098"/>
                    <a:pt x="1696" y="17327"/>
                  </a:cubicBezTo>
                  <a:cubicBezTo>
                    <a:pt x="1283" y="17554"/>
                    <a:pt x="819" y="18124"/>
                    <a:pt x="870" y="18811"/>
                  </a:cubicBezTo>
                  <a:cubicBezTo>
                    <a:pt x="877" y="18902"/>
                    <a:pt x="889" y="19026"/>
                    <a:pt x="903" y="19171"/>
                  </a:cubicBezTo>
                  <a:cubicBezTo>
                    <a:pt x="1956" y="19198"/>
                    <a:pt x="3205" y="19140"/>
                    <a:pt x="3339" y="18977"/>
                  </a:cubicBezTo>
                  <a:cubicBezTo>
                    <a:pt x="3551" y="18720"/>
                    <a:pt x="4054" y="18592"/>
                    <a:pt x="4343" y="18805"/>
                  </a:cubicBezTo>
                  <a:cubicBezTo>
                    <a:pt x="4633" y="19019"/>
                    <a:pt x="5926" y="19105"/>
                    <a:pt x="6448" y="18784"/>
                  </a:cubicBezTo>
                  <a:cubicBezTo>
                    <a:pt x="7082" y="18394"/>
                    <a:pt x="7471" y="18784"/>
                    <a:pt x="7490" y="19126"/>
                  </a:cubicBezTo>
                  <a:cubicBezTo>
                    <a:pt x="7509" y="19468"/>
                    <a:pt x="7799" y="19618"/>
                    <a:pt x="8088" y="19917"/>
                  </a:cubicBezTo>
                  <a:cubicBezTo>
                    <a:pt x="8378" y="20217"/>
                    <a:pt x="8167" y="20559"/>
                    <a:pt x="8359" y="20901"/>
                  </a:cubicBezTo>
                  <a:cubicBezTo>
                    <a:pt x="8552" y="21243"/>
                    <a:pt x="8938" y="21179"/>
                    <a:pt x="9498" y="21456"/>
                  </a:cubicBezTo>
                  <a:cubicBezTo>
                    <a:pt x="9577" y="21495"/>
                    <a:pt x="9643" y="21545"/>
                    <a:pt x="9707" y="21600"/>
                  </a:cubicBezTo>
                  <a:cubicBezTo>
                    <a:pt x="9742" y="21555"/>
                    <a:pt x="9771" y="21520"/>
                    <a:pt x="9790" y="21494"/>
                  </a:cubicBezTo>
                  <a:cubicBezTo>
                    <a:pt x="10100" y="21095"/>
                    <a:pt x="10151" y="20409"/>
                    <a:pt x="10976" y="20580"/>
                  </a:cubicBezTo>
                  <a:cubicBezTo>
                    <a:pt x="11801" y="20752"/>
                    <a:pt x="11749" y="20409"/>
                    <a:pt x="12213" y="20524"/>
                  </a:cubicBezTo>
                  <a:cubicBezTo>
                    <a:pt x="12678" y="20638"/>
                    <a:pt x="12986" y="20580"/>
                    <a:pt x="13192" y="20239"/>
                  </a:cubicBezTo>
                  <a:cubicBezTo>
                    <a:pt x="13399" y="19896"/>
                    <a:pt x="12986" y="19211"/>
                    <a:pt x="12730" y="18925"/>
                  </a:cubicBezTo>
                  <a:cubicBezTo>
                    <a:pt x="12472" y="18639"/>
                    <a:pt x="12110" y="18011"/>
                    <a:pt x="12162" y="17441"/>
                  </a:cubicBezTo>
                  <a:cubicBezTo>
                    <a:pt x="12213" y="16869"/>
                    <a:pt x="11336" y="16869"/>
                    <a:pt x="11336" y="16412"/>
                  </a:cubicBezTo>
                  <a:cubicBezTo>
                    <a:pt x="11336" y="15956"/>
                    <a:pt x="12162" y="15213"/>
                    <a:pt x="12317" y="15042"/>
                  </a:cubicBezTo>
                  <a:cubicBezTo>
                    <a:pt x="12472" y="14870"/>
                    <a:pt x="13141" y="15499"/>
                    <a:pt x="13296" y="15156"/>
                  </a:cubicBezTo>
                  <a:cubicBezTo>
                    <a:pt x="13451" y="14813"/>
                    <a:pt x="13915" y="15042"/>
                    <a:pt x="14173" y="15099"/>
                  </a:cubicBezTo>
                  <a:cubicBezTo>
                    <a:pt x="14431" y="15156"/>
                    <a:pt x="14842" y="14528"/>
                    <a:pt x="14894" y="14014"/>
                  </a:cubicBezTo>
                  <a:cubicBezTo>
                    <a:pt x="14945" y="13501"/>
                    <a:pt x="15823" y="13443"/>
                    <a:pt x="15978" y="13272"/>
                  </a:cubicBezTo>
                  <a:cubicBezTo>
                    <a:pt x="16132" y="13100"/>
                    <a:pt x="16390" y="11959"/>
                    <a:pt x="16493" y="11730"/>
                  </a:cubicBezTo>
                  <a:cubicBezTo>
                    <a:pt x="16597" y="11502"/>
                    <a:pt x="17266" y="11673"/>
                    <a:pt x="17266" y="11045"/>
                  </a:cubicBezTo>
                  <a:cubicBezTo>
                    <a:pt x="17266" y="10416"/>
                    <a:pt x="17576" y="10302"/>
                    <a:pt x="17885" y="10245"/>
                  </a:cubicBezTo>
                  <a:cubicBezTo>
                    <a:pt x="18194" y="10188"/>
                    <a:pt x="18091" y="9617"/>
                    <a:pt x="18143" y="9161"/>
                  </a:cubicBezTo>
                  <a:cubicBezTo>
                    <a:pt x="18194" y="8703"/>
                    <a:pt x="18401" y="8189"/>
                    <a:pt x="18813" y="8074"/>
                  </a:cubicBezTo>
                  <a:cubicBezTo>
                    <a:pt x="19226" y="7960"/>
                    <a:pt x="18658" y="7333"/>
                    <a:pt x="18194" y="7447"/>
                  </a:cubicBezTo>
                  <a:cubicBezTo>
                    <a:pt x="17731" y="7561"/>
                    <a:pt x="17421" y="6076"/>
                    <a:pt x="17421" y="6076"/>
                  </a:cubicBezTo>
                  <a:cubicBezTo>
                    <a:pt x="17421" y="6076"/>
                    <a:pt x="17472" y="4877"/>
                    <a:pt x="17214" y="4706"/>
                  </a:cubicBezTo>
                  <a:cubicBezTo>
                    <a:pt x="16956" y="4535"/>
                    <a:pt x="17318" y="3907"/>
                    <a:pt x="17885" y="3907"/>
                  </a:cubicBezTo>
                  <a:cubicBezTo>
                    <a:pt x="18452" y="3907"/>
                    <a:pt x="19484" y="4591"/>
                    <a:pt x="19844" y="4306"/>
                  </a:cubicBezTo>
                  <a:cubicBezTo>
                    <a:pt x="20204" y="4020"/>
                    <a:pt x="20927" y="3849"/>
                    <a:pt x="21133" y="3735"/>
                  </a:cubicBezTo>
                  <a:cubicBezTo>
                    <a:pt x="21289" y="3648"/>
                    <a:pt x="21506" y="3101"/>
                    <a:pt x="21600" y="2844"/>
                  </a:cubicBezTo>
                  <a:cubicBezTo>
                    <a:pt x="21361" y="2664"/>
                    <a:pt x="20966" y="2447"/>
                    <a:pt x="20580" y="2244"/>
                  </a:cubicBezTo>
                  <a:close/>
                </a:path>
              </a:pathLst>
            </a:custGeom>
            <a:solidFill>
              <a:srgbClr val="E5E7EB"/>
            </a:solidFill>
            <a:ln w="6350" cap="flat">
              <a:solidFill>
                <a:srgbClr val="A6AAA9"/>
              </a:solidFill>
              <a:prstDash val="solid"/>
              <a:round/>
            </a:ln>
            <a:effectLst/>
          </p:spPr>
          <p:txBody>
            <a:bodyPr wrap="square" lIns="19050" tIns="19050" rIns="19050" bIns="19050" numCol="1" anchor="ctr">
              <a:noAutofit/>
            </a:bodyPr>
            <a:lstStyle/>
            <a:p>
              <a:endParaRPr sz="2000"/>
            </a:p>
          </p:txBody>
        </p:sp>
        <p:sp>
          <p:nvSpPr>
            <p:cNvPr id="386" name="Shape 3415">
              <a:extLst>
                <a:ext uri="{FF2B5EF4-FFF2-40B4-BE49-F238E27FC236}">
                  <a16:creationId xmlns:a16="http://schemas.microsoft.com/office/drawing/2014/main" id="{E9FC0244-8FE7-4175-95E0-979FBC1DC5E2}"/>
                </a:ext>
              </a:extLst>
            </p:cNvPr>
            <p:cNvSpPr/>
            <p:nvPr/>
          </p:nvSpPr>
          <p:spPr>
            <a:xfrm>
              <a:off x="15778227" y="6534418"/>
              <a:ext cx="2748426" cy="97201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05" h="20905" extrusionOk="0">
                  <a:moveTo>
                    <a:pt x="10379" y="18064"/>
                  </a:moveTo>
                  <a:cubicBezTo>
                    <a:pt x="10324" y="18408"/>
                    <a:pt x="10088" y="18483"/>
                    <a:pt x="9949" y="18216"/>
                  </a:cubicBezTo>
                  <a:cubicBezTo>
                    <a:pt x="9810" y="17950"/>
                    <a:pt x="9638" y="18578"/>
                    <a:pt x="9727" y="18903"/>
                  </a:cubicBezTo>
                  <a:cubicBezTo>
                    <a:pt x="9769" y="19055"/>
                    <a:pt x="10060" y="19665"/>
                    <a:pt x="10406" y="19208"/>
                  </a:cubicBezTo>
                  <a:cubicBezTo>
                    <a:pt x="10754" y="18750"/>
                    <a:pt x="10989" y="19170"/>
                    <a:pt x="11072" y="18674"/>
                  </a:cubicBezTo>
                  <a:cubicBezTo>
                    <a:pt x="11156" y="18178"/>
                    <a:pt x="10434" y="17721"/>
                    <a:pt x="10379" y="18064"/>
                  </a:cubicBezTo>
                  <a:close/>
                  <a:moveTo>
                    <a:pt x="11072" y="19931"/>
                  </a:moveTo>
                  <a:cubicBezTo>
                    <a:pt x="11156" y="20275"/>
                    <a:pt x="11392" y="20275"/>
                    <a:pt x="11489" y="20504"/>
                  </a:cubicBezTo>
                  <a:cubicBezTo>
                    <a:pt x="11586" y="20732"/>
                    <a:pt x="11933" y="21229"/>
                    <a:pt x="11933" y="20580"/>
                  </a:cubicBezTo>
                  <a:cubicBezTo>
                    <a:pt x="11933" y="19931"/>
                    <a:pt x="10980" y="19550"/>
                    <a:pt x="11072" y="19931"/>
                  </a:cubicBezTo>
                  <a:close/>
                  <a:moveTo>
                    <a:pt x="10032" y="9256"/>
                  </a:moveTo>
                  <a:cubicBezTo>
                    <a:pt x="10282" y="8836"/>
                    <a:pt x="10337" y="8035"/>
                    <a:pt x="10310" y="7272"/>
                  </a:cubicBezTo>
                  <a:cubicBezTo>
                    <a:pt x="10282" y="6510"/>
                    <a:pt x="10920" y="6472"/>
                    <a:pt x="11017" y="6167"/>
                  </a:cubicBezTo>
                  <a:cubicBezTo>
                    <a:pt x="11114" y="5862"/>
                    <a:pt x="10878" y="5366"/>
                    <a:pt x="10698" y="5137"/>
                  </a:cubicBezTo>
                  <a:cubicBezTo>
                    <a:pt x="10518" y="4908"/>
                    <a:pt x="10670" y="4413"/>
                    <a:pt x="10545" y="4108"/>
                  </a:cubicBezTo>
                  <a:cubicBezTo>
                    <a:pt x="10420" y="3803"/>
                    <a:pt x="10212" y="3001"/>
                    <a:pt x="10393" y="2964"/>
                  </a:cubicBezTo>
                  <a:cubicBezTo>
                    <a:pt x="10573" y="2925"/>
                    <a:pt x="10268" y="2239"/>
                    <a:pt x="10420" y="2010"/>
                  </a:cubicBezTo>
                  <a:cubicBezTo>
                    <a:pt x="10441" y="1980"/>
                    <a:pt x="10465" y="1947"/>
                    <a:pt x="10490" y="1913"/>
                  </a:cubicBezTo>
                  <a:cubicBezTo>
                    <a:pt x="10399" y="1788"/>
                    <a:pt x="10319" y="1705"/>
                    <a:pt x="10268" y="1705"/>
                  </a:cubicBezTo>
                  <a:cubicBezTo>
                    <a:pt x="10046" y="1705"/>
                    <a:pt x="9519" y="1552"/>
                    <a:pt x="9546" y="2543"/>
                  </a:cubicBezTo>
                  <a:cubicBezTo>
                    <a:pt x="9575" y="3536"/>
                    <a:pt x="9241" y="3154"/>
                    <a:pt x="9269" y="3688"/>
                  </a:cubicBezTo>
                  <a:cubicBezTo>
                    <a:pt x="9297" y="4222"/>
                    <a:pt x="9103" y="4222"/>
                    <a:pt x="9130" y="4908"/>
                  </a:cubicBezTo>
                  <a:cubicBezTo>
                    <a:pt x="9158" y="5595"/>
                    <a:pt x="8992" y="5289"/>
                    <a:pt x="8714" y="5671"/>
                  </a:cubicBezTo>
                  <a:cubicBezTo>
                    <a:pt x="8437" y="6053"/>
                    <a:pt x="8548" y="5442"/>
                    <a:pt x="8270" y="5442"/>
                  </a:cubicBezTo>
                  <a:cubicBezTo>
                    <a:pt x="7993" y="5442"/>
                    <a:pt x="7965" y="5824"/>
                    <a:pt x="7798" y="5976"/>
                  </a:cubicBezTo>
                  <a:cubicBezTo>
                    <a:pt x="7632" y="6128"/>
                    <a:pt x="7299" y="5900"/>
                    <a:pt x="7188" y="6128"/>
                  </a:cubicBezTo>
                  <a:cubicBezTo>
                    <a:pt x="7077" y="6357"/>
                    <a:pt x="6911" y="5595"/>
                    <a:pt x="6800" y="5595"/>
                  </a:cubicBezTo>
                  <a:cubicBezTo>
                    <a:pt x="6743" y="5595"/>
                    <a:pt x="6694" y="5178"/>
                    <a:pt x="6659" y="4770"/>
                  </a:cubicBezTo>
                  <a:cubicBezTo>
                    <a:pt x="6639" y="4759"/>
                    <a:pt x="6621" y="4752"/>
                    <a:pt x="6605" y="4755"/>
                  </a:cubicBezTo>
                  <a:cubicBezTo>
                    <a:pt x="6425" y="4794"/>
                    <a:pt x="6127" y="6103"/>
                    <a:pt x="6300" y="6548"/>
                  </a:cubicBezTo>
                  <a:cubicBezTo>
                    <a:pt x="6508" y="7082"/>
                    <a:pt x="6453" y="7920"/>
                    <a:pt x="6550" y="8340"/>
                  </a:cubicBezTo>
                  <a:cubicBezTo>
                    <a:pt x="6647" y="8760"/>
                    <a:pt x="6953" y="8835"/>
                    <a:pt x="6953" y="9636"/>
                  </a:cubicBezTo>
                  <a:cubicBezTo>
                    <a:pt x="6953" y="10437"/>
                    <a:pt x="7216" y="11695"/>
                    <a:pt x="7396" y="11353"/>
                  </a:cubicBezTo>
                  <a:cubicBezTo>
                    <a:pt x="7577" y="11009"/>
                    <a:pt x="7715" y="11505"/>
                    <a:pt x="7771" y="11848"/>
                  </a:cubicBezTo>
                  <a:cubicBezTo>
                    <a:pt x="7826" y="12191"/>
                    <a:pt x="8256" y="11581"/>
                    <a:pt x="8395" y="11658"/>
                  </a:cubicBezTo>
                  <a:cubicBezTo>
                    <a:pt x="8534" y="11734"/>
                    <a:pt x="8964" y="11963"/>
                    <a:pt x="8992" y="12420"/>
                  </a:cubicBezTo>
                  <a:cubicBezTo>
                    <a:pt x="9019" y="12878"/>
                    <a:pt x="9408" y="12382"/>
                    <a:pt x="9671" y="12115"/>
                  </a:cubicBezTo>
                  <a:cubicBezTo>
                    <a:pt x="9935" y="11848"/>
                    <a:pt x="9783" y="9674"/>
                    <a:pt x="10032" y="9256"/>
                  </a:cubicBezTo>
                  <a:close/>
                  <a:moveTo>
                    <a:pt x="13890" y="19073"/>
                  </a:moveTo>
                  <a:cubicBezTo>
                    <a:pt x="13847" y="19151"/>
                    <a:pt x="13798" y="19213"/>
                    <a:pt x="13738" y="19250"/>
                  </a:cubicBezTo>
                  <a:cubicBezTo>
                    <a:pt x="13719" y="19392"/>
                    <a:pt x="13700" y="19550"/>
                    <a:pt x="13669" y="19619"/>
                  </a:cubicBezTo>
                  <a:cubicBezTo>
                    <a:pt x="13630" y="19703"/>
                    <a:pt x="13563" y="19535"/>
                    <a:pt x="13515" y="19387"/>
                  </a:cubicBezTo>
                  <a:cubicBezTo>
                    <a:pt x="13247" y="19693"/>
                    <a:pt x="13106" y="20574"/>
                    <a:pt x="13292" y="20847"/>
                  </a:cubicBezTo>
                  <a:cubicBezTo>
                    <a:pt x="13471" y="21110"/>
                    <a:pt x="13732" y="20414"/>
                    <a:pt x="13881" y="19922"/>
                  </a:cubicBezTo>
                  <a:cubicBezTo>
                    <a:pt x="13905" y="19842"/>
                    <a:pt x="13927" y="19767"/>
                    <a:pt x="13944" y="19703"/>
                  </a:cubicBezTo>
                  <a:cubicBezTo>
                    <a:pt x="13954" y="19667"/>
                    <a:pt x="13971" y="19627"/>
                    <a:pt x="13991" y="19587"/>
                  </a:cubicBezTo>
                  <a:cubicBezTo>
                    <a:pt x="14005" y="19559"/>
                    <a:pt x="14021" y="19531"/>
                    <a:pt x="14038" y="19502"/>
                  </a:cubicBezTo>
                  <a:cubicBezTo>
                    <a:pt x="13994" y="19335"/>
                    <a:pt x="13939" y="19173"/>
                    <a:pt x="13890" y="19073"/>
                  </a:cubicBezTo>
                  <a:close/>
                  <a:moveTo>
                    <a:pt x="19896" y="9407"/>
                  </a:moveTo>
                  <a:cubicBezTo>
                    <a:pt x="19688" y="9446"/>
                    <a:pt x="19660" y="10437"/>
                    <a:pt x="19480" y="10437"/>
                  </a:cubicBezTo>
                  <a:cubicBezTo>
                    <a:pt x="19299" y="10437"/>
                    <a:pt x="19049" y="11466"/>
                    <a:pt x="18717" y="11772"/>
                  </a:cubicBezTo>
                  <a:cubicBezTo>
                    <a:pt x="18384" y="12077"/>
                    <a:pt x="18369" y="9141"/>
                    <a:pt x="18217" y="8569"/>
                  </a:cubicBezTo>
                  <a:cubicBezTo>
                    <a:pt x="18065" y="7997"/>
                    <a:pt x="17232" y="7539"/>
                    <a:pt x="17149" y="8187"/>
                  </a:cubicBezTo>
                  <a:cubicBezTo>
                    <a:pt x="17066" y="8836"/>
                    <a:pt x="16776" y="8493"/>
                    <a:pt x="16746" y="9027"/>
                  </a:cubicBezTo>
                  <a:cubicBezTo>
                    <a:pt x="16719" y="9522"/>
                    <a:pt x="16816" y="9369"/>
                    <a:pt x="16996" y="9369"/>
                  </a:cubicBezTo>
                  <a:cubicBezTo>
                    <a:pt x="17177" y="9369"/>
                    <a:pt x="17177" y="9751"/>
                    <a:pt x="17260" y="10246"/>
                  </a:cubicBezTo>
                  <a:cubicBezTo>
                    <a:pt x="17343" y="10743"/>
                    <a:pt x="17843" y="10399"/>
                    <a:pt x="18009" y="10361"/>
                  </a:cubicBezTo>
                  <a:cubicBezTo>
                    <a:pt x="18176" y="10323"/>
                    <a:pt x="18203" y="10971"/>
                    <a:pt x="17967" y="10743"/>
                  </a:cubicBezTo>
                  <a:cubicBezTo>
                    <a:pt x="17732" y="10515"/>
                    <a:pt x="17732" y="11048"/>
                    <a:pt x="17565" y="10933"/>
                  </a:cubicBezTo>
                  <a:cubicBezTo>
                    <a:pt x="17399" y="10818"/>
                    <a:pt x="17177" y="10857"/>
                    <a:pt x="17287" y="11123"/>
                  </a:cubicBezTo>
                  <a:cubicBezTo>
                    <a:pt x="17399" y="11390"/>
                    <a:pt x="17579" y="11658"/>
                    <a:pt x="17579" y="12267"/>
                  </a:cubicBezTo>
                  <a:cubicBezTo>
                    <a:pt x="17579" y="12878"/>
                    <a:pt x="17898" y="12764"/>
                    <a:pt x="17898" y="12267"/>
                  </a:cubicBezTo>
                  <a:cubicBezTo>
                    <a:pt x="17898" y="11772"/>
                    <a:pt x="18065" y="12420"/>
                    <a:pt x="18384" y="12648"/>
                  </a:cubicBezTo>
                  <a:cubicBezTo>
                    <a:pt x="18703" y="12878"/>
                    <a:pt x="18481" y="13221"/>
                    <a:pt x="18800" y="13259"/>
                  </a:cubicBezTo>
                  <a:cubicBezTo>
                    <a:pt x="19119" y="13298"/>
                    <a:pt x="19840" y="13946"/>
                    <a:pt x="20118" y="14518"/>
                  </a:cubicBezTo>
                  <a:cubicBezTo>
                    <a:pt x="20395" y="15090"/>
                    <a:pt x="20201" y="15470"/>
                    <a:pt x="20381" y="16005"/>
                  </a:cubicBezTo>
                  <a:cubicBezTo>
                    <a:pt x="20562" y="16539"/>
                    <a:pt x="20617" y="17149"/>
                    <a:pt x="20367" y="17149"/>
                  </a:cubicBezTo>
                  <a:cubicBezTo>
                    <a:pt x="20118" y="17149"/>
                    <a:pt x="19854" y="17835"/>
                    <a:pt x="19923" y="18178"/>
                  </a:cubicBezTo>
                  <a:cubicBezTo>
                    <a:pt x="19992" y="18522"/>
                    <a:pt x="20811" y="18026"/>
                    <a:pt x="21005" y="18026"/>
                  </a:cubicBezTo>
                  <a:cubicBezTo>
                    <a:pt x="21133" y="18026"/>
                    <a:pt x="21261" y="18646"/>
                    <a:pt x="21505" y="19097"/>
                  </a:cubicBezTo>
                  <a:lnTo>
                    <a:pt x="21505" y="10958"/>
                  </a:lnTo>
                  <a:cubicBezTo>
                    <a:pt x="20904" y="10402"/>
                    <a:pt x="20067" y="9376"/>
                    <a:pt x="19896" y="9407"/>
                  </a:cubicBezTo>
                  <a:close/>
                  <a:moveTo>
                    <a:pt x="8978" y="17721"/>
                  </a:moveTo>
                  <a:cubicBezTo>
                    <a:pt x="8964" y="17263"/>
                    <a:pt x="8423" y="17682"/>
                    <a:pt x="8159" y="17378"/>
                  </a:cubicBezTo>
                  <a:cubicBezTo>
                    <a:pt x="7896" y="17072"/>
                    <a:pt x="8451" y="16806"/>
                    <a:pt x="8631" y="16500"/>
                  </a:cubicBezTo>
                  <a:cubicBezTo>
                    <a:pt x="8811" y="16195"/>
                    <a:pt x="8520" y="16081"/>
                    <a:pt x="8076" y="16463"/>
                  </a:cubicBezTo>
                  <a:cubicBezTo>
                    <a:pt x="7632" y="16844"/>
                    <a:pt x="7119" y="15623"/>
                    <a:pt x="7105" y="16157"/>
                  </a:cubicBezTo>
                  <a:cubicBezTo>
                    <a:pt x="7091" y="16691"/>
                    <a:pt x="6300" y="15928"/>
                    <a:pt x="6106" y="15548"/>
                  </a:cubicBezTo>
                  <a:cubicBezTo>
                    <a:pt x="5912" y="15166"/>
                    <a:pt x="5163" y="14669"/>
                    <a:pt x="5010" y="15395"/>
                  </a:cubicBezTo>
                  <a:cubicBezTo>
                    <a:pt x="4857" y="16119"/>
                    <a:pt x="4725" y="15469"/>
                    <a:pt x="4788" y="16157"/>
                  </a:cubicBezTo>
                  <a:cubicBezTo>
                    <a:pt x="4830" y="16614"/>
                    <a:pt x="5010" y="16348"/>
                    <a:pt x="5135" y="16348"/>
                  </a:cubicBezTo>
                  <a:cubicBezTo>
                    <a:pt x="5260" y="16348"/>
                    <a:pt x="5204" y="16996"/>
                    <a:pt x="5385" y="17072"/>
                  </a:cubicBezTo>
                  <a:cubicBezTo>
                    <a:pt x="5565" y="17149"/>
                    <a:pt x="6162" y="17606"/>
                    <a:pt x="6217" y="17263"/>
                  </a:cubicBezTo>
                  <a:cubicBezTo>
                    <a:pt x="6273" y="16920"/>
                    <a:pt x="6828" y="17263"/>
                    <a:pt x="7105" y="17873"/>
                  </a:cubicBezTo>
                  <a:cubicBezTo>
                    <a:pt x="7382" y="18483"/>
                    <a:pt x="8021" y="18522"/>
                    <a:pt x="8270" y="18408"/>
                  </a:cubicBezTo>
                  <a:cubicBezTo>
                    <a:pt x="8520" y="18293"/>
                    <a:pt x="8797" y="18864"/>
                    <a:pt x="8894" y="18483"/>
                  </a:cubicBezTo>
                  <a:cubicBezTo>
                    <a:pt x="8992" y="18103"/>
                    <a:pt x="9172" y="19093"/>
                    <a:pt x="9450" y="18522"/>
                  </a:cubicBezTo>
                  <a:cubicBezTo>
                    <a:pt x="9727" y="17950"/>
                    <a:pt x="8992" y="18178"/>
                    <a:pt x="8978" y="17721"/>
                  </a:cubicBezTo>
                  <a:close/>
                  <a:moveTo>
                    <a:pt x="16289" y="11162"/>
                  </a:moveTo>
                  <a:cubicBezTo>
                    <a:pt x="15928" y="10857"/>
                    <a:pt x="15312" y="11117"/>
                    <a:pt x="15373" y="11619"/>
                  </a:cubicBezTo>
                  <a:cubicBezTo>
                    <a:pt x="15429" y="12077"/>
                    <a:pt x="15720" y="11887"/>
                    <a:pt x="16011" y="11887"/>
                  </a:cubicBezTo>
                  <a:cubicBezTo>
                    <a:pt x="16302" y="11887"/>
                    <a:pt x="16455" y="12459"/>
                    <a:pt x="16608" y="12459"/>
                  </a:cubicBezTo>
                  <a:cubicBezTo>
                    <a:pt x="16760" y="12459"/>
                    <a:pt x="16650" y="11466"/>
                    <a:pt x="16289" y="11162"/>
                  </a:cubicBezTo>
                  <a:close/>
                  <a:moveTo>
                    <a:pt x="13320" y="18140"/>
                  </a:moveTo>
                  <a:cubicBezTo>
                    <a:pt x="12945" y="17989"/>
                    <a:pt x="12696" y="18750"/>
                    <a:pt x="12321" y="18369"/>
                  </a:cubicBezTo>
                  <a:cubicBezTo>
                    <a:pt x="11947" y="17989"/>
                    <a:pt x="11386" y="18376"/>
                    <a:pt x="11447" y="18712"/>
                  </a:cubicBezTo>
                  <a:cubicBezTo>
                    <a:pt x="11503" y="19017"/>
                    <a:pt x="11835" y="19055"/>
                    <a:pt x="12210" y="19093"/>
                  </a:cubicBezTo>
                  <a:cubicBezTo>
                    <a:pt x="12585" y="19131"/>
                    <a:pt x="12918" y="18559"/>
                    <a:pt x="13167" y="18522"/>
                  </a:cubicBezTo>
                  <a:cubicBezTo>
                    <a:pt x="13417" y="18483"/>
                    <a:pt x="13695" y="18293"/>
                    <a:pt x="13320" y="18140"/>
                  </a:cubicBezTo>
                  <a:close/>
                  <a:moveTo>
                    <a:pt x="14416" y="11695"/>
                  </a:moveTo>
                  <a:cubicBezTo>
                    <a:pt x="14471" y="12306"/>
                    <a:pt x="14874" y="12648"/>
                    <a:pt x="14985" y="12115"/>
                  </a:cubicBezTo>
                  <a:cubicBezTo>
                    <a:pt x="15096" y="11581"/>
                    <a:pt x="14352" y="10988"/>
                    <a:pt x="14416" y="11695"/>
                  </a:cubicBezTo>
                  <a:close/>
                  <a:moveTo>
                    <a:pt x="15554" y="6930"/>
                  </a:moveTo>
                  <a:cubicBezTo>
                    <a:pt x="15859" y="7006"/>
                    <a:pt x="15720" y="6510"/>
                    <a:pt x="15720" y="5976"/>
                  </a:cubicBezTo>
                  <a:cubicBezTo>
                    <a:pt x="15720" y="5442"/>
                    <a:pt x="15443" y="5900"/>
                    <a:pt x="15443" y="5632"/>
                  </a:cubicBezTo>
                  <a:cubicBezTo>
                    <a:pt x="15443" y="5366"/>
                    <a:pt x="15346" y="4298"/>
                    <a:pt x="15123" y="5137"/>
                  </a:cubicBezTo>
                  <a:cubicBezTo>
                    <a:pt x="14902" y="5976"/>
                    <a:pt x="15195" y="8048"/>
                    <a:pt x="15373" y="7959"/>
                  </a:cubicBezTo>
                  <a:cubicBezTo>
                    <a:pt x="15526" y="7883"/>
                    <a:pt x="15248" y="6853"/>
                    <a:pt x="15554" y="6930"/>
                  </a:cubicBezTo>
                  <a:close/>
                  <a:moveTo>
                    <a:pt x="4955" y="13031"/>
                  </a:moveTo>
                  <a:cubicBezTo>
                    <a:pt x="4941" y="12497"/>
                    <a:pt x="5024" y="11963"/>
                    <a:pt x="5024" y="11695"/>
                  </a:cubicBezTo>
                  <a:cubicBezTo>
                    <a:pt x="5024" y="11429"/>
                    <a:pt x="5093" y="11315"/>
                    <a:pt x="5218" y="11390"/>
                  </a:cubicBezTo>
                  <a:cubicBezTo>
                    <a:pt x="5343" y="11466"/>
                    <a:pt x="5329" y="10665"/>
                    <a:pt x="5232" y="10589"/>
                  </a:cubicBezTo>
                  <a:cubicBezTo>
                    <a:pt x="5135" y="10515"/>
                    <a:pt x="5080" y="9561"/>
                    <a:pt x="4843" y="9561"/>
                  </a:cubicBezTo>
                  <a:cubicBezTo>
                    <a:pt x="4608" y="9561"/>
                    <a:pt x="4649" y="10094"/>
                    <a:pt x="4788" y="10132"/>
                  </a:cubicBezTo>
                  <a:cubicBezTo>
                    <a:pt x="4927" y="10171"/>
                    <a:pt x="5010" y="10476"/>
                    <a:pt x="4968" y="10743"/>
                  </a:cubicBezTo>
                  <a:cubicBezTo>
                    <a:pt x="4927" y="11010"/>
                    <a:pt x="4872" y="10476"/>
                    <a:pt x="4677" y="10515"/>
                  </a:cubicBezTo>
                  <a:cubicBezTo>
                    <a:pt x="4483" y="10552"/>
                    <a:pt x="4608" y="9865"/>
                    <a:pt x="4386" y="9827"/>
                  </a:cubicBezTo>
                  <a:cubicBezTo>
                    <a:pt x="4164" y="9789"/>
                    <a:pt x="4206" y="8684"/>
                    <a:pt x="3969" y="8684"/>
                  </a:cubicBezTo>
                  <a:cubicBezTo>
                    <a:pt x="3734" y="8684"/>
                    <a:pt x="3720" y="8149"/>
                    <a:pt x="3873" y="7768"/>
                  </a:cubicBezTo>
                  <a:cubicBezTo>
                    <a:pt x="4025" y="7386"/>
                    <a:pt x="3637" y="7043"/>
                    <a:pt x="3637" y="6586"/>
                  </a:cubicBezTo>
                  <a:cubicBezTo>
                    <a:pt x="3637" y="6128"/>
                    <a:pt x="3387" y="6396"/>
                    <a:pt x="3387" y="6014"/>
                  </a:cubicBezTo>
                  <a:cubicBezTo>
                    <a:pt x="3387" y="5632"/>
                    <a:pt x="3276" y="5824"/>
                    <a:pt x="3151" y="5366"/>
                  </a:cubicBezTo>
                  <a:cubicBezTo>
                    <a:pt x="3026" y="4908"/>
                    <a:pt x="2971" y="5327"/>
                    <a:pt x="2860" y="4984"/>
                  </a:cubicBezTo>
                  <a:cubicBezTo>
                    <a:pt x="2749" y="4641"/>
                    <a:pt x="2596" y="4451"/>
                    <a:pt x="2499" y="4565"/>
                  </a:cubicBezTo>
                  <a:cubicBezTo>
                    <a:pt x="2402" y="4680"/>
                    <a:pt x="2180" y="4069"/>
                    <a:pt x="2097" y="3459"/>
                  </a:cubicBezTo>
                  <a:cubicBezTo>
                    <a:pt x="2031" y="2973"/>
                    <a:pt x="1389" y="2163"/>
                    <a:pt x="1306" y="1514"/>
                  </a:cubicBezTo>
                  <a:cubicBezTo>
                    <a:pt x="1223" y="867"/>
                    <a:pt x="1001" y="598"/>
                    <a:pt x="627" y="637"/>
                  </a:cubicBezTo>
                  <a:cubicBezTo>
                    <a:pt x="252" y="675"/>
                    <a:pt x="104" y="-371"/>
                    <a:pt x="16" y="141"/>
                  </a:cubicBezTo>
                  <a:cubicBezTo>
                    <a:pt x="-95" y="790"/>
                    <a:pt x="418" y="2239"/>
                    <a:pt x="654" y="2621"/>
                  </a:cubicBezTo>
                  <a:cubicBezTo>
                    <a:pt x="890" y="3002"/>
                    <a:pt x="1015" y="4374"/>
                    <a:pt x="1292" y="4451"/>
                  </a:cubicBezTo>
                  <a:cubicBezTo>
                    <a:pt x="1570" y="4527"/>
                    <a:pt x="1597" y="6930"/>
                    <a:pt x="1805" y="7043"/>
                  </a:cubicBezTo>
                  <a:cubicBezTo>
                    <a:pt x="2013" y="7158"/>
                    <a:pt x="2458" y="9027"/>
                    <a:pt x="2527" y="10017"/>
                  </a:cubicBezTo>
                  <a:cubicBezTo>
                    <a:pt x="2596" y="11009"/>
                    <a:pt x="3054" y="11505"/>
                    <a:pt x="3207" y="12230"/>
                  </a:cubicBezTo>
                  <a:cubicBezTo>
                    <a:pt x="3359" y="12954"/>
                    <a:pt x="3969" y="13946"/>
                    <a:pt x="4053" y="14250"/>
                  </a:cubicBezTo>
                  <a:cubicBezTo>
                    <a:pt x="4136" y="14555"/>
                    <a:pt x="4219" y="15242"/>
                    <a:pt x="4289" y="14898"/>
                  </a:cubicBezTo>
                  <a:cubicBezTo>
                    <a:pt x="4358" y="14555"/>
                    <a:pt x="4649" y="14898"/>
                    <a:pt x="4788" y="14937"/>
                  </a:cubicBezTo>
                  <a:cubicBezTo>
                    <a:pt x="4927" y="14976"/>
                    <a:pt x="4968" y="13564"/>
                    <a:pt x="4955" y="13031"/>
                  </a:cubicBezTo>
                  <a:close/>
                  <a:moveTo>
                    <a:pt x="11294" y="12039"/>
                  </a:moveTo>
                  <a:cubicBezTo>
                    <a:pt x="11503" y="12077"/>
                    <a:pt x="11475" y="12916"/>
                    <a:pt x="11433" y="13411"/>
                  </a:cubicBezTo>
                  <a:cubicBezTo>
                    <a:pt x="11392" y="13907"/>
                    <a:pt x="11308" y="15085"/>
                    <a:pt x="11489" y="14898"/>
                  </a:cubicBezTo>
                  <a:cubicBezTo>
                    <a:pt x="11711" y="14669"/>
                    <a:pt x="11850" y="13907"/>
                    <a:pt x="11725" y="13640"/>
                  </a:cubicBezTo>
                  <a:cubicBezTo>
                    <a:pt x="11600" y="13373"/>
                    <a:pt x="11614" y="11695"/>
                    <a:pt x="11669" y="11276"/>
                  </a:cubicBezTo>
                  <a:cubicBezTo>
                    <a:pt x="11725" y="10857"/>
                    <a:pt x="12099" y="11162"/>
                    <a:pt x="11974" y="11810"/>
                  </a:cubicBezTo>
                  <a:cubicBezTo>
                    <a:pt x="11850" y="12459"/>
                    <a:pt x="12210" y="12382"/>
                    <a:pt x="12210" y="13106"/>
                  </a:cubicBezTo>
                  <a:cubicBezTo>
                    <a:pt x="12210" y="13831"/>
                    <a:pt x="12418" y="13450"/>
                    <a:pt x="12640" y="13259"/>
                  </a:cubicBezTo>
                  <a:cubicBezTo>
                    <a:pt x="12862" y="13069"/>
                    <a:pt x="12821" y="12725"/>
                    <a:pt x="12668" y="12267"/>
                  </a:cubicBezTo>
                  <a:cubicBezTo>
                    <a:pt x="12515" y="11810"/>
                    <a:pt x="12779" y="11162"/>
                    <a:pt x="12571" y="10781"/>
                  </a:cubicBezTo>
                  <a:cubicBezTo>
                    <a:pt x="12363" y="10399"/>
                    <a:pt x="12224" y="9827"/>
                    <a:pt x="12418" y="9713"/>
                  </a:cubicBezTo>
                  <a:cubicBezTo>
                    <a:pt x="12613" y="9599"/>
                    <a:pt x="13195" y="8684"/>
                    <a:pt x="13126" y="8302"/>
                  </a:cubicBezTo>
                  <a:cubicBezTo>
                    <a:pt x="13056" y="7920"/>
                    <a:pt x="12238" y="8379"/>
                    <a:pt x="12168" y="9064"/>
                  </a:cubicBezTo>
                  <a:cubicBezTo>
                    <a:pt x="12099" y="9751"/>
                    <a:pt x="11517" y="8988"/>
                    <a:pt x="11586" y="7806"/>
                  </a:cubicBezTo>
                  <a:cubicBezTo>
                    <a:pt x="11655" y="6625"/>
                    <a:pt x="12807" y="6433"/>
                    <a:pt x="13140" y="6853"/>
                  </a:cubicBezTo>
                  <a:cubicBezTo>
                    <a:pt x="13473" y="7272"/>
                    <a:pt x="13833" y="6167"/>
                    <a:pt x="13958" y="5518"/>
                  </a:cubicBezTo>
                  <a:cubicBezTo>
                    <a:pt x="14083" y="4870"/>
                    <a:pt x="13695" y="5632"/>
                    <a:pt x="13458" y="6053"/>
                  </a:cubicBezTo>
                  <a:cubicBezTo>
                    <a:pt x="13223" y="6472"/>
                    <a:pt x="12599" y="6014"/>
                    <a:pt x="12280" y="5709"/>
                  </a:cubicBezTo>
                  <a:cubicBezTo>
                    <a:pt x="11961" y="5404"/>
                    <a:pt x="11974" y="6243"/>
                    <a:pt x="11711" y="6357"/>
                  </a:cubicBezTo>
                  <a:cubicBezTo>
                    <a:pt x="11447" y="6472"/>
                    <a:pt x="11503" y="8074"/>
                    <a:pt x="11378" y="8263"/>
                  </a:cubicBezTo>
                  <a:cubicBezTo>
                    <a:pt x="11253" y="8455"/>
                    <a:pt x="11253" y="9636"/>
                    <a:pt x="11003" y="10743"/>
                  </a:cubicBezTo>
                  <a:cubicBezTo>
                    <a:pt x="10753" y="11848"/>
                    <a:pt x="11086" y="12001"/>
                    <a:pt x="11294" y="12039"/>
                  </a:cubicBezTo>
                  <a:close/>
                  <a:moveTo>
                    <a:pt x="821" y="5518"/>
                  </a:moveTo>
                  <a:cubicBezTo>
                    <a:pt x="793" y="5900"/>
                    <a:pt x="945" y="7005"/>
                    <a:pt x="1112" y="6548"/>
                  </a:cubicBezTo>
                  <a:cubicBezTo>
                    <a:pt x="1279" y="6090"/>
                    <a:pt x="848" y="5144"/>
                    <a:pt x="821" y="5518"/>
                  </a:cubicBezTo>
                  <a:close/>
                  <a:moveTo>
                    <a:pt x="6037" y="11123"/>
                  </a:moveTo>
                  <a:cubicBezTo>
                    <a:pt x="6037" y="10781"/>
                    <a:pt x="5679" y="10947"/>
                    <a:pt x="5787" y="11429"/>
                  </a:cubicBezTo>
                  <a:cubicBezTo>
                    <a:pt x="5898" y="11924"/>
                    <a:pt x="6037" y="11466"/>
                    <a:pt x="6037" y="11123"/>
                  </a:cubicBezTo>
                  <a:close/>
                  <a:moveTo>
                    <a:pt x="1500" y="8798"/>
                  </a:moveTo>
                  <a:cubicBezTo>
                    <a:pt x="1473" y="8988"/>
                    <a:pt x="1625" y="9751"/>
                    <a:pt x="1722" y="9522"/>
                  </a:cubicBezTo>
                  <a:cubicBezTo>
                    <a:pt x="1820" y="9293"/>
                    <a:pt x="1588" y="8194"/>
                    <a:pt x="1500" y="8798"/>
                  </a:cubicBezTo>
                  <a:close/>
                </a:path>
              </a:pathLst>
            </a:custGeom>
            <a:solidFill>
              <a:srgbClr val="E5E7EB"/>
            </a:solidFill>
            <a:ln w="6350" cap="flat">
              <a:solidFill>
                <a:srgbClr val="A6AAA9"/>
              </a:solidFill>
              <a:prstDash val="solid"/>
              <a:round/>
            </a:ln>
            <a:effectLst/>
          </p:spPr>
          <p:txBody>
            <a:bodyPr wrap="square" lIns="19050" tIns="19050" rIns="19050" bIns="19050" numCol="1" anchor="ctr">
              <a:noAutofit/>
            </a:bodyPr>
            <a:lstStyle/>
            <a:p>
              <a:endParaRPr sz="2000"/>
            </a:p>
          </p:txBody>
        </p:sp>
        <p:sp>
          <p:nvSpPr>
            <p:cNvPr id="387" name="Shape 3416">
              <a:extLst>
                <a:ext uri="{FF2B5EF4-FFF2-40B4-BE49-F238E27FC236}">
                  <a16:creationId xmlns:a16="http://schemas.microsoft.com/office/drawing/2014/main" id="{20CB18A1-7CB1-4F1E-94A8-038CC2F0F675}"/>
                </a:ext>
              </a:extLst>
            </p:cNvPr>
            <p:cNvSpPr/>
            <p:nvPr/>
          </p:nvSpPr>
          <p:spPr>
            <a:xfrm>
              <a:off x="17511442" y="7391062"/>
              <a:ext cx="193469" cy="7002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59" h="18558" extrusionOk="0">
                  <a:moveTo>
                    <a:pt x="11365" y="1944"/>
                  </a:moveTo>
                  <a:cubicBezTo>
                    <a:pt x="8761" y="1619"/>
                    <a:pt x="7715" y="6853"/>
                    <a:pt x="5777" y="10591"/>
                  </a:cubicBezTo>
                  <a:cubicBezTo>
                    <a:pt x="5597" y="10932"/>
                    <a:pt x="5406" y="11241"/>
                    <a:pt x="5214" y="11556"/>
                  </a:cubicBezTo>
                  <a:cubicBezTo>
                    <a:pt x="5891" y="12788"/>
                    <a:pt x="6664" y="14789"/>
                    <a:pt x="7274" y="16841"/>
                  </a:cubicBezTo>
                  <a:cubicBezTo>
                    <a:pt x="11008" y="11437"/>
                    <a:pt x="20524" y="4708"/>
                    <a:pt x="21022" y="1465"/>
                  </a:cubicBezTo>
                  <a:cubicBezTo>
                    <a:pt x="21600" y="-2284"/>
                    <a:pt x="15230" y="2398"/>
                    <a:pt x="11365" y="1944"/>
                  </a:cubicBezTo>
                  <a:close/>
                  <a:moveTo>
                    <a:pt x="2103" y="14160"/>
                  </a:moveTo>
                  <a:cubicBezTo>
                    <a:pt x="1357" y="14304"/>
                    <a:pt x="650" y="14768"/>
                    <a:pt x="0" y="15423"/>
                  </a:cubicBezTo>
                  <a:cubicBezTo>
                    <a:pt x="661" y="17253"/>
                    <a:pt x="1588" y="19316"/>
                    <a:pt x="2130" y="18280"/>
                  </a:cubicBezTo>
                  <a:cubicBezTo>
                    <a:pt x="2575" y="17439"/>
                    <a:pt x="2836" y="15485"/>
                    <a:pt x="3092" y="13742"/>
                  </a:cubicBezTo>
                  <a:cubicBezTo>
                    <a:pt x="2816" y="13881"/>
                    <a:pt x="2535" y="14026"/>
                    <a:pt x="2224" y="14103"/>
                  </a:cubicBezTo>
                  <a:cubicBezTo>
                    <a:pt x="2181" y="14118"/>
                    <a:pt x="2149" y="14149"/>
                    <a:pt x="2103" y="14160"/>
                  </a:cubicBezTo>
                  <a:close/>
                </a:path>
              </a:pathLst>
            </a:custGeom>
            <a:solidFill>
              <a:srgbClr val="E5E7EB"/>
            </a:solidFill>
            <a:ln w="6350" cap="flat">
              <a:solidFill>
                <a:srgbClr val="A6AAA9"/>
              </a:solidFill>
              <a:prstDash val="solid"/>
              <a:round/>
            </a:ln>
            <a:effectLst/>
          </p:spPr>
          <p:txBody>
            <a:bodyPr wrap="square" lIns="19050" tIns="19050" rIns="19050" bIns="19050" numCol="1" anchor="ctr">
              <a:noAutofit/>
            </a:bodyPr>
            <a:lstStyle/>
            <a:p>
              <a:endParaRPr sz="2000"/>
            </a:p>
          </p:txBody>
        </p:sp>
        <p:sp>
          <p:nvSpPr>
            <p:cNvPr id="388" name="Shape 3417">
              <a:extLst>
                <a:ext uri="{FF2B5EF4-FFF2-40B4-BE49-F238E27FC236}">
                  <a16:creationId xmlns:a16="http://schemas.microsoft.com/office/drawing/2014/main" id="{B640CDBD-2E7F-4A9A-9259-F8ABEFA67F69}"/>
                </a:ext>
              </a:extLst>
            </p:cNvPr>
            <p:cNvSpPr/>
            <p:nvPr/>
          </p:nvSpPr>
          <p:spPr>
            <a:xfrm>
              <a:off x="10538741" y="3785180"/>
              <a:ext cx="684018" cy="75228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53" h="21576" extrusionOk="0">
                  <a:moveTo>
                    <a:pt x="17645" y="12117"/>
                  </a:moveTo>
                  <a:cubicBezTo>
                    <a:pt x="16926" y="11711"/>
                    <a:pt x="17396" y="11048"/>
                    <a:pt x="16261" y="11098"/>
                  </a:cubicBezTo>
                  <a:cubicBezTo>
                    <a:pt x="15126" y="11150"/>
                    <a:pt x="13771" y="9854"/>
                    <a:pt x="13356" y="8352"/>
                  </a:cubicBezTo>
                  <a:cubicBezTo>
                    <a:pt x="12940" y="6854"/>
                    <a:pt x="11170" y="6777"/>
                    <a:pt x="10727" y="5886"/>
                  </a:cubicBezTo>
                  <a:cubicBezTo>
                    <a:pt x="10284" y="4996"/>
                    <a:pt x="11142" y="4895"/>
                    <a:pt x="10756" y="4158"/>
                  </a:cubicBezTo>
                  <a:cubicBezTo>
                    <a:pt x="10539" y="3747"/>
                    <a:pt x="11017" y="3385"/>
                    <a:pt x="11580" y="3179"/>
                  </a:cubicBezTo>
                  <a:cubicBezTo>
                    <a:pt x="11535" y="2364"/>
                    <a:pt x="11610" y="1475"/>
                    <a:pt x="11679" y="899"/>
                  </a:cubicBezTo>
                  <a:cubicBezTo>
                    <a:pt x="11239" y="857"/>
                    <a:pt x="10861" y="798"/>
                    <a:pt x="10727" y="725"/>
                  </a:cubicBezTo>
                  <a:cubicBezTo>
                    <a:pt x="10518" y="611"/>
                    <a:pt x="10478" y="0"/>
                    <a:pt x="10353" y="0"/>
                  </a:cubicBezTo>
                  <a:cubicBezTo>
                    <a:pt x="10229" y="0"/>
                    <a:pt x="9067" y="0"/>
                    <a:pt x="8858" y="191"/>
                  </a:cubicBezTo>
                  <a:cubicBezTo>
                    <a:pt x="8651" y="382"/>
                    <a:pt x="8028" y="725"/>
                    <a:pt x="7696" y="535"/>
                  </a:cubicBezTo>
                  <a:cubicBezTo>
                    <a:pt x="7625" y="494"/>
                    <a:pt x="7545" y="453"/>
                    <a:pt x="7464" y="416"/>
                  </a:cubicBezTo>
                  <a:lnTo>
                    <a:pt x="7102" y="725"/>
                  </a:lnTo>
                  <a:cubicBezTo>
                    <a:pt x="7102" y="725"/>
                    <a:pt x="7046" y="1133"/>
                    <a:pt x="6824" y="1133"/>
                  </a:cubicBezTo>
                  <a:cubicBezTo>
                    <a:pt x="6604" y="1133"/>
                    <a:pt x="6272" y="981"/>
                    <a:pt x="6272" y="1335"/>
                  </a:cubicBezTo>
                  <a:cubicBezTo>
                    <a:pt x="6272" y="1692"/>
                    <a:pt x="5662" y="1590"/>
                    <a:pt x="5385" y="1539"/>
                  </a:cubicBezTo>
                  <a:cubicBezTo>
                    <a:pt x="5109" y="1488"/>
                    <a:pt x="4722" y="1590"/>
                    <a:pt x="4722" y="1895"/>
                  </a:cubicBezTo>
                  <a:cubicBezTo>
                    <a:pt x="4722" y="2200"/>
                    <a:pt x="4665" y="2862"/>
                    <a:pt x="4223" y="2506"/>
                  </a:cubicBezTo>
                  <a:cubicBezTo>
                    <a:pt x="3781" y="2149"/>
                    <a:pt x="3337" y="1234"/>
                    <a:pt x="3171" y="1335"/>
                  </a:cubicBezTo>
                  <a:cubicBezTo>
                    <a:pt x="3005" y="1438"/>
                    <a:pt x="2619" y="2555"/>
                    <a:pt x="2231" y="2555"/>
                  </a:cubicBezTo>
                  <a:cubicBezTo>
                    <a:pt x="1991" y="2555"/>
                    <a:pt x="1202" y="2614"/>
                    <a:pt x="634" y="2660"/>
                  </a:cubicBezTo>
                  <a:cubicBezTo>
                    <a:pt x="485" y="3097"/>
                    <a:pt x="644" y="3359"/>
                    <a:pt x="846" y="3471"/>
                  </a:cubicBezTo>
                  <a:cubicBezTo>
                    <a:pt x="1054" y="3585"/>
                    <a:pt x="722" y="4043"/>
                    <a:pt x="473" y="4158"/>
                  </a:cubicBezTo>
                  <a:cubicBezTo>
                    <a:pt x="224" y="4272"/>
                    <a:pt x="-191" y="4158"/>
                    <a:pt x="99" y="4577"/>
                  </a:cubicBezTo>
                  <a:cubicBezTo>
                    <a:pt x="390" y="4996"/>
                    <a:pt x="930" y="5034"/>
                    <a:pt x="639" y="5454"/>
                  </a:cubicBezTo>
                  <a:cubicBezTo>
                    <a:pt x="348" y="5873"/>
                    <a:pt x="639" y="6255"/>
                    <a:pt x="1054" y="6293"/>
                  </a:cubicBezTo>
                  <a:cubicBezTo>
                    <a:pt x="1469" y="6331"/>
                    <a:pt x="2050" y="6255"/>
                    <a:pt x="1926" y="6561"/>
                  </a:cubicBezTo>
                  <a:cubicBezTo>
                    <a:pt x="1853" y="6740"/>
                    <a:pt x="1740" y="6943"/>
                    <a:pt x="1715" y="7143"/>
                  </a:cubicBezTo>
                  <a:cubicBezTo>
                    <a:pt x="2042" y="7056"/>
                    <a:pt x="2331" y="7041"/>
                    <a:pt x="2619" y="6903"/>
                  </a:cubicBezTo>
                  <a:cubicBezTo>
                    <a:pt x="3200" y="6625"/>
                    <a:pt x="2950" y="6141"/>
                    <a:pt x="3918" y="5886"/>
                  </a:cubicBezTo>
                  <a:cubicBezTo>
                    <a:pt x="4888" y="5633"/>
                    <a:pt x="6160" y="6369"/>
                    <a:pt x="6548" y="6903"/>
                  </a:cubicBezTo>
                  <a:cubicBezTo>
                    <a:pt x="6936" y="7438"/>
                    <a:pt x="7046" y="7489"/>
                    <a:pt x="7129" y="7921"/>
                  </a:cubicBezTo>
                  <a:cubicBezTo>
                    <a:pt x="7212" y="8352"/>
                    <a:pt x="7572" y="9218"/>
                    <a:pt x="8900" y="10005"/>
                  </a:cubicBezTo>
                  <a:cubicBezTo>
                    <a:pt x="10229" y="10795"/>
                    <a:pt x="10756" y="11684"/>
                    <a:pt x="11446" y="12014"/>
                  </a:cubicBezTo>
                  <a:cubicBezTo>
                    <a:pt x="12138" y="12345"/>
                    <a:pt x="12830" y="12269"/>
                    <a:pt x="13245" y="12726"/>
                  </a:cubicBezTo>
                  <a:cubicBezTo>
                    <a:pt x="13661" y="13184"/>
                    <a:pt x="14213" y="13438"/>
                    <a:pt x="14878" y="13718"/>
                  </a:cubicBezTo>
                  <a:cubicBezTo>
                    <a:pt x="15542" y="13998"/>
                    <a:pt x="15569" y="14658"/>
                    <a:pt x="16205" y="14735"/>
                  </a:cubicBezTo>
                  <a:cubicBezTo>
                    <a:pt x="16842" y="14811"/>
                    <a:pt x="16428" y="15320"/>
                    <a:pt x="16814" y="15752"/>
                  </a:cubicBezTo>
                  <a:cubicBezTo>
                    <a:pt x="17201" y="16184"/>
                    <a:pt x="17313" y="17099"/>
                    <a:pt x="16898" y="17609"/>
                  </a:cubicBezTo>
                  <a:cubicBezTo>
                    <a:pt x="16483" y="18117"/>
                    <a:pt x="16704" y="18981"/>
                    <a:pt x="16981" y="18981"/>
                  </a:cubicBezTo>
                  <a:cubicBezTo>
                    <a:pt x="17257" y="18981"/>
                    <a:pt x="17838" y="18066"/>
                    <a:pt x="17922" y="17557"/>
                  </a:cubicBezTo>
                  <a:cubicBezTo>
                    <a:pt x="18004" y="17048"/>
                    <a:pt x="18559" y="17075"/>
                    <a:pt x="19000" y="16541"/>
                  </a:cubicBezTo>
                  <a:cubicBezTo>
                    <a:pt x="19443" y="16007"/>
                    <a:pt x="18337" y="15879"/>
                    <a:pt x="18144" y="15192"/>
                  </a:cubicBezTo>
                  <a:cubicBezTo>
                    <a:pt x="17950" y="14506"/>
                    <a:pt x="18974" y="13896"/>
                    <a:pt x="19942" y="14454"/>
                  </a:cubicBezTo>
                  <a:cubicBezTo>
                    <a:pt x="20910" y="15014"/>
                    <a:pt x="21298" y="15396"/>
                    <a:pt x="21353" y="14531"/>
                  </a:cubicBezTo>
                  <a:cubicBezTo>
                    <a:pt x="21409" y="13668"/>
                    <a:pt x="18364" y="12523"/>
                    <a:pt x="17645" y="12117"/>
                  </a:cubicBezTo>
                  <a:close/>
                  <a:moveTo>
                    <a:pt x="4084" y="12929"/>
                  </a:moveTo>
                  <a:cubicBezTo>
                    <a:pt x="3476" y="13413"/>
                    <a:pt x="2974" y="12846"/>
                    <a:pt x="2728" y="13234"/>
                  </a:cubicBezTo>
                  <a:cubicBezTo>
                    <a:pt x="2424" y="13718"/>
                    <a:pt x="3669" y="14454"/>
                    <a:pt x="3420" y="15446"/>
                  </a:cubicBezTo>
                  <a:cubicBezTo>
                    <a:pt x="3171" y="16438"/>
                    <a:pt x="3559" y="17684"/>
                    <a:pt x="4195" y="17099"/>
                  </a:cubicBezTo>
                  <a:cubicBezTo>
                    <a:pt x="4832" y="16515"/>
                    <a:pt x="5137" y="16794"/>
                    <a:pt x="5496" y="16362"/>
                  </a:cubicBezTo>
                  <a:cubicBezTo>
                    <a:pt x="5855" y="15931"/>
                    <a:pt x="5552" y="14328"/>
                    <a:pt x="5800" y="13566"/>
                  </a:cubicBezTo>
                  <a:cubicBezTo>
                    <a:pt x="6050" y="12803"/>
                    <a:pt x="4693" y="12446"/>
                    <a:pt x="4084" y="12929"/>
                  </a:cubicBezTo>
                  <a:close/>
                  <a:moveTo>
                    <a:pt x="14794" y="18701"/>
                  </a:moveTo>
                  <a:cubicBezTo>
                    <a:pt x="13659" y="18930"/>
                    <a:pt x="13190" y="19006"/>
                    <a:pt x="12526" y="18701"/>
                  </a:cubicBezTo>
                  <a:cubicBezTo>
                    <a:pt x="11861" y="18396"/>
                    <a:pt x="10785" y="18979"/>
                    <a:pt x="10948" y="19387"/>
                  </a:cubicBezTo>
                  <a:cubicBezTo>
                    <a:pt x="11059" y="19668"/>
                    <a:pt x="11502" y="20023"/>
                    <a:pt x="12885" y="20355"/>
                  </a:cubicBezTo>
                  <a:cubicBezTo>
                    <a:pt x="14269" y="20684"/>
                    <a:pt x="14436" y="21548"/>
                    <a:pt x="15016" y="21575"/>
                  </a:cubicBezTo>
                  <a:cubicBezTo>
                    <a:pt x="15597" y="21600"/>
                    <a:pt x="15653" y="21090"/>
                    <a:pt x="15515" y="20405"/>
                  </a:cubicBezTo>
                  <a:cubicBezTo>
                    <a:pt x="15376" y="19718"/>
                    <a:pt x="16205" y="18930"/>
                    <a:pt x="16289" y="18803"/>
                  </a:cubicBezTo>
                  <a:cubicBezTo>
                    <a:pt x="16371" y="18676"/>
                    <a:pt x="15928" y="18473"/>
                    <a:pt x="14794" y="18701"/>
                  </a:cubicBezTo>
                  <a:close/>
                </a:path>
              </a:pathLst>
            </a:custGeom>
            <a:solidFill>
              <a:srgbClr val="E5E7EB"/>
            </a:solidFill>
            <a:ln w="6350" cap="flat">
              <a:solidFill>
                <a:srgbClr val="A6AAA9"/>
              </a:solidFill>
              <a:prstDash val="solid"/>
              <a:round/>
            </a:ln>
            <a:effectLst/>
          </p:spPr>
          <p:txBody>
            <a:bodyPr wrap="square" lIns="19050" tIns="19050" rIns="19050" bIns="19050" numCol="1" anchor="ctr">
              <a:noAutofit/>
            </a:bodyPr>
            <a:lstStyle/>
            <a:p>
              <a:endParaRPr sz="2000"/>
            </a:p>
          </p:txBody>
        </p:sp>
        <p:sp>
          <p:nvSpPr>
            <p:cNvPr id="389" name="Shape 3418">
              <a:extLst>
                <a:ext uri="{FF2B5EF4-FFF2-40B4-BE49-F238E27FC236}">
                  <a16:creationId xmlns:a16="http://schemas.microsoft.com/office/drawing/2014/main" id="{28AA7CC0-C788-4640-8C54-62CD7721241D}"/>
                </a:ext>
              </a:extLst>
            </p:cNvPr>
            <p:cNvSpPr/>
            <p:nvPr/>
          </p:nvSpPr>
          <p:spPr>
            <a:xfrm>
              <a:off x="11236011" y="4064089"/>
              <a:ext cx="72491" cy="9623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7577" y="0"/>
                  </a:moveTo>
                  <a:cubicBezTo>
                    <a:pt x="3913" y="3727"/>
                    <a:pt x="330" y="8445"/>
                    <a:pt x="736" y="9989"/>
                  </a:cubicBezTo>
                  <a:cubicBezTo>
                    <a:pt x="916" y="10668"/>
                    <a:pt x="614" y="12198"/>
                    <a:pt x="0" y="14159"/>
                  </a:cubicBezTo>
                  <a:cubicBezTo>
                    <a:pt x="4701" y="17024"/>
                    <a:pt x="9270" y="19912"/>
                    <a:pt x="12626" y="21220"/>
                  </a:cubicBezTo>
                  <a:cubicBezTo>
                    <a:pt x="12962" y="21358"/>
                    <a:pt x="13252" y="21476"/>
                    <a:pt x="13571" y="21600"/>
                  </a:cubicBezTo>
                  <a:cubicBezTo>
                    <a:pt x="14620" y="17174"/>
                    <a:pt x="18667" y="12611"/>
                    <a:pt x="21600" y="12081"/>
                  </a:cubicBezTo>
                  <a:cubicBezTo>
                    <a:pt x="17496" y="8290"/>
                    <a:pt x="11461" y="2934"/>
                    <a:pt x="7577" y="0"/>
                  </a:cubicBezTo>
                  <a:close/>
                </a:path>
              </a:pathLst>
            </a:custGeom>
            <a:solidFill>
              <a:srgbClr val="E5E7EB"/>
            </a:solidFill>
            <a:ln w="6350" cap="flat">
              <a:solidFill>
                <a:srgbClr val="A6AAA9"/>
              </a:solidFill>
              <a:prstDash val="solid"/>
              <a:round/>
            </a:ln>
            <a:effectLst/>
          </p:spPr>
          <p:txBody>
            <a:bodyPr wrap="square" lIns="19050" tIns="19050" rIns="19050" bIns="19050" numCol="1" anchor="ctr">
              <a:noAutofit/>
            </a:bodyPr>
            <a:lstStyle/>
            <a:p>
              <a:endParaRPr sz="2000"/>
            </a:p>
          </p:txBody>
        </p:sp>
        <p:sp>
          <p:nvSpPr>
            <p:cNvPr id="390" name="Shape 3419">
              <a:extLst>
                <a:ext uri="{FF2B5EF4-FFF2-40B4-BE49-F238E27FC236}">
                  <a16:creationId xmlns:a16="http://schemas.microsoft.com/office/drawing/2014/main" id="{58766B4D-04C0-4523-8A59-9D00C9906736}"/>
                </a:ext>
              </a:extLst>
            </p:cNvPr>
            <p:cNvSpPr/>
            <p:nvPr/>
          </p:nvSpPr>
          <p:spPr>
            <a:xfrm>
              <a:off x="11255933" y="3864869"/>
              <a:ext cx="240438" cy="29906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909" h="21600" extrusionOk="0">
                  <a:moveTo>
                    <a:pt x="18940" y="14412"/>
                  </a:moveTo>
                  <a:cubicBezTo>
                    <a:pt x="17783" y="13546"/>
                    <a:pt x="17900" y="12012"/>
                    <a:pt x="18940" y="11433"/>
                  </a:cubicBezTo>
                  <a:cubicBezTo>
                    <a:pt x="19981" y="10857"/>
                    <a:pt x="19054" y="10089"/>
                    <a:pt x="19054" y="9130"/>
                  </a:cubicBezTo>
                  <a:cubicBezTo>
                    <a:pt x="19054" y="8168"/>
                    <a:pt x="14085" y="7880"/>
                    <a:pt x="13273" y="7689"/>
                  </a:cubicBezTo>
                  <a:cubicBezTo>
                    <a:pt x="12464" y="7497"/>
                    <a:pt x="13851" y="4998"/>
                    <a:pt x="12581" y="4998"/>
                  </a:cubicBezTo>
                  <a:cubicBezTo>
                    <a:pt x="11307" y="4998"/>
                    <a:pt x="10845" y="4232"/>
                    <a:pt x="10845" y="3463"/>
                  </a:cubicBezTo>
                  <a:cubicBezTo>
                    <a:pt x="10845" y="2695"/>
                    <a:pt x="8881" y="1445"/>
                    <a:pt x="8994" y="964"/>
                  </a:cubicBezTo>
                  <a:cubicBezTo>
                    <a:pt x="9011" y="896"/>
                    <a:pt x="9067" y="833"/>
                    <a:pt x="9138" y="770"/>
                  </a:cubicBezTo>
                  <a:cubicBezTo>
                    <a:pt x="8424" y="679"/>
                    <a:pt x="7874" y="606"/>
                    <a:pt x="7673" y="570"/>
                  </a:cubicBezTo>
                  <a:cubicBezTo>
                    <a:pt x="6813" y="429"/>
                    <a:pt x="5433" y="0"/>
                    <a:pt x="5433" y="0"/>
                  </a:cubicBezTo>
                  <a:cubicBezTo>
                    <a:pt x="5433" y="0"/>
                    <a:pt x="2226" y="861"/>
                    <a:pt x="0" y="1424"/>
                  </a:cubicBezTo>
                  <a:cubicBezTo>
                    <a:pt x="149" y="2552"/>
                    <a:pt x="506" y="3778"/>
                    <a:pt x="1360" y="4045"/>
                  </a:cubicBezTo>
                  <a:cubicBezTo>
                    <a:pt x="3017" y="4561"/>
                    <a:pt x="2399" y="5935"/>
                    <a:pt x="3017" y="7142"/>
                  </a:cubicBezTo>
                  <a:cubicBezTo>
                    <a:pt x="3639" y="8347"/>
                    <a:pt x="3431" y="13853"/>
                    <a:pt x="2604" y="13853"/>
                  </a:cubicBezTo>
                  <a:cubicBezTo>
                    <a:pt x="2252" y="13853"/>
                    <a:pt x="1448" y="14570"/>
                    <a:pt x="662" y="15459"/>
                  </a:cubicBezTo>
                  <a:cubicBezTo>
                    <a:pt x="1795" y="16404"/>
                    <a:pt x="3556" y="18127"/>
                    <a:pt x="4754" y="19347"/>
                  </a:cubicBezTo>
                  <a:cubicBezTo>
                    <a:pt x="4807" y="19334"/>
                    <a:pt x="4862" y="19309"/>
                    <a:pt x="4913" y="19309"/>
                  </a:cubicBezTo>
                  <a:cubicBezTo>
                    <a:pt x="5947" y="19309"/>
                    <a:pt x="9742" y="21600"/>
                    <a:pt x="9742" y="21600"/>
                  </a:cubicBezTo>
                  <a:cubicBezTo>
                    <a:pt x="9742" y="21600"/>
                    <a:pt x="15105" y="20673"/>
                    <a:pt x="18722" y="20237"/>
                  </a:cubicBezTo>
                  <a:cubicBezTo>
                    <a:pt x="18776" y="19778"/>
                    <a:pt x="18890" y="19248"/>
                    <a:pt x="18824" y="18924"/>
                  </a:cubicBezTo>
                  <a:cubicBezTo>
                    <a:pt x="18707" y="18348"/>
                    <a:pt x="19521" y="17197"/>
                    <a:pt x="20560" y="17197"/>
                  </a:cubicBezTo>
                  <a:cubicBezTo>
                    <a:pt x="21600" y="17197"/>
                    <a:pt x="20096" y="15277"/>
                    <a:pt x="18940" y="14412"/>
                  </a:cubicBezTo>
                  <a:close/>
                </a:path>
              </a:pathLst>
            </a:custGeom>
            <a:solidFill>
              <a:srgbClr val="E5E7EB"/>
            </a:solidFill>
            <a:ln w="6350" cap="flat">
              <a:solidFill>
                <a:srgbClr val="A6AAA9"/>
              </a:solidFill>
              <a:prstDash val="solid"/>
              <a:round/>
            </a:ln>
            <a:effectLst/>
          </p:spPr>
          <p:txBody>
            <a:bodyPr wrap="square" lIns="19050" tIns="19050" rIns="19050" bIns="19050" numCol="1" anchor="ctr">
              <a:noAutofit/>
            </a:bodyPr>
            <a:lstStyle/>
            <a:p>
              <a:endParaRPr sz="2000"/>
            </a:p>
          </p:txBody>
        </p:sp>
      </p:grpSp>
      <p:sp>
        <p:nvSpPr>
          <p:cNvPr id="391" name="Shape 3421">
            <a:extLst>
              <a:ext uri="{FF2B5EF4-FFF2-40B4-BE49-F238E27FC236}">
                <a16:creationId xmlns:a16="http://schemas.microsoft.com/office/drawing/2014/main" id="{9EECBF7D-CF3F-4BBF-B7BF-F0E97AD3497D}"/>
              </a:ext>
            </a:extLst>
          </p:cNvPr>
          <p:cNvSpPr/>
          <p:nvPr userDrawn="1"/>
        </p:nvSpPr>
        <p:spPr>
          <a:xfrm>
            <a:off x="1874746" y="1718968"/>
            <a:ext cx="837324" cy="114409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795" y="0"/>
                </a:moveTo>
                <a:cubicBezTo>
                  <a:pt x="4832" y="0"/>
                  <a:pt x="0" y="3536"/>
                  <a:pt x="0" y="7900"/>
                </a:cubicBezTo>
                <a:cubicBezTo>
                  <a:pt x="0" y="11330"/>
                  <a:pt x="3002" y="14224"/>
                  <a:pt x="7173" y="15318"/>
                </a:cubicBezTo>
                <a:lnTo>
                  <a:pt x="10855" y="21600"/>
                </a:lnTo>
                <a:cubicBezTo>
                  <a:pt x="10855" y="21600"/>
                  <a:pt x="12707" y="18445"/>
                  <a:pt x="14557" y="15288"/>
                </a:cubicBezTo>
                <a:cubicBezTo>
                  <a:pt x="18662" y="14169"/>
                  <a:pt x="21600" y="11295"/>
                  <a:pt x="21600" y="7900"/>
                </a:cubicBezTo>
                <a:cubicBezTo>
                  <a:pt x="21600" y="3536"/>
                  <a:pt x="16758" y="0"/>
                  <a:pt x="10795" y="0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19050" tIns="19050" rIns="19050" bIns="19050" anchor="ctr"/>
          <a:lstStyle/>
          <a:p>
            <a:endParaRPr sz="2000"/>
          </a:p>
        </p:txBody>
      </p:sp>
      <p:sp>
        <p:nvSpPr>
          <p:cNvPr id="392" name="Shape 3430">
            <a:extLst>
              <a:ext uri="{FF2B5EF4-FFF2-40B4-BE49-F238E27FC236}">
                <a16:creationId xmlns:a16="http://schemas.microsoft.com/office/drawing/2014/main" id="{0B57ED17-A709-4887-9ADD-6A6FDB66F9D3}"/>
              </a:ext>
            </a:extLst>
          </p:cNvPr>
          <p:cNvSpPr/>
          <p:nvPr userDrawn="1"/>
        </p:nvSpPr>
        <p:spPr>
          <a:xfrm>
            <a:off x="4105334" y="4107229"/>
            <a:ext cx="837324" cy="114409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795" y="0"/>
                </a:moveTo>
                <a:cubicBezTo>
                  <a:pt x="4832" y="0"/>
                  <a:pt x="0" y="3536"/>
                  <a:pt x="0" y="7900"/>
                </a:cubicBezTo>
                <a:cubicBezTo>
                  <a:pt x="0" y="11330"/>
                  <a:pt x="3002" y="14224"/>
                  <a:pt x="7173" y="15318"/>
                </a:cubicBezTo>
                <a:lnTo>
                  <a:pt x="10855" y="21600"/>
                </a:lnTo>
                <a:cubicBezTo>
                  <a:pt x="10855" y="21600"/>
                  <a:pt x="12707" y="18445"/>
                  <a:pt x="14557" y="15288"/>
                </a:cubicBezTo>
                <a:cubicBezTo>
                  <a:pt x="18662" y="14169"/>
                  <a:pt x="21600" y="11295"/>
                  <a:pt x="21600" y="7900"/>
                </a:cubicBezTo>
                <a:cubicBezTo>
                  <a:pt x="21600" y="3536"/>
                  <a:pt x="16758" y="0"/>
                  <a:pt x="10795" y="0"/>
                </a:cubicBezTo>
                <a:close/>
              </a:path>
            </a:pathLst>
          </a:custGeom>
          <a:solidFill>
            <a:schemeClr val="accent3"/>
          </a:solidFill>
          <a:ln w="12700">
            <a:miter lim="400000"/>
          </a:ln>
        </p:spPr>
        <p:txBody>
          <a:bodyPr lIns="19050" tIns="19050" rIns="19050" bIns="19050" anchor="ctr"/>
          <a:lstStyle/>
          <a:p>
            <a:endParaRPr sz="2000"/>
          </a:p>
        </p:txBody>
      </p:sp>
      <p:sp>
        <p:nvSpPr>
          <p:cNvPr id="393" name="Shape 3432">
            <a:extLst>
              <a:ext uri="{FF2B5EF4-FFF2-40B4-BE49-F238E27FC236}">
                <a16:creationId xmlns:a16="http://schemas.microsoft.com/office/drawing/2014/main" id="{A8ACD4CA-E07F-4AFD-AA20-22C89710ECD4}"/>
              </a:ext>
            </a:extLst>
          </p:cNvPr>
          <p:cNvSpPr/>
          <p:nvPr userDrawn="1"/>
        </p:nvSpPr>
        <p:spPr>
          <a:xfrm>
            <a:off x="3716395" y="2124901"/>
            <a:ext cx="837324" cy="114409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795" y="0"/>
                </a:moveTo>
                <a:cubicBezTo>
                  <a:pt x="4832" y="0"/>
                  <a:pt x="0" y="3536"/>
                  <a:pt x="0" y="7900"/>
                </a:cubicBezTo>
                <a:cubicBezTo>
                  <a:pt x="0" y="11330"/>
                  <a:pt x="3002" y="14224"/>
                  <a:pt x="7173" y="15318"/>
                </a:cubicBezTo>
                <a:lnTo>
                  <a:pt x="10855" y="21600"/>
                </a:lnTo>
                <a:cubicBezTo>
                  <a:pt x="10855" y="21600"/>
                  <a:pt x="12707" y="18445"/>
                  <a:pt x="14557" y="15288"/>
                </a:cubicBezTo>
                <a:cubicBezTo>
                  <a:pt x="18662" y="14169"/>
                  <a:pt x="21600" y="11295"/>
                  <a:pt x="21600" y="7900"/>
                </a:cubicBezTo>
                <a:cubicBezTo>
                  <a:pt x="21600" y="3536"/>
                  <a:pt x="16758" y="0"/>
                  <a:pt x="10795" y="0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19050" tIns="19050" rIns="19050" bIns="19050" anchor="ctr"/>
          <a:lstStyle/>
          <a:p>
            <a:endParaRPr sz="2000"/>
          </a:p>
        </p:txBody>
      </p:sp>
      <p:sp>
        <p:nvSpPr>
          <p:cNvPr id="394" name="Shape 3437">
            <a:extLst>
              <a:ext uri="{FF2B5EF4-FFF2-40B4-BE49-F238E27FC236}">
                <a16:creationId xmlns:a16="http://schemas.microsoft.com/office/drawing/2014/main" id="{26A0487D-F644-41D3-B4FD-DAA93C68CDE3}"/>
              </a:ext>
            </a:extLst>
          </p:cNvPr>
          <p:cNvSpPr/>
          <p:nvPr userDrawn="1"/>
        </p:nvSpPr>
        <p:spPr>
          <a:xfrm>
            <a:off x="8475014" y="1503553"/>
            <a:ext cx="837324" cy="114409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795" y="0"/>
                </a:moveTo>
                <a:cubicBezTo>
                  <a:pt x="4832" y="0"/>
                  <a:pt x="0" y="3536"/>
                  <a:pt x="0" y="7900"/>
                </a:cubicBezTo>
                <a:cubicBezTo>
                  <a:pt x="0" y="11330"/>
                  <a:pt x="3002" y="14224"/>
                  <a:pt x="7173" y="15318"/>
                </a:cubicBezTo>
                <a:lnTo>
                  <a:pt x="10855" y="21600"/>
                </a:lnTo>
                <a:cubicBezTo>
                  <a:pt x="10855" y="21600"/>
                  <a:pt x="12707" y="18445"/>
                  <a:pt x="14557" y="15288"/>
                </a:cubicBezTo>
                <a:cubicBezTo>
                  <a:pt x="18662" y="14169"/>
                  <a:pt x="21600" y="11295"/>
                  <a:pt x="21600" y="7900"/>
                </a:cubicBezTo>
                <a:cubicBezTo>
                  <a:pt x="21600" y="3536"/>
                  <a:pt x="16758" y="0"/>
                  <a:pt x="10795" y="0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19050" tIns="19050" rIns="19050" bIns="19050" anchor="ctr"/>
          <a:lstStyle/>
          <a:p>
            <a:endParaRPr sz="2000"/>
          </a:p>
        </p:txBody>
      </p:sp>
      <p:sp>
        <p:nvSpPr>
          <p:cNvPr id="395" name="Shape 3445">
            <a:extLst>
              <a:ext uri="{FF2B5EF4-FFF2-40B4-BE49-F238E27FC236}">
                <a16:creationId xmlns:a16="http://schemas.microsoft.com/office/drawing/2014/main" id="{FF6DEA55-8EB1-422A-8E3F-7B994A0518EC}"/>
              </a:ext>
            </a:extLst>
          </p:cNvPr>
          <p:cNvSpPr/>
          <p:nvPr userDrawn="1"/>
        </p:nvSpPr>
        <p:spPr>
          <a:xfrm>
            <a:off x="5990115" y="3588240"/>
            <a:ext cx="837324" cy="114409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795" y="0"/>
                </a:moveTo>
                <a:cubicBezTo>
                  <a:pt x="4832" y="0"/>
                  <a:pt x="0" y="3536"/>
                  <a:pt x="0" y="7900"/>
                </a:cubicBezTo>
                <a:cubicBezTo>
                  <a:pt x="0" y="11330"/>
                  <a:pt x="3002" y="14224"/>
                  <a:pt x="7173" y="15318"/>
                </a:cubicBezTo>
                <a:lnTo>
                  <a:pt x="10855" y="21600"/>
                </a:lnTo>
                <a:cubicBezTo>
                  <a:pt x="10855" y="21600"/>
                  <a:pt x="12707" y="18445"/>
                  <a:pt x="14557" y="15288"/>
                </a:cubicBezTo>
                <a:cubicBezTo>
                  <a:pt x="18662" y="14169"/>
                  <a:pt x="21600" y="11295"/>
                  <a:pt x="21600" y="7900"/>
                </a:cubicBezTo>
                <a:cubicBezTo>
                  <a:pt x="21600" y="3536"/>
                  <a:pt x="16758" y="0"/>
                  <a:pt x="10795" y="0"/>
                </a:cubicBez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19050" tIns="19050" rIns="19050" bIns="19050" anchor="ctr"/>
          <a:lstStyle/>
          <a:p>
            <a:endParaRPr sz="2000"/>
          </a:p>
        </p:txBody>
      </p:sp>
      <p:sp>
        <p:nvSpPr>
          <p:cNvPr id="396" name="Picture Placeholder 3">
            <a:extLst>
              <a:ext uri="{FF2B5EF4-FFF2-40B4-BE49-F238E27FC236}">
                <a16:creationId xmlns:a16="http://schemas.microsoft.com/office/drawing/2014/main" id="{A44D1ACF-9049-4F1F-AA27-A51B19ED377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960827" y="1805163"/>
            <a:ext cx="665162" cy="665163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>
            <a:normAutofit/>
          </a:bodyPr>
          <a:lstStyle>
            <a:lvl1pPr>
              <a:defRPr sz="800"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id-ID" dirty="0"/>
          </a:p>
        </p:txBody>
      </p:sp>
      <p:sp>
        <p:nvSpPr>
          <p:cNvPr id="397" name="Picture Placeholder 3">
            <a:extLst>
              <a:ext uri="{FF2B5EF4-FFF2-40B4-BE49-F238E27FC236}">
                <a16:creationId xmlns:a16="http://schemas.microsoft.com/office/drawing/2014/main" id="{DE1C8CA9-A1B9-4E3C-9B7D-1F496DE7E81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802249" y="2209855"/>
            <a:ext cx="665162" cy="665163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>
            <a:normAutofit/>
          </a:bodyPr>
          <a:lstStyle>
            <a:lvl1pPr>
              <a:defRPr sz="800"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id-ID" dirty="0"/>
          </a:p>
        </p:txBody>
      </p:sp>
      <p:sp>
        <p:nvSpPr>
          <p:cNvPr id="398" name="Picture Placeholder 3">
            <a:extLst>
              <a:ext uri="{FF2B5EF4-FFF2-40B4-BE49-F238E27FC236}">
                <a16:creationId xmlns:a16="http://schemas.microsoft.com/office/drawing/2014/main" id="{891E1FAF-1DCA-409E-9BD5-E3141E718B6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076268" y="3673977"/>
            <a:ext cx="665162" cy="665163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>
            <a:normAutofit/>
          </a:bodyPr>
          <a:lstStyle>
            <a:lvl1pPr>
              <a:defRPr sz="800"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id-ID" dirty="0"/>
          </a:p>
        </p:txBody>
      </p:sp>
      <p:sp>
        <p:nvSpPr>
          <p:cNvPr id="399" name="Picture Placeholder 3">
            <a:extLst>
              <a:ext uri="{FF2B5EF4-FFF2-40B4-BE49-F238E27FC236}">
                <a16:creationId xmlns:a16="http://schemas.microsoft.com/office/drawing/2014/main" id="{3EA33BC2-9526-4ADC-9691-0CFC59EC161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4192610" y="4194113"/>
            <a:ext cx="665162" cy="665163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>
            <a:normAutofit/>
          </a:bodyPr>
          <a:lstStyle>
            <a:lvl1pPr>
              <a:defRPr sz="800"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id-ID" dirty="0"/>
          </a:p>
        </p:txBody>
      </p:sp>
      <p:sp>
        <p:nvSpPr>
          <p:cNvPr id="400" name="Picture Placeholder 3">
            <a:extLst>
              <a:ext uri="{FF2B5EF4-FFF2-40B4-BE49-F238E27FC236}">
                <a16:creationId xmlns:a16="http://schemas.microsoft.com/office/drawing/2014/main" id="{3CC306A5-7E34-4CC6-992E-1E164EF258CE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8561881" y="1589738"/>
            <a:ext cx="665162" cy="665163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>
            <a:normAutofit/>
          </a:bodyPr>
          <a:lstStyle>
            <a:lvl1pPr>
              <a:defRPr sz="800"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id-ID" dirty="0"/>
          </a:p>
        </p:txBody>
      </p:sp>
      <p:sp>
        <p:nvSpPr>
          <p:cNvPr id="204" name="Text Placeholder 2"/>
          <p:cNvSpPr>
            <a:spLocks noGrp="1"/>
          </p:cNvSpPr>
          <p:nvPr>
            <p:ph type="body" sz="quarter" idx="12" hasCustomPrompt="1"/>
          </p:nvPr>
        </p:nvSpPr>
        <p:spPr>
          <a:xfrm>
            <a:off x="4951413" y="6367701"/>
            <a:ext cx="6686550" cy="222012"/>
          </a:xfrm>
        </p:spPr>
        <p:txBody>
          <a:bodyPr/>
          <a:lstStyle>
            <a:lvl1pPr algn="r">
              <a:defRPr sz="900"/>
            </a:lvl1pPr>
            <a:lvl2pPr algn="r">
              <a:defRPr sz="1100"/>
            </a:lvl2pPr>
            <a:lvl3pPr algn="r">
              <a:defRPr sz="1050"/>
            </a:lvl3pPr>
            <a:lvl4pPr algn="r">
              <a:defRPr sz="1000"/>
            </a:lvl4pPr>
            <a:lvl5pPr algn="r">
              <a:defRPr sz="1000"/>
            </a:lvl5pPr>
          </a:lstStyle>
          <a:p>
            <a:pPr lvl="0"/>
            <a:r>
              <a:rPr lang="en-US" dirty="0"/>
              <a:t>Source</a:t>
            </a:r>
          </a:p>
        </p:txBody>
      </p:sp>
      <p:pic>
        <p:nvPicPr>
          <p:cNvPr id="401" name="Picture 400" descr="GSB_H_SEAL_2C.png"/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54182" y="6347358"/>
            <a:ext cx="872696" cy="278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38947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9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9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9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9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9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500"/>
                            </p:stCondLst>
                            <p:childTnLst>
                              <p:par>
                                <p:cTn id="3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3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3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3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3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4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4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4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1" grpId="0" animBg="1"/>
      <p:bldP spid="392" grpId="0" animBg="1"/>
      <p:bldP spid="393" grpId="0" animBg="1"/>
      <p:bldP spid="394" grpId="0" animBg="1"/>
      <p:bldP spid="395" grpId="0" animBg="1"/>
      <p:bldP spid="396" grpId="0" animBg="1"/>
      <p:bldP spid="397" grpId="0" animBg="1"/>
      <p:bldP spid="398" grpId="0" animBg="1"/>
      <p:bldP spid="399" grpId="0" animBg="1"/>
      <p:bldP spid="400" grpId="0" animBg="1"/>
    </p:bldLst>
  </p:timing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4_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1283202A-EB4F-4312-BD6B-911F94EBBF98}"/>
              </a:ext>
            </a:extLst>
          </p:cNvPr>
          <p:cNvCxnSpPr/>
          <p:nvPr userDrawn="1"/>
        </p:nvCxnSpPr>
        <p:spPr>
          <a:xfrm>
            <a:off x="554182" y="6320118"/>
            <a:ext cx="11083636" cy="0"/>
          </a:xfrm>
          <a:prstGeom prst="line">
            <a:avLst/>
          </a:prstGeom>
          <a:ln w="6350">
            <a:solidFill>
              <a:schemeClr val="bg1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 Placeholder 10">
            <a:extLst>
              <a:ext uri="{FF2B5EF4-FFF2-40B4-BE49-F238E27FC236}">
                <a16:creationId xmlns:a16="http://schemas.microsoft.com/office/drawing/2014/main" id="{99C2000C-53EE-4B17-B018-7D4E7347096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54182" y="1106401"/>
            <a:ext cx="11073007" cy="304800"/>
          </a:xfrm>
          <a:prstGeom prst="rect">
            <a:avLst/>
          </a:prstGeom>
        </p:spPr>
        <p:txBody>
          <a:bodyPr lIns="0" tIns="0" rIns="0" bIns="0" anchor="ctr" anchorCtr="0">
            <a:noAutofit/>
          </a:bodyPr>
          <a:lstStyle>
            <a:lvl1pPr marL="0" indent="0" algn="l" rtl="0">
              <a:spcBef>
                <a:spcPts val="0"/>
              </a:spcBef>
              <a:buNone/>
              <a:defRPr sz="2133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</a:defRPr>
            </a:lvl1pPr>
            <a:lvl2pPr algn="ctr" rtl="0">
              <a:defRPr/>
            </a:lvl2pPr>
            <a:lvl3pPr algn="ctr" rtl="0">
              <a:defRPr/>
            </a:lvl3pPr>
            <a:lvl4pPr algn="ctr" rtl="0">
              <a:defRPr/>
            </a:lvl4pPr>
            <a:lvl5pPr algn="ctr" rtl="0">
              <a:defRPr/>
            </a:lvl5pPr>
          </a:lstStyle>
          <a:p>
            <a:pPr lvl="0"/>
            <a:r>
              <a:rPr lang="en-US" dirty="0"/>
              <a:t>Subtitle if needed</a:t>
            </a:r>
          </a:p>
        </p:txBody>
      </p:sp>
      <p:sp>
        <p:nvSpPr>
          <p:cNvPr id="6" name="Text Placeholder 7">
            <a:extLst>
              <a:ext uri="{FF2B5EF4-FFF2-40B4-BE49-F238E27FC236}">
                <a16:creationId xmlns:a16="http://schemas.microsoft.com/office/drawing/2014/main" id="{7E9F61FD-3902-41A9-A46E-29522DFC6F0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54182" y="455265"/>
            <a:ext cx="11073008" cy="558784"/>
          </a:xfrm>
          <a:prstGeom prst="rect">
            <a:avLst/>
          </a:prstGeom>
        </p:spPr>
        <p:txBody>
          <a:bodyPr lIns="0" tIns="0" rIns="0" bIns="0" anchor="ctr" anchorCtr="0">
            <a:noAutofit/>
          </a:bodyPr>
          <a:lstStyle>
            <a:lvl1pPr marL="0" indent="0" algn="l" rtl="0">
              <a:spcBef>
                <a:spcPts val="0"/>
              </a:spcBef>
              <a:buNone/>
              <a:defRPr sz="4000" b="0" cap="none" spc="0" baseline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Open Sans Light" pitchFamily="34" charset="0"/>
              </a:defRPr>
            </a:lvl1pPr>
          </a:lstStyle>
          <a:p>
            <a:pPr lvl="0"/>
            <a:r>
              <a:rPr lang="en-US" dirty="0"/>
              <a:t>Slide title</a:t>
            </a:r>
          </a:p>
        </p:txBody>
      </p:sp>
      <p:sp>
        <p:nvSpPr>
          <p:cNvPr id="9" name="Picture Placeholder 3">
            <a:extLst>
              <a:ext uri="{FF2B5EF4-FFF2-40B4-BE49-F238E27FC236}">
                <a16:creationId xmlns:a16="http://schemas.microsoft.com/office/drawing/2014/main" id="{B4390BB9-C66B-4478-8A88-F03935AFECA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353549" y="1833575"/>
            <a:ext cx="2880000" cy="1825200"/>
          </a:xfrm>
          <a:prstGeom prst="roundRect">
            <a:avLst>
              <a:gd name="adj" fmla="val 1707"/>
            </a:avLst>
          </a:prstGeom>
          <a:solidFill>
            <a:schemeClr val="bg1">
              <a:lumMod val="85000"/>
            </a:schemeClr>
          </a:solidFill>
          <a:ln w="3175">
            <a:solidFill>
              <a:schemeClr val="bg1">
                <a:lumMod val="75000"/>
              </a:schemeClr>
            </a:solidFill>
          </a:ln>
        </p:spPr>
        <p:txBody>
          <a:bodyPr>
            <a:normAutofit/>
          </a:bodyPr>
          <a:lstStyle>
            <a:lvl1pPr>
              <a:defRPr sz="800"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id-ID" dirty="0"/>
          </a:p>
        </p:txBody>
      </p:sp>
      <p:sp>
        <p:nvSpPr>
          <p:cNvPr id="10" name="Picture Placeholder 3">
            <a:extLst>
              <a:ext uri="{FF2B5EF4-FFF2-40B4-BE49-F238E27FC236}">
                <a16:creationId xmlns:a16="http://schemas.microsoft.com/office/drawing/2014/main" id="{27E974D7-2E61-471C-B0B9-302A322E58B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654330" y="1833575"/>
            <a:ext cx="2880000" cy="1825200"/>
          </a:xfrm>
          <a:prstGeom prst="roundRect">
            <a:avLst>
              <a:gd name="adj" fmla="val 1707"/>
            </a:avLst>
          </a:prstGeom>
          <a:solidFill>
            <a:schemeClr val="bg1">
              <a:lumMod val="85000"/>
            </a:schemeClr>
          </a:solidFill>
          <a:ln w="3175">
            <a:solidFill>
              <a:schemeClr val="bg1">
                <a:lumMod val="75000"/>
              </a:schemeClr>
            </a:solidFill>
          </a:ln>
        </p:spPr>
        <p:txBody>
          <a:bodyPr>
            <a:normAutofit/>
          </a:bodyPr>
          <a:lstStyle>
            <a:lvl1pPr>
              <a:defRPr sz="800"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id-ID" dirty="0"/>
          </a:p>
        </p:txBody>
      </p:sp>
      <p:sp>
        <p:nvSpPr>
          <p:cNvPr id="11" name="Picture Placeholder 3">
            <a:extLst>
              <a:ext uri="{FF2B5EF4-FFF2-40B4-BE49-F238E27FC236}">
                <a16:creationId xmlns:a16="http://schemas.microsoft.com/office/drawing/2014/main" id="{B5C41FA7-B10E-4663-B7E4-FD3D2B482C2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7955111" y="1833575"/>
            <a:ext cx="2880000" cy="1825200"/>
          </a:xfrm>
          <a:prstGeom prst="roundRect">
            <a:avLst>
              <a:gd name="adj" fmla="val 1707"/>
            </a:avLst>
          </a:prstGeom>
          <a:solidFill>
            <a:schemeClr val="bg1">
              <a:lumMod val="85000"/>
            </a:schemeClr>
          </a:solidFill>
          <a:ln w="3175">
            <a:solidFill>
              <a:schemeClr val="bg1">
                <a:lumMod val="75000"/>
              </a:schemeClr>
            </a:solidFill>
          </a:ln>
        </p:spPr>
        <p:txBody>
          <a:bodyPr>
            <a:normAutofit/>
          </a:bodyPr>
          <a:lstStyle>
            <a:lvl1pPr>
              <a:defRPr sz="800"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id-ID" dirty="0"/>
          </a:p>
        </p:txBody>
      </p:sp>
      <p:sp>
        <p:nvSpPr>
          <p:cNvPr id="16" name="Text Placeholder 10">
            <a:extLst>
              <a:ext uri="{FF2B5EF4-FFF2-40B4-BE49-F238E27FC236}">
                <a16:creationId xmlns:a16="http://schemas.microsoft.com/office/drawing/2014/main" id="{0E3DB7D2-D0FE-4DC4-9F7C-BA5B340CF62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1353549" y="3905254"/>
            <a:ext cx="2880000" cy="1311275"/>
          </a:xfrm>
        </p:spPr>
        <p:txBody>
          <a:bodyPr/>
          <a:lstStyle>
            <a:lvl1pPr>
              <a:defRPr lang="en-US" sz="2400" kern="1200" dirty="0" smtClean="0">
                <a:solidFill>
                  <a:schemeClr val="accent4"/>
                </a:solidFill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defRPr lang="en-US" sz="1800" kern="1200" dirty="0" smtClean="0">
                <a:solidFill>
                  <a:schemeClr val="tx2"/>
                </a:solidFill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defRPr lang="en-US" sz="1800" kern="1200" dirty="0" smtClean="0">
                <a:solidFill>
                  <a:schemeClr val="tx2"/>
                </a:solidFill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7" name="Text Placeholder 10">
            <a:extLst>
              <a:ext uri="{FF2B5EF4-FFF2-40B4-BE49-F238E27FC236}">
                <a16:creationId xmlns:a16="http://schemas.microsoft.com/office/drawing/2014/main" id="{72B45FD1-95A0-4513-963A-AA0FAEDE5F8D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4650685" y="3905253"/>
            <a:ext cx="2880000" cy="1311275"/>
          </a:xfrm>
        </p:spPr>
        <p:txBody>
          <a:bodyPr/>
          <a:lstStyle>
            <a:lvl1pPr>
              <a:defRPr lang="en-US" sz="2400" kern="1200" dirty="0" smtClean="0">
                <a:solidFill>
                  <a:schemeClr val="accent4"/>
                </a:solidFill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defRPr lang="en-US" sz="1800" kern="1200" dirty="0" smtClean="0">
                <a:solidFill>
                  <a:schemeClr val="tx2"/>
                </a:solidFill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defRPr lang="en-US" sz="1800" kern="1200" dirty="0" smtClean="0">
                <a:solidFill>
                  <a:schemeClr val="tx2"/>
                </a:solidFill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Text Placeholder 10">
            <a:extLst>
              <a:ext uri="{FF2B5EF4-FFF2-40B4-BE49-F238E27FC236}">
                <a16:creationId xmlns:a16="http://schemas.microsoft.com/office/drawing/2014/main" id="{072E8D61-AC78-4B27-829C-06527A811943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7955111" y="3905253"/>
            <a:ext cx="2880000" cy="1311275"/>
          </a:xfrm>
        </p:spPr>
        <p:txBody>
          <a:bodyPr/>
          <a:lstStyle>
            <a:lvl1pPr>
              <a:defRPr lang="en-US" sz="2400" kern="1200" dirty="0" smtClean="0">
                <a:solidFill>
                  <a:schemeClr val="accent4"/>
                </a:solidFill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defRPr lang="en-US" sz="1800" kern="1200" dirty="0" smtClean="0">
                <a:solidFill>
                  <a:schemeClr val="tx2"/>
                </a:solidFill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defRPr lang="en-US" sz="1800" kern="1200" dirty="0" smtClean="0">
                <a:solidFill>
                  <a:schemeClr val="tx2"/>
                </a:solidFill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Text Placeholder 2"/>
          <p:cNvSpPr>
            <a:spLocks noGrp="1"/>
          </p:cNvSpPr>
          <p:nvPr>
            <p:ph type="body" sz="quarter" idx="12" hasCustomPrompt="1"/>
          </p:nvPr>
        </p:nvSpPr>
        <p:spPr>
          <a:xfrm>
            <a:off x="4951413" y="6367701"/>
            <a:ext cx="6686550" cy="222012"/>
          </a:xfrm>
        </p:spPr>
        <p:txBody>
          <a:bodyPr/>
          <a:lstStyle>
            <a:lvl1pPr algn="r">
              <a:defRPr sz="900"/>
            </a:lvl1pPr>
            <a:lvl2pPr algn="r">
              <a:defRPr sz="1100"/>
            </a:lvl2pPr>
            <a:lvl3pPr algn="r">
              <a:defRPr sz="1050"/>
            </a:lvl3pPr>
            <a:lvl4pPr algn="r">
              <a:defRPr sz="1000"/>
            </a:lvl4pPr>
            <a:lvl5pPr algn="r">
              <a:defRPr sz="1000"/>
            </a:lvl5pPr>
          </a:lstStyle>
          <a:p>
            <a:pPr lvl="0"/>
            <a:r>
              <a:rPr lang="en-US" dirty="0"/>
              <a:t>Source</a:t>
            </a:r>
          </a:p>
        </p:txBody>
      </p:sp>
      <p:pic>
        <p:nvPicPr>
          <p:cNvPr id="15" name="Picture 14" descr="GSB_H_SEAL_2C.png"/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54182" y="6347358"/>
            <a:ext cx="872696" cy="278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81467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</p:bldLst>
  </p:timing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5_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281">
            <a:extLst>
              <a:ext uri="{FF2B5EF4-FFF2-40B4-BE49-F238E27FC236}">
                <a16:creationId xmlns:a16="http://schemas.microsoft.com/office/drawing/2014/main" id="{C8621D60-376C-41AD-998A-0EAE273185F1}"/>
              </a:ext>
            </a:extLst>
          </p:cNvPr>
          <p:cNvSpPr/>
          <p:nvPr userDrawn="1"/>
        </p:nvSpPr>
        <p:spPr>
          <a:xfrm flipV="1">
            <a:off x="975442" y="3679618"/>
            <a:ext cx="10047488" cy="1"/>
          </a:xfrm>
          <a:prstGeom prst="line">
            <a:avLst/>
          </a:prstGeom>
          <a:ln w="19050">
            <a:solidFill>
              <a:srgbClr val="DCDEE0"/>
            </a:solidFill>
            <a:miter lim="400000"/>
          </a:ln>
        </p:spPr>
        <p:txBody>
          <a:bodyPr lIns="25400" tIns="25400" rIns="25400" bIns="25400" anchor="ctr"/>
          <a:lstStyle/>
          <a:p>
            <a:pPr lvl="0"/>
            <a:endParaRPr sz="2000"/>
          </a:p>
        </p:txBody>
      </p:sp>
      <p:sp>
        <p:nvSpPr>
          <p:cNvPr id="7" name="Picture Placeholder 3">
            <a:extLst>
              <a:ext uri="{FF2B5EF4-FFF2-40B4-BE49-F238E27FC236}">
                <a16:creationId xmlns:a16="http://schemas.microsoft.com/office/drawing/2014/main" id="{3A660208-8157-4950-8D6B-8E9C9FC360EB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4918402" y="1798349"/>
            <a:ext cx="2358000" cy="1656000"/>
          </a:xfrm>
          <a:prstGeom prst="roundRect">
            <a:avLst>
              <a:gd name="adj" fmla="val 2288"/>
            </a:avLst>
          </a:prstGeom>
          <a:solidFill>
            <a:schemeClr val="bg1">
              <a:lumMod val="85000"/>
            </a:schemeClr>
          </a:solidFill>
          <a:ln w="3175">
            <a:solidFill>
              <a:schemeClr val="bg1">
                <a:lumMod val="75000"/>
              </a:schemeClr>
            </a:solidFill>
          </a:ln>
        </p:spPr>
        <p:txBody>
          <a:bodyPr>
            <a:normAutofit/>
          </a:bodyPr>
          <a:lstStyle>
            <a:lvl1pPr>
              <a:defRPr sz="800"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id-ID" dirty="0"/>
          </a:p>
        </p:txBody>
      </p:sp>
      <p:sp>
        <p:nvSpPr>
          <p:cNvPr id="8" name="Picture Placeholder 3">
            <a:extLst>
              <a:ext uri="{FF2B5EF4-FFF2-40B4-BE49-F238E27FC236}">
                <a16:creationId xmlns:a16="http://schemas.microsoft.com/office/drawing/2014/main" id="{1C1719B0-187C-4505-A585-4D3AC5D8B1E0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4927692" y="3913379"/>
            <a:ext cx="2358000" cy="1656000"/>
          </a:xfrm>
          <a:prstGeom prst="roundRect">
            <a:avLst>
              <a:gd name="adj" fmla="val 2288"/>
            </a:avLst>
          </a:prstGeom>
          <a:solidFill>
            <a:schemeClr val="bg1">
              <a:lumMod val="85000"/>
            </a:schemeClr>
          </a:solidFill>
          <a:ln w="3175">
            <a:solidFill>
              <a:schemeClr val="bg1">
                <a:lumMod val="75000"/>
              </a:schemeClr>
            </a:solidFill>
          </a:ln>
        </p:spPr>
        <p:txBody>
          <a:bodyPr>
            <a:normAutofit/>
          </a:bodyPr>
          <a:lstStyle>
            <a:lvl1pPr>
              <a:defRPr sz="800"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id-ID" dirty="0"/>
          </a:p>
        </p:txBody>
      </p:sp>
      <p:sp>
        <p:nvSpPr>
          <p:cNvPr id="39" name="Text Placeholder 38">
            <a:extLst>
              <a:ext uri="{FF2B5EF4-FFF2-40B4-BE49-F238E27FC236}">
                <a16:creationId xmlns:a16="http://schemas.microsoft.com/office/drawing/2014/main" id="{1ACE2FD8-F3CE-4CC9-B420-6BBFEE553E5E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4571898" y="3099940"/>
            <a:ext cx="1173441" cy="1176337"/>
          </a:xfrm>
          <a:prstGeom prst="ellipse">
            <a:avLst/>
          </a:prstGeom>
          <a:solidFill>
            <a:schemeClr val="accent4"/>
          </a:solidFill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0" name="Text Placeholder 38">
            <a:extLst>
              <a:ext uri="{FF2B5EF4-FFF2-40B4-BE49-F238E27FC236}">
                <a16:creationId xmlns:a16="http://schemas.microsoft.com/office/drawing/2014/main" id="{22910DC1-D269-40E2-AC97-9B3800E736C9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6433860" y="3099939"/>
            <a:ext cx="1173441" cy="1176337"/>
          </a:xfrm>
          <a:prstGeom prst="ellipse">
            <a:avLst/>
          </a:prstGeom>
          <a:solidFill>
            <a:schemeClr val="tx2"/>
          </a:solidFill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1" name="Text Placeholder 38">
            <a:extLst>
              <a:ext uri="{FF2B5EF4-FFF2-40B4-BE49-F238E27FC236}">
                <a16:creationId xmlns:a16="http://schemas.microsoft.com/office/drawing/2014/main" id="{43C2E7E3-3ECA-4BCF-8B5E-7A46FAC79FB3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5514873" y="3102215"/>
            <a:ext cx="1173441" cy="1176337"/>
          </a:xfrm>
          <a:prstGeom prst="ellipse">
            <a:avLst/>
          </a:prstGeom>
          <a:solidFill>
            <a:schemeClr val="accent3"/>
          </a:solidFill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 </a:t>
            </a:r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1283202A-EB4F-4312-BD6B-911F94EBBF98}"/>
              </a:ext>
            </a:extLst>
          </p:cNvPr>
          <p:cNvCxnSpPr/>
          <p:nvPr userDrawn="1"/>
        </p:nvCxnSpPr>
        <p:spPr>
          <a:xfrm>
            <a:off x="554182" y="6320118"/>
            <a:ext cx="11083636" cy="0"/>
          </a:xfrm>
          <a:prstGeom prst="line">
            <a:avLst/>
          </a:prstGeom>
          <a:ln w="6350">
            <a:solidFill>
              <a:schemeClr val="bg1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 Placeholder 10">
            <a:extLst>
              <a:ext uri="{FF2B5EF4-FFF2-40B4-BE49-F238E27FC236}">
                <a16:creationId xmlns:a16="http://schemas.microsoft.com/office/drawing/2014/main" id="{99C2000C-53EE-4B17-B018-7D4E7347096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54182" y="1106401"/>
            <a:ext cx="11073007" cy="304800"/>
          </a:xfrm>
          <a:prstGeom prst="rect">
            <a:avLst/>
          </a:prstGeom>
        </p:spPr>
        <p:txBody>
          <a:bodyPr lIns="0" tIns="0" rIns="0" bIns="0" anchor="ctr" anchorCtr="0">
            <a:noAutofit/>
          </a:bodyPr>
          <a:lstStyle>
            <a:lvl1pPr marL="0" indent="0" algn="l" rtl="0">
              <a:spcBef>
                <a:spcPts val="0"/>
              </a:spcBef>
              <a:buNone/>
              <a:defRPr sz="2133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</a:defRPr>
            </a:lvl1pPr>
            <a:lvl2pPr algn="ctr" rtl="0">
              <a:defRPr/>
            </a:lvl2pPr>
            <a:lvl3pPr algn="ctr" rtl="0">
              <a:defRPr/>
            </a:lvl3pPr>
            <a:lvl4pPr algn="ctr" rtl="0">
              <a:defRPr/>
            </a:lvl4pPr>
            <a:lvl5pPr algn="ctr" rtl="0">
              <a:defRPr/>
            </a:lvl5pPr>
          </a:lstStyle>
          <a:p>
            <a:pPr lvl="0"/>
            <a:r>
              <a:rPr lang="en-US" dirty="0"/>
              <a:t>Subtitle if needed</a:t>
            </a:r>
          </a:p>
        </p:txBody>
      </p:sp>
      <p:sp>
        <p:nvSpPr>
          <p:cNvPr id="6" name="Text Placeholder 7">
            <a:extLst>
              <a:ext uri="{FF2B5EF4-FFF2-40B4-BE49-F238E27FC236}">
                <a16:creationId xmlns:a16="http://schemas.microsoft.com/office/drawing/2014/main" id="{7E9F61FD-3902-41A9-A46E-29522DFC6F0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54182" y="455265"/>
            <a:ext cx="11073008" cy="558784"/>
          </a:xfrm>
          <a:prstGeom prst="rect">
            <a:avLst/>
          </a:prstGeom>
        </p:spPr>
        <p:txBody>
          <a:bodyPr lIns="0" tIns="0" rIns="0" bIns="0" anchor="ctr" anchorCtr="0">
            <a:noAutofit/>
          </a:bodyPr>
          <a:lstStyle>
            <a:lvl1pPr marL="0" indent="0" algn="l" rtl="0">
              <a:spcBef>
                <a:spcPts val="0"/>
              </a:spcBef>
              <a:buNone/>
              <a:defRPr sz="4000" b="0" cap="none" spc="0" baseline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Open Sans Light" pitchFamily="34" charset="0"/>
              </a:defRPr>
            </a:lvl1pPr>
          </a:lstStyle>
          <a:p>
            <a:pPr lvl="0"/>
            <a:r>
              <a:rPr lang="en-US" dirty="0"/>
              <a:t>Slide title</a:t>
            </a:r>
          </a:p>
        </p:txBody>
      </p:sp>
      <p:sp>
        <p:nvSpPr>
          <p:cNvPr id="26" name="Text Placeholder 4">
            <a:extLst>
              <a:ext uri="{FF2B5EF4-FFF2-40B4-BE49-F238E27FC236}">
                <a16:creationId xmlns:a16="http://schemas.microsoft.com/office/drawing/2014/main" id="{74116B9F-96C9-4ABB-928E-49CE1155BE2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636355" y="3426928"/>
            <a:ext cx="919878" cy="513934"/>
          </a:xfrm>
        </p:spPr>
        <p:txBody>
          <a:bodyPr lIns="0" tIns="0" rIns="0" bIns="0" anchor="ctr">
            <a:noAutofit/>
          </a:bodyPr>
          <a:lstStyle>
            <a:lvl1pPr marL="0" indent="0" algn="ctr">
              <a:buNone/>
              <a:defRPr sz="4000">
                <a:solidFill>
                  <a:schemeClr val="bg1">
                    <a:lumMod val="95000"/>
                  </a:schemeClr>
                </a:solidFill>
                <a:latin typeface="Arial" panose="020B0604020202020204" pitchFamily="34" charset="0"/>
                <a:ea typeface="Open Sans Light" panose="020B0306030504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id-ID" dirty="0"/>
              <a:t>VS</a:t>
            </a:r>
            <a:endParaRPr lang="en-GB" dirty="0"/>
          </a:p>
        </p:txBody>
      </p:sp>
      <p:sp>
        <p:nvSpPr>
          <p:cNvPr id="27" name="Text Placeholder 10">
            <a:extLst>
              <a:ext uri="{FF2B5EF4-FFF2-40B4-BE49-F238E27FC236}">
                <a16:creationId xmlns:a16="http://schemas.microsoft.com/office/drawing/2014/main" id="{72F5822B-5D70-4998-A45A-F9233E8FCE8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7625140" y="1975855"/>
            <a:ext cx="3397789" cy="1311275"/>
          </a:xfrm>
        </p:spPr>
        <p:txBody>
          <a:bodyPr/>
          <a:lstStyle>
            <a:lvl1pPr>
              <a:defRPr lang="en-US" sz="1800" kern="1200" dirty="0" smtClean="0">
                <a:solidFill>
                  <a:schemeClr val="tx2"/>
                </a:solidFill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defRPr lang="en-US" sz="1400" kern="1200" dirty="0" smtClean="0">
                <a:solidFill>
                  <a:schemeClr val="tx2"/>
                </a:solidFill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defRPr lang="en-US" sz="1400" kern="1200" dirty="0" smtClean="0">
                <a:solidFill>
                  <a:schemeClr val="tx2"/>
                </a:solidFill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8" name="Text Placeholder 10">
            <a:extLst>
              <a:ext uri="{FF2B5EF4-FFF2-40B4-BE49-F238E27FC236}">
                <a16:creationId xmlns:a16="http://schemas.microsoft.com/office/drawing/2014/main" id="{42CB5100-4A6B-41F9-9766-548EADF2B467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7625140" y="4085741"/>
            <a:ext cx="3397789" cy="1311275"/>
          </a:xfrm>
        </p:spPr>
        <p:txBody>
          <a:bodyPr/>
          <a:lstStyle>
            <a:lvl1pPr>
              <a:defRPr lang="en-US" sz="1800" kern="1200" dirty="0" smtClean="0">
                <a:solidFill>
                  <a:schemeClr val="tx2"/>
                </a:solidFill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defRPr lang="en-US" sz="1400" kern="1200" dirty="0" smtClean="0">
                <a:solidFill>
                  <a:schemeClr val="tx2"/>
                </a:solidFill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defRPr lang="en-US" sz="1400" kern="1200" dirty="0" smtClean="0">
                <a:solidFill>
                  <a:schemeClr val="tx2"/>
                </a:solidFill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9" name="Text Placeholder 10">
            <a:extLst>
              <a:ext uri="{FF2B5EF4-FFF2-40B4-BE49-F238E27FC236}">
                <a16:creationId xmlns:a16="http://schemas.microsoft.com/office/drawing/2014/main" id="{C1292E90-7DD6-4D5B-937C-8D9C7434F45C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1169658" y="1975855"/>
            <a:ext cx="3397789" cy="1311275"/>
          </a:xfrm>
        </p:spPr>
        <p:txBody>
          <a:bodyPr/>
          <a:lstStyle>
            <a:lvl1pPr>
              <a:defRPr lang="en-US" sz="1800" kern="1200" dirty="0" smtClean="0">
                <a:solidFill>
                  <a:schemeClr val="tx2"/>
                </a:solidFill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defRPr lang="en-US" sz="1400" kern="1200" dirty="0" smtClean="0">
                <a:solidFill>
                  <a:schemeClr val="tx2"/>
                </a:solidFill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defRPr lang="en-US" sz="1400" kern="1200" dirty="0" smtClean="0">
                <a:solidFill>
                  <a:schemeClr val="tx2"/>
                </a:solidFill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0" name="Text Placeholder 10">
            <a:extLst>
              <a:ext uri="{FF2B5EF4-FFF2-40B4-BE49-F238E27FC236}">
                <a16:creationId xmlns:a16="http://schemas.microsoft.com/office/drawing/2014/main" id="{BE1DBFB0-0273-42BA-BD08-425C8935A3E8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1169658" y="4085741"/>
            <a:ext cx="3397789" cy="1311275"/>
          </a:xfrm>
        </p:spPr>
        <p:txBody>
          <a:bodyPr/>
          <a:lstStyle>
            <a:lvl1pPr>
              <a:defRPr lang="en-US" sz="1800" kern="1200" dirty="0" smtClean="0">
                <a:solidFill>
                  <a:schemeClr val="tx2"/>
                </a:solidFill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defRPr lang="en-US" sz="1400" kern="1200" dirty="0" smtClean="0">
                <a:solidFill>
                  <a:schemeClr val="tx2"/>
                </a:solidFill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defRPr lang="en-US" sz="1400" kern="1200" dirty="0" smtClean="0">
                <a:solidFill>
                  <a:schemeClr val="tx2"/>
                </a:solidFill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3" name="Picture Placeholder 42">
            <a:extLst>
              <a:ext uri="{FF2B5EF4-FFF2-40B4-BE49-F238E27FC236}">
                <a16:creationId xmlns:a16="http://schemas.microsoft.com/office/drawing/2014/main" id="{79736D21-B93D-4492-80E4-192BAA2C14A9}"/>
              </a:ext>
            </a:extLst>
          </p:cNvPr>
          <p:cNvSpPr>
            <a:spLocks noGrp="1"/>
          </p:cNvSpPr>
          <p:nvPr>
            <p:ph type="pic" sz="quarter" idx="31"/>
          </p:nvPr>
        </p:nvSpPr>
        <p:spPr>
          <a:xfrm>
            <a:off x="4688929" y="3287713"/>
            <a:ext cx="880021" cy="798512"/>
          </a:xfrm>
        </p:spPr>
        <p:txBody>
          <a:bodyPr/>
          <a:lstStyle/>
          <a:p>
            <a:endParaRPr lang="en-US"/>
          </a:p>
        </p:txBody>
      </p:sp>
      <p:sp>
        <p:nvSpPr>
          <p:cNvPr id="44" name="Picture Placeholder 42">
            <a:extLst>
              <a:ext uri="{FF2B5EF4-FFF2-40B4-BE49-F238E27FC236}">
                <a16:creationId xmlns:a16="http://schemas.microsoft.com/office/drawing/2014/main" id="{55D85A3D-1098-4471-AB40-FF2DAC344164}"/>
              </a:ext>
            </a:extLst>
          </p:cNvPr>
          <p:cNvSpPr>
            <a:spLocks noGrp="1"/>
          </p:cNvSpPr>
          <p:nvPr>
            <p:ph type="pic" sz="quarter" idx="32"/>
          </p:nvPr>
        </p:nvSpPr>
        <p:spPr>
          <a:xfrm>
            <a:off x="6580569" y="3248525"/>
            <a:ext cx="880021" cy="798512"/>
          </a:xfrm>
        </p:spPr>
        <p:txBody>
          <a:bodyPr/>
          <a:lstStyle/>
          <a:p>
            <a:endParaRPr lang="en-US"/>
          </a:p>
        </p:txBody>
      </p:sp>
      <p:sp>
        <p:nvSpPr>
          <p:cNvPr id="21" name="Text Placeholder 2"/>
          <p:cNvSpPr>
            <a:spLocks noGrp="1"/>
          </p:cNvSpPr>
          <p:nvPr>
            <p:ph type="body" sz="quarter" idx="12" hasCustomPrompt="1"/>
          </p:nvPr>
        </p:nvSpPr>
        <p:spPr>
          <a:xfrm>
            <a:off x="4951413" y="6367701"/>
            <a:ext cx="6686550" cy="222012"/>
          </a:xfrm>
        </p:spPr>
        <p:txBody>
          <a:bodyPr/>
          <a:lstStyle>
            <a:lvl1pPr algn="r">
              <a:defRPr sz="900"/>
            </a:lvl1pPr>
            <a:lvl2pPr algn="r">
              <a:defRPr sz="1100"/>
            </a:lvl2pPr>
            <a:lvl3pPr algn="r">
              <a:defRPr sz="1050"/>
            </a:lvl3pPr>
            <a:lvl4pPr algn="r">
              <a:defRPr sz="1000"/>
            </a:lvl4pPr>
            <a:lvl5pPr algn="r">
              <a:defRPr sz="1000"/>
            </a:lvl5pPr>
          </a:lstStyle>
          <a:p>
            <a:pPr lvl="0"/>
            <a:r>
              <a:rPr lang="en-US" dirty="0"/>
              <a:t>Source</a:t>
            </a:r>
          </a:p>
        </p:txBody>
      </p:sp>
      <p:pic>
        <p:nvPicPr>
          <p:cNvPr id="22" name="Picture 21" descr="GSB_H_SEAL_2C.png"/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54182" y="6347358"/>
            <a:ext cx="872696" cy="278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0220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7" grpId="0" animBg="1"/>
      <p:bldP spid="8" grpId="0" animBg="1"/>
    </p:bldLst>
  </p:timing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6_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1283202A-EB4F-4312-BD6B-911F94EBBF98}"/>
              </a:ext>
            </a:extLst>
          </p:cNvPr>
          <p:cNvCxnSpPr/>
          <p:nvPr userDrawn="1"/>
        </p:nvCxnSpPr>
        <p:spPr>
          <a:xfrm>
            <a:off x="554182" y="6320118"/>
            <a:ext cx="11083636" cy="0"/>
          </a:xfrm>
          <a:prstGeom prst="line">
            <a:avLst/>
          </a:prstGeom>
          <a:ln w="6350">
            <a:solidFill>
              <a:schemeClr val="bg1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 Placeholder 10">
            <a:extLst>
              <a:ext uri="{FF2B5EF4-FFF2-40B4-BE49-F238E27FC236}">
                <a16:creationId xmlns:a16="http://schemas.microsoft.com/office/drawing/2014/main" id="{99C2000C-53EE-4B17-B018-7D4E7347096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54182" y="1106401"/>
            <a:ext cx="11073007" cy="304800"/>
          </a:xfrm>
          <a:prstGeom prst="rect">
            <a:avLst/>
          </a:prstGeom>
        </p:spPr>
        <p:txBody>
          <a:bodyPr lIns="0" tIns="0" rIns="0" bIns="0" anchor="ctr" anchorCtr="0">
            <a:noAutofit/>
          </a:bodyPr>
          <a:lstStyle>
            <a:lvl1pPr marL="0" indent="0" algn="l" rtl="0">
              <a:spcBef>
                <a:spcPts val="0"/>
              </a:spcBef>
              <a:buNone/>
              <a:defRPr sz="2133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</a:defRPr>
            </a:lvl1pPr>
            <a:lvl2pPr algn="ctr" rtl="0">
              <a:defRPr/>
            </a:lvl2pPr>
            <a:lvl3pPr algn="ctr" rtl="0">
              <a:defRPr/>
            </a:lvl3pPr>
            <a:lvl4pPr algn="ctr" rtl="0">
              <a:defRPr/>
            </a:lvl4pPr>
            <a:lvl5pPr algn="ctr" rtl="0">
              <a:defRPr/>
            </a:lvl5pPr>
          </a:lstStyle>
          <a:p>
            <a:pPr lvl="0"/>
            <a:r>
              <a:rPr lang="en-US" dirty="0"/>
              <a:t>Subtitle if needed</a:t>
            </a:r>
          </a:p>
        </p:txBody>
      </p:sp>
      <p:sp>
        <p:nvSpPr>
          <p:cNvPr id="6" name="Text Placeholder 7">
            <a:extLst>
              <a:ext uri="{FF2B5EF4-FFF2-40B4-BE49-F238E27FC236}">
                <a16:creationId xmlns:a16="http://schemas.microsoft.com/office/drawing/2014/main" id="{7E9F61FD-3902-41A9-A46E-29522DFC6F0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54182" y="455265"/>
            <a:ext cx="11073008" cy="558784"/>
          </a:xfrm>
          <a:prstGeom prst="rect">
            <a:avLst/>
          </a:prstGeom>
        </p:spPr>
        <p:txBody>
          <a:bodyPr lIns="0" tIns="0" rIns="0" bIns="0" anchor="ctr" anchorCtr="0">
            <a:noAutofit/>
          </a:bodyPr>
          <a:lstStyle>
            <a:lvl1pPr marL="0" indent="0" algn="l" rtl="0">
              <a:spcBef>
                <a:spcPts val="0"/>
              </a:spcBef>
              <a:buNone/>
              <a:defRPr sz="4000" b="0" cap="none" spc="0" baseline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Open Sans Light" pitchFamily="34" charset="0"/>
              </a:defRPr>
            </a:lvl1pPr>
          </a:lstStyle>
          <a:p>
            <a:pPr lvl="0"/>
            <a:r>
              <a:rPr lang="en-US" dirty="0"/>
              <a:t>Slide title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32692EB8-0CD1-4343-9DCA-062915ED7645}"/>
              </a:ext>
            </a:extLst>
          </p:cNvPr>
          <p:cNvGrpSpPr/>
          <p:nvPr userDrawn="1"/>
        </p:nvGrpSpPr>
        <p:grpSpPr>
          <a:xfrm>
            <a:off x="5691122" y="2846639"/>
            <a:ext cx="349251" cy="349251"/>
            <a:chOff x="5671885" y="3048702"/>
            <a:chExt cx="349251" cy="349251"/>
          </a:xfrm>
        </p:grpSpPr>
        <p:sp>
          <p:nvSpPr>
            <p:cNvPr id="10" name="Shape 1259">
              <a:extLst>
                <a:ext uri="{FF2B5EF4-FFF2-40B4-BE49-F238E27FC236}">
                  <a16:creationId xmlns:a16="http://schemas.microsoft.com/office/drawing/2014/main" id="{9D422434-E1B4-4A2A-AE3A-C6AD996CF4D0}"/>
                </a:ext>
              </a:extLst>
            </p:cNvPr>
            <p:cNvSpPr/>
            <p:nvPr userDrawn="1"/>
          </p:nvSpPr>
          <p:spPr>
            <a:xfrm>
              <a:off x="5671885" y="3048702"/>
              <a:ext cx="349251" cy="3492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solidFill>
              <a:schemeClr val="accent4"/>
            </a:solidFill>
            <a:ln w="12700">
              <a:miter lim="400000"/>
            </a:ln>
          </p:spPr>
          <p:txBody>
            <a:bodyPr lIns="19050" tIns="19050" rIns="19050" bIns="19050" anchor="ctr"/>
            <a:lstStyle/>
            <a:p>
              <a:pPr lvl="0"/>
              <a:endParaRPr sz="2000"/>
            </a:p>
          </p:txBody>
        </p:sp>
        <p:sp>
          <p:nvSpPr>
            <p:cNvPr id="11" name="Shape 1264">
              <a:extLst>
                <a:ext uri="{FF2B5EF4-FFF2-40B4-BE49-F238E27FC236}">
                  <a16:creationId xmlns:a16="http://schemas.microsoft.com/office/drawing/2014/main" id="{98A12909-8E25-4E30-861F-F659D71A38CB}"/>
                </a:ext>
              </a:extLst>
            </p:cNvPr>
            <p:cNvSpPr/>
            <p:nvPr userDrawn="1"/>
          </p:nvSpPr>
          <p:spPr>
            <a:xfrm>
              <a:off x="5770512" y="3143605"/>
              <a:ext cx="151996" cy="15944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05" h="21302" extrusionOk="0">
                  <a:moveTo>
                    <a:pt x="7820" y="21302"/>
                  </a:moveTo>
                  <a:cubicBezTo>
                    <a:pt x="7134" y="21302"/>
                    <a:pt x="6486" y="20992"/>
                    <a:pt x="6071" y="20461"/>
                  </a:cubicBezTo>
                  <a:lnTo>
                    <a:pt x="446" y="13281"/>
                  </a:lnTo>
                  <a:cubicBezTo>
                    <a:pt x="-286" y="12346"/>
                    <a:pt x="-96" y="11016"/>
                    <a:pt x="870" y="10309"/>
                  </a:cubicBezTo>
                  <a:cubicBezTo>
                    <a:pt x="1839" y="9601"/>
                    <a:pt x="3213" y="9787"/>
                    <a:pt x="3944" y="10719"/>
                  </a:cubicBezTo>
                  <a:lnTo>
                    <a:pt x="7644" y="15443"/>
                  </a:lnTo>
                  <a:lnTo>
                    <a:pt x="16947" y="999"/>
                  </a:lnTo>
                  <a:cubicBezTo>
                    <a:pt x="17588" y="6"/>
                    <a:pt x="18941" y="-298"/>
                    <a:pt x="19970" y="321"/>
                  </a:cubicBezTo>
                  <a:cubicBezTo>
                    <a:pt x="20999" y="939"/>
                    <a:pt x="21314" y="2249"/>
                    <a:pt x="20673" y="3242"/>
                  </a:cubicBezTo>
                  <a:lnTo>
                    <a:pt x="9683" y="20302"/>
                  </a:lnTo>
                  <a:cubicBezTo>
                    <a:pt x="9300" y="20895"/>
                    <a:pt x="8641" y="21269"/>
                    <a:pt x="7920" y="21300"/>
                  </a:cubicBezTo>
                  <a:cubicBezTo>
                    <a:pt x="7886" y="21302"/>
                    <a:pt x="7852" y="21302"/>
                    <a:pt x="7820" y="21302"/>
                  </a:cubicBezTo>
                  <a:close/>
                </a:path>
              </a:pathLst>
            </a:custGeom>
            <a:solidFill>
              <a:srgbClr val="FFFFFF"/>
            </a:solidFill>
            <a:ln w="12700">
              <a:miter lim="400000"/>
            </a:ln>
          </p:spPr>
          <p:txBody>
            <a:bodyPr lIns="19050" tIns="19050" rIns="19050" bIns="19050" anchor="ctr"/>
            <a:lstStyle/>
            <a:p>
              <a:pPr lvl="0"/>
              <a:endParaRPr sz="2000"/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9B806C15-D9C4-4421-A13B-1C109F305C6F}"/>
              </a:ext>
            </a:extLst>
          </p:cNvPr>
          <p:cNvGrpSpPr/>
          <p:nvPr userDrawn="1"/>
        </p:nvGrpSpPr>
        <p:grpSpPr>
          <a:xfrm>
            <a:off x="5691122" y="3430396"/>
            <a:ext cx="349251" cy="349251"/>
            <a:chOff x="5671885" y="3632459"/>
            <a:chExt cx="349251" cy="349251"/>
          </a:xfrm>
        </p:grpSpPr>
        <p:sp>
          <p:nvSpPr>
            <p:cNvPr id="13" name="Shape 1260">
              <a:extLst>
                <a:ext uri="{FF2B5EF4-FFF2-40B4-BE49-F238E27FC236}">
                  <a16:creationId xmlns:a16="http://schemas.microsoft.com/office/drawing/2014/main" id="{FD08850A-C20E-43CA-AE6D-75A88B50DDAD}"/>
                </a:ext>
              </a:extLst>
            </p:cNvPr>
            <p:cNvSpPr/>
            <p:nvPr userDrawn="1"/>
          </p:nvSpPr>
          <p:spPr>
            <a:xfrm>
              <a:off x="5671885" y="3632459"/>
              <a:ext cx="349251" cy="3492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solidFill>
              <a:schemeClr val="accent3"/>
            </a:solidFill>
            <a:ln w="12700">
              <a:miter lim="400000"/>
            </a:ln>
          </p:spPr>
          <p:txBody>
            <a:bodyPr lIns="19050" tIns="19050" rIns="19050" bIns="19050" anchor="ctr"/>
            <a:lstStyle/>
            <a:p>
              <a:pPr lvl="0"/>
              <a:endParaRPr sz="2000"/>
            </a:p>
          </p:txBody>
        </p:sp>
        <p:sp>
          <p:nvSpPr>
            <p:cNvPr id="14" name="Shape 1268">
              <a:extLst>
                <a:ext uri="{FF2B5EF4-FFF2-40B4-BE49-F238E27FC236}">
                  <a16:creationId xmlns:a16="http://schemas.microsoft.com/office/drawing/2014/main" id="{7ACBAFC8-BDC0-4BCF-8BBB-3AA0CB2DC999}"/>
                </a:ext>
              </a:extLst>
            </p:cNvPr>
            <p:cNvSpPr/>
            <p:nvPr userDrawn="1"/>
          </p:nvSpPr>
          <p:spPr>
            <a:xfrm>
              <a:off x="5770512" y="3727363"/>
              <a:ext cx="151996" cy="15944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05" h="21302" extrusionOk="0">
                  <a:moveTo>
                    <a:pt x="7820" y="21302"/>
                  </a:moveTo>
                  <a:cubicBezTo>
                    <a:pt x="7134" y="21302"/>
                    <a:pt x="6486" y="20992"/>
                    <a:pt x="6071" y="20461"/>
                  </a:cubicBezTo>
                  <a:lnTo>
                    <a:pt x="446" y="13281"/>
                  </a:lnTo>
                  <a:cubicBezTo>
                    <a:pt x="-286" y="12346"/>
                    <a:pt x="-96" y="11016"/>
                    <a:pt x="870" y="10309"/>
                  </a:cubicBezTo>
                  <a:cubicBezTo>
                    <a:pt x="1839" y="9601"/>
                    <a:pt x="3213" y="9787"/>
                    <a:pt x="3944" y="10719"/>
                  </a:cubicBezTo>
                  <a:lnTo>
                    <a:pt x="7644" y="15443"/>
                  </a:lnTo>
                  <a:lnTo>
                    <a:pt x="16947" y="999"/>
                  </a:lnTo>
                  <a:cubicBezTo>
                    <a:pt x="17588" y="6"/>
                    <a:pt x="18941" y="-298"/>
                    <a:pt x="19970" y="321"/>
                  </a:cubicBezTo>
                  <a:cubicBezTo>
                    <a:pt x="20999" y="939"/>
                    <a:pt x="21314" y="2249"/>
                    <a:pt x="20673" y="3242"/>
                  </a:cubicBezTo>
                  <a:lnTo>
                    <a:pt x="9683" y="20302"/>
                  </a:lnTo>
                  <a:cubicBezTo>
                    <a:pt x="9300" y="20895"/>
                    <a:pt x="8641" y="21269"/>
                    <a:pt x="7920" y="21300"/>
                  </a:cubicBezTo>
                  <a:cubicBezTo>
                    <a:pt x="7886" y="21302"/>
                    <a:pt x="7852" y="21302"/>
                    <a:pt x="7820" y="21302"/>
                  </a:cubicBezTo>
                  <a:close/>
                </a:path>
              </a:pathLst>
            </a:custGeom>
            <a:solidFill>
              <a:srgbClr val="FFFFFF"/>
            </a:solidFill>
            <a:ln w="12700">
              <a:miter lim="400000"/>
            </a:ln>
          </p:spPr>
          <p:txBody>
            <a:bodyPr lIns="19050" tIns="19050" rIns="19050" bIns="19050" anchor="ctr"/>
            <a:lstStyle/>
            <a:p>
              <a:pPr lvl="0"/>
              <a:endParaRPr sz="2000"/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17BA33B0-900E-4D43-B355-0B69638E34D0}"/>
              </a:ext>
            </a:extLst>
          </p:cNvPr>
          <p:cNvGrpSpPr/>
          <p:nvPr userDrawn="1"/>
        </p:nvGrpSpPr>
        <p:grpSpPr>
          <a:xfrm>
            <a:off x="5691122" y="4014154"/>
            <a:ext cx="349251" cy="349251"/>
            <a:chOff x="5671885" y="4216217"/>
            <a:chExt cx="349251" cy="349251"/>
          </a:xfrm>
        </p:grpSpPr>
        <p:sp>
          <p:nvSpPr>
            <p:cNvPr id="16" name="Shape 1261">
              <a:extLst>
                <a:ext uri="{FF2B5EF4-FFF2-40B4-BE49-F238E27FC236}">
                  <a16:creationId xmlns:a16="http://schemas.microsoft.com/office/drawing/2014/main" id="{80E607E4-5F7F-488A-8B20-9A3A089AD72C}"/>
                </a:ext>
              </a:extLst>
            </p:cNvPr>
            <p:cNvSpPr/>
            <p:nvPr userDrawn="1"/>
          </p:nvSpPr>
          <p:spPr>
            <a:xfrm>
              <a:off x="5671885" y="4216217"/>
              <a:ext cx="349251" cy="3492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solidFill>
              <a:schemeClr val="accent2"/>
            </a:solidFill>
            <a:ln w="12700">
              <a:miter lim="400000"/>
            </a:ln>
          </p:spPr>
          <p:txBody>
            <a:bodyPr lIns="19050" tIns="19050" rIns="19050" bIns="19050" anchor="ctr"/>
            <a:lstStyle/>
            <a:p>
              <a:pPr lvl="0"/>
              <a:endParaRPr sz="2000"/>
            </a:p>
          </p:txBody>
        </p:sp>
        <p:sp>
          <p:nvSpPr>
            <p:cNvPr id="17" name="Shape 1269">
              <a:extLst>
                <a:ext uri="{FF2B5EF4-FFF2-40B4-BE49-F238E27FC236}">
                  <a16:creationId xmlns:a16="http://schemas.microsoft.com/office/drawing/2014/main" id="{CD854D34-EDF4-4964-BD49-87F1957873BE}"/>
                </a:ext>
              </a:extLst>
            </p:cNvPr>
            <p:cNvSpPr/>
            <p:nvPr userDrawn="1"/>
          </p:nvSpPr>
          <p:spPr>
            <a:xfrm>
              <a:off x="5770512" y="4311121"/>
              <a:ext cx="151996" cy="15944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05" h="21302" extrusionOk="0">
                  <a:moveTo>
                    <a:pt x="7820" y="21302"/>
                  </a:moveTo>
                  <a:cubicBezTo>
                    <a:pt x="7134" y="21302"/>
                    <a:pt x="6486" y="20992"/>
                    <a:pt x="6071" y="20461"/>
                  </a:cubicBezTo>
                  <a:lnTo>
                    <a:pt x="446" y="13281"/>
                  </a:lnTo>
                  <a:cubicBezTo>
                    <a:pt x="-286" y="12346"/>
                    <a:pt x="-96" y="11016"/>
                    <a:pt x="870" y="10309"/>
                  </a:cubicBezTo>
                  <a:cubicBezTo>
                    <a:pt x="1839" y="9601"/>
                    <a:pt x="3213" y="9787"/>
                    <a:pt x="3944" y="10719"/>
                  </a:cubicBezTo>
                  <a:lnTo>
                    <a:pt x="7644" y="15443"/>
                  </a:lnTo>
                  <a:lnTo>
                    <a:pt x="16947" y="999"/>
                  </a:lnTo>
                  <a:cubicBezTo>
                    <a:pt x="17588" y="6"/>
                    <a:pt x="18941" y="-298"/>
                    <a:pt x="19970" y="321"/>
                  </a:cubicBezTo>
                  <a:cubicBezTo>
                    <a:pt x="20999" y="939"/>
                    <a:pt x="21314" y="2249"/>
                    <a:pt x="20673" y="3242"/>
                  </a:cubicBezTo>
                  <a:lnTo>
                    <a:pt x="9683" y="20302"/>
                  </a:lnTo>
                  <a:cubicBezTo>
                    <a:pt x="9300" y="20895"/>
                    <a:pt x="8641" y="21269"/>
                    <a:pt x="7920" y="21300"/>
                  </a:cubicBezTo>
                  <a:cubicBezTo>
                    <a:pt x="7886" y="21302"/>
                    <a:pt x="7852" y="21302"/>
                    <a:pt x="7820" y="21302"/>
                  </a:cubicBezTo>
                  <a:close/>
                </a:path>
              </a:pathLst>
            </a:custGeom>
            <a:solidFill>
              <a:srgbClr val="FFFFFF"/>
            </a:solidFill>
            <a:ln w="12700">
              <a:miter lim="400000"/>
            </a:ln>
          </p:spPr>
          <p:txBody>
            <a:bodyPr lIns="19050" tIns="19050" rIns="19050" bIns="19050" anchor="ctr"/>
            <a:lstStyle/>
            <a:p>
              <a:pPr lvl="0"/>
              <a:endParaRPr sz="2000"/>
            </a:p>
          </p:txBody>
        </p:sp>
      </p:grpSp>
      <p:sp>
        <p:nvSpPr>
          <p:cNvPr id="20" name="Picture Placeholder 3">
            <a:extLst>
              <a:ext uri="{FF2B5EF4-FFF2-40B4-BE49-F238E27FC236}">
                <a16:creationId xmlns:a16="http://schemas.microsoft.com/office/drawing/2014/main" id="{5446AFAC-FFB6-4C62-875E-D6CEE77479CA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225550" y="1803804"/>
            <a:ext cx="3925888" cy="4119162"/>
          </a:xfrm>
          <a:prstGeom prst="roundRect">
            <a:avLst>
              <a:gd name="adj" fmla="val 1458"/>
            </a:avLst>
          </a:prstGeom>
          <a:solidFill>
            <a:schemeClr val="bg1">
              <a:lumMod val="85000"/>
            </a:schemeClr>
          </a:solidFill>
          <a:ln w="3175">
            <a:solidFill>
              <a:schemeClr val="bg1">
                <a:lumMod val="75000"/>
              </a:schemeClr>
            </a:solidFill>
          </a:ln>
        </p:spPr>
        <p:txBody>
          <a:bodyPr>
            <a:normAutofit/>
          </a:bodyPr>
          <a:lstStyle>
            <a:lvl1pPr>
              <a:defRPr sz="800"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id-ID" dirty="0"/>
          </a:p>
        </p:txBody>
      </p:sp>
      <p:sp>
        <p:nvSpPr>
          <p:cNvPr id="26" name="Text Placeholder 10">
            <a:extLst>
              <a:ext uri="{FF2B5EF4-FFF2-40B4-BE49-F238E27FC236}">
                <a16:creationId xmlns:a16="http://schemas.microsoft.com/office/drawing/2014/main" id="{CA98713F-A03C-4B3D-B613-AF08D90E70BA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5691122" y="1723948"/>
            <a:ext cx="5232848" cy="1311275"/>
          </a:xfrm>
        </p:spPr>
        <p:txBody>
          <a:bodyPr/>
          <a:lstStyle>
            <a:lvl1pPr>
              <a:lnSpc>
                <a:spcPct val="100000"/>
              </a:lnSpc>
              <a:defRPr lang="en-US" sz="2400" kern="1200" dirty="0" smtClean="0">
                <a:solidFill>
                  <a:schemeClr val="tx2"/>
                </a:solidFill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lnSpc>
                <a:spcPct val="100000"/>
              </a:lnSpc>
              <a:spcAft>
                <a:spcPts val="2400"/>
              </a:spcAft>
              <a:defRPr lang="en-US" sz="1800" kern="1200" dirty="0" smtClean="0">
                <a:solidFill>
                  <a:schemeClr val="tx2"/>
                </a:solidFill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347663" indent="0">
              <a:lnSpc>
                <a:spcPct val="100000"/>
              </a:lnSpc>
              <a:buNone/>
              <a:defRPr lang="en-US" sz="1800" kern="1200" dirty="0" smtClean="0">
                <a:solidFill>
                  <a:schemeClr val="tx2"/>
                </a:solidFill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lnSpc>
                <a:spcPct val="100000"/>
              </a:lnSpc>
              <a:defRPr sz="1400"/>
            </a:lvl4pPr>
            <a:lvl5pPr>
              <a:lnSpc>
                <a:spcPct val="100000"/>
              </a:lnSpc>
              <a:defRPr sz="14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Text Placeholder 2"/>
          <p:cNvSpPr>
            <a:spLocks noGrp="1"/>
          </p:cNvSpPr>
          <p:nvPr>
            <p:ph type="body" sz="quarter" idx="12" hasCustomPrompt="1"/>
          </p:nvPr>
        </p:nvSpPr>
        <p:spPr>
          <a:xfrm>
            <a:off x="4951413" y="6367701"/>
            <a:ext cx="6686550" cy="222012"/>
          </a:xfrm>
        </p:spPr>
        <p:txBody>
          <a:bodyPr/>
          <a:lstStyle>
            <a:lvl1pPr algn="r">
              <a:defRPr sz="900"/>
            </a:lvl1pPr>
            <a:lvl2pPr algn="r">
              <a:defRPr sz="1100"/>
            </a:lvl2pPr>
            <a:lvl3pPr algn="r">
              <a:defRPr sz="1050"/>
            </a:lvl3pPr>
            <a:lvl4pPr algn="r">
              <a:defRPr sz="1000"/>
            </a:lvl4pPr>
            <a:lvl5pPr algn="r">
              <a:defRPr sz="1000"/>
            </a:lvl5pPr>
          </a:lstStyle>
          <a:p>
            <a:pPr lvl="0"/>
            <a:r>
              <a:rPr lang="en-US" dirty="0"/>
              <a:t>Source</a:t>
            </a:r>
          </a:p>
        </p:txBody>
      </p:sp>
      <p:pic>
        <p:nvPicPr>
          <p:cNvPr id="21" name="Picture 20" descr="GSB_H_SEAL_2C.png"/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54182" y="6347358"/>
            <a:ext cx="872696" cy="278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12629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</p:bldLst>
  </p:timing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7_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1283202A-EB4F-4312-BD6B-911F94EBBF98}"/>
              </a:ext>
            </a:extLst>
          </p:cNvPr>
          <p:cNvCxnSpPr/>
          <p:nvPr userDrawn="1"/>
        </p:nvCxnSpPr>
        <p:spPr>
          <a:xfrm>
            <a:off x="554182" y="6320118"/>
            <a:ext cx="11083636" cy="0"/>
          </a:xfrm>
          <a:prstGeom prst="line">
            <a:avLst/>
          </a:prstGeom>
          <a:ln w="6350">
            <a:solidFill>
              <a:schemeClr val="bg1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 Placeholder 10">
            <a:extLst>
              <a:ext uri="{FF2B5EF4-FFF2-40B4-BE49-F238E27FC236}">
                <a16:creationId xmlns:a16="http://schemas.microsoft.com/office/drawing/2014/main" id="{99C2000C-53EE-4B17-B018-7D4E7347096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54182" y="1106401"/>
            <a:ext cx="11073007" cy="304800"/>
          </a:xfrm>
          <a:prstGeom prst="rect">
            <a:avLst/>
          </a:prstGeom>
        </p:spPr>
        <p:txBody>
          <a:bodyPr lIns="0" tIns="0" rIns="0" bIns="0" anchor="ctr" anchorCtr="0">
            <a:noAutofit/>
          </a:bodyPr>
          <a:lstStyle>
            <a:lvl1pPr marL="0" indent="0" algn="l" rtl="0">
              <a:spcBef>
                <a:spcPts val="0"/>
              </a:spcBef>
              <a:buNone/>
              <a:defRPr sz="2133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</a:defRPr>
            </a:lvl1pPr>
            <a:lvl2pPr algn="ctr" rtl="0">
              <a:defRPr/>
            </a:lvl2pPr>
            <a:lvl3pPr algn="ctr" rtl="0">
              <a:defRPr/>
            </a:lvl3pPr>
            <a:lvl4pPr algn="ctr" rtl="0">
              <a:defRPr/>
            </a:lvl4pPr>
            <a:lvl5pPr algn="ctr" rtl="0">
              <a:defRPr/>
            </a:lvl5pPr>
          </a:lstStyle>
          <a:p>
            <a:pPr lvl="0"/>
            <a:r>
              <a:rPr lang="en-US" dirty="0"/>
              <a:t>Subtitle if needed</a:t>
            </a:r>
          </a:p>
        </p:txBody>
      </p:sp>
      <p:sp>
        <p:nvSpPr>
          <p:cNvPr id="6" name="Text Placeholder 7">
            <a:extLst>
              <a:ext uri="{FF2B5EF4-FFF2-40B4-BE49-F238E27FC236}">
                <a16:creationId xmlns:a16="http://schemas.microsoft.com/office/drawing/2014/main" id="{7E9F61FD-3902-41A9-A46E-29522DFC6F0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54182" y="455265"/>
            <a:ext cx="11073008" cy="558784"/>
          </a:xfrm>
          <a:prstGeom prst="rect">
            <a:avLst/>
          </a:prstGeom>
        </p:spPr>
        <p:txBody>
          <a:bodyPr lIns="0" tIns="0" rIns="0" bIns="0" anchor="ctr" anchorCtr="0">
            <a:noAutofit/>
          </a:bodyPr>
          <a:lstStyle>
            <a:lvl1pPr marL="0" indent="0" algn="l" rtl="0">
              <a:spcBef>
                <a:spcPts val="0"/>
              </a:spcBef>
              <a:buNone/>
              <a:defRPr sz="4000" b="0" cap="none" spc="0" baseline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Open Sans Light" pitchFamily="34" charset="0"/>
              </a:defRPr>
            </a:lvl1pPr>
          </a:lstStyle>
          <a:p>
            <a:pPr lvl="0"/>
            <a:r>
              <a:rPr lang="en-US" dirty="0"/>
              <a:t>Slide title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289543C5-5877-4946-B0FD-DB24AC36194F}"/>
              </a:ext>
            </a:extLst>
          </p:cNvPr>
          <p:cNvGrpSpPr/>
          <p:nvPr userDrawn="1"/>
        </p:nvGrpSpPr>
        <p:grpSpPr>
          <a:xfrm>
            <a:off x="5075201" y="4028444"/>
            <a:ext cx="389727" cy="389726"/>
            <a:chOff x="5075201" y="4028444"/>
            <a:chExt cx="389727" cy="389726"/>
          </a:xfrm>
        </p:grpSpPr>
        <p:sp>
          <p:nvSpPr>
            <p:cNvPr id="10" name="Shape 1023">
              <a:extLst>
                <a:ext uri="{FF2B5EF4-FFF2-40B4-BE49-F238E27FC236}">
                  <a16:creationId xmlns:a16="http://schemas.microsoft.com/office/drawing/2014/main" id="{A21F0910-99DC-40EF-88DE-02EC23D007A1}"/>
                </a:ext>
              </a:extLst>
            </p:cNvPr>
            <p:cNvSpPr/>
            <p:nvPr userDrawn="1"/>
          </p:nvSpPr>
          <p:spPr>
            <a:xfrm>
              <a:off x="5075201" y="4028444"/>
              <a:ext cx="389727" cy="38972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solidFill>
              <a:schemeClr val="accent4"/>
            </a:solidFill>
            <a:ln w="12700">
              <a:miter lim="400000"/>
            </a:ln>
          </p:spPr>
          <p:txBody>
            <a:bodyPr lIns="19050" tIns="19050" rIns="19050" bIns="19050" anchor="ctr"/>
            <a:lstStyle/>
            <a:p>
              <a:pPr lvl="0"/>
              <a:endParaRPr sz="2000">
                <a:latin typeface="+mj-lt"/>
              </a:endParaRPr>
            </a:p>
          </p:txBody>
        </p:sp>
        <p:sp>
          <p:nvSpPr>
            <p:cNvPr id="11" name="Shape 1031">
              <a:extLst>
                <a:ext uri="{FF2B5EF4-FFF2-40B4-BE49-F238E27FC236}">
                  <a16:creationId xmlns:a16="http://schemas.microsoft.com/office/drawing/2014/main" id="{4C1F82EE-6F7E-4DCC-9C6B-534D1186BC33}"/>
                </a:ext>
              </a:extLst>
            </p:cNvPr>
            <p:cNvSpPr/>
            <p:nvPr userDrawn="1"/>
          </p:nvSpPr>
          <p:spPr>
            <a:xfrm>
              <a:off x="5221656" y="4134097"/>
              <a:ext cx="96817" cy="1743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3757"/>
                  </a:moveTo>
                  <a:lnTo>
                    <a:pt x="15430" y="3757"/>
                  </a:lnTo>
                  <a:cubicBezTo>
                    <a:pt x="14702" y="3757"/>
                    <a:pt x="13885" y="4288"/>
                    <a:pt x="13885" y="5002"/>
                  </a:cubicBezTo>
                  <a:lnTo>
                    <a:pt x="13885" y="7478"/>
                  </a:lnTo>
                  <a:lnTo>
                    <a:pt x="21600" y="7478"/>
                  </a:lnTo>
                  <a:lnTo>
                    <a:pt x="21600" y="11004"/>
                  </a:lnTo>
                  <a:lnTo>
                    <a:pt x="13885" y="11004"/>
                  </a:lnTo>
                  <a:lnTo>
                    <a:pt x="13885" y="21600"/>
                  </a:lnTo>
                  <a:lnTo>
                    <a:pt x="6602" y="21600"/>
                  </a:lnTo>
                  <a:lnTo>
                    <a:pt x="6602" y="11004"/>
                  </a:lnTo>
                  <a:lnTo>
                    <a:pt x="0" y="11004"/>
                  </a:lnTo>
                  <a:lnTo>
                    <a:pt x="0" y="7478"/>
                  </a:lnTo>
                  <a:lnTo>
                    <a:pt x="6602" y="7478"/>
                  </a:lnTo>
                  <a:lnTo>
                    <a:pt x="6602" y="5401"/>
                  </a:lnTo>
                  <a:cubicBezTo>
                    <a:pt x="6602" y="2424"/>
                    <a:pt x="10324" y="0"/>
                    <a:pt x="15430" y="0"/>
                  </a:cubicBezTo>
                  <a:lnTo>
                    <a:pt x="21600" y="0"/>
                  </a:lnTo>
                  <a:cubicBezTo>
                    <a:pt x="21600" y="0"/>
                    <a:pt x="21600" y="3757"/>
                    <a:pt x="21600" y="3757"/>
                  </a:cubicBezTo>
                  <a:close/>
                </a:path>
              </a:pathLst>
            </a:custGeom>
            <a:solidFill>
              <a:srgbClr val="FFFFFF"/>
            </a:solidFill>
            <a:ln w="12700">
              <a:miter lim="400000"/>
            </a:ln>
          </p:spPr>
          <p:txBody>
            <a:bodyPr lIns="19050" tIns="19050" rIns="19050" bIns="19050" anchor="ctr"/>
            <a:lstStyle/>
            <a:p>
              <a:pPr lvl="0"/>
              <a:endParaRPr sz="2000">
                <a:latin typeface="+mj-lt"/>
              </a:endParaRPr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E5178FC7-69F5-479E-A24F-128D9881877C}"/>
              </a:ext>
            </a:extLst>
          </p:cNvPr>
          <p:cNvGrpSpPr/>
          <p:nvPr userDrawn="1"/>
        </p:nvGrpSpPr>
        <p:grpSpPr>
          <a:xfrm>
            <a:off x="5075201" y="4521943"/>
            <a:ext cx="389727" cy="389727"/>
            <a:chOff x="5075201" y="4521943"/>
            <a:chExt cx="389727" cy="389727"/>
          </a:xfrm>
        </p:grpSpPr>
        <p:sp>
          <p:nvSpPr>
            <p:cNvPr id="13" name="Shape 1024">
              <a:extLst>
                <a:ext uri="{FF2B5EF4-FFF2-40B4-BE49-F238E27FC236}">
                  <a16:creationId xmlns:a16="http://schemas.microsoft.com/office/drawing/2014/main" id="{7D369D27-8B07-43E0-B2D4-8E75624AEB49}"/>
                </a:ext>
              </a:extLst>
            </p:cNvPr>
            <p:cNvSpPr/>
            <p:nvPr userDrawn="1"/>
          </p:nvSpPr>
          <p:spPr>
            <a:xfrm>
              <a:off x="5075201" y="4521943"/>
              <a:ext cx="389727" cy="38972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solidFill>
              <a:schemeClr val="accent3"/>
            </a:solidFill>
            <a:ln w="12700">
              <a:miter lim="400000"/>
            </a:ln>
          </p:spPr>
          <p:txBody>
            <a:bodyPr lIns="19050" tIns="19050" rIns="19050" bIns="19050" anchor="ctr"/>
            <a:lstStyle/>
            <a:p>
              <a:pPr lvl="0"/>
              <a:endParaRPr sz="2000">
                <a:latin typeface="+mj-lt"/>
              </a:endParaRPr>
            </a:p>
          </p:txBody>
        </p:sp>
        <p:sp>
          <p:nvSpPr>
            <p:cNvPr id="14" name="Shape 1033">
              <a:extLst>
                <a:ext uri="{FF2B5EF4-FFF2-40B4-BE49-F238E27FC236}">
                  <a16:creationId xmlns:a16="http://schemas.microsoft.com/office/drawing/2014/main" id="{4E0B9DA8-83D4-446F-8DC6-C7A925183253}"/>
                </a:ext>
              </a:extLst>
            </p:cNvPr>
            <p:cNvSpPr/>
            <p:nvPr userDrawn="1"/>
          </p:nvSpPr>
          <p:spPr>
            <a:xfrm>
              <a:off x="5182915" y="4646559"/>
              <a:ext cx="174299" cy="14164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2557"/>
                  </a:moveTo>
                  <a:cubicBezTo>
                    <a:pt x="20804" y="2992"/>
                    <a:pt x="19950" y="3284"/>
                    <a:pt x="19054" y="3416"/>
                  </a:cubicBezTo>
                  <a:cubicBezTo>
                    <a:pt x="19970" y="2741"/>
                    <a:pt x="20673" y="1673"/>
                    <a:pt x="21003" y="400"/>
                  </a:cubicBezTo>
                  <a:cubicBezTo>
                    <a:pt x="20147" y="1023"/>
                    <a:pt x="19198" y="1478"/>
                    <a:pt x="18189" y="1722"/>
                  </a:cubicBezTo>
                  <a:cubicBezTo>
                    <a:pt x="17381" y="661"/>
                    <a:pt x="16229" y="0"/>
                    <a:pt x="14955" y="0"/>
                  </a:cubicBezTo>
                  <a:cubicBezTo>
                    <a:pt x="12507" y="0"/>
                    <a:pt x="10524" y="2442"/>
                    <a:pt x="10524" y="5451"/>
                  </a:cubicBezTo>
                  <a:cubicBezTo>
                    <a:pt x="10524" y="5879"/>
                    <a:pt x="10562" y="6297"/>
                    <a:pt x="10638" y="6697"/>
                  </a:cubicBezTo>
                  <a:cubicBezTo>
                    <a:pt x="6956" y="6467"/>
                    <a:pt x="3689" y="4296"/>
                    <a:pt x="1504" y="998"/>
                  </a:cubicBezTo>
                  <a:cubicBezTo>
                    <a:pt x="1122" y="1802"/>
                    <a:pt x="903" y="2741"/>
                    <a:pt x="903" y="3740"/>
                  </a:cubicBezTo>
                  <a:cubicBezTo>
                    <a:pt x="903" y="5632"/>
                    <a:pt x="1686" y="7299"/>
                    <a:pt x="2875" y="8280"/>
                  </a:cubicBezTo>
                  <a:cubicBezTo>
                    <a:pt x="2150" y="8248"/>
                    <a:pt x="1466" y="8005"/>
                    <a:pt x="868" y="7598"/>
                  </a:cubicBezTo>
                  <a:cubicBezTo>
                    <a:pt x="868" y="7619"/>
                    <a:pt x="868" y="7643"/>
                    <a:pt x="868" y="7664"/>
                  </a:cubicBezTo>
                  <a:cubicBezTo>
                    <a:pt x="868" y="10308"/>
                    <a:pt x="2396" y="12510"/>
                    <a:pt x="4423" y="13011"/>
                  </a:cubicBezTo>
                  <a:cubicBezTo>
                    <a:pt x="4051" y="13136"/>
                    <a:pt x="3660" y="13202"/>
                    <a:pt x="3255" y="13202"/>
                  </a:cubicBezTo>
                  <a:cubicBezTo>
                    <a:pt x="2970" y="13202"/>
                    <a:pt x="2693" y="13167"/>
                    <a:pt x="2421" y="13105"/>
                  </a:cubicBezTo>
                  <a:cubicBezTo>
                    <a:pt x="2985" y="15272"/>
                    <a:pt x="4622" y="16848"/>
                    <a:pt x="6560" y="16893"/>
                  </a:cubicBezTo>
                  <a:cubicBezTo>
                    <a:pt x="5043" y="18354"/>
                    <a:pt x="3134" y="19227"/>
                    <a:pt x="1057" y="19227"/>
                  </a:cubicBezTo>
                  <a:cubicBezTo>
                    <a:pt x="700" y="19227"/>
                    <a:pt x="348" y="19200"/>
                    <a:pt x="0" y="19151"/>
                  </a:cubicBezTo>
                  <a:cubicBezTo>
                    <a:pt x="1961" y="20699"/>
                    <a:pt x="4290" y="21600"/>
                    <a:pt x="6793" y="21600"/>
                  </a:cubicBezTo>
                  <a:cubicBezTo>
                    <a:pt x="14944" y="21600"/>
                    <a:pt x="19402" y="13293"/>
                    <a:pt x="19402" y="6084"/>
                  </a:cubicBezTo>
                  <a:cubicBezTo>
                    <a:pt x="19402" y="5848"/>
                    <a:pt x="19398" y="5615"/>
                    <a:pt x="19389" y="5378"/>
                  </a:cubicBezTo>
                  <a:cubicBezTo>
                    <a:pt x="20254" y="4609"/>
                    <a:pt x="21005" y="3649"/>
                    <a:pt x="21600" y="2557"/>
                  </a:cubicBezTo>
                  <a:close/>
                </a:path>
              </a:pathLst>
            </a:custGeom>
            <a:solidFill>
              <a:srgbClr val="FFFFFF"/>
            </a:solidFill>
            <a:ln w="12700">
              <a:miter lim="400000"/>
            </a:ln>
          </p:spPr>
          <p:txBody>
            <a:bodyPr lIns="19050" tIns="19050" rIns="19050" bIns="19050" anchor="ctr"/>
            <a:lstStyle/>
            <a:p>
              <a:pPr lvl="0"/>
              <a:endParaRPr sz="2000">
                <a:latin typeface="+mj-lt"/>
              </a:endParaRPr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A2DEBA82-CE98-4797-8ECC-586B8656F560}"/>
              </a:ext>
            </a:extLst>
          </p:cNvPr>
          <p:cNvGrpSpPr/>
          <p:nvPr userDrawn="1"/>
        </p:nvGrpSpPr>
        <p:grpSpPr>
          <a:xfrm>
            <a:off x="5075201" y="5016590"/>
            <a:ext cx="389727" cy="389726"/>
            <a:chOff x="5075201" y="5016590"/>
            <a:chExt cx="389727" cy="389726"/>
          </a:xfrm>
        </p:grpSpPr>
        <p:sp>
          <p:nvSpPr>
            <p:cNvPr id="16" name="Shape 1025">
              <a:extLst>
                <a:ext uri="{FF2B5EF4-FFF2-40B4-BE49-F238E27FC236}">
                  <a16:creationId xmlns:a16="http://schemas.microsoft.com/office/drawing/2014/main" id="{BAC08ED8-1062-40A4-BAF6-FBC5002A9C1D}"/>
                </a:ext>
              </a:extLst>
            </p:cNvPr>
            <p:cNvSpPr/>
            <p:nvPr userDrawn="1"/>
          </p:nvSpPr>
          <p:spPr>
            <a:xfrm>
              <a:off x="5075201" y="5016590"/>
              <a:ext cx="389727" cy="38972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solidFill>
              <a:schemeClr val="accent2"/>
            </a:solidFill>
            <a:ln w="12700">
              <a:miter lim="400000"/>
            </a:ln>
          </p:spPr>
          <p:txBody>
            <a:bodyPr lIns="19050" tIns="19050" rIns="19050" bIns="19050" anchor="ctr"/>
            <a:lstStyle/>
            <a:p>
              <a:pPr lvl="0"/>
              <a:endParaRPr sz="2000">
                <a:latin typeface="+mj-lt"/>
              </a:endParaRPr>
            </a:p>
          </p:txBody>
        </p:sp>
        <p:sp>
          <p:nvSpPr>
            <p:cNvPr id="17" name="Shape 1035">
              <a:extLst>
                <a:ext uri="{FF2B5EF4-FFF2-40B4-BE49-F238E27FC236}">
                  <a16:creationId xmlns:a16="http://schemas.microsoft.com/office/drawing/2014/main" id="{FBA0A05D-EA45-422D-B77E-C7706D53CEE7}"/>
                </a:ext>
              </a:extLst>
            </p:cNvPr>
            <p:cNvSpPr/>
            <p:nvPr userDrawn="1"/>
          </p:nvSpPr>
          <p:spPr>
            <a:xfrm>
              <a:off x="5182915" y="5108542"/>
              <a:ext cx="174299" cy="1743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314" h="19315" extrusionOk="0">
                  <a:moveTo>
                    <a:pt x="11140" y="11141"/>
                  </a:moveTo>
                  <a:cubicBezTo>
                    <a:pt x="9229" y="13052"/>
                    <a:pt x="7015" y="14879"/>
                    <a:pt x="6140" y="14004"/>
                  </a:cubicBezTo>
                  <a:cubicBezTo>
                    <a:pt x="4888" y="12751"/>
                    <a:pt x="4115" y="11660"/>
                    <a:pt x="1355" y="13880"/>
                  </a:cubicBezTo>
                  <a:cubicBezTo>
                    <a:pt x="-1407" y="16100"/>
                    <a:pt x="714" y="17579"/>
                    <a:pt x="1927" y="18793"/>
                  </a:cubicBezTo>
                  <a:cubicBezTo>
                    <a:pt x="3327" y="20193"/>
                    <a:pt x="8547" y="18867"/>
                    <a:pt x="13707" y="13708"/>
                  </a:cubicBezTo>
                  <a:cubicBezTo>
                    <a:pt x="18866" y="8548"/>
                    <a:pt x="20193" y="3327"/>
                    <a:pt x="18792" y="1927"/>
                  </a:cubicBezTo>
                  <a:cubicBezTo>
                    <a:pt x="17578" y="713"/>
                    <a:pt x="16098" y="-1407"/>
                    <a:pt x="13880" y="1355"/>
                  </a:cubicBezTo>
                  <a:cubicBezTo>
                    <a:pt x="11661" y="4115"/>
                    <a:pt x="12751" y="4888"/>
                    <a:pt x="14004" y="6141"/>
                  </a:cubicBezTo>
                  <a:cubicBezTo>
                    <a:pt x="14879" y="7015"/>
                    <a:pt x="13052" y="9228"/>
                    <a:pt x="11140" y="11141"/>
                  </a:cubicBezTo>
                  <a:close/>
                </a:path>
              </a:pathLst>
            </a:custGeom>
            <a:solidFill>
              <a:srgbClr val="FFFFFF"/>
            </a:solidFill>
            <a:ln w="12700">
              <a:miter lim="400000"/>
            </a:ln>
          </p:spPr>
          <p:txBody>
            <a:bodyPr lIns="19050" tIns="19050" rIns="19050" bIns="19050" anchor="ctr"/>
            <a:lstStyle/>
            <a:p>
              <a:pPr lvl="0"/>
              <a:endParaRPr sz="2000">
                <a:latin typeface="+mj-lt"/>
              </a:endParaRPr>
            </a:p>
          </p:txBody>
        </p:sp>
      </p:grpSp>
      <p:sp>
        <p:nvSpPr>
          <p:cNvPr id="18" name="Shape 1039">
            <a:extLst>
              <a:ext uri="{FF2B5EF4-FFF2-40B4-BE49-F238E27FC236}">
                <a16:creationId xmlns:a16="http://schemas.microsoft.com/office/drawing/2014/main" id="{240FF42B-808E-43BB-8F05-2B34328702C1}"/>
              </a:ext>
            </a:extLst>
          </p:cNvPr>
          <p:cNvSpPr/>
          <p:nvPr userDrawn="1"/>
        </p:nvSpPr>
        <p:spPr>
          <a:xfrm flipH="1" flipV="1">
            <a:off x="8301572" y="2781427"/>
            <a:ext cx="2686759" cy="1"/>
          </a:xfrm>
          <a:prstGeom prst="line">
            <a:avLst/>
          </a:prstGeom>
          <a:ln w="25400">
            <a:solidFill>
              <a:srgbClr val="DCDEE0"/>
            </a:solidFill>
            <a:miter lim="400000"/>
          </a:ln>
        </p:spPr>
        <p:txBody>
          <a:bodyPr lIns="25400" tIns="25400" rIns="25400" bIns="25400" anchor="ctr"/>
          <a:lstStyle/>
          <a:p>
            <a:pPr algn="l" defTabSz="2286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sz="600">
              <a:solidFill>
                <a:schemeClr val="tx2"/>
              </a:solidFill>
              <a:latin typeface="+mj-lt"/>
            </a:endParaRPr>
          </a:p>
        </p:txBody>
      </p:sp>
      <p:sp>
        <p:nvSpPr>
          <p:cNvPr id="19" name="Shape 1040">
            <a:extLst>
              <a:ext uri="{FF2B5EF4-FFF2-40B4-BE49-F238E27FC236}">
                <a16:creationId xmlns:a16="http://schemas.microsoft.com/office/drawing/2014/main" id="{68365FB6-34FA-46CA-81CC-D7084A546A92}"/>
              </a:ext>
            </a:extLst>
          </p:cNvPr>
          <p:cNvSpPr/>
          <p:nvPr userDrawn="1"/>
        </p:nvSpPr>
        <p:spPr>
          <a:xfrm flipH="1">
            <a:off x="8301572" y="2781427"/>
            <a:ext cx="1399829" cy="1"/>
          </a:xfrm>
          <a:prstGeom prst="line">
            <a:avLst/>
          </a:prstGeom>
          <a:ln w="25400">
            <a:solidFill>
              <a:srgbClr val="A6AAA9"/>
            </a:solidFill>
            <a:miter lim="400000"/>
            <a:headEnd type="diamond"/>
          </a:ln>
        </p:spPr>
        <p:txBody>
          <a:bodyPr lIns="0" tIns="0" rIns="0" bIns="0"/>
          <a:lstStyle/>
          <a:p>
            <a:pPr algn="l" defTabSz="2286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sz="600">
              <a:solidFill>
                <a:schemeClr val="tx2"/>
              </a:solidFill>
              <a:latin typeface="+mj-lt"/>
            </a:endParaRPr>
          </a:p>
        </p:txBody>
      </p:sp>
      <p:sp>
        <p:nvSpPr>
          <p:cNvPr id="20" name="Shape 1043">
            <a:extLst>
              <a:ext uri="{FF2B5EF4-FFF2-40B4-BE49-F238E27FC236}">
                <a16:creationId xmlns:a16="http://schemas.microsoft.com/office/drawing/2014/main" id="{3835530A-A3EE-44B5-9198-34C975BBA4CA}"/>
              </a:ext>
            </a:extLst>
          </p:cNvPr>
          <p:cNvSpPr/>
          <p:nvPr userDrawn="1"/>
        </p:nvSpPr>
        <p:spPr>
          <a:xfrm flipH="1">
            <a:off x="8301572" y="3562297"/>
            <a:ext cx="2686759" cy="1"/>
          </a:xfrm>
          <a:prstGeom prst="line">
            <a:avLst/>
          </a:prstGeom>
          <a:ln w="25400">
            <a:solidFill>
              <a:srgbClr val="DCDEE0"/>
            </a:solidFill>
            <a:miter lim="400000"/>
          </a:ln>
        </p:spPr>
        <p:txBody>
          <a:bodyPr lIns="25400" tIns="25400" rIns="25400" bIns="25400" anchor="ctr"/>
          <a:lstStyle/>
          <a:p>
            <a:pPr algn="l" defTabSz="2286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sz="600">
              <a:solidFill>
                <a:schemeClr val="tx2"/>
              </a:solidFill>
              <a:latin typeface="+mj-lt"/>
            </a:endParaRPr>
          </a:p>
        </p:txBody>
      </p:sp>
      <p:sp>
        <p:nvSpPr>
          <p:cNvPr id="21" name="Shape 1044">
            <a:extLst>
              <a:ext uri="{FF2B5EF4-FFF2-40B4-BE49-F238E27FC236}">
                <a16:creationId xmlns:a16="http://schemas.microsoft.com/office/drawing/2014/main" id="{7225A378-999C-4E40-9DAB-CC7C61EA9E87}"/>
              </a:ext>
            </a:extLst>
          </p:cNvPr>
          <p:cNvSpPr/>
          <p:nvPr userDrawn="1"/>
        </p:nvSpPr>
        <p:spPr>
          <a:xfrm flipH="1">
            <a:off x="8301572" y="3562297"/>
            <a:ext cx="2206117" cy="1"/>
          </a:xfrm>
          <a:prstGeom prst="line">
            <a:avLst/>
          </a:prstGeom>
          <a:ln w="25400">
            <a:solidFill>
              <a:srgbClr val="A6AAA9"/>
            </a:solidFill>
            <a:miter lim="400000"/>
            <a:headEnd type="diamond"/>
          </a:ln>
        </p:spPr>
        <p:txBody>
          <a:bodyPr lIns="0" tIns="0" rIns="0" bIns="0"/>
          <a:lstStyle/>
          <a:p>
            <a:pPr algn="l" defTabSz="2286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sz="600">
              <a:solidFill>
                <a:schemeClr val="tx2"/>
              </a:solidFill>
              <a:latin typeface="+mj-lt"/>
            </a:endParaRPr>
          </a:p>
        </p:txBody>
      </p:sp>
      <p:sp>
        <p:nvSpPr>
          <p:cNvPr id="22" name="Shape 1047">
            <a:extLst>
              <a:ext uri="{FF2B5EF4-FFF2-40B4-BE49-F238E27FC236}">
                <a16:creationId xmlns:a16="http://schemas.microsoft.com/office/drawing/2014/main" id="{F1786F14-BC1B-4C36-9DA7-D5894B1180B9}"/>
              </a:ext>
            </a:extLst>
          </p:cNvPr>
          <p:cNvSpPr/>
          <p:nvPr userDrawn="1"/>
        </p:nvSpPr>
        <p:spPr>
          <a:xfrm flipH="1">
            <a:off x="8301572" y="4335547"/>
            <a:ext cx="2686759" cy="1"/>
          </a:xfrm>
          <a:prstGeom prst="line">
            <a:avLst/>
          </a:prstGeom>
          <a:ln w="25400">
            <a:solidFill>
              <a:srgbClr val="DCDEE0"/>
            </a:solidFill>
            <a:miter lim="400000"/>
          </a:ln>
        </p:spPr>
        <p:txBody>
          <a:bodyPr lIns="25400" tIns="25400" rIns="25400" bIns="25400" anchor="ctr"/>
          <a:lstStyle/>
          <a:p>
            <a:pPr algn="l" defTabSz="2286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sz="600">
              <a:solidFill>
                <a:schemeClr val="tx2"/>
              </a:solidFill>
              <a:latin typeface="+mj-lt"/>
            </a:endParaRPr>
          </a:p>
        </p:txBody>
      </p:sp>
      <p:sp>
        <p:nvSpPr>
          <p:cNvPr id="23" name="Shape 1048">
            <a:extLst>
              <a:ext uri="{FF2B5EF4-FFF2-40B4-BE49-F238E27FC236}">
                <a16:creationId xmlns:a16="http://schemas.microsoft.com/office/drawing/2014/main" id="{30475124-684A-49DD-A591-DDAC106751C6}"/>
              </a:ext>
            </a:extLst>
          </p:cNvPr>
          <p:cNvSpPr/>
          <p:nvPr userDrawn="1"/>
        </p:nvSpPr>
        <p:spPr>
          <a:xfrm flipH="1">
            <a:off x="8301572" y="4335547"/>
            <a:ext cx="988883" cy="1"/>
          </a:xfrm>
          <a:prstGeom prst="line">
            <a:avLst/>
          </a:prstGeom>
          <a:ln w="25400">
            <a:solidFill>
              <a:srgbClr val="A6AAA9"/>
            </a:solidFill>
            <a:miter lim="400000"/>
            <a:headEnd type="diamond"/>
          </a:ln>
        </p:spPr>
        <p:txBody>
          <a:bodyPr lIns="0" tIns="0" rIns="0" bIns="0"/>
          <a:lstStyle/>
          <a:p>
            <a:pPr algn="l" defTabSz="2286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sz="600">
              <a:solidFill>
                <a:schemeClr val="tx2"/>
              </a:solidFill>
              <a:latin typeface="+mj-lt"/>
            </a:endParaRPr>
          </a:p>
        </p:txBody>
      </p:sp>
      <p:sp>
        <p:nvSpPr>
          <p:cNvPr id="24" name="Shape 1051">
            <a:extLst>
              <a:ext uri="{FF2B5EF4-FFF2-40B4-BE49-F238E27FC236}">
                <a16:creationId xmlns:a16="http://schemas.microsoft.com/office/drawing/2014/main" id="{91A16D4D-D6C8-4FF2-B63E-7A65ACA4DB8C}"/>
              </a:ext>
            </a:extLst>
          </p:cNvPr>
          <p:cNvSpPr/>
          <p:nvPr userDrawn="1"/>
        </p:nvSpPr>
        <p:spPr>
          <a:xfrm flipH="1">
            <a:off x="8301572" y="5116416"/>
            <a:ext cx="2686759" cy="1"/>
          </a:xfrm>
          <a:prstGeom prst="line">
            <a:avLst/>
          </a:prstGeom>
          <a:ln w="25400">
            <a:solidFill>
              <a:srgbClr val="DCDEE0"/>
            </a:solidFill>
            <a:miter lim="400000"/>
          </a:ln>
        </p:spPr>
        <p:txBody>
          <a:bodyPr lIns="25400" tIns="25400" rIns="25400" bIns="25400" anchor="ctr"/>
          <a:lstStyle/>
          <a:p>
            <a:pPr algn="l" defTabSz="2286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sz="600">
              <a:solidFill>
                <a:schemeClr val="tx2"/>
              </a:solidFill>
              <a:latin typeface="+mj-lt"/>
            </a:endParaRPr>
          </a:p>
        </p:txBody>
      </p:sp>
      <p:sp>
        <p:nvSpPr>
          <p:cNvPr id="25" name="Shape 1052">
            <a:extLst>
              <a:ext uri="{FF2B5EF4-FFF2-40B4-BE49-F238E27FC236}">
                <a16:creationId xmlns:a16="http://schemas.microsoft.com/office/drawing/2014/main" id="{DD701943-4517-4C78-9D8C-E63C2DBB0F4E}"/>
              </a:ext>
            </a:extLst>
          </p:cNvPr>
          <p:cNvSpPr/>
          <p:nvPr userDrawn="1"/>
        </p:nvSpPr>
        <p:spPr>
          <a:xfrm flipH="1">
            <a:off x="8301571" y="5116416"/>
            <a:ext cx="1526478" cy="1"/>
          </a:xfrm>
          <a:prstGeom prst="line">
            <a:avLst/>
          </a:prstGeom>
          <a:ln w="25400">
            <a:solidFill>
              <a:srgbClr val="A6AAA9"/>
            </a:solidFill>
            <a:miter lim="400000"/>
            <a:headEnd type="diamond"/>
          </a:ln>
        </p:spPr>
        <p:txBody>
          <a:bodyPr lIns="0" tIns="0" rIns="0" bIns="0"/>
          <a:lstStyle/>
          <a:p>
            <a:pPr algn="l" defTabSz="2286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sz="600">
              <a:solidFill>
                <a:schemeClr val="tx2"/>
              </a:solidFill>
              <a:latin typeface="+mj-lt"/>
            </a:endParaRPr>
          </a:p>
        </p:txBody>
      </p:sp>
      <p:sp>
        <p:nvSpPr>
          <p:cNvPr id="26" name="Shape 1057">
            <a:extLst>
              <a:ext uri="{FF2B5EF4-FFF2-40B4-BE49-F238E27FC236}">
                <a16:creationId xmlns:a16="http://schemas.microsoft.com/office/drawing/2014/main" id="{BD80A548-7549-496B-A222-AB863128C8C0}"/>
              </a:ext>
            </a:extLst>
          </p:cNvPr>
          <p:cNvSpPr/>
          <p:nvPr userDrawn="1"/>
        </p:nvSpPr>
        <p:spPr>
          <a:xfrm>
            <a:off x="9631808" y="2727737"/>
            <a:ext cx="105678" cy="10567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19050" tIns="19050" rIns="19050" bIns="19050" anchor="ctr"/>
          <a:lstStyle/>
          <a:p>
            <a:pPr lvl="0"/>
            <a:endParaRPr sz="2000">
              <a:solidFill>
                <a:schemeClr val="tx2"/>
              </a:solidFill>
              <a:latin typeface="+mj-lt"/>
            </a:endParaRPr>
          </a:p>
        </p:txBody>
      </p:sp>
      <p:sp>
        <p:nvSpPr>
          <p:cNvPr id="27" name="Shape 1058">
            <a:extLst>
              <a:ext uri="{FF2B5EF4-FFF2-40B4-BE49-F238E27FC236}">
                <a16:creationId xmlns:a16="http://schemas.microsoft.com/office/drawing/2014/main" id="{91A21FAB-E010-40DE-8E78-21124D89C8AD}"/>
              </a:ext>
            </a:extLst>
          </p:cNvPr>
          <p:cNvSpPr/>
          <p:nvPr userDrawn="1"/>
        </p:nvSpPr>
        <p:spPr>
          <a:xfrm>
            <a:off x="10439516" y="3511612"/>
            <a:ext cx="105678" cy="10567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chemeClr val="accent3"/>
          </a:solidFill>
          <a:ln w="12700">
            <a:miter lim="400000"/>
          </a:ln>
        </p:spPr>
        <p:txBody>
          <a:bodyPr lIns="19050" tIns="19050" rIns="19050" bIns="19050" anchor="ctr"/>
          <a:lstStyle/>
          <a:p>
            <a:pPr lvl="0"/>
            <a:endParaRPr sz="2000">
              <a:solidFill>
                <a:schemeClr val="tx2"/>
              </a:solidFill>
              <a:latin typeface="+mj-lt"/>
            </a:endParaRPr>
          </a:p>
        </p:txBody>
      </p:sp>
      <p:sp>
        <p:nvSpPr>
          <p:cNvPr id="28" name="Shape 1059">
            <a:extLst>
              <a:ext uri="{FF2B5EF4-FFF2-40B4-BE49-F238E27FC236}">
                <a16:creationId xmlns:a16="http://schemas.microsoft.com/office/drawing/2014/main" id="{131DEB63-50B8-45C6-A12B-225E810201B7}"/>
              </a:ext>
            </a:extLst>
          </p:cNvPr>
          <p:cNvSpPr/>
          <p:nvPr userDrawn="1"/>
        </p:nvSpPr>
        <p:spPr>
          <a:xfrm>
            <a:off x="9226077" y="4280168"/>
            <a:ext cx="105678" cy="10567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19050" tIns="19050" rIns="19050" bIns="19050" anchor="ctr"/>
          <a:lstStyle/>
          <a:p>
            <a:pPr lvl="0"/>
            <a:endParaRPr sz="2000">
              <a:solidFill>
                <a:schemeClr val="tx2"/>
              </a:solidFill>
              <a:latin typeface="+mj-lt"/>
            </a:endParaRPr>
          </a:p>
        </p:txBody>
      </p:sp>
      <p:sp>
        <p:nvSpPr>
          <p:cNvPr id="29" name="Shape 1060">
            <a:extLst>
              <a:ext uri="{FF2B5EF4-FFF2-40B4-BE49-F238E27FC236}">
                <a16:creationId xmlns:a16="http://schemas.microsoft.com/office/drawing/2014/main" id="{17B01053-32FA-44B5-80F1-712464BE58EF}"/>
              </a:ext>
            </a:extLst>
          </p:cNvPr>
          <p:cNvSpPr/>
          <p:nvPr userDrawn="1"/>
        </p:nvSpPr>
        <p:spPr>
          <a:xfrm>
            <a:off x="9771943" y="5063578"/>
            <a:ext cx="105678" cy="10567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19050" tIns="19050" rIns="19050" bIns="19050" anchor="ctr"/>
          <a:lstStyle/>
          <a:p>
            <a:pPr lvl="0"/>
            <a:endParaRPr sz="2000">
              <a:solidFill>
                <a:schemeClr val="tx2"/>
              </a:solidFill>
              <a:latin typeface="+mj-lt"/>
            </a:endParaRPr>
          </a:p>
        </p:txBody>
      </p:sp>
      <p:sp>
        <p:nvSpPr>
          <p:cNvPr id="30" name="Picture Placeholder 3">
            <a:extLst>
              <a:ext uri="{FF2B5EF4-FFF2-40B4-BE49-F238E27FC236}">
                <a16:creationId xmlns:a16="http://schemas.microsoft.com/office/drawing/2014/main" id="{D4FE2520-A518-4D36-8641-2DD721EC9424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153961" y="1871965"/>
            <a:ext cx="3398400" cy="3398400"/>
          </a:xfrm>
          <a:prstGeom prst="ellipse">
            <a:avLst/>
          </a:prstGeom>
          <a:solidFill>
            <a:schemeClr val="bg1">
              <a:lumMod val="85000"/>
            </a:schemeClr>
          </a:solidFill>
          <a:ln w="3175">
            <a:solidFill>
              <a:schemeClr val="bg1">
                <a:lumMod val="75000"/>
              </a:schemeClr>
            </a:solidFill>
          </a:ln>
        </p:spPr>
        <p:txBody>
          <a:bodyPr>
            <a:normAutofit/>
          </a:bodyPr>
          <a:lstStyle>
            <a:lvl1pPr>
              <a:defRPr sz="800">
                <a:latin typeface="+mj-lt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id-ID" dirty="0"/>
          </a:p>
        </p:txBody>
      </p:sp>
      <p:sp>
        <p:nvSpPr>
          <p:cNvPr id="31" name="Text Placeholder 4">
            <a:extLst>
              <a:ext uri="{FF2B5EF4-FFF2-40B4-BE49-F238E27FC236}">
                <a16:creationId xmlns:a16="http://schemas.microsoft.com/office/drawing/2014/main" id="{CA8088E5-66CF-41ED-BDA5-2052576E7565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8279423" y="1985350"/>
            <a:ext cx="1985275" cy="342222"/>
          </a:xfrm>
        </p:spPr>
        <p:txBody>
          <a:bodyPr lIns="0" tIns="0" rIns="0" bIns="0" anchor="ctr">
            <a:normAutofit/>
          </a:bodyPr>
          <a:lstStyle>
            <a:lvl1pPr marL="0" indent="0">
              <a:buNone/>
              <a:defRPr sz="1750">
                <a:solidFill>
                  <a:schemeClr val="tx2"/>
                </a:solidFill>
                <a:latin typeface="+mj-lt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</a:t>
            </a:r>
            <a:endParaRPr lang="en-GB" dirty="0"/>
          </a:p>
        </p:txBody>
      </p:sp>
      <p:sp>
        <p:nvSpPr>
          <p:cNvPr id="32" name="Text Placeholder 5">
            <a:extLst>
              <a:ext uri="{FF2B5EF4-FFF2-40B4-BE49-F238E27FC236}">
                <a16:creationId xmlns:a16="http://schemas.microsoft.com/office/drawing/2014/main" id="{5E17730E-B35D-4E7A-9AA5-F61AE1C288CB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8275270" y="2410962"/>
            <a:ext cx="1549512" cy="261900"/>
          </a:xfrm>
        </p:spPr>
        <p:txBody>
          <a:bodyPr lIns="0" tIns="0" rIns="0" bIns="0" anchor="ctr">
            <a:norm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buNone/>
              <a:defRPr sz="1000">
                <a:solidFill>
                  <a:schemeClr val="tx2"/>
                </a:solidFill>
                <a:latin typeface="+mj-lt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</a:t>
            </a:r>
          </a:p>
        </p:txBody>
      </p:sp>
      <p:sp>
        <p:nvSpPr>
          <p:cNvPr id="33" name="Text Placeholder 5">
            <a:extLst>
              <a:ext uri="{FF2B5EF4-FFF2-40B4-BE49-F238E27FC236}">
                <a16:creationId xmlns:a16="http://schemas.microsoft.com/office/drawing/2014/main" id="{8F5998EA-BF1E-4D24-A4D0-CAEC1765BF53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268132" y="3195868"/>
            <a:ext cx="1549512" cy="261900"/>
          </a:xfrm>
        </p:spPr>
        <p:txBody>
          <a:bodyPr lIns="0" tIns="0" rIns="0" bIns="0" anchor="ctr">
            <a:norm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buNone/>
              <a:defRPr sz="1000">
                <a:solidFill>
                  <a:schemeClr val="tx2"/>
                </a:solidFill>
                <a:latin typeface="+mj-lt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</a:t>
            </a:r>
          </a:p>
        </p:txBody>
      </p:sp>
      <p:sp>
        <p:nvSpPr>
          <p:cNvPr id="34" name="Text Placeholder 5">
            <a:extLst>
              <a:ext uri="{FF2B5EF4-FFF2-40B4-BE49-F238E27FC236}">
                <a16:creationId xmlns:a16="http://schemas.microsoft.com/office/drawing/2014/main" id="{EDF1407A-C747-437B-A497-E0CB93208747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8278537" y="3961407"/>
            <a:ext cx="1549512" cy="261900"/>
          </a:xfrm>
        </p:spPr>
        <p:txBody>
          <a:bodyPr lIns="0" tIns="0" rIns="0" bIns="0" anchor="ctr">
            <a:norm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buNone/>
              <a:defRPr sz="1000">
                <a:solidFill>
                  <a:schemeClr val="tx2"/>
                </a:solidFill>
                <a:latin typeface="+mj-lt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</a:t>
            </a:r>
          </a:p>
        </p:txBody>
      </p:sp>
      <p:sp>
        <p:nvSpPr>
          <p:cNvPr id="35" name="Text Placeholder 5">
            <a:extLst>
              <a:ext uri="{FF2B5EF4-FFF2-40B4-BE49-F238E27FC236}">
                <a16:creationId xmlns:a16="http://schemas.microsoft.com/office/drawing/2014/main" id="{AED23D4A-AE3F-4C3C-B7B0-05C9D28649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8278537" y="4743621"/>
            <a:ext cx="1549512" cy="261900"/>
          </a:xfrm>
        </p:spPr>
        <p:txBody>
          <a:bodyPr lIns="0" tIns="0" rIns="0" bIns="0" anchor="ctr">
            <a:norm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buNone/>
              <a:defRPr sz="1000">
                <a:solidFill>
                  <a:schemeClr val="tx2"/>
                </a:solidFill>
                <a:latin typeface="+mj-lt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</a:t>
            </a:r>
          </a:p>
        </p:txBody>
      </p:sp>
      <p:sp>
        <p:nvSpPr>
          <p:cNvPr id="36" name="Text Placeholder 5">
            <a:extLst>
              <a:ext uri="{FF2B5EF4-FFF2-40B4-BE49-F238E27FC236}">
                <a16:creationId xmlns:a16="http://schemas.microsoft.com/office/drawing/2014/main" id="{9C066DF6-388D-4E63-BF17-E46C32122EC8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639684" y="4071107"/>
            <a:ext cx="1406110" cy="261900"/>
          </a:xfrm>
        </p:spPr>
        <p:txBody>
          <a:bodyPr lIns="0" tIns="0" rIns="0" bIns="0" anchor="ctr">
            <a:norm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buNone/>
              <a:defRPr sz="1000">
                <a:solidFill>
                  <a:schemeClr val="tx2"/>
                </a:solidFill>
                <a:latin typeface="+mj-lt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</a:t>
            </a:r>
          </a:p>
        </p:txBody>
      </p:sp>
      <p:sp>
        <p:nvSpPr>
          <p:cNvPr id="37" name="Text Placeholder 5">
            <a:extLst>
              <a:ext uri="{FF2B5EF4-FFF2-40B4-BE49-F238E27FC236}">
                <a16:creationId xmlns:a16="http://schemas.microsoft.com/office/drawing/2014/main" id="{32340C66-5355-4ACD-A2D5-FDCD8196CE5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639684" y="4566176"/>
            <a:ext cx="1406110" cy="261900"/>
          </a:xfrm>
        </p:spPr>
        <p:txBody>
          <a:bodyPr lIns="0" tIns="0" rIns="0" bIns="0" anchor="ctr">
            <a:norm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buNone/>
              <a:defRPr sz="1000">
                <a:solidFill>
                  <a:schemeClr val="tx2"/>
                </a:solidFill>
                <a:latin typeface="+mj-lt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</a:t>
            </a:r>
          </a:p>
        </p:txBody>
      </p:sp>
      <p:sp>
        <p:nvSpPr>
          <p:cNvPr id="38" name="Text Placeholder 5">
            <a:extLst>
              <a:ext uri="{FF2B5EF4-FFF2-40B4-BE49-F238E27FC236}">
                <a16:creationId xmlns:a16="http://schemas.microsoft.com/office/drawing/2014/main" id="{86B1C26F-0320-4B0B-A1AC-5FB6A14290A9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5639053" y="5050929"/>
            <a:ext cx="1406110" cy="261900"/>
          </a:xfrm>
        </p:spPr>
        <p:txBody>
          <a:bodyPr lIns="0" tIns="0" rIns="0" bIns="0" anchor="ctr">
            <a:norm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buNone/>
              <a:defRPr sz="1000">
                <a:solidFill>
                  <a:schemeClr val="tx2"/>
                </a:solidFill>
                <a:latin typeface="+mj-lt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</a:t>
            </a:r>
          </a:p>
        </p:txBody>
      </p:sp>
      <p:sp>
        <p:nvSpPr>
          <p:cNvPr id="39" name="Text Placeholder 5">
            <a:extLst>
              <a:ext uri="{FF2B5EF4-FFF2-40B4-BE49-F238E27FC236}">
                <a16:creationId xmlns:a16="http://schemas.microsoft.com/office/drawing/2014/main" id="{91E54136-0F45-4861-869C-49305A80283B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9559768" y="5179998"/>
            <a:ext cx="530028" cy="261900"/>
          </a:xfrm>
        </p:spPr>
        <p:txBody>
          <a:bodyPr lIns="0" tIns="0" rIns="0" bIns="0" anchor="ctr">
            <a:normAutofit/>
          </a:bodyPr>
          <a:lstStyle>
            <a:lvl1pPr marL="0" indent="0" algn="ctr">
              <a:lnSpc>
                <a:spcPts val="1500"/>
              </a:lnSpc>
              <a:spcBef>
                <a:spcPts val="0"/>
              </a:spcBef>
              <a:buNone/>
              <a:defRPr sz="1150">
                <a:solidFill>
                  <a:schemeClr val="tx2"/>
                </a:solidFill>
                <a:latin typeface="+mj-lt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</a:t>
            </a:r>
          </a:p>
        </p:txBody>
      </p:sp>
      <p:sp>
        <p:nvSpPr>
          <p:cNvPr id="40" name="Text Placeholder 5">
            <a:extLst>
              <a:ext uri="{FF2B5EF4-FFF2-40B4-BE49-F238E27FC236}">
                <a16:creationId xmlns:a16="http://schemas.microsoft.com/office/drawing/2014/main" id="{FD763660-F22D-4BFA-8CEA-73B18B1B32A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9015066" y="4404071"/>
            <a:ext cx="530028" cy="261900"/>
          </a:xfrm>
        </p:spPr>
        <p:txBody>
          <a:bodyPr lIns="0" tIns="0" rIns="0" bIns="0" anchor="ctr">
            <a:normAutofit/>
          </a:bodyPr>
          <a:lstStyle>
            <a:lvl1pPr marL="0" indent="0" algn="ctr">
              <a:lnSpc>
                <a:spcPts val="1500"/>
              </a:lnSpc>
              <a:spcBef>
                <a:spcPts val="0"/>
              </a:spcBef>
              <a:buNone/>
              <a:defRPr sz="1150">
                <a:solidFill>
                  <a:schemeClr val="tx2"/>
                </a:solidFill>
                <a:latin typeface="+mj-lt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</a:t>
            </a:r>
          </a:p>
        </p:txBody>
      </p:sp>
      <p:sp>
        <p:nvSpPr>
          <p:cNvPr id="41" name="Text Placeholder 5">
            <a:extLst>
              <a:ext uri="{FF2B5EF4-FFF2-40B4-BE49-F238E27FC236}">
                <a16:creationId xmlns:a16="http://schemas.microsoft.com/office/drawing/2014/main" id="{BD9A0F42-CD0B-4215-A074-3775A8E3A7D9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10227341" y="3631978"/>
            <a:ext cx="530028" cy="261900"/>
          </a:xfrm>
        </p:spPr>
        <p:txBody>
          <a:bodyPr lIns="0" tIns="0" rIns="0" bIns="0" anchor="ctr">
            <a:normAutofit/>
          </a:bodyPr>
          <a:lstStyle>
            <a:lvl1pPr marL="0" indent="0" algn="ctr">
              <a:lnSpc>
                <a:spcPts val="1500"/>
              </a:lnSpc>
              <a:spcBef>
                <a:spcPts val="0"/>
              </a:spcBef>
              <a:buNone/>
              <a:defRPr sz="1150">
                <a:solidFill>
                  <a:schemeClr val="tx2"/>
                </a:solidFill>
                <a:latin typeface="+mj-lt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</a:t>
            </a:r>
          </a:p>
        </p:txBody>
      </p:sp>
      <p:sp>
        <p:nvSpPr>
          <p:cNvPr id="42" name="Text Placeholder 5">
            <a:extLst>
              <a:ext uri="{FF2B5EF4-FFF2-40B4-BE49-F238E27FC236}">
                <a16:creationId xmlns:a16="http://schemas.microsoft.com/office/drawing/2014/main" id="{E27EB78F-9558-4074-AED0-8B592544C7B8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9419633" y="2850271"/>
            <a:ext cx="530028" cy="261900"/>
          </a:xfrm>
        </p:spPr>
        <p:txBody>
          <a:bodyPr lIns="0" tIns="0" rIns="0" bIns="0" anchor="ctr">
            <a:normAutofit/>
          </a:bodyPr>
          <a:lstStyle>
            <a:lvl1pPr marL="0" indent="0" algn="ctr">
              <a:lnSpc>
                <a:spcPts val="1500"/>
              </a:lnSpc>
              <a:spcBef>
                <a:spcPts val="0"/>
              </a:spcBef>
              <a:buNone/>
              <a:defRPr sz="1150">
                <a:solidFill>
                  <a:schemeClr val="tx2"/>
                </a:solidFill>
                <a:latin typeface="+mj-lt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</a:t>
            </a:r>
          </a:p>
        </p:txBody>
      </p:sp>
      <p:sp>
        <p:nvSpPr>
          <p:cNvPr id="43" name="Text Placeholder 10">
            <a:extLst>
              <a:ext uri="{FF2B5EF4-FFF2-40B4-BE49-F238E27FC236}">
                <a16:creationId xmlns:a16="http://schemas.microsoft.com/office/drawing/2014/main" id="{1047593D-6F48-47ED-9B86-F9E0A42FB7F5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>
            <a:off x="5067089" y="1986417"/>
            <a:ext cx="2884215" cy="1311275"/>
          </a:xfrm>
        </p:spPr>
        <p:txBody>
          <a:bodyPr/>
          <a:lstStyle>
            <a:lvl1pPr>
              <a:defRPr lang="en-US" sz="1800" kern="1200" dirty="0" smtClean="0">
                <a:solidFill>
                  <a:schemeClr val="tx2"/>
                </a:solidFill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defRPr lang="en-US" sz="1400" kern="1200" dirty="0" smtClean="0">
                <a:solidFill>
                  <a:schemeClr val="tx2"/>
                </a:solidFill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defRPr lang="en-US" sz="1400" kern="1200" dirty="0" smtClean="0">
                <a:solidFill>
                  <a:schemeClr val="tx2"/>
                </a:solidFill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5" name="Text Placeholder 2"/>
          <p:cNvSpPr>
            <a:spLocks noGrp="1"/>
          </p:cNvSpPr>
          <p:nvPr>
            <p:ph type="body" sz="quarter" idx="12" hasCustomPrompt="1"/>
          </p:nvPr>
        </p:nvSpPr>
        <p:spPr>
          <a:xfrm>
            <a:off x="4951413" y="6367701"/>
            <a:ext cx="6686550" cy="222012"/>
          </a:xfrm>
        </p:spPr>
        <p:txBody>
          <a:bodyPr/>
          <a:lstStyle>
            <a:lvl1pPr algn="r">
              <a:defRPr sz="900"/>
            </a:lvl1pPr>
            <a:lvl2pPr algn="r">
              <a:defRPr sz="1100"/>
            </a:lvl2pPr>
            <a:lvl3pPr algn="r">
              <a:defRPr sz="1050"/>
            </a:lvl3pPr>
            <a:lvl4pPr algn="r">
              <a:defRPr sz="1000"/>
            </a:lvl4pPr>
            <a:lvl5pPr algn="r">
              <a:defRPr sz="1000"/>
            </a:lvl5pPr>
          </a:lstStyle>
          <a:p>
            <a:pPr lvl="0"/>
            <a:r>
              <a:rPr lang="en-US" dirty="0"/>
              <a:t>Source</a:t>
            </a:r>
          </a:p>
        </p:txBody>
      </p:sp>
      <p:pic>
        <p:nvPicPr>
          <p:cNvPr id="46" name="Picture 45" descr="GSB_H_SEAL_2C.png"/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54182" y="6347358"/>
            <a:ext cx="872696" cy="278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11084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500"/>
                            </p:stCondLst>
                            <p:childTnLst>
                              <p:par>
                                <p:cTn id="3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500"/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1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32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2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33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3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34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4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35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5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36" grpId="0" build="p">
        <p:tmplLst>
          <p:tmpl lvl="1">
            <p:tnLst>
              <p:par>
                <p:cTn presetID="22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6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37" grpId="0" build="p">
        <p:tmplLst>
          <p:tmpl lvl="1">
            <p:tnLst>
              <p:par>
                <p:cTn presetID="22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7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38" grpId="0" build="p">
        <p:tmplLst>
          <p:tmpl lvl="1">
            <p:tnLst>
              <p:par>
                <p:cTn presetID="22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8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39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9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40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40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41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41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42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42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8_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380984A6-AFF2-4DE3-8A00-B06D23C54267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198563" y="1357313"/>
            <a:ext cx="9794875" cy="2638425"/>
          </a:xfrm>
          <a:prstGeom prst="roundRect">
            <a:avLst>
              <a:gd name="adj" fmla="val 1599"/>
            </a:avLst>
          </a:prstGeom>
          <a:solidFill>
            <a:srgbClr val="887E6E"/>
          </a:solidFill>
          <a:ln>
            <a:noFill/>
          </a:ln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 </a:t>
            </a:r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1283202A-EB4F-4312-BD6B-911F94EBBF98}"/>
              </a:ext>
            </a:extLst>
          </p:cNvPr>
          <p:cNvCxnSpPr/>
          <p:nvPr userDrawn="1"/>
        </p:nvCxnSpPr>
        <p:spPr>
          <a:xfrm>
            <a:off x="554182" y="6320118"/>
            <a:ext cx="11083636" cy="0"/>
          </a:xfrm>
          <a:prstGeom prst="line">
            <a:avLst/>
          </a:prstGeom>
          <a:ln w="6350">
            <a:solidFill>
              <a:schemeClr val="bg1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4">
            <a:extLst>
              <a:ext uri="{FF2B5EF4-FFF2-40B4-BE49-F238E27FC236}">
                <a16:creationId xmlns:a16="http://schemas.microsoft.com/office/drawing/2014/main" id="{CFB0362A-F212-4F15-84F4-540319C5BBCC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792262" y="1653152"/>
            <a:ext cx="8917301" cy="1871826"/>
          </a:xfrm>
        </p:spPr>
        <p:txBody>
          <a:bodyPr lIns="0" tIns="0" rIns="0" bIns="0" anchor="ctr">
            <a:noAutofit/>
          </a:bodyPr>
          <a:lstStyle>
            <a:lvl1pPr marL="0" indent="0" algn="ctr">
              <a:buNone/>
              <a:defRPr sz="3200">
                <a:solidFill>
                  <a:schemeClr val="bg1">
                    <a:lumMod val="95000"/>
                  </a:schemeClr>
                </a:solidFill>
                <a:latin typeface="Arial" panose="020B0604020202020204" pitchFamily="34" charset="0"/>
                <a:ea typeface="Open Sans Light" panose="020B0306030504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 Content Heading</a:t>
            </a:r>
            <a:endParaRPr lang="en-GB" dirty="0"/>
          </a:p>
        </p:txBody>
      </p:sp>
      <p:sp>
        <p:nvSpPr>
          <p:cNvPr id="11" name="Text Placeholder 4">
            <a:extLst>
              <a:ext uri="{FF2B5EF4-FFF2-40B4-BE49-F238E27FC236}">
                <a16:creationId xmlns:a16="http://schemas.microsoft.com/office/drawing/2014/main" id="{14C63F6D-FBB0-4C47-9A5E-9FC02C4B0319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4075882" y="666405"/>
            <a:ext cx="4040236" cy="408745"/>
          </a:xfrm>
        </p:spPr>
        <p:txBody>
          <a:bodyPr lIns="0" tIns="0" rIns="0" bIns="0" anchor="ctr">
            <a:normAutofit/>
          </a:bodyPr>
          <a:lstStyle>
            <a:lvl1pPr marL="0" indent="0" algn="ctr">
              <a:buNone/>
              <a:defRPr sz="2400">
                <a:solidFill>
                  <a:schemeClr val="accent3"/>
                </a:solidFill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</a:t>
            </a:r>
            <a:endParaRPr lang="en-GB" dirty="0"/>
          </a:p>
        </p:txBody>
      </p:sp>
      <p:sp>
        <p:nvSpPr>
          <p:cNvPr id="12" name="Picture Placeholder 4">
            <a:extLst>
              <a:ext uri="{FF2B5EF4-FFF2-40B4-BE49-F238E27FC236}">
                <a16:creationId xmlns:a16="http://schemas.microsoft.com/office/drawing/2014/main" id="{32D2C867-D7E3-4B52-B3A6-BCFD9A56260A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543339" y="4535033"/>
            <a:ext cx="1105200" cy="1105200"/>
          </a:xfrm>
          <a:prstGeom prst="ellipse">
            <a:avLst/>
          </a:prstGeom>
          <a:solidFill>
            <a:schemeClr val="bg1">
              <a:lumMod val="85000"/>
            </a:schemeClr>
          </a:solidFill>
          <a:ln w="3175">
            <a:solidFill>
              <a:schemeClr val="bg1">
                <a:lumMod val="75000"/>
              </a:schemeClr>
            </a:solidFill>
          </a:ln>
        </p:spPr>
        <p:txBody>
          <a:bodyPr>
            <a:normAutofit/>
          </a:bodyPr>
          <a:lstStyle>
            <a:lvl1pPr>
              <a:defRPr sz="800"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id-ID" dirty="0"/>
          </a:p>
        </p:txBody>
      </p:sp>
      <p:sp>
        <p:nvSpPr>
          <p:cNvPr id="13" name="Text Placeholder 10">
            <a:extLst>
              <a:ext uri="{FF2B5EF4-FFF2-40B4-BE49-F238E27FC236}">
                <a16:creationId xmlns:a16="http://schemas.microsoft.com/office/drawing/2014/main" id="{4229C5D0-0A8D-486F-A158-616FC69F9B2B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>
            <a:off x="6816203" y="4760970"/>
            <a:ext cx="4177075" cy="599651"/>
          </a:xfrm>
        </p:spPr>
        <p:txBody>
          <a:bodyPr>
            <a:spAutoFit/>
          </a:bodyPr>
          <a:lstStyle>
            <a:lvl1pPr>
              <a:defRPr lang="en-US" sz="1800" kern="1200" dirty="0" smtClean="0">
                <a:solidFill>
                  <a:schemeClr val="accent3"/>
                </a:solidFill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defRPr lang="en-US" sz="1400" kern="1200" dirty="0" smtClean="0">
                <a:solidFill>
                  <a:schemeClr val="accent3"/>
                </a:solidFill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defRPr lang="en-US" sz="1400" kern="1200" dirty="0" smtClean="0">
                <a:solidFill>
                  <a:schemeClr val="accent3"/>
                </a:solidFill>
                <a:latin typeface="HelveticaNeueLT Std Lt" panose="020B0403020202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defRPr sz="1100">
                <a:solidFill>
                  <a:schemeClr val="accent3"/>
                </a:solidFill>
              </a:defRPr>
            </a:lvl4pPr>
            <a:lvl5pPr>
              <a:defRPr sz="1100">
                <a:solidFill>
                  <a:schemeClr val="accent3"/>
                </a:solidFill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Vertical Text Placeholder 69">
            <a:extLst>
              <a:ext uri="{FF2B5EF4-FFF2-40B4-BE49-F238E27FC236}">
                <a16:creationId xmlns:a16="http://schemas.microsoft.com/office/drawing/2014/main" id="{23EFD42A-7BF3-4D16-9F95-B7B4F2B5D308}"/>
              </a:ext>
            </a:extLst>
          </p:cNvPr>
          <p:cNvSpPr>
            <a:spLocks noGrp="1"/>
          </p:cNvSpPr>
          <p:nvPr>
            <p:ph type="body" orient="vert" sz="quarter" idx="45" hasCustomPrompt="1"/>
          </p:nvPr>
        </p:nvSpPr>
        <p:spPr>
          <a:xfrm>
            <a:off x="5922108" y="3987922"/>
            <a:ext cx="347662" cy="414337"/>
          </a:xfrm>
        </p:spPr>
        <p:txBody>
          <a:bodyPr vert="eaVert" anchor="ctr" anchorCtr="0"/>
          <a:lstStyle>
            <a:lvl1pPr algn="ctr">
              <a:defRPr sz="2000" b="1">
                <a:solidFill>
                  <a:schemeClr val="accent3"/>
                </a:solidFill>
              </a:defRPr>
            </a:lvl1pPr>
          </a:lstStyle>
          <a:p>
            <a:pPr lvl="0"/>
            <a:r>
              <a:rPr lang="en-US" dirty="0"/>
              <a:t>&gt;</a:t>
            </a:r>
          </a:p>
        </p:txBody>
      </p:sp>
      <p:sp>
        <p:nvSpPr>
          <p:cNvPr id="17" name="Text Placeholder 2"/>
          <p:cNvSpPr>
            <a:spLocks noGrp="1"/>
          </p:cNvSpPr>
          <p:nvPr>
            <p:ph type="body" sz="quarter" idx="12" hasCustomPrompt="1"/>
          </p:nvPr>
        </p:nvSpPr>
        <p:spPr>
          <a:xfrm>
            <a:off x="4951413" y="6367701"/>
            <a:ext cx="6686550" cy="222012"/>
          </a:xfrm>
        </p:spPr>
        <p:txBody>
          <a:bodyPr/>
          <a:lstStyle>
            <a:lvl1pPr algn="r">
              <a:defRPr sz="900"/>
            </a:lvl1pPr>
            <a:lvl2pPr algn="r">
              <a:defRPr sz="1100"/>
            </a:lvl2pPr>
            <a:lvl3pPr algn="r">
              <a:defRPr sz="1050"/>
            </a:lvl3pPr>
            <a:lvl4pPr algn="r">
              <a:defRPr sz="1000"/>
            </a:lvl4pPr>
            <a:lvl5pPr algn="r">
              <a:defRPr sz="1000"/>
            </a:lvl5pPr>
          </a:lstStyle>
          <a:p>
            <a:pPr lvl="0"/>
            <a:r>
              <a:rPr lang="en-US" dirty="0"/>
              <a:t>Source</a:t>
            </a:r>
          </a:p>
        </p:txBody>
      </p:sp>
      <p:pic>
        <p:nvPicPr>
          <p:cNvPr id="19" name="Picture 18" descr="GSB_H_SEAL_2C.png"/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54182" y="6347358"/>
            <a:ext cx="872696" cy="278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80777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>
        <p:tmplLst>
          <p:tmpl lvl="1">
            <p:tnLst>
              <p:par>
                <p:cTn presetID="53" presetClass="entr" presetSubtype="16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500" fill="hold"/>
                        <p:tgtEl>
                          <p:spTgt spid="10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10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1" grpId="0" build="p">
        <p:tmplLst>
          <p:tmpl lvl="1">
            <p:tnLst>
              <p:par>
                <p:cTn presetID="16" presetClass="entr" presetSubtype="37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barn(outVertical)">
                      <p:cBhvr>
                        <p:cTn dur="500"/>
                        <p:tgtEl>
                          <p:spTgt spid="11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2" grpId="0" animBg="1"/>
    </p:bld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3">
            <a:extLst>
              <a:ext uri="{FF2B5EF4-FFF2-40B4-BE49-F238E27FC236}">
                <a16:creationId xmlns:a16="http://schemas.microsoft.com/office/drawing/2014/main" id="{C15F2F33-2FEE-4B97-852D-5384FF17986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59349" y="4397346"/>
            <a:ext cx="1770062" cy="2349500"/>
          </a:xfrm>
        </p:spPr>
        <p:txBody>
          <a:bodyPr/>
          <a:lstStyle>
            <a:lvl1pPr marL="0" algn="r" defTabSz="914400" rtl="0" eaLnBrk="1" latinLnBrk="0" hangingPunct="1">
              <a:defRPr lang="en-US" sz="16600" kern="120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AE9D007-AF7D-4CE9-A488-D3A01324002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182" y="1077554"/>
            <a:ext cx="1770062" cy="2349500"/>
          </a:xfrm>
        </p:spPr>
        <p:txBody>
          <a:bodyPr/>
          <a:lstStyle>
            <a:lvl1pPr marL="0" algn="l" defTabSz="914400" rtl="0" eaLnBrk="1" latinLnBrk="0" hangingPunct="1">
              <a:defRPr lang="en-US" sz="16600" kern="120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5" name="Text Placeholder 7"/>
          <p:cNvSpPr>
            <a:spLocks noGrp="1"/>
          </p:cNvSpPr>
          <p:nvPr>
            <p:ph type="body" sz="quarter" idx="12" hasCustomPrompt="1"/>
          </p:nvPr>
        </p:nvSpPr>
        <p:spPr>
          <a:xfrm>
            <a:off x="1520377" y="1476462"/>
            <a:ext cx="9151246" cy="4159025"/>
          </a:xfrm>
          <a:prstGeom prst="rect">
            <a:avLst/>
          </a:prstGeom>
        </p:spPr>
        <p:txBody>
          <a:bodyPr lIns="0" tIns="0" rIns="0" bIns="0" anchor="ctr" anchorCtr="0">
            <a:normAutofit/>
          </a:bodyPr>
          <a:lstStyle>
            <a:lvl1pPr marL="0" indent="0" algn="ctr" rtl="0">
              <a:lnSpc>
                <a:spcPct val="100000"/>
              </a:lnSpc>
              <a:spcBef>
                <a:spcPts val="0"/>
              </a:spcBef>
              <a:buNone/>
              <a:defRPr sz="4800" b="0" cap="none" spc="0" baseline="0">
                <a:solidFill>
                  <a:schemeClr val="tx1"/>
                </a:solidFill>
                <a:latin typeface="Arial" panose="020B0604020202020204" pitchFamily="34" charset="0"/>
                <a:ea typeface="Open Sans Light" pitchFamily="34" charset="0"/>
              </a:defRPr>
            </a:lvl1pPr>
            <a:lvl2pPr marL="0" algn="ctr">
              <a:lnSpc>
                <a:spcPct val="100000"/>
              </a:lnSpc>
              <a:spcBef>
                <a:spcPts val="2400"/>
              </a:spcBef>
              <a:defRPr sz="2000"/>
            </a:lvl2pPr>
            <a:lvl4pPr marL="0" algn="ctr">
              <a:lnSpc>
                <a:spcPct val="100000"/>
              </a:lnSpc>
              <a:spcBef>
                <a:spcPts val="1800"/>
              </a:spcBef>
              <a:defRPr/>
            </a:lvl4pPr>
          </a:lstStyle>
          <a:p>
            <a:pPr lvl="0"/>
            <a:r>
              <a:rPr lang="en-US" dirty="0"/>
              <a:t>Quote (Will </a:t>
            </a:r>
            <a:r>
              <a:rPr lang="en-US" dirty="0" err="1"/>
              <a:t>Autofit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- Author</a:t>
            </a:r>
          </a:p>
        </p:txBody>
      </p:sp>
    </p:spTree>
    <p:extLst>
      <p:ext uri="{BB962C8B-B14F-4D97-AF65-F5344CB8AC3E}">
        <p14:creationId xmlns:p14="http://schemas.microsoft.com/office/powerpoint/2010/main" val="39140951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3000"/>
    </mc:Choice>
    <mc:Fallback xmlns="">
      <p:transition advClick="0" advTm="3000"/>
    </mc:Fallback>
  </mc:AlternateContent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1_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1283202A-EB4F-4312-BD6B-911F94EBBF98}"/>
              </a:ext>
            </a:extLst>
          </p:cNvPr>
          <p:cNvCxnSpPr/>
          <p:nvPr userDrawn="1"/>
        </p:nvCxnSpPr>
        <p:spPr>
          <a:xfrm>
            <a:off x="554182" y="6320118"/>
            <a:ext cx="11083636" cy="0"/>
          </a:xfrm>
          <a:prstGeom prst="line">
            <a:avLst/>
          </a:prstGeom>
          <a:ln w="6350">
            <a:solidFill>
              <a:schemeClr val="bg1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 Placeholder 10">
            <a:extLst>
              <a:ext uri="{FF2B5EF4-FFF2-40B4-BE49-F238E27FC236}">
                <a16:creationId xmlns:a16="http://schemas.microsoft.com/office/drawing/2014/main" id="{99C2000C-53EE-4B17-B018-7D4E7347096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54182" y="1106401"/>
            <a:ext cx="11073007" cy="304800"/>
          </a:xfrm>
          <a:prstGeom prst="rect">
            <a:avLst/>
          </a:prstGeom>
        </p:spPr>
        <p:txBody>
          <a:bodyPr lIns="0" tIns="0" rIns="0" bIns="0" anchor="ctr" anchorCtr="0">
            <a:noAutofit/>
          </a:bodyPr>
          <a:lstStyle>
            <a:lvl1pPr marL="0" indent="0" algn="l" rtl="0">
              <a:spcBef>
                <a:spcPts val="0"/>
              </a:spcBef>
              <a:buNone/>
              <a:defRPr sz="2133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</a:defRPr>
            </a:lvl1pPr>
            <a:lvl2pPr algn="ctr" rtl="0">
              <a:defRPr/>
            </a:lvl2pPr>
            <a:lvl3pPr algn="ctr" rtl="0">
              <a:defRPr/>
            </a:lvl3pPr>
            <a:lvl4pPr algn="ctr" rtl="0">
              <a:defRPr/>
            </a:lvl4pPr>
            <a:lvl5pPr algn="ctr" rtl="0">
              <a:defRPr/>
            </a:lvl5pPr>
          </a:lstStyle>
          <a:p>
            <a:pPr lvl="0"/>
            <a:r>
              <a:rPr lang="en-US" dirty="0"/>
              <a:t>Subtitle if needed</a:t>
            </a:r>
          </a:p>
        </p:txBody>
      </p:sp>
      <p:sp>
        <p:nvSpPr>
          <p:cNvPr id="6" name="Text Placeholder 7">
            <a:extLst>
              <a:ext uri="{FF2B5EF4-FFF2-40B4-BE49-F238E27FC236}">
                <a16:creationId xmlns:a16="http://schemas.microsoft.com/office/drawing/2014/main" id="{7E9F61FD-3902-41A9-A46E-29522DFC6F0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54182" y="455265"/>
            <a:ext cx="11073008" cy="558784"/>
          </a:xfrm>
          <a:prstGeom prst="rect">
            <a:avLst/>
          </a:prstGeom>
        </p:spPr>
        <p:txBody>
          <a:bodyPr lIns="0" tIns="0" rIns="0" bIns="0" anchor="ctr" anchorCtr="0">
            <a:noAutofit/>
          </a:bodyPr>
          <a:lstStyle>
            <a:lvl1pPr marL="0" indent="0" algn="l" rtl="0">
              <a:spcBef>
                <a:spcPts val="0"/>
              </a:spcBef>
              <a:buNone/>
              <a:defRPr sz="4000" b="0" cap="none" spc="0" baseline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Open Sans Light" pitchFamily="34" charset="0"/>
              </a:defRPr>
            </a:lvl1pPr>
          </a:lstStyle>
          <a:p>
            <a:pPr lvl="0"/>
            <a:r>
              <a:rPr lang="en-US" dirty="0"/>
              <a:t>Slide title</a:t>
            </a:r>
          </a:p>
        </p:txBody>
      </p:sp>
      <p:sp>
        <p:nvSpPr>
          <p:cNvPr id="7" name="Picture Placeholder 3">
            <a:extLst>
              <a:ext uri="{FF2B5EF4-FFF2-40B4-BE49-F238E27FC236}">
                <a16:creationId xmlns:a16="http://schemas.microsoft.com/office/drawing/2014/main" id="{206AC215-C837-41BA-8A66-C1424BB91C34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243430" y="1715338"/>
            <a:ext cx="9717883" cy="2124275"/>
          </a:xfrm>
          <a:prstGeom prst="roundRect">
            <a:avLst>
              <a:gd name="adj" fmla="val 1422"/>
            </a:avLst>
          </a:prstGeom>
          <a:solidFill>
            <a:schemeClr val="bg1">
              <a:lumMod val="85000"/>
            </a:schemeClr>
          </a:solidFill>
          <a:ln w="3175">
            <a:solidFill>
              <a:schemeClr val="bg1">
                <a:lumMod val="75000"/>
              </a:schemeClr>
            </a:solidFill>
          </a:ln>
        </p:spPr>
        <p:txBody>
          <a:bodyPr>
            <a:normAutofit/>
          </a:bodyPr>
          <a:lstStyle>
            <a:lvl1pPr>
              <a:defRPr sz="800"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id-ID" dirty="0"/>
          </a:p>
        </p:txBody>
      </p:sp>
      <p:sp>
        <p:nvSpPr>
          <p:cNvPr id="12" name="Text Placeholder 10">
            <a:extLst>
              <a:ext uri="{FF2B5EF4-FFF2-40B4-BE49-F238E27FC236}">
                <a16:creationId xmlns:a16="http://schemas.microsoft.com/office/drawing/2014/main" id="{FD9359D1-8244-4A21-8E01-1E94E289570A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>
            <a:off x="2610600" y="4406222"/>
            <a:ext cx="3360084" cy="1311275"/>
          </a:xfrm>
        </p:spPr>
        <p:txBody>
          <a:bodyPr/>
          <a:lstStyle>
            <a:lvl1pPr algn="ctr">
              <a:defRPr lang="en-US" sz="1800" kern="1200" dirty="0" smtClean="0">
                <a:solidFill>
                  <a:schemeClr val="tx2"/>
                </a:solidFill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algn="ctr">
              <a:defRPr lang="en-US" sz="1400" kern="1200" dirty="0" smtClean="0">
                <a:solidFill>
                  <a:schemeClr val="tx2"/>
                </a:solidFill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algn="ctr">
              <a:defRPr lang="en-US" sz="1400" kern="1200" dirty="0" smtClean="0">
                <a:solidFill>
                  <a:schemeClr val="tx2"/>
                </a:solidFill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algn="ctr">
              <a:defRPr sz="1100"/>
            </a:lvl4pPr>
            <a:lvl5pPr algn="ctr">
              <a:defRPr sz="11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10">
            <a:extLst>
              <a:ext uri="{FF2B5EF4-FFF2-40B4-BE49-F238E27FC236}">
                <a16:creationId xmlns:a16="http://schemas.microsoft.com/office/drawing/2014/main" id="{93682484-375F-4833-84DB-BD51BFBA51AD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6201920" y="4406222"/>
            <a:ext cx="3360084" cy="1311275"/>
          </a:xfrm>
        </p:spPr>
        <p:txBody>
          <a:bodyPr/>
          <a:lstStyle>
            <a:lvl1pPr algn="ctr">
              <a:defRPr lang="en-US" sz="1800" kern="1200" dirty="0" smtClean="0">
                <a:solidFill>
                  <a:schemeClr val="tx2"/>
                </a:solidFill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algn="ctr">
              <a:defRPr lang="en-US" sz="1400" kern="1200" dirty="0" smtClean="0">
                <a:solidFill>
                  <a:schemeClr val="tx2"/>
                </a:solidFill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algn="ctr">
              <a:defRPr lang="en-US" sz="1400" kern="1200" dirty="0" smtClean="0">
                <a:solidFill>
                  <a:schemeClr val="tx2"/>
                </a:solidFill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algn="ctr">
              <a:defRPr sz="1100"/>
            </a:lvl4pPr>
            <a:lvl5pPr algn="ctr">
              <a:defRPr sz="11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Text Placeholder 2"/>
          <p:cNvSpPr>
            <a:spLocks noGrp="1"/>
          </p:cNvSpPr>
          <p:nvPr>
            <p:ph type="body" sz="quarter" idx="12" hasCustomPrompt="1"/>
          </p:nvPr>
        </p:nvSpPr>
        <p:spPr>
          <a:xfrm>
            <a:off x="4951413" y="6367701"/>
            <a:ext cx="6686550" cy="222012"/>
          </a:xfrm>
        </p:spPr>
        <p:txBody>
          <a:bodyPr/>
          <a:lstStyle>
            <a:lvl1pPr algn="r">
              <a:defRPr sz="900"/>
            </a:lvl1pPr>
            <a:lvl2pPr algn="r">
              <a:defRPr sz="1100"/>
            </a:lvl2pPr>
            <a:lvl3pPr algn="r">
              <a:defRPr sz="1050"/>
            </a:lvl3pPr>
            <a:lvl4pPr algn="r">
              <a:defRPr sz="1000"/>
            </a:lvl4pPr>
            <a:lvl5pPr algn="r">
              <a:defRPr sz="1000"/>
            </a:lvl5pPr>
          </a:lstStyle>
          <a:p>
            <a:pPr lvl="0"/>
            <a:r>
              <a:rPr lang="en-US" dirty="0"/>
              <a:t>Source</a:t>
            </a:r>
          </a:p>
        </p:txBody>
      </p:sp>
      <p:pic>
        <p:nvPicPr>
          <p:cNvPr id="15" name="Picture 14" descr="GSB_H_SEAL_2C.png"/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54182" y="6347358"/>
            <a:ext cx="872696" cy="278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30017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2_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 Placeholder 25">
            <a:extLst>
              <a:ext uri="{FF2B5EF4-FFF2-40B4-BE49-F238E27FC236}">
                <a16:creationId xmlns:a16="http://schemas.microsoft.com/office/drawing/2014/main" id="{B5E38943-70E2-419C-93A2-BF167E12BA47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-15875" y="-39688"/>
            <a:ext cx="12207875" cy="4094163"/>
          </a:xfrm>
          <a:solidFill>
            <a:schemeClr val="accent5"/>
          </a:solidFill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10" name="Picture Placeholder 3">
            <a:extLst>
              <a:ext uri="{FF2B5EF4-FFF2-40B4-BE49-F238E27FC236}">
                <a16:creationId xmlns:a16="http://schemas.microsoft.com/office/drawing/2014/main" id="{C446A9F2-C144-4ABB-9DBB-2C8DCA93D732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41005" y="1965705"/>
            <a:ext cx="2090202" cy="2091600"/>
          </a:xfrm>
          <a:prstGeom prst="ellipse">
            <a:avLst/>
          </a:prstGeom>
          <a:solidFill>
            <a:schemeClr val="bg1">
              <a:lumMod val="85000"/>
            </a:schemeClr>
          </a:solidFill>
          <a:ln w="3175">
            <a:solidFill>
              <a:schemeClr val="bg1">
                <a:lumMod val="75000"/>
              </a:schemeClr>
            </a:solidFill>
          </a:ln>
        </p:spPr>
        <p:txBody>
          <a:bodyPr>
            <a:normAutofit/>
          </a:bodyPr>
          <a:lstStyle>
            <a:lvl1pPr>
              <a:defRPr sz="80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id-ID" dirty="0"/>
          </a:p>
        </p:txBody>
      </p:sp>
      <p:sp>
        <p:nvSpPr>
          <p:cNvPr id="11" name="Picture Placeholder 3">
            <a:extLst>
              <a:ext uri="{FF2B5EF4-FFF2-40B4-BE49-F238E27FC236}">
                <a16:creationId xmlns:a16="http://schemas.microsoft.com/office/drawing/2014/main" id="{E0D45EF9-4D22-43DF-A5B2-12723CBC7092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804870" y="1965705"/>
            <a:ext cx="2090202" cy="2091600"/>
          </a:xfrm>
          <a:prstGeom prst="ellipse">
            <a:avLst/>
          </a:prstGeom>
          <a:solidFill>
            <a:schemeClr val="bg1">
              <a:lumMod val="85000"/>
            </a:schemeClr>
          </a:solidFill>
          <a:ln w="3175">
            <a:solidFill>
              <a:schemeClr val="bg1">
                <a:lumMod val="75000"/>
              </a:schemeClr>
            </a:solidFill>
          </a:ln>
        </p:spPr>
        <p:txBody>
          <a:bodyPr>
            <a:normAutofit/>
          </a:bodyPr>
          <a:lstStyle>
            <a:lvl1pPr>
              <a:defRPr sz="80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id-ID" dirty="0"/>
          </a:p>
        </p:txBody>
      </p:sp>
      <p:sp>
        <p:nvSpPr>
          <p:cNvPr id="12" name="Picture Placeholder 3">
            <a:extLst>
              <a:ext uri="{FF2B5EF4-FFF2-40B4-BE49-F238E27FC236}">
                <a16:creationId xmlns:a16="http://schemas.microsoft.com/office/drawing/2014/main" id="{23EFF65F-02A5-43C0-8D4B-F6FD921CF0EB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215182" y="1965705"/>
            <a:ext cx="2090202" cy="2091600"/>
          </a:xfrm>
          <a:prstGeom prst="ellipse">
            <a:avLst/>
          </a:prstGeom>
          <a:solidFill>
            <a:schemeClr val="bg1">
              <a:lumMod val="85000"/>
            </a:schemeClr>
          </a:solidFill>
          <a:ln w="3175">
            <a:solidFill>
              <a:schemeClr val="bg1">
                <a:lumMod val="75000"/>
              </a:schemeClr>
            </a:solidFill>
          </a:ln>
        </p:spPr>
        <p:txBody>
          <a:bodyPr>
            <a:normAutofit/>
          </a:bodyPr>
          <a:lstStyle>
            <a:lvl1pPr>
              <a:defRPr sz="80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id-ID" dirty="0"/>
          </a:p>
        </p:txBody>
      </p:sp>
      <p:sp>
        <p:nvSpPr>
          <p:cNvPr id="13" name="Picture Placeholder 3">
            <a:extLst>
              <a:ext uri="{FF2B5EF4-FFF2-40B4-BE49-F238E27FC236}">
                <a16:creationId xmlns:a16="http://schemas.microsoft.com/office/drawing/2014/main" id="{DFF48BF5-B9C5-4FC5-AC0D-AB63CDD13223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632854" y="1965705"/>
            <a:ext cx="2090202" cy="2091600"/>
          </a:xfrm>
          <a:prstGeom prst="ellipse">
            <a:avLst/>
          </a:prstGeom>
          <a:solidFill>
            <a:schemeClr val="bg1">
              <a:lumMod val="85000"/>
            </a:schemeClr>
          </a:solidFill>
          <a:ln w="3175">
            <a:solidFill>
              <a:schemeClr val="bg1">
                <a:lumMod val="75000"/>
              </a:schemeClr>
            </a:solidFill>
          </a:ln>
        </p:spPr>
        <p:txBody>
          <a:bodyPr>
            <a:normAutofit/>
          </a:bodyPr>
          <a:lstStyle>
            <a:lvl1pPr>
              <a:defRPr sz="80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id-ID" dirty="0"/>
          </a:p>
        </p:txBody>
      </p:sp>
      <p:sp>
        <p:nvSpPr>
          <p:cNvPr id="5" name="Text Placeholder 10">
            <a:extLst>
              <a:ext uri="{FF2B5EF4-FFF2-40B4-BE49-F238E27FC236}">
                <a16:creationId xmlns:a16="http://schemas.microsoft.com/office/drawing/2014/main" id="{99C2000C-53EE-4B17-B018-7D4E7347096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54182" y="1106401"/>
            <a:ext cx="11073007" cy="304800"/>
          </a:xfrm>
          <a:prstGeom prst="rect">
            <a:avLst/>
          </a:prstGeom>
        </p:spPr>
        <p:txBody>
          <a:bodyPr lIns="0" tIns="0" rIns="0" bIns="0" anchor="ctr" anchorCtr="0">
            <a:noAutofit/>
          </a:bodyPr>
          <a:lstStyle>
            <a:lvl1pPr marL="0" indent="0" algn="l" rtl="0">
              <a:spcBef>
                <a:spcPts val="0"/>
              </a:spcBef>
              <a:buNone/>
              <a:defRPr sz="2133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</a:defRPr>
            </a:lvl1pPr>
            <a:lvl2pPr algn="ctr" rtl="0">
              <a:defRPr/>
            </a:lvl2pPr>
            <a:lvl3pPr algn="ctr" rtl="0">
              <a:defRPr/>
            </a:lvl3pPr>
            <a:lvl4pPr algn="ctr" rtl="0">
              <a:defRPr/>
            </a:lvl4pPr>
            <a:lvl5pPr algn="ctr" rtl="0">
              <a:defRPr/>
            </a:lvl5pPr>
          </a:lstStyle>
          <a:p>
            <a:pPr lvl="0"/>
            <a:r>
              <a:rPr lang="en-US" dirty="0"/>
              <a:t>Subtitle if needed</a:t>
            </a:r>
          </a:p>
        </p:txBody>
      </p:sp>
      <p:sp>
        <p:nvSpPr>
          <p:cNvPr id="6" name="Text Placeholder 7">
            <a:extLst>
              <a:ext uri="{FF2B5EF4-FFF2-40B4-BE49-F238E27FC236}">
                <a16:creationId xmlns:a16="http://schemas.microsoft.com/office/drawing/2014/main" id="{7E9F61FD-3902-41A9-A46E-29522DFC6F0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54182" y="455265"/>
            <a:ext cx="11073008" cy="558784"/>
          </a:xfrm>
          <a:prstGeom prst="rect">
            <a:avLst/>
          </a:prstGeom>
        </p:spPr>
        <p:txBody>
          <a:bodyPr lIns="0" tIns="0" rIns="0" bIns="0" anchor="ctr" anchorCtr="0">
            <a:noAutofit/>
          </a:bodyPr>
          <a:lstStyle>
            <a:lvl1pPr marL="0" indent="0" algn="l" rtl="0">
              <a:spcBef>
                <a:spcPts val="0"/>
              </a:spcBef>
              <a:buNone/>
              <a:defRPr sz="4000" b="0" cap="none" spc="0" baseline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Open Sans Light" pitchFamily="34" charset="0"/>
              </a:defRPr>
            </a:lvl1pPr>
          </a:lstStyle>
          <a:p>
            <a:pPr lvl="0"/>
            <a:r>
              <a:rPr lang="en-US" dirty="0"/>
              <a:t>Slide title</a:t>
            </a:r>
          </a:p>
        </p:txBody>
      </p:sp>
      <p:sp>
        <p:nvSpPr>
          <p:cNvPr id="20" name="Text Placeholder 10">
            <a:extLst>
              <a:ext uri="{FF2B5EF4-FFF2-40B4-BE49-F238E27FC236}">
                <a16:creationId xmlns:a16="http://schemas.microsoft.com/office/drawing/2014/main" id="{D4C66A4B-7BBB-4EA5-BBF9-8E97487949FC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>
            <a:off x="1441004" y="4337437"/>
            <a:ext cx="2096289" cy="1311275"/>
          </a:xfrm>
        </p:spPr>
        <p:txBody>
          <a:bodyPr/>
          <a:lstStyle>
            <a:lvl1pPr algn="ctr">
              <a:defRPr lang="en-US" sz="1800" kern="1200" dirty="0" smtClean="0">
                <a:solidFill>
                  <a:schemeClr val="tx2"/>
                </a:solidFill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algn="ctr">
              <a:defRPr lang="en-US" sz="1400" kern="1200" dirty="0" smtClean="0">
                <a:solidFill>
                  <a:schemeClr val="tx2"/>
                </a:solidFill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algn="ctr">
              <a:defRPr lang="en-US" sz="1400" kern="1200" dirty="0" smtClean="0">
                <a:solidFill>
                  <a:schemeClr val="tx2"/>
                </a:solidFill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algn="ctr">
              <a:defRPr sz="1100"/>
            </a:lvl4pPr>
            <a:lvl5pPr algn="ctr">
              <a:defRPr sz="11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Text Placeholder 10">
            <a:extLst>
              <a:ext uri="{FF2B5EF4-FFF2-40B4-BE49-F238E27FC236}">
                <a16:creationId xmlns:a16="http://schemas.microsoft.com/office/drawing/2014/main" id="{1F76B4ED-D967-49CF-AB77-AFD024B3DD82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3832107" y="4337437"/>
            <a:ext cx="2096289" cy="1311275"/>
          </a:xfrm>
        </p:spPr>
        <p:txBody>
          <a:bodyPr/>
          <a:lstStyle>
            <a:lvl1pPr algn="ctr">
              <a:defRPr lang="en-US" sz="1800" kern="1200" dirty="0" smtClean="0">
                <a:solidFill>
                  <a:schemeClr val="tx2"/>
                </a:solidFill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algn="ctr">
              <a:defRPr lang="en-US" sz="1400" kern="1200" dirty="0" smtClean="0">
                <a:solidFill>
                  <a:schemeClr val="tx2"/>
                </a:solidFill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algn="ctr">
              <a:defRPr lang="en-US" sz="1400" kern="1200" dirty="0" smtClean="0">
                <a:solidFill>
                  <a:schemeClr val="tx2"/>
                </a:solidFill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algn="ctr">
              <a:defRPr sz="1100"/>
            </a:lvl4pPr>
            <a:lvl5pPr algn="ctr">
              <a:defRPr sz="11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2" name="Text Placeholder 10">
            <a:extLst>
              <a:ext uri="{FF2B5EF4-FFF2-40B4-BE49-F238E27FC236}">
                <a16:creationId xmlns:a16="http://schemas.microsoft.com/office/drawing/2014/main" id="{057D593A-FACB-429C-94A6-BF86932225AD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6212775" y="4337437"/>
            <a:ext cx="2096289" cy="1311275"/>
          </a:xfrm>
        </p:spPr>
        <p:txBody>
          <a:bodyPr/>
          <a:lstStyle>
            <a:lvl1pPr algn="ctr">
              <a:defRPr lang="en-US" sz="1800" kern="1200" dirty="0" smtClean="0">
                <a:solidFill>
                  <a:schemeClr val="tx2"/>
                </a:solidFill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algn="ctr">
              <a:defRPr lang="en-US" sz="1400" kern="1200" dirty="0" smtClean="0">
                <a:solidFill>
                  <a:schemeClr val="tx2"/>
                </a:solidFill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algn="ctr">
              <a:defRPr lang="en-US" sz="1400" kern="1200" dirty="0" smtClean="0">
                <a:solidFill>
                  <a:schemeClr val="tx2"/>
                </a:solidFill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algn="ctr">
              <a:defRPr sz="1100"/>
            </a:lvl4pPr>
            <a:lvl5pPr algn="ctr">
              <a:defRPr sz="11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3" name="Text Placeholder 10">
            <a:extLst>
              <a:ext uri="{FF2B5EF4-FFF2-40B4-BE49-F238E27FC236}">
                <a16:creationId xmlns:a16="http://schemas.microsoft.com/office/drawing/2014/main" id="{D4366190-A732-4C4E-9191-03258A4716F3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8603878" y="4337437"/>
            <a:ext cx="2096289" cy="1311275"/>
          </a:xfrm>
        </p:spPr>
        <p:txBody>
          <a:bodyPr/>
          <a:lstStyle>
            <a:lvl1pPr algn="ctr">
              <a:defRPr lang="en-US" sz="1800" kern="1200" dirty="0" smtClean="0">
                <a:solidFill>
                  <a:schemeClr val="tx2"/>
                </a:solidFill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algn="ctr">
              <a:defRPr lang="en-US" sz="1400" kern="1200" dirty="0" smtClean="0">
                <a:solidFill>
                  <a:schemeClr val="tx2"/>
                </a:solidFill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algn="ctr">
              <a:defRPr lang="en-US" sz="1400" kern="1200" dirty="0" smtClean="0">
                <a:solidFill>
                  <a:schemeClr val="tx2"/>
                </a:solidFill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algn="ctr">
              <a:defRPr sz="1100"/>
            </a:lvl4pPr>
            <a:lvl5pPr algn="ctr">
              <a:defRPr sz="11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E7803467-51C8-4E02-871A-9A725E0BE52E}"/>
              </a:ext>
            </a:extLst>
          </p:cNvPr>
          <p:cNvCxnSpPr/>
          <p:nvPr userDrawn="1"/>
        </p:nvCxnSpPr>
        <p:spPr>
          <a:xfrm>
            <a:off x="554182" y="6320118"/>
            <a:ext cx="11083636" cy="0"/>
          </a:xfrm>
          <a:prstGeom prst="line">
            <a:avLst/>
          </a:prstGeom>
          <a:ln w="6350">
            <a:solidFill>
              <a:schemeClr val="bg1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 Placeholder 2"/>
          <p:cNvSpPr>
            <a:spLocks noGrp="1"/>
          </p:cNvSpPr>
          <p:nvPr>
            <p:ph type="body" sz="quarter" idx="12" hasCustomPrompt="1"/>
          </p:nvPr>
        </p:nvSpPr>
        <p:spPr>
          <a:xfrm>
            <a:off x="4951413" y="6367701"/>
            <a:ext cx="6686550" cy="222012"/>
          </a:xfrm>
        </p:spPr>
        <p:txBody>
          <a:bodyPr/>
          <a:lstStyle>
            <a:lvl1pPr algn="r">
              <a:defRPr sz="900"/>
            </a:lvl1pPr>
            <a:lvl2pPr algn="r">
              <a:defRPr sz="1100"/>
            </a:lvl2pPr>
            <a:lvl3pPr algn="r">
              <a:defRPr sz="1050"/>
            </a:lvl3pPr>
            <a:lvl4pPr algn="r">
              <a:defRPr sz="1000"/>
            </a:lvl4pPr>
            <a:lvl5pPr algn="r">
              <a:defRPr sz="1000"/>
            </a:lvl5pPr>
          </a:lstStyle>
          <a:p>
            <a:pPr lvl="0"/>
            <a:r>
              <a:rPr lang="en-US" dirty="0"/>
              <a:t>Source</a:t>
            </a:r>
          </a:p>
        </p:txBody>
      </p:sp>
      <p:pic>
        <p:nvPicPr>
          <p:cNvPr id="18" name="Picture 17" descr="GSB_H_SEAL_2C.png"/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54182" y="6347358"/>
            <a:ext cx="872696" cy="278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23729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2" grpId="0" animBg="1"/>
      <p:bldP spid="13" grpId="0" animBg="1"/>
    </p:bldLst>
  </p:timing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3_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4">
            <a:extLst>
              <a:ext uri="{FF2B5EF4-FFF2-40B4-BE49-F238E27FC236}">
                <a16:creationId xmlns:a16="http://schemas.microsoft.com/office/drawing/2014/main" id="{DEDE81B4-CCE8-4118-9EE8-505A24AF3B0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166095" y="1986191"/>
            <a:ext cx="1803623" cy="547470"/>
          </a:xfrm>
          <a:prstGeom prst="roundRect">
            <a:avLst/>
          </a:prstGeom>
          <a:solidFill>
            <a:schemeClr val="accent4"/>
          </a:solidFill>
        </p:spPr>
        <p:txBody>
          <a:bodyPr lIns="91440" tIns="0" rIns="0" bIns="0" anchor="ctr">
            <a:normAutofit/>
          </a:bodyPr>
          <a:lstStyle>
            <a:lvl1pPr marL="0" indent="0" algn="l">
              <a:buNone/>
              <a:defRPr sz="1500">
                <a:solidFill>
                  <a:schemeClr val="bg1"/>
                </a:solidFill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</a:t>
            </a:r>
            <a:endParaRPr lang="en-GB" dirty="0"/>
          </a:p>
        </p:txBody>
      </p:sp>
      <p:sp>
        <p:nvSpPr>
          <p:cNvPr id="14" name="Text Placeholder 4">
            <a:extLst>
              <a:ext uri="{FF2B5EF4-FFF2-40B4-BE49-F238E27FC236}">
                <a16:creationId xmlns:a16="http://schemas.microsoft.com/office/drawing/2014/main" id="{05716218-9C6E-4D2F-B4C5-6053712275BD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8269468" y="1986191"/>
            <a:ext cx="1803623" cy="547470"/>
          </a:xfrm>
          <a:prstGeom prst="roundRect">
            <a:avLst/>
          </a:prstGeom>
          <a:solidFill>
            <a:schemeClr val="accent2"/>
          </a:solidFill>
        </p:spPr>
        <p:txBody>
          <a:bodyPr lIns="91440" tIns="0" rIns="0" bIns="0" anchor="ctr">
            <a:normAutofit/>
          </a:bodyPr>
          <a:lstStyle>
            <a:lvl1pPr marL="0" indent="0" algn="l">
              <a:buNone/>
              <a:defRPr sz="1500">
                <a:solidFill>
                  <a:schemeClr val="bg1"/>
                </a:solidFill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</a:t>
            </a:r>
            <a:endParaRPr lang="en-GB" dirty="0"/>
          </a:p>
        </p:txBody>
      </p:sp>
      <p:sp>
        <p:nvSpPr>
          <p:cNvPr id="15" name="Text Placeholder 4">
            <a:extLst>
              <a:ext uri="{FF2B5EF4-FFF2-40B4-BE49-F238E27FC236}">
                <a16:creationId xmlns:a16="http://schemas.microsoft.com/office/drawing/2014/main" id="{5307055E-7C17-4045-84E9-820B56A663F0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5166094" y="3968173"/>
            <a:ext cx="1803623" cy="547470"/>
          </a:xfrm>
          <a:prstGeom prst="roundRect">
            <a:avLst/>
          </a:prstGeom>
          <a:solidFill>
            <a:schemeClr val="accent3"/>
          </a:solidFill>
        </p:spPr>
        <p:txBody>
          <a:bodyPr lIns="91440" tIns="0" rIns="0" bIns="0" anchor="ctr">
            <a:normAutofit/>
          </a:bodyPr>
          <a:lstStyle>
            <a:lvl1pPr marL="0" indent="0" algn="l">
              <a:buNone/>
              <a:defRPr sz="1500">
                <a:solidFill>
                  <a:schemeClr val="bg1"/>
                </a:solidFill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</a:t>
            </a:r>
            <a:endParaRPr lang="en-GB" dirty="0"/>
          </a:p>
        </p:txBody>
      </p:sp>
      <p:sp>
        <p:nvSpPr>
          <p:cNvPr id="16" name="Text Placeholder 4">
            <a:extLst>
              <a:ext uri="{FF2B5EF4-FFF2-40B4-BE49-F238E27FC236}">
                <a16:creationId xmlns:a16="http://schemas.microsoft.com/office/drawing/2014/main" id="{DFE50786-0A78-4CE6-AA3A-C5B200EA5C16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269468" y="3968173"/>
            <a:ext cx="1803623" cy="547470"/>
          </a:xfrm>
          <a:prstGeom prst="roundRect">
            <a:avLst/>
          </a:prstGeom>
          <a:solidFill>
            <a:schemeClr val="accent1"/>
          </a:solidFill>
        </p:spPr>
        <p:txBody>
          <a:bodyPr lIns="91440" tIns="0" rIns="0" bIns="0" anchor="ctr">
            <a:normAutofit/>
          </a:bodyPr>
          <a:lstStyle>
            <a:lvl1pPr marL="0" indent="0" algn="l">
              <a:buNone/>
              <a:defRPr sz="1500">
                <a:solidFill>
                  <a:schemeClr val="bg1"/>
                </a:solidFill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</a:t>
            </a:r>
            <a:endParaRPr lang="en-GB" dirty="0"/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1283202A-EB4F-4312-BD6B-911F94EBBF98}"/>
              </a:ext>
            </a:extLst>
          </p:cNvPr>
          <p:cNvCxnSpPr/>
          <p:nvPr userDrawn="1"/>
        </p:nvCxnSpPr>
        <p:spPr>
          <a:xfrm>
            <a:off x="554182" y="6320118"/>
            <a:ext cx="11083636" cy="0"/>
          </a:xfrm>
          <a:prstGeom prst="line">
            <a:avLst/>
          </a:prstGeom>
          <a:ln w="6350">
            <a:solidFill>
              <a:schemeClr val="bg1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 Placeholder 10">
            <a:extLst>
              <a:ext uri="{FF2B5EF4-FFF2-40B4-BE49-F238E27FC236}">
                <a16:creationId xmlns:a16="http://schemas.microsoft.com/office/drawing/2014/main" id="{99C2000C-53EE-4B17-B018-7D4E7347096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54182" y="1106401"/>
            <a:ext cx="11073007" cy="304800"/>
          </a:xfrm>
          <a:prstGeom prst="rect">
            <a:avLst/>
          </a:prstGeom>
        </p:spPr>
        <p:txBody>
          <a:bodyPr lIns="0" tIns="0" rIns="0" bIns="0" anchor="ctr" anchorCtr="0">
            <a:noAutofit/>
          </a:bodyPr>
          <a:lstStyle>
            <a:lvl1pPr marL="0" indent="0" algn="l" rtl="0">
              <a:spcBef>
                <a:spcPts val="0"/>
              </a:spcBef>
              <a:buNone/>
              <a:defRPr sz="2133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</a:defRPr>
            </a:lvl1pPr>
            <a:lvl2pPr algn="ctr" rtl="0">
              <a:defRPr/>
            </a:lvl2pPr>
            <a:lvl3pPr algn="ctr" rtl="0">
              <a:defRPr/>
            </a:lvl3pPr>
            <a:lvl4pPr algn="ctr" rtl="0">
              <a:defRPr/>
            </a:lvl4pPr>
            <a:lvl5pPr algn="ctr" rtl="0">
              <a:defRPr/>
            </a:lvl5pPr>
          </a:lstStyle>
          <a:p>
            <a:pPr lvl="0"/>
            <a:r>
              <a:rPr lang="en-US" dirty="0"/>
              <a:t>Subtitle if needed</a:t>
            </a:r>
          </a:p>
        </p:txBody>
      </p:sp>
      <p:sp>
        <p:nvSpPr>
          <p:cNvPr id="6" name="Text Placeholder 7">
            <a:extLst>
              <a:ext uri="{FF2B5EF4-FFF2-40B4-BE49-F238E27FC236}">
                <a16:creationId xmlns:a16="http://schemas.microsoft.com/office/drawing/2014/main" id="{7E9F61FD-3902-41A9-A46E-29522DFC6F0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54182" y="455265"/>
            <a:ext cx="11073008" cy="558784"/>
          </a:xfrm>
          <a:prstGeom prst="rect">
            <a:avLst/>
          </a:prstGeom>
        </p:spPr>
        <p:txBody>
          <a:bodyPr lIns="0" tIns="0" rIns="0" bIns="0" anchor="ctr" anchorCtr="0">
            <a:noAutofit/>
          </a:bodyPr>
          <a:lstStyle>
            <a:lvl1pPr marL="0" indent="0" algn="l" rtl="0">
              <a:spcBef>
                <a:spcPts val="0"/>
              </a:spcBef>
              <a:buNone/>
              <a:defRPr sz="4000" b="0" cap="none" spc="0" baseline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Open Sans Light" pitchFamily="34" charset="0"/>
              </a:defRPr>
            </a:lvl1pPr>
          </a:lstStyle>
          <a:p>
            <a:pPr lvl="0"/>
            <a:r>
              <a:rPr lang="en-US" dirty="0"/>
              <a:t>Slide title</a:t>
            </a:r>
          </a:p>
        </p:txBody>
      </p:sp>
      <p:sp>
        <p:nvSpPr>
          <p:cNvPr id="11" name="Text Placeholder 5">
            <a:extLst>
              <a:ext uri="{FF2B5EF4-FFF2-40B4-BE49-F238E27FC236}">
                <a16:creationId xmlns:a16="http://schemas.microsoft.com/office/drawing/2014/main" id="{E146CA0F-477E-49F3-A567-883203021E52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150856" y="2761375"/>
            <a:ext cx="2907294" cy="651584"/>
          </a:xfrm>
        </p:spPr>
        <p:txBody>
          <a:bodyPr lIns="0" tIns="0" rIns="0" bIns="0">
            <a:norm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buNone/>
              <a:defRPr sz="1050">
                <a:solidFill>
                  <a:schemeClr val="tx2"/>
                </a:solidFill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 styles </a:t>
            </a:r>
            <a:r>
              <a:rPr lang="en-US" dirty="0" err="1"/>
              <a:t>lorem</a:t>
            </a:r>
            <a:r>
              <a:rPr lang="en-US" dirty="0"/>
              <a:t> </a:t>
            </a:r>
            <a:r>
              <a:rPr lang="en-US" dirty="0" err="1"/>
              <a:t>ipsum</a:t>
            </a:r>
            <a:r>
              <a:rPr lang="en-US" dirty="0"/>
              <a:t> dolor sit </a:t>
            </a:r>
            <a:r>
              <a:rPr lang="en-US" dirty="0" err="1"/>
              <a:t>amet</a:t>
            </a:r>
            <a:r>
              <a:rPr lang="en-US" dirty="0"/>
              <a:t> </a:t>
            </a:r>
            <a:r>
              <a:rPr lang="en-US" dirty="0" err="1"/>
              <a:t>aleh</a:t>
            </a:r>
            <a:r>
              <a:rPr lang="en-US" dirty="0"/>
              <a:t> </a:t>
            </a:r>
            <a:r>
              <a:rPr lang="en-US" dirty="0" err="1"/>
              <a:t>pue</a:t>
            </a:r>
            <a:r>
              <a:rPr lang="en-US" dirty="0"/>
              <a:t> h </a:t>
            </a:r>
            <a:r>
              <a:rPr lang="en-US" dirty="0" err="1"/>
              <a:t>om</a:t>
            </a:r>
            <a:r>
              <a:rPr lang="en-US" dirty="0"/>
              <a:t> </a:t>
            </a:r>
            <a:r>
              <a:rPr lang="en-US" dirty="0" err="1"/>
              <a:t>alah</a:t>
            </a:r>
            <a:r>
              <a:rPr lang="en-US" dirty="0"/>
              <a:t> </a:t>
            </a:r>
            <a:r>
              <a:rPr lang="en-US" dirty="0" err="1"/>
              <a:t>hai</a:t>
            </a:r>
            <a:r>
              <a:rPr lang="en-US" dirty="0"/>
              <a:t> </a:t>
            </a:r>
            <a:r>
              <a:rPr lang="en-US" dirty="0" err="1"/>
              <a:t>meutuwah</a:t>
            </a:r>
            <a:r>
              <a:rPr lang="en-US" dirty="0"/>
              <a:t> </a:t>
            </a:r>
            <a:r>
              <a:rPr lang="en-US" dirty="0" err="1"/>
              <a:t>ka</a:t>
            </a:r>
            <a:r>
              <a:rPr lang="en-US" dirty="0"/>
              <a:t> </a:t>
            </a:r>
            <a:r>
              <a:rPr lang="en-US" dirty="0" err="1"/>
              <a:t>abeh</a:t>
            </a:r>
            <a:r>
              <a:rPr lang="en-US" dirty="0"/>
              <a:t> </a:t>
            </a:r>
            <a:r>
              <a:rPr lang="en-US" dirty="0" err="1"/>
              <a:t>cara</a:t>
            </a:r>
            <a:r>
              <a:rPr lang="en-US" dirty="0"/>
              <a:t> </a:t>
            </a:r>
            <a:r>
              <a:rPr lang="en-US" dirty="0" err="1"/>
              <a:t>mita</a:t>
            </a:r>
            <a:r>
              <a:rPr lang="en-US" dirty="0"/>
              <a:t> </a:t>
            </a:r>
            <a:r>
              <a:rPr lang="en-US" dirty="0" err="1"/>
              <a:t>peng</a:t>
            </a:r>
            <a:endParaRPr lang="en-US" dirty="0"/>
          </a:p>
        </p:txBody>
      </p:sp>
      <p:sp>
        <p:nvSpPr>
          <p:cNvPr id="12" name="Picture Placeholder 3">
            <a:extLst>
              <a:ext uri="{FF2B5EF4-FFF2-40B4-BE49-F238E27FC236}">
                <a16:creationId xmlns:a16="http://schemas.microsoft.com/office/drawing/2014/main" id="{5B182231-35D1-42D6-AA80-BBB3F1CE0407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156932" y="1967048"/>
            <a:ext cx="3360344" cy="3360343"/>
          </a:xfrm>
          <a:prstGeom prst="roundRect">
            <a:avLst>
              <a:gd name="adj" fmla="val 1437"/>
            </a:avLst>
          </a:prstGeom>
          <a:solidFill>
            <a:schemeClr val="bg1">
              <a:lumMod val="85000"/>
            </a:schemeClr>
          </a:solidFill>
          <a:ln w="3175">
            <a:solidFill>
              <a:schemeClr val="bg1">
                <a:lumMod val="75000"/>
              </a:schemeClr>
            </a:solidFill>
          </a:ln>
        </p:spPr>
        <p:txBody>
          <a:bodyPr>
            <a:normAutofit/>
          </a:bodyPr>
          <a:lstStyle>
            <a:lvl1pPr>
              <a:defRPr sz="800"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id-ID" dirty="0"/>
          </a:p>
        </p:txBody>
      </p:sp>
      <p:sp>
        <p:nvSpPr>
          <p:cNvPr id="17" name="Text Placeholder 5">
            <a:extLst>
              <a:ext uri="{FF2B5EF4-FFF2-40B4-BE49-F238E27FC236}">
                <a16:creationId xmlns:a16="http://schemas.microsoft.com/office/drawing/2014/main" id="{2C089D28-E0F3-4C0D-9254-99EEA1D9590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8245657" y="2756612"/>
            <a:ext cx="2907294" cy="651584"/>
          </a:xfrm>
        </p:spPr>
        <p:txBody>
          <a:bodyPr lIns="0" tIns="0" rIns="0" bIns="0">
            <a:norm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buNone/>
              <a:defRPr sz="1050">
                <a:solidFill>
                  <a:schemeClr val="tx2"/>
                </a:solidFill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 styles </a:t>
            </a:r>
            <a:r>
              <a:rPr lang="en-US" dirty="0" err="1"/>
              <a:t>lorem</a:t>
            </a:r>
            <a:r>
              <a:rPr lang="en-US" dirty="0"/>
              <a:t> </a:t>
            </a:r>
            <a:r>
              <a:rPr lang="en-US" dirty="0" err="1"/>
              <a:t>ipsum</a:t>
            </a:r>
            <a:r>
              <a:rPr lang="en-US" dirty="0"/>
              <a:t> dolor sit </a:t>
            </a:r>
            <a:r>
              <a:rPr lang="en-US" dirty="0" err="1"/>
              <a:t>amet</a:t>
            </a:r>
            <a:r>
              <a:rPr lang="en-US" dirty="0"/>
              <a:t> </a:t>
            </a:r>
            <a:r>
              <a:rPr lang="en-US" dirty="0" err="1"/>
              <a:t>aleh</a:t>
            </a:r>
            <a:r>
              <a:rPr lang="en-US" dirty="0"/>
              <a:t> </a:t>
            </a:r>
            <a:r>
              <a:rPr lang="en-US" dirty="0" err="1"/>
              <a:t>pue</a:t>
            </a:r>
            <a:r>
              <a:rPr lang="en-US" dirty="0"/>
              <a:t> h </a:t>
            </a:r>
            <a:r>
              <a:rPr lang="en-US" dirty="0" err="1"/>
              <a:t>om</a:t>
            </a:r>
            <a:r>
              <a:rPr lang="en-US" dirty="0"/>
              <a:t> </a:t>
            </a:r>
            <a:r>
              <a:rPr lang="en-US" dirty="0" err="1"/>
              <a:t>alah</a:t>
            </a:r>
            <a:r>
              <a:rPr lang="en-US" dirty="0"/>
              <a:t> </a:t>
            </a:r>
            <a:r>
              <a:rPr lang="en-US" dirty="0" err="1"/>
              <a:t>hai</a:t>
            </a:r>
            <a:r>
              <a:rPr lang="en-US" dirty="0"/>
              <a:t> </a:t>
            </a:r>
            <a:r>
              <a:rPr lang="en-US" dirty="0" err="1"/>
              <a:t>meutuwah</a:t>
            </a:r>
            <a:r>
              <a:rPr lang="en-US" dirty="0"/>
              <a:t> </a:t>
            </a:r>
            <a:r>
              <a:rPr lang="en-US" dirty="0" err="1"/>
              <a:t>ka</a:t>
            </a:r>
            <a:r>
              <a:rPr lang="en-US" dirty="0"/>
              <a:t> </a:t>
            </a:r>
            <a:r>
              <a:rPr lang="en-US" dirty="0" err="1"/>
              <a:t>abeh</a:t>
            </a:r>
            <a:r>
              <a:rPr lang="en-US" dirty="0"/>
              <a:t> </a:t>
            </a:r>
            <a:r>
              <a:rPr lang="en-US" dirty="0" err="1"/>
              <a:t>cara</a:t>
            </a:r>
            <a:r>
              <a:rPr lang="en-US" dirty="0"/>
              <a:t> </a:t>
            </a:r>
            <a:r>
              <a:rPr lang="en-US" dirty="0" err="1"/>
              <a:t>mita</a:t>
            </a:r>
            <a:r>
              <a:rPr lang="en-US" dirty="0"/>
              <a:t> </a:t>
            </a:r>
            <a:r>
              <a:rPr lang="en-US" dirty="0" err="1"/>
              <a:t>peng</a:t>
            </a:r>
            <a:endParaRPr lang="en-US" dirty="0"/>
          </a:p>
        </p:txBody>
      </p:sp>
      <p:sp>
        <p:nvSpPr>
          <p:cNvPr id="18" name="Text Placeholder 5">
            <a:extLst>
              <a:ext uri="{FF2B5EF4-FFF2-40B4-BE49-F238E27FC236}">
                <a16:creationId xmlns:a16="http://schemas.microsoft.com/office/drawing/2014/main" id="{18715064-9718-475D-89B8-B358F7597373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150856" y="4739462"/>
            <a:ext cx="2907294" cy="651584"/>
          </a:xfrm>
        </p:spPr>
        <p:txBody>
          <a:bodyPr lIns="0" tIns="0" rIns="0" bIns="0">
            <a:norm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buNone/>
              <a:defRPr sz="1050">
                <a:solidFill>
                  <a:schemeClr val="tx2"/>
                </a:solidFill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 styles </a:t>
            </a:r>
            <a:r>
              <a:rPr lang="en-US" dirty="0" err="1"/>
              <a:t>lorem</a:t>
            </a:r>
            <a:r>
              <a:rPr lang="en-US" dirty="0"/>
              <a:t> </a:t>
            </a:r>
            <a:r>
              <a:rPr lang="en-US" dirty="0" err="1"/>
              <a:t>ipsum</a:t>
            </a:r>
            <a:r>
              <a:rPr lang="en-US" dirty="0"/>
              <a:t> dolor sit </a:t>
            </a:r>
            <a:r>
              <a:rPr lang="en-US" dirty="0" err="1"/>
              <a:t>amet</a:t>
            </a:r>
            <a:r>
              <a:rPr lang="en-US" dirty="0"/>
              <a:t> </a:t>
            </a:r>
            <a:r>
              <a:rPr lang="en-US" dirty="0" err="1"/>
              <a:t>aleh</a:t>
            </a:r>
            <a:r>
              <a:rPr lang="en-US" dirty="0"/>
              <a:t> </a:t>
            </a:r>
            <a:r>
              <a:rPr lang="en-US" dirty="0" err="1"/>
              <a:t>pue</a:t>
            </a:r>
            <a:r>
              <a:rPr lang="en-US" dirty="0"/>
              <a:t> h </a:t>
            </a:r>
            <a:r>
              <a:rPr lang="en-US" dirty="0" err="1"/>
              <a:t>om</a:t>
            </a:r>
            <a:r>
              <a:rPr lang="en-US" dirty="0"/>
              <a:t> </a:t>
            </a:r>
            <a:r>
              <a:rPr lang="en-US" dirty="0" err="1"/>
              <a:t>alah</a:t>
            </a:r>
            <a:r>
              <a:rPr lang="en-US" dirty="0"/>
              <a:t> </a:t>
            </a:r>
            <a:r>
              <a:rPr lang="en-US" dirty="0" err="1"/>
              <a:t>hai</a:t>
            </a:r>
            <a:r>
              <a:rPr lang="en-US" dirty="0"/>
              <a:t> </a:t>
            </a:r>
            <a:r>
              <a:rPr lang="en-US" dirty="0" err="1"/>
              <a:t>meutuwah</a:t>
            </a:r>
            <a:r>
              <a:rPr lang="en-US" dirty="0"/>
              <a:t> </a:t>
            </a:r>
            <a:r>
              <a:rPr lang="en-US" dirty="0" err="1"/>
              <a:t>ka</a:t>
            </a:r>
            <a:r>
              <a:rPr lang="en-US" dirty="0"/>
              <a:t> </a:t>
            </a:r>
            <a:r>
              <a:rPr lang="en-US" dirty="0" err="1"/>
              <a:t>abeh</a:t>
            </a:r>
            <a:r>
              <a:rPr lang="en-US" dirty="0"/>
              <a:t> </a:t>
            </a:r>
            <a:r>
              <a:rPr lang="en-US" dirty="0" err="1"/>
              <a:t>cara</a:t>
            </a:r>
            <a:r>
              <a:rPr lang="en-US" dirty="0"/>
              <a:t> </a:t>
            </a:r>
            <a:r>
              <a:rPr lang="en-US" dirty="0" err="1"/>
              <a:t>mita</a:t>
            </a:r>
            <a:r>
              <a:rPr lang="en-US" dirty="0"/>
              <a:t> </a:t>
            </a:r>
            <a:r>
              <a:rPr lang="en-US" dirty="0" err="1"/>
              <a:t>peng</a:t>
            </a:r>
            <a:endParaRPr lang="en-US" dirty="0"/>
          </a:p>
        </p:txBody>
      </p:sp>
      <p:sp>
        <p:nvSpPr>
          <p:cNvPr id="19" name="Text Placeholder 5">
            <a:extLst>
              <a:ext uri="{FF2B5EF4-FFF2-40B4-BE49-F238E27FC236}">
                <a16:creationId xmlns:a16="http://schemas.microsoft.com/office/drawing/2014/main" id="{3EFCDB93-37E8-4B2F-AC8F-B132B9CB0F06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8240894" y="4729937"/>
            <a:ext cx="2907294" cy="651584"/>
          </a:xfrm>
        </p:spPr>
        <p:txBody>
          <a:bodyPr lIns="0" tIns="0" rIns="0" bIns="0">
            <a:norm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buNone/>
              <a:defRPr sz="1050">
                <a:solidFill>
                  <a:schemeClr val="tx2"/>
                </a:solidFill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 styles </a:t>
            </a:r>
            <a:r>
              <a:rPr lang="en-US" dirty="0" err="1"/>
              <a:t>lorem</a:t>
            </a:r>
            <a:r>
              <a:rPr lang="en-US" dirty="0"/>
              <a:t> </a:t>
            </a:r>
            <a:r>
              <a:rPr lang="en-US" dirty="0" err="1"/>
              <a:t>ipsum</a:t>
            </a:r>
            <a:r>
              <a:rPr lang="en-US" dirty="0"/>
              <a:t> dolor sit </a:t>
            </a:r>
            <a:r>
              <a:rPr lang="en-US" dirty="0" err="1"/>
              <a:t>amet</a:t>
            </a:r>
            <a:r>
              <a:rPr lang="en-US" dirty="0"/>
              <a:t> </a:t>
            </a:r>
            <a:r>
              <a:rPr lang="en-US" dirty="0" err="1"/>
              <a:t>aleh</a:t>
            </a:r>
            <a:r>
              <a:rPr lang="en-US" dirty="0"/>
              <a:t> </a:t>
            </a:r>
            <a:r>
              <a:rPr lang="en-US" dirty="0" err="1"/>
              <a:t>pue</a:t>
            </a:r>
            <a:r>
              <a:rPr lang="en-US" dirty="0"/>
              <a:t> h </a:t>
            </a:r>
            <a:r>
              <a:rPr lang="en-US" dirty="0" err="1"/>
              <a:t>om</a:t>
            </a:r>
            <a:r>
              <a:rPr lang="en-US" dirty="0"/>
              <a:t> </a:t>
            </a:r>
            <a:r>
              <a:rPr lang="en-US" dirty="0" err="1"/>
              <a:t>alah</a:t>
            </a:r>
            <a:r>
              <a:rPr lang="en-US" dirty="0"/>
              <a:t> </a:t>
            </a:r>
            <a:r>
              <a:rPr lang="en-US" dirty="0" err="1"/>
              <a:t>hai</a:t>
            </a:r>
            <a:r>
              <a:rPr lang="en-US" dirty="0"/>
              <a:t> </a:t>
            </a:r>
            <a:r>
              <a:rPr lang="en-US" dirty="0" err="1"/>
              <a:t>meutuwah</a:t>
            </a:r>
            <a:r>
              <a:rPr lang="en-US" dirty="0"/>
              <a:t> </a:t>
            </a:r>
            <a:r>
              <a:rPr lang="en-US" dirty="0" err="1"/>
              <a:t>ka</a:t>
            </a:r>
            <a:r>
              <a:rPr lang="en-US" dirty="0"/>
              <a:t> </a:t>
            </a:r>
            <a:r>
              <a:rPr lang="en-US" dirty="0" err="1"/>
              <a:t>abeh</a:t>
            </a:r>
            <a:r>
              <a:rPr lang="en-US" dirty="0"/>
              <a:t> </a:t>
            </a:r>
            <a:r>
              <a:rPr lang="en-US" dirty="0" err="1"/>
              <a:t>cara</a:t>
            </a:r>
            <a:r>
              <a:rPr lang="en-US" dirty="0"/>
              <a:t> </a:t>
            </a:r>
            <a:r>
              <a:rPr lang="en-US" dirty="0" err="1"/>
              <a:t>mita</a:t>
            </a:r>
            <a:r>
              <a:rPr lang="en-US" dirty="0"/>
              <a:t> </a:t>
            </a:r>
            <a:r>
              <a:rPr lang="en-US" dirty="0" err="1"/>
              <a:t>peng</a:t>
            </a:r>
            <a:endParaRPr lang="en-US" dirty="0"/>
          </a:p>
        </p:txBody>
      </p:sp>
      <p:sp>
        <p:nvSpPr>
          <p:cNvPr id="21" name="Text Placeholder 2"/>
          <p:cNvSpPr>
            <a:spLocks noGrp="1"/>
          </p:cNvSpPr>
          <p:nvPr>
            <p:ph type="body" sz="quarter" idx="12" hasCustomPrompt="1"/>
          </p:nvPr>
        </p:nvSpPr>
        <p:spPr>
          <a:xfrm>
            <a:off x="4951413" y="6367701"/>
            <a:ext cx="6686550" cy="222012"/>
          </a:xfrm>
        </p:spPr>
        <p:txBody>
          <a:bodyPr/>
          <a:lstStyle>
            <a:lvl1pPr algn="r">
              <a:defRPr sz="900"/>
            </a:lvl1pPr>
            <a:lvl2pPr algn="r">
              <a:defRPr sz="1100"/>
            </a:lvl2pPr>
            <a:lvl3pPr algn="r">
              <a:defRPr sz="1050"/>
            </a:lvl3pPr>
            <a:lvl4pPr algn="r">
              <a:defRPr sz="1000"/>
            </a:lvl4pPr>
            <a:lvl5pPr algn="r">
              <a:defRPr sz="1000"/>
            </a:lvl5pPr>
          </a:lstStyle>
          <a:p>
            <a:pPr lvl="0"/>
            <a:r>
              <a:rPr lang="en-US" dirty="0"/>
              <a:t>Source</a:t>
            </a:r>
          </a:p>
        </p:txBody>
      </p:sp>
      <p:pic>
        <p:nvPicPr>
          <p:cNvPr id="22" name="Picture 21" descr="GSB_H_SEAL_2C.png"/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54182" y="6347358"/>
            <a:ext cx="872696" cy="278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95451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0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1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1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2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3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build="p" animBg="1">
        <p:tmplLst>
          <p:tmpl lvl="1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13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4" grpId="0" build="p" animBg="1">
        <p:tmplLst>
          <p:tmpl lvl="1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14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5" grpId="0" build="p" animBg="1">
        <p:tmplLst>
          <p:tmpl lvl="1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15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6" grpId="0" build="p" animBg="1">
        <p:tmplLst>
          <p:tmpl lvl="1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16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1" grpId="0" build="p">
        <p:tmplLst>
          <p:tmpl lvl="1">
            <p:tnLst>
              <p:par>
                <p:cTn presetID="18" presetClass="entr" presetSubtype="6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strips(downRight)">
                      <p:cBhvr>
                        <p:cTn dur="500"/>
                        <p:tgtEl>
                          <p:spTgt spid="11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2" grpId="0" animBg="1"/>
      <p:bldP spid="17" grpId="0" build="p">
        <p:tmplLst>
          <p:tmpl lvl="1">
            <p:tnLst>
              <p:par>
                <p:cTn presetID="18" presetClass="entr" presetSubtype="6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strips(downRight)">
                      <p:cBhvr>
                        <p:cTn dur="500"/>
                        <p:tgtEl>
                          <p:spTgt spid="17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8" grpId="0" build="p">
        <p:tmplLst>
          <p:tmpl lvl="1">
            <p:tnLst>
              <p:par>
                <p:cTn presetID="18" presetClass="entr" presetSubtype="6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strips(downRight)">
                      <p:cBhvr>
                        <p:cTn dur="500"/>
                        <p:tgtEl>
                          <p:spTgt spid="18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9" grpId="0" build="p">
        <p:tmplLst>
          <p:tmpl lvl="1">
            <p:tnLst>
              <p:par>
                <p:cTn presetID="18" presetClass="entr" presetSubtype="6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strips(downRight)">
                      <p:cBhvr>
                        <p:cTn dur="500"/>
                        <p:tgtEl>
                          <p:spTgt spid="19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4_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1283202A-EB4F-4312-BD6B-911F94EBBF98}"/>
              </a:ext>
            </a:extLst>
          </p:cNvPr>
          <p:cNvCxnSpPr/>
          <p:nvPr userDrawn="1"/>
        </p:nvCxnSpPr>
        <p:spPr>
          <a:xfrm>
            <a:off x="554182" y="6320118"/>
            <a:ext cx="11083636" cy="0"/>
          </a:xfrm>
          <a:prstGeom prst="line">
            <a:avLst/>
          </a:prstGeom>
          <a:ln w="6350">
            <a:solidFill>
              <a:schemeClr val="bg1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 Placeholder 10">
            <a:extLst>
              <a:ext uri="{FF2B5EF4-FFF2-40B4-BE49-F238E27FC236}">
                <a16:creationId xmlns:a16="http://schemas.microsoft.com/office/drawing/2014/main" id="{99C2000C-53EE-4B17-B018-7D4E7347096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54182" y="1106401"/>
            <a:ext cx="11073007" cy="304800"/>
          </a:xfrm>
          <a:prstGeom prst="rect">
            <a:avLst/>
          </a:prstGeom>
        </p:spPr>
        <p:txBody>
          <a:bodyPr lIns="0" tIns="0" rIns="0" bIns="0" anchor="ctr" anchorCtr="0">
            <a:noAutofit/>
          </a:bodyPr>
          <a:lstStyle>
            <a:lvl1pPr marL="0" indent="0" algn="l" rtl="0">
              <a:spcBef>
                <a:spcPts val="0"/>
              </a:spcBef>
              <a:buNone/>
              <a:defRPr sz="2133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</a:defRPr>
            </a:lvl1pPr>
            <a:lvl2pPr algn="ctr" rtl="0">
              <a:defRPr/>
            </a:lvl2pPr>
            <a:lvl3pPr algn="ctr" rtl="0">
              <a:defRPr/>
            </a:lvl3pPr>
            <a:lvl4pPr algn="ctr" rtl="0">
              <a:defRPr/>
            </a:lvl4pPr>
            <a:lvl5pPr algn="ctr" rtl="0">
              <a:defRPr/>
            </a:lvl5pPr>
          </a:lstStyle>
          <a:p>
            <a:pPr lvl="0"/>
            <a:r>
              <a:rPr lang="en-US" dirty="0"/>
              <a:t>Subtitle if needed</a:t>
            </a:r>
          </a:p>
        </p:txBody>
      </p:sp>
      <p:sp>
        <p:nvSpPr>
          <p:cNvPr id="6" name="Text Placeholder 7">
            <a:extLst>
              <a:ext uri="{FF2B5EF4-FFF2-40B4-BE49-F238E27FC236}">
                <a16:creationId xmlns:a16="http://schemas.microsoft.com/office/drawing/2014/main" id="{7E9F61FD-3902-41A9-A46E-29522DFC6F0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54182" y="455265"/>
            <a:ext cx="11073008" cy="558784"/>
          </a:xfrm>
          <a:prstGeom prst="rect">
            <a:avLst/>
          </a:prstGeom>
        </p:spPr>
        <p:txBody>
          <a:bodyPr lIns="0" tIns="0" rIns="0" bIns="0" anchor="ctr" anchorCtr="0">
            <a:noAutofit/>
          </a:bodyPr>
          <a:lstStyle>
            <a:lvl1pPr marL="0" indent="0" algn="l" rtl="0">
              <a:spcBef>
                <a:spcPts val="0"/>
              </a:spcBef>
              <a:buNone/>
              <a:defRPr sz="4000" b="0" cap="none" spc="0" baseline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Open Sans Light" pitchFamily="34" charset="0"/>
              </a:defRPr>
            </a:lvl1pPr>
          </a:lstStyle>
          <a:p>
            <a:pPr lvl="0"/>
            <a:r>
              <a:rPr lang="en-US" dirty="0"/>
              <a:t>Slide title</a:t>
            </a:r>
          </a:p>
        </p:txBody>
      </p:sp>
      <p:sp>
        <p:nvSpPr>
          <p:cNvPr id="7" name="Text Placeholder 5">
            <a:extLst>
              <a:ext uri="{FF2B5EF4-FFF2-40B4-BE49-F238E27FC236}">
                <a16:creationId xmlns:a16="http://schemas.microsoft.com/office/drawing/2014/main" id="{6B9FEEB7-0DE4-46E0-8A51-35FEC94AD8F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193837" y="5197311"/>
            <a:ext cx="5804326" cy="708189"/>
          </a:xfrm>
        </p:spPr>
        <p:txBody>
          <a:bodyPr lIns="0" tIns="0" rIns="0" bIns="0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  <a:latin typeface="+mj-lt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 Master text  styles </a:t>
            </a:r>
            <a:r>
              <a:rPr lang="en-US" dirty="0" err="1"/>
              <a:t>lorem</a:t>
            </a:r>
            <a:r>
              <a:rPr lang="en-US" dirty="0"/>
              <a:t> </a:t>
            </a:r>
            <a:r>
              <a:rPr lang="en-US" dirty="0" err="1"/>
              <a:t>ipsum</a:t>
            </a:r>
            <a:r>
              <a:rPr lang="en-US" dirty="0"/>
              <a:t> dolor sit </a:t>
            </a:r>
            <a:r>
              <a:rPr lang="en-US" dirty="0" err="1"/>
              <a:t>amet</a:t>
            </a:r>
            <a:r>
              <a:rPr lang="en-US" dirty="0"/>
              <a:t> </a:t>
            </a:r>
            <a:r>
              <a:rPr lang="en-US" dirty="0" err="1"/>
              <a:t>aleh</a:t>
            </a:r>
            <a:r>
              <a:rPr lang="en-US" dirty="0"/>
              <a:t> </a:t>
            </a:r>
            <a:r>
              <a:rPr lang="en-US" dirty="0" err="1"/>
              <a:t>pue</a:t>
            </a:r>
            <a:r>
              <a:rPr lang="en-US" dirty="0"/>
              <a:t> h </a:t>
            </a:r>
            <a:r>
              <a:rPr lang="en-US" dirty="0" err="1"/>
              <a:t>om</a:t>
            </a:r>
            <a:r>
              <a:rPr lang="en-US" dirty="0"/>
              <a:t> </a:t>
            </a:r>
            <a:r>
              <a:rPr lang="en-US" dirty="0" err="1"/>
              <a:t>alah</a:t>
            </a:r>
            <a:r>
              <a:rPr lang="en-US" dirty="0"/>
              <a:t> </a:t>
            </a:r>
            <a:r>
              <a:rPr lang="en-US" dirty="0" err="1"/>
              <a:t>hai</a:t>
            </a:r>
            <a:r>
              <a:rPr lang="en-US" dirty="0"/>
              <a:t> </a:t>
            </a:r>
            <a:r>
              <a:rPr lang="en-US" dirty="0" err="1"/>
              <a:t>meutuwah</a:t>
            </a:r>
            <a:r>
              <a:rPr lang="en-US" dirty="0"/>
              <a:t> </a:t>
            </a:r>
            <a:r>
              <a:rPr lang="en-US" dirty="0" err="1"/>
              <a:t>ka</a:t>
            </a:r>
            <a:r>
              <a:rPr lang="en-US" dirty="0"/>
              <a:t> </a:t>
            </a:r>
            <a:r>
              <a:rPr lang="en-US" dirty="0" err="1"/>
              <a:t>abeh</a:t>
            </a:r>
            <a:r>
              <a:rPr lang="en-US" dirty="0"/>
              <a:t> </a:t>
            </a:r>
            <a:r>
              <a:rPr lang="en-US" dirty="0" err="1"/>
              <a:t>cara</a:t>
            </a:r>
            <a:r>
              <a:rPr lang="en-US" dirty="0"/>
              <a:t> </a:t>
            </a:r>
            <a:r>
              <a:rPr lang="en-US" dirty="0" err="1"/>
              <a:t>mita</a:t>
            </a:r>
            <a:r>
              <a:rPr lang="en-US" dirty="0"/>
              <a:t> </a:t>
            </a:r>
            <a:r>
              <a:rPr lang="en-US" dirty="0" err="1"/>
              <a:t>peng</a:t>
            </a:r>
            <a:endParaRPr lang="en-US" dirty="0"/>
          </a:p>
        </p:txBody>
      </p:sp>
      <p:sp>
        <p:nvSpPr>
          <p:cNvPr id="9" name="Text Placeholder 4">
            <a:extLst>
              <a:ext uri="{FF2B5EF4-FFF2-40B4-BE49-F238E27FC236}">
                <a16:creationId xmlns:a16="http://schemas.microsoft.com/office/drawing/2014/main" id="{D30AC471-10BE-4A93-BA09-802E5F84887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14586" y="4396603"/>
            <a:ext cx="1362826" cy="472470"/>
          </a:xfrm>
          <a:prstGeom prst="roundRect">
            <a:avLst/>
          </a:prstGeom>
          <a:solidFill>
            <a:schemeClr val="accent3"/>
          </a:solidFill>
        </p:spPr>
        <p:txBody>
          <a:bodyPr wrap="none" lIns="91440" tIns="91440" rIns="91440" bIns="91440" anchor="ctr">
            <a:spAutoFit/>
          </a:bodyPr>
          <a:lstStyle>
            <a:lvl1pPr marL="0" indent="0" algn="ctr">
              <a:buNone/>
              <a:defRPr sz="1750">
                <a:solidFill>
                  <a:schemeClr val="bg1">
                    <a:lumMod val="95000"/>
                  </a:schemeClr>
                </a:solidFill>
                <a:latin typeface="+mj-lt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</a:t>
            </a:r>
            <a:endParaRPr lang="en-GB" dirty="0"/>
          </a:p>
        </p:txBody>
      </p:sp>
      <p:sp>
        <p:nvSpPr>
          <p:cNvPr id="10" name="Picture Placeholder 3">
            <a:extLst>
              <a:ext uri="{FF2B5EF4-FFF2-40B4-BE49-F238E27FC236}">
                <a16:creationId xmlns:a16="http://schemas.microsoft.com/office/drawing/2014/main" id="{17E6572D-A3E6-49C6-ABF6-CDD5E522569F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157906" y="1976659"/>
            <a:ext cx="3051741" cy="1830191"/>
          </a:xfrm>
          <a:prstGeom prst="roundRect">
            <a:avLst>
              <a:gd name="adj" fmla="val 1575"/>
            </a:avLst>
          </a:prstGeom>
          <a:solidFill>
            <a:schemeClr val="bg1">
              <a:lumMod val="85000"/>
            </a:schemeClr>
          </a:solidFill>
          <a:ln w="3175">
            <a:solidFill>
              <a:schemeClr val="bg1">
                <a:lumMod val="75000"/>
              </a:schemeClr>
            </a:solidFill>
          </a:ln>
        </p:spPr>
        <p:txBody>
          <a:bodyPr>
            <a:normAutofit/>
          </a:bodyPr>
          <a:lstStyle>
            <a:lvl1pPr>
              <a:defRPr sz="800">
                <a:latin typeface="+mj-lt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id-ID" dirty="0"/>
          </a:p>
        </p:txBody>
      </p:sp>
      <p:sp>
        <p:nvSpPr>
          <p:cNvPr id="11" name="Picture Placeholder 3">
            <a:extLst>
              <a:ext uri="{FF2B5EF4-FFF2-40B4-BE49-F238E27FC236}">
                <a16:creationId xmlns:a16="http://schemas.microsoft.com/office/drawing/2014/main" id="{4CC61691-0CA5-40DA-9C02-610E0D4E6B92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7995070" y="1976615"/>
            <a:ext cx="3051741" cy="1830191"/>
          </a:xfrm>
          <a:prstGeom prst="roundRect">
            <a:avLst>
              <a:gd name="adj" fmla="val 1054"/>
            </a:avLst>
          </a:prstGeom>
          <a:solidFill>
            <a:schemeClr val="bg1">
              <a:lumMod val="85000"/>
            </a:schemeClr>
          </a:solidFill>
          <a:ln w="3175">
            <a:solidFill>
              <a:schemeClr val="bg1">
                <a:lumMod val="75000"/>
              </a:schemeClr>
            </a:solidFill>
          </a:ln>
        </p:spPr>
        <p:txBody>
          <a:bodyPr>
            <a:normAutofit/>
          </a:bodyPr>
          <a:lstStyle>
            <a:lvl1pPr>
              <a:defRPr sz="800">
                <a:latin typeface="+mj-lt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id-ID" dirty="0"/>
          </a:p>
        </p:txBody>
      </p:sp>
      <p:sp>
        <p:nvSpPr>
          <p:cNvPr id="12" name="Picture Placeholder 3">
            <a:extLst>
              <a:ext uri="{FF2B5EF4-FFF2-40B4-BE49-F238E27FC236}">
                <a16:creationId xmlns:a16="http://schemas.microsoft.com/office/drawing/2014/main" id="{6CB2B84D-68F0-44C6-B1FF-D0382C1D6F3A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4409578" y="1880374"/>
            <a:ext cx="3372844" cy="2022675"/>
          </a:xfrm>
          <a:prstGeom prst="roundRect">
            <a:avLst>
              <a:gd name="adj" fmla="val 1598"/>
            </a:avLst>
          </a:prstGeom>
          <a:solidFill>
            <a:schemeClr val="bg1">
              <a:lumMod val="85000"/>
            </a:schemeClr>
          </a:solidFill>
          <a:ln w="3175">
            <a:solidFill>
              <a:schemeClr val="bg1">
                <a:lumMod val="75000"/>
              </a:schemeClr>
            </a:solidFill>
          </a:ln>
        </p:spPr>
        <p:txBody>
          <a:bodyPr>
            <a:normAutofit/>
          </a:bodyPr>
          <a:lstStyle>
            <a:lvl1pPr>
              <a:defRPr sz="800">
                <a:latin typeface="+mj-lt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id-ID" dirty="0"/>
          </a:p>
        </p:txBody>
      </p:sp>
      <p:sp>
        <p:nvSpPr>
          <p:cNvPr id="14" name="Text Placeholder 2"/>
          <p:cNvSpPr>
            <a:spLocks noGrp="1"/>
          </p:cNvSpPr>
          <p:nvPr>
            <p:ph type="body" sz="quarter" idx="12" hasCustomPrompt="1"/>
          </p:nvPr>
        </p:nvSpPr>
        <p:spPr>
          <a:xfrm>
            <a:off x="4951413" y="6367701"/>
            <a:ext cx="6686550" cy="222012"/>
          </a:xfrm>
        </p:spPr>
        <p:txBody>
          <a:bodyPr/>
          <a:lstStyle>
            <a:lvl1pPr algn="r">
              <a:defRPr sz="900"/>
            </a:lvl1pPr>
            <a:lvl2pPr algn="r">
              <a:defRPr sz="1100"/>
            </a:lvl2pPr>
            <a:lvl3pPr algn="r">
              <a:defRPr sz="1050"/>
            </a:lvl3pPr>
            <a:lvl4pPr algn="r">
              <a:defRPr sz="1000"/>
            </a:lvl4pPr>
            <a:lvl5pPr algn="r">
              <a:defRPr sz="1000"/>
            </a:lvl5pPr>
          </a:lstStyle>
          <a:p>
            <a:pPr lvl="0"/>
            <a:r>
              <a:rPr lang="en-US" dirty="0"/>
              <a:t>Source</a:t>
            </a:r>
          </a:p>
        </p:txBody>
      </p:sp>
      <p:pic>
        <p:nvPicPr>
          <p:cNvPr id="15" name="Picture 14" descr="GSB_H_SEAL_2C.png"/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54182" y="6347358"/>
            <a:ext cx="872696" cy="278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5970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>
        <p:tmplLst>
          <p:tmpl lvl="1">
            <p:tnLst>
              <p:par>
                <p:cTn presetID="22" presetClass="entr" presetSubtype="1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up)">
                      <p:cBhvr>
                        <p:cTn dur="500"/>
                        <p:tgtEl>
                          <p:spTgt spid="7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9" grpId="0" build="p" animBg="1">
        <p:tmplLst>
          <p:tmpl lvl="1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9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0" grpId="0" animBg="1"/>
      <p:bldP spid="11" grpId="0" animBg="1"/>
      <p:bldP spid="12" grpId="0" animBg="1"/>
    </p:bldLst>
  </p:timing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5_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1283202A-EB4F-4312-BD6B-911F94EBBF98}"/>
              </a:ext>
            </a:extLst>
          </p:cNvPr>
          <p:cNvCxnSpPr/>
          <p:nvPr userDrawn="1"/>
        </p:nvCxnSpPr>
        <p:spPr>
          <a:xfrm>
            <a:off x="554182" y="6320118"/>
            <a:ext cx="11083636" cy="0"/>
          </a:xfrm>
          <a:prstGeom prst="line">
            <a:avLst/>
          </a:prstGeom>
          <a:ln w="6350">
            <a:solidFill>
              <a:schemeClr val="bg1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 Placeholder 10">
            <a:extLst>
              <a:ext uri="{FF2B5EF4-FFF2-40B4-BE49-F238E27FC236}">
                <a16:creationId xmlns:a16="http://schemas.microsoft.com/office/drawing/2014/main" id="{99C2000C-53EE-4B17-B018-7D4E7347096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54182" y="1106401"/>
            <a:ext cx="11073007" cy="304800"/>
          </a:xfrm>
          <a:prstGeom prst="rect">
            <a:avLst/>
          </a:prstGeom>
        </p:spPr>
        <p:txBody>
          <a:bodyPr lIns="0" tIns="0" rIns="0" bIns="0" anchor="ctr" anchorCtr="0">
            <a:noAutofit/>
          </a:bodyPr>
          <a:lstStyle>
            <a:lvl1pPr marL="0" indent="0" algn="l" rtl="0">
              <a:spcBef>
                <a:spcPts val="0"/>
              </a:spcBef>
              <a:buNone/>
              <a:defRPr sz="2133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</a:defRPr>
            </a:lvl1pPr>
            <a:lvl2pPr algn="ctr" rtl="0">
              <a:defRPr/>
            </a:lvl2pPr>
            <a:lvl3pPr algn="ctr" rtl="0">
              <a:defRPr/>
            </a:lvl3pPr>
            <a:lvl4pPr algn="ctr" rtl="0">
              <a:defRPr/>
            </a:lvl4pPr>
            <a:lvl5pPr algn="ctr" rtl="0">
              <a:defRPr/>
            </a:lvl5pPr>
          </a:lstStyle>
          <a:p>
            <a:pPr lvl="0"/>
            <a:r>
              <a:rPr lang="en-US" dirty="0"/>
              <a:t>Subtitle if needed</a:t>
            </a:r>
          </a:p>
        </p:txBody>
      </p:sp>
      <p:sp>
        <p:nvSpPr>
          <p:cNvPr id="6" name="Text Placeholder 7">
            <a:extLst>
              <a:ext uri="{FF2B5EF4-FFF2-40B4-BE49-F238E27FC236}">
                <a16:creationId xmlns:a16="http://schemas.microsoft.com/office/drawing/2014/main" id="{7E9F61FD-3902-41A9-A46E-29522DFC6F0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54182" y="455265"/>
            <a:ext cx="11073008" cy="558784"/>
          </a:xfrm>
          <a:prstGeom prst="rect">
            <a:avLst/>
          </a:prstGeom>
        </p:spPr>
        <p:txBody>
          <a:bodyPr lIns="0" tIns="0" rIns="0" bIns="0" anchor="ctr" anchorCtr="0">
            <a:noAutofit/>
          </a:bodyPr>
          <a:lstStyle>
            <a:lvl1pPr marL="0" indent="0" algn="l" rtl="0">
              <a:spcBef>
                <a:spcPts val="0"/>
              </a:spcBef>
              <a:buNone/>
              <a:defRPr sz="4000" b="0" cap="none" spc="0" baseline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Open Sans Light" pitchFamily="34" charset="0"/>
              </a:defRPr>
            </a:lvl1pPr>
          </a:lstStyle>
          <a:p>
            <a:pPr lvl="0"/>
            <a:r>
              <a:rPr lang="en-US" dirty="0"/>
              <a:t>Slide title</a:t>
            </a:r>
          </a:p>
        </p:txBody>
      </p:sp>
      <p:sp>
        <p:nvSpPr>
          <p:cNvPr id="7" name="Picture Placeholder 3">
            <a:extLst>
              <a:ext uri="{FF2B5EF4-FFF2-40B4-BE49-F238E27FC236}">
                <a16:creationId xmlns:a16="http://schemas.microsoft.com/office/drawing/2014/main" id="{62C5845E-DF9D-4643-997B-42E1086C6DD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136904" y="2014538"/>
            <a:ext cx="9930807" cy="3439241"/>
          </a:xfrm>
          <a:solidFill>
            <a:schemeClr val="bg1">
              <a:lumMod val="85000"/>
            </a:schemeClr>
          </a:solidFill>
          <a:ln w="3175">
            <a:solidFill>
              <a:schemeClr val="bg1">
                <a:lumMod val="75000"/>
              </a:schemeClr>
            </a:solidFill>
          </a:ln>
        </p:spPr>
        <p:txBody>
          <a:bodyPr>
            <a:normAutofit/>
          </a:bodyPr>
          <a:lstStyle>
            <a:lvl1pPr>
              <a:defRPr sz="800"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id-ID" dirty="0"/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412633B6-78F0-4C33-B33A-A79CAE0A201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239649" y="5248938"/>
            <a:ext cx="1712702" cy="408745"/>
          </a:xfrm>
          <a:solidFill>
            <a:schemeClr val="accent3"/>
          </a:solidFill>
        </p:spPr>
        <p:txBody>
          <a:bodyPr lIns="0" tIns="0" rIns="0" bIns="0" anchor="ctr">
            <a:normAutofit/>
          </a:bodyPr>
          <a:lstStyle>
            <a:lvl1pPr marL="0" indent="0" algn="ctr">
              <a:buNone/>
              <a:defRPr sz="1750">
                <a:solidFill>
                  <a:schemeClr val="bg1">
                    <a:lumMod val="95000"/>
                  </a:schemeClr>
                </a:solidFill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</a:t>
            </a:r>
            <a:endParaRPr lang="en-GB" dirty="0"/>
          </a:p>
        </p:txBody>
      </p:sp>
      <p:sp>
        <p:nvSpPr>
          <p:cNvPr id="9" name="Text Placeholder 4">
            <a:extLst>
              <a:ext uri="{FF2B5EF4-FFF2-40B4-BE49-F238E27FC236}">
                <a16:creationId xmlns:a16="http://schemas.microsoft.com/office/drawing/2014/main" id="{407CC2A8-06C0-4300-B94F-1A94503392E4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2804936" y="5248938"/>
            <a:ext cx="1712702" cy="408745"/>
          </a:xfrm>
          <a:solidFill>
            <a:schemeClr val="accent4"/>
          </a:solidFill>
        </p:spPr>
        <p:txBody>
          <a:bodyPr lIns="0" tIns="0" rIns="0" bIns="0" anchor="ctr">
            <a:normAutofit/>
          </a:bodyPr>
          <a:lstStyle>
            <a:lvl1pPr marL="0" indent="0" algn="ctr">
              <a:buNone/>
              <a:defRPr sz="1750">
                <a:solidFill>
                  <a:schemeClr val="bg1">
                    <a:lumMod val="95000"/>
                  </a:schemeClr>
                </a:solidFill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</a:t>
            </a:r>
            <a:endParaRPr lang="en-GB" dirty="0"/>
          </a:p>
        </p:txBody>
      </p:sp>
      <p:sp>
        <p:nvSpPr>
          <p:cNvPr id="10" name="Text Placeholder 4">
            <a:extLst>
              <a:ext uri="{FF2B5EF4-FFF2-40B4-BE49-F238E27FC236}">
                <a16:creationId xmlns:a16="http://schemas.microsoft.com/office/drawing/2014/main" id="{96C6EE53-FD8B-427E-8B54-4DB50EF1058B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7668012" y="5248938"/>
            <a:ext cx="1712702" cy="408745"/>
          </a:xfrm>
          <a:solidFill>
            <a:schemeClr val="accent2"/>
          </a:solidFill>
        </p:spPr>
        <p:txBody>
          <a:bodyPr lIns="0" tIns="0" rIns="0" bIns="0" anchor="ctr">
            <a:normAutofit/>
          </a:bodyPr>
          <a:lstStyle>
            <a:lvl1pPr marL="0" indent="0" algn="ctr">
              <a:buNone/>
              <a:defRPr sz="1750">
                <a:solidFill>
                  <a:schemeClr val="bg1">
                    <a:lumMod val="95000"/>
                  </a:schemeClr>
                </a:solidFill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Click to edit</a:t>
            </a:r>
            <a:endParaRPr lang="en-GB" dirty="0"/>
          </a:p>
        </p:txBody>
      </p:sp>
      <p:sp>
        <p:nvSpPr>
          <p:cNvPr id="12" name="Text Placeholder 2"/>
          <p:cNvSpPr>
            <a:spLocks noGrp="1"/>
          </p:cNvSpPr>
          <p:nvPr>
            <p:ph type="body" sz="quarter" idx="12" hasCustomPrompt="1"/>
          </p:nvPr>
        </p:nvSpPr>
        <p:spPr>
          <a:xfrm>
            <a:off x="4951413" y="6367701"/>
            <a:ext cx="6686550" cy="222012"/>
          </a:xfrm>
        </p:spPr>
        <p:txBody>
          <a:bodyPr/>
          <a:lstStyle>
            <a:lvl1pPr algn="r">
              <a:defRPr sz="900"/>
            </a:lvl1pPr>
            <a:lvl2pPr algn="r">
              <a:defRPr sz="1100"/>
            </a:lvl2pPr>
            <a:lvl3pPr algn="r">
              <a:defRPr sz="1050"/>
            </a:lvl3pPr>
            <a:lvl4pPr algn="r">
              <a:defRPr sz="1000"/>
            </a:lvl4pPr>
            <a:lvl5pPr algn="r">
              <a:defRPr sz="1000"/>
            </a:lvl5pPr>
          </a:lstStyle>
          <a:p>
            <a:pPr lvl="0"/>
            <a:r>
              <a:rPr lang="en-US" dirty="0"/>
              <a:t>Source</a:t>
            </a:r>
          </a:p>
        </p:txBody>
      </p:sp>
      <p:pic>
        <p:nvPicPr>
          <p:cNvPr id="13" name="Picture 12" descr="GSB_H_SEAL_2C.png"/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54182" y="6347358"/>
            <a:ext cx="872696" cy="278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69974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6_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1283202A-EB4F-4312-BD6B-911F94EBBF98}"/>
              </a:ext>
            </a:extLst>
          </p:cNvPr>
          <p:cNvCxnSpPr/>
          <p:nvPr userDrawn="1"/>
        </p:nvCxnSpPr>
        <p:spPr>
          <a:xfrm>
            <a:off x="554182" y="6320118"/>
            <a:ext cx="11083636" cy="0"/>
          </a:xfrm>
          <a:prstGeom prst="line">
            <a:avLst/>
          </a:prstGeom>
          <a:ln w="6350">
            <a:solidFill>
              <a:schemeClr val="bg1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 Placeholder 2"/>
          <p:cNvSpPr>
            <a:spLocks noGrp="1"/>
          </p:cNvSpPr>
          <p:nvPr>
            <p:ph type="body" sz="quarter" idx="12" hasCustomPrompt="1"/>
          </p:nvPr>
        </p:nvSpPr>
        <p:spPr>
          <a:xfrm>
            <a:off x="4951413" y="6367701"/>
            <a:ext cx="6686550" cy="222012"/>
          </a:xfrm>
        </p:spPr>
        <p:txBody>
          <a:bodyPr/>
          <a:lstStyle>
            <a:lvl1pPr algn="r">
              <a:defRPr sz="900"/>
            </a:lvl1pPr>
            <a:lvl2pPr algn="r">
              <a:defRPr sz="1100"/>
            </a:lvl2pPr>
            <a:lvl3pPr algn="r">
              <a:defRPr sz="1050"/>
            </a:lvl3pPr>
            <a:lvl4pPr algn="r">
              <a:defRPr sz="1000"/>
            </a:lvl4pPr>
            <a:lvl5pPr algn="r">
              <a:defRPr sz="1000"/>
            </a:lvl5pPr>
          </a:lstStyle>
          <a:p>
            <a:pPr lvl="0"/>
            <a:r>
              <a:rPr lang="en-US" dirty="0"/>
              <a:t>Source</a:t>
            </a:r>
          </a:p>
        </p:txBody>
      </p:sp>
      <p:pic>
        <p:nvPicPr>
          <p:cNvPr id="9" name="Picture 8" descr="GSB_H_SEAL_2C.png"/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54182" y="6347358"/>
            <a:ext cx="872696" cy="278130"/>
          </a:xfrm>
          <a:prstGeom prst="rect">
            <a:avLst/>
          </a:prstGeom>
        </p:spPr>
      </p:pic>
      <p:sp>
        <p:nvSpPr>
          <p:cNvPr id="7" name="Text Placeholder 10"/>
          <p:cNvSpPr>
            <a:spLocks noGrp="1"/>
          </p:cNvSpPr>
          <p:nvPr>
            <p:ph type="body" sz="quarter" idx="11" hasCustomPrompt="1"/>
          </p:nvPr>
        </p:nvSpPr>
        <p:spPr>
          <a:xfrm>
            <a:off x="554182" y="1371600"/>
            <a:ext cx="11073007" cy="304800"/>
          </a:xfrm>
          <a:prstGeom prst="rect">
            <a:avLst/>
          </a:prstGeom>
        </p:spPr>
        <p:txBody>
          <a:bodyPr lIns="0" tIns="0" rIns="0" bIns="0" anchor="ctr" anchorCtr="0">
            <a:noAutofit/>
          </a:bodyPr>
          <a:lstStyle>
            <a:lvl1pPr marL="0" indent="0" algn="l" rtl="0">
              <a:spcBef>
                <a:spcPts val="0"/>
              </a:spcBef>
              <a:buNone/>
              <a:defRPr sz="320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</a:defRPr>
            </a:lvl1pPr>
            <a:lvl2pPr algn="ctr" rtl="0">
              <a:defRPr/>
            </a:lvl2pPr>
            <a:lvl3pPr algn="ctr" rtl="0">
              <a:defRPr/>
            </a:lvl3pPr>
            <a:lvl4pPr algn="ctr" rtl="0">
              <a:defRPr/>
            </a:lvl4pPr>
            <a:lvl5pPr algn="ctr" rtl="0">
              <a:defRPr/>
            </a:lvl5pPr>
          </a:lstStyle>
          <a:p>
            <a:pPr lvl="0"/>
            <a:r>
              <a:rPr lang="en-US" dirty="0"/>
              <a:t>Subtitle if needed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554182" y="640080"/>
            <a:ext cx="11073008" cy="558784"/>
          </a:xfrm>
          <a:prstGeom prst="rect">
            <a:avLst/>
          </a:prstGeom>
        </p:spPr>
        <p:txBody>
          <a:bodyPr lIns="0" tIns="0" rIns="0" bIns="0" anchor="ctr" anchorCtr="0">
            <a:noAutofit/>
          </a:bodyPr>
          <a:lstStyle>
            <a:lvl1pPr marL="0" indent="0" algn="l" rtl="0">
              <a:spcBef>
                <a:spcPts val="0"/>
              </a:spcBef>
              <a:buNone/>
              <a:defRPr sz="3600" b="0" cap="none" spc="0" baseline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Open Sans Light" pitchFamily="34" charset="0"/>
              </a:defRPr>
            </a:lvl1pPr>
          </a:lstStyle>
          <a:p>
            <a:pPr lvl="0"/>
            <a:r>
              <a:rPr lang="en-US" dirty="0"/>
              <a:t>Slide title</a:t>
            </a:r>
          </a:p>
        </p:txBody>
      </p:sp>
    </p:spTree>
    <p:extLst>
      <p:ext uri="{BB962C8B-B14F-4D97-AF65-F5344CB8AC3E}">
        <p14:creationId xmlns:p14="http://schemas.microsoft.com/office/powerpoint/2010/main" val="3746899490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6 Poi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2" hasCustomPrompt="1"/>
          </p:nvPr>
        </p:nvSpPr>
        <p:spPr>
          <a:xfrm>
            <a:off x="854273" y="2056577"/>
            <a:ext cx="715872" cy="715872"/>
          </a:xfrm>
          <a:prstGeom prst="ellipse">
            <a:avLst/>
          </a:prstGeom>
          <a:solidFill>
            <a:schemeClr val="tx2"/>
          </a:solidFill>
        </p:spPr>
        <p:txBody>
          <a:bodyPr lIns="0" tIns="0" rIns="0" bIns="0" anchor="ctr">
            <a:noAutofit/>
          </a:bodyPr>
          <a:lstStyle>
            <a:lvl1pPr algn="l">
              <a:defRPr sz="11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112" name="Text Placeholder 111"/>
          <p:cNvSpPr>
            <a:spLocks noGrp="1"/>
          </p:cNvSpPr>
          <p:nvPr>
            <p:ph type="body" sz="quarter" idx="13"/>
          </p:nvPr>
        </p:nvSpPr>
        <p:spPr>
          <a:xfrm>
            <a:off x="1707203" y="2145591"/>
            <a:ext cx="4182892" cy="1024927"/>
          </a:xfrm>
        </p:spPr>
        <p:txBody>
          <a:bodyPr anchor="t">
            <a:noAutofit/>
          </a:bodyPr>
          <a:lstStyle>
            <a:lvl1pPr algn="l">
              <a:defRPr sz="2400">
                <a:solidFill>
                  <a:schemeClr val="accent1"/>
                </a:solidFill>
              </a:defRPr>
            </a:lvl1pPr>
            <a:lvl2pPr marL="0">
              <a:defRPr sz="1800"/>
            </a:lvl2pPr>
          </a:lstStyle>
          <a:p>
            <a:pPr lvl="0"/>
            <a:r>
              <a:rPr lang="en-US" dirty="0"/>
              <a:t>Edit Master text</a:t>
            </a:r>
          </a:p>
          <a:p>
            <a:pPr lvl="1"/>
            <a:r>
              <a:rPr lang="en-US" dirty="0"/>
              <a:t>Secondary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554182" y="6320118"/>
            <a:ext cx="11083636" cy="0"/>
          </a:xfrm>
          <a:prstGeom prst="line">
            <a:avLst/>
          </a:prstGeom>
          <a:ln w="6350">
            <a:solidFill>
              <a:schemeClr val="bg1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 userDrawn="1"/>
        </p:nvSpPr>
        <p:spPr>
          <a:xfrm>
            <a:off x="11426829" y="6367701"/>
            <a:ext cx="306784" cy="221359"/>
          </a:xfrm>
          <a:prstGeom prst="rect">
            <a:avLst/>
          </a:prstGeom>
          <a:noFill/>
        </p:spPr>
        <p:txBody>
          <a:bodyPr wrap="none" lIns="82058" tIns="41029" rIns="82058" bIns="41029" rtlCol="0" anchor="b" anchorCtr="0">
            <a:noAutofit/>
          </a:bodyPr>
          <a:lstStyle/>
          <a:p>
            <a:pPr algn="r" defTabSz="457200"/>
            <a:fld id="{4C180C2F-9CEF-4C41-AE35-E674FB3CD270}" type="slidenum">
              <a:rPr lang="en-US" sz="900" smtClean="0">
                <a:solidFill>
                  <a:srgbClr val="000000"/>
                </a:solidFill>
                <a:latin typeface="Arial" panose="020B0604020202020204" pitchFamily="34" charset="0"/>
              </a:rPr>
              <a:t>‹#›</a:t>
            </a:fld>
            <a:endParaRPr lang="en-US" sz="9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14" name="Picture Placeholder 1"/>
          <p:cNvSpPr>
            <a:spLocks noGrp="1"/>
          </p:cNvSpPr>
          <p:nvPr>
            <p:ph type="pic" sz="quarter" idx="28" hasCustomPrompt="1"/>
          </p:nvPr>
        </p:nvSpPr>
        <p:spPr>
          <a:xfrm>
            <a:off x="983831" y="2183713"/>
            <a:ext cx="456755" cy="456755"/>
          </a:xfrm>
        </p:spPr>
        <p:txBody>
          <a:bodyPr>
            <a:noAutofit/>
          </a:bodyPr>
          <a:lstStyle>
            <a:lvl1pPr>
              <a:defRPr sz="11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Icon</a:t>
            </a:r>
          </a:p>
        </p:txBody>
      </p:sp>
      <p:sp>
        <p:nvSpPr>
          <p:cNvPr id="15" name="Text Placeholder 4"/>
          <p:cNvSpPr>
            <a:spLocks noGrp="1"/>
          </p:cNvSpPr>
          <p:nvPr>
            <p:ph type="body" sz="quarter" idx="29" hasCustomPrompt="1"/>
          </p:nvPr>
        </p:nvSpPr>
        <p:spPr>
          <a:xfrm>
            <a:off x="854273" y="3417825"/>
            <a:ext cx="715872" cy="715872"/>
          </a:xfrm>
          <a:prstGeom prst="ellipse">
            <a:avLst/>
          </a:prstGeom>
          <a:solidFill>
            <a:schemeClr val="tx2"/>
          </a:solidFill>
        </p:spPr>
        <p:txBody>
          <a:bodyPr lIns="0" tIns="0" rIns="0" bIns="0" anchor="ctr">
            <a:noAutofit/>
          </a:bodyPr>
          <a:lstStyle>
            <a:lvl1pPr algn="l">
              <a:defRPr sz="11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16" name="Picture Placeholder 1"/>
          <p:cNvSpPr>
            <a:spLocks noGrp="1"/>
          </p:cNvSpPr>
          <p:nvPr>
            <p:ph type="pic" sz="quarter" idx="30" hasCustomPrompt="1"/>
          </p:nvPr>
        </p:nvSpPr>
        <p:spPr>
          <a:xfrm>
            <a:off x="983831" y="3544961"/>
            <a:ext cx="456755" cy="456755"/>
          </a:xfrm>
        </p:spPr>
        <p:txBody>
          <a:bodyPr>
            <a:noAutofit/>
          </a:bodyPr>
          <a:lstStyle>
            <a:lvl1pPr>
              <a:defRPr sz="11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Icon</a:t>
            </a:r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31" hasCustomPrompt="1"/>
          </p:nvPr>
        </p:nvSpPr>
        <p:spPr>
          <a:xfrm>
            <a:off x="854273" y="4779073"/>
            <a:ext cx="715872" cy="715872"/>
          </a:xfrm>
          <a:prstGeom prst="ellipse">
            <a:avLst/>
          </a:prstGeom>
          <a:solidFill>
            <a:schemeClr val="tx2"/>
          </a:solidFill>
        </p:spPr>
        <p:txBody>
          <a:bodyPr lIns="0" tIns="0" rIns="0" bIns="0" anchor="ctr">
            <a:noAutofit/>
          </a:bodyPr>
          <a:lstStyle>
            <a:lvl1pPr algn="l">
              <a:defRPr sz="11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18" name="Picture Placeholder 1"/>
          <p:cNvSpPr>
            <a:spLocks noGrp="1"/>
          </p:cNvSpPr>
          <p:nvPr>
            <p:ph type="pic" sz="quarter" idx="32" hasCustomPrompt="1"/>
          </p:nvPr>
        </p:nvSpPr>
        <p:spPr>
          <a:xfrm>
            <a:off x="983831" y="4906209"/>
            <a:ext cx="456755" cy="456755"/>
          </a:xfrm>
        </p:spPr>
        <p:txBody>
          <a:bodyPr>
            <a:noAutofit/>
          </a:bodyPr>
          <a:lstStyle>
            <a:lvl1pPr>
              <a:defRPr sz="11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Icon</a:t>
            </a:r>
          </a:p>
        </p:txBody>
      </p:sp>
      <p:sp>
        <p:nvSpPr>
          <p:cNvPr id="19" name="Text Placeholder 4"/>
          <p:cNvSpPr>
            <a:spLocks noGrp="1"/>
          </p:cNvSpPr>
          <p:nvPr>
            <p:ph type="body" sz="quarter" idx="33" hasCustomPrompt="1"/>
          </p:nvPr>
        </p:nvSpPr>
        <p:spPr>
          <a:xfrm>
            <a:off x="6391007" y="2056577"/>
            <a:ext cx="715872" cy="715872"/>
          </a:xfrm>
          <a:prstGeom prst="ellipse">
            <a:avLst/>
          </a:prstGeom>
          <a:solidFill>
            <a:schemeClr val="tx2"/>
          </a:solidFill>
        </p:spPr>
        <p:txBody>
          <a:bodyPr lIns="0" tIns="0" rIns="0" bIns="0" anchor="ctr">
            <a:noAutofit/>
          </a:bodyPr>
          <a:lstStyle>
            <a:lvl1pPr algn="l">
              <a:defRPr sz="11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23" name="Picture Placeholder 1"/>
          <p:cNvSpPr>
            <a:spLocks noGrp="1"/>
          </p:cNvSpPr>
          <p:nvPr>
            <p:ph type="pic" sz="quarter" idx="37" hasCustomPrompt="1"/>
          </p:nvPr>
        </p:nvSpPr>
        <p:spPr>
          <a:xfrm>
            <a:off x="6520565" y="2183713"/>
            <a:ext cx="456755" cy="456755"/>
          </a:xfrm>
        </p:spPr>
        <p:txBody>
          <a:bodyPr>
            <a:noAutofit/>
          </a:bodyPr>
          <a:lstStyle>
            <a:lvl1pPr>
              <a:defRPr sz="11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Icon</a:t>
            </a:r>
          </a:p>
        </p:txBody>
      </p:sp>
      <p:sp>
        <p:nvSpPr>
          <p:cNvPr id="24" name="Text Placeholder 4"/>
          <p:cNvSpPr>
            <a:spLocks noGrp="1"/>
          </p:cNvSpPr>
          <p:nvPr>
            <p:ph type="body" sz="quarter" idx="38" hasCustomPrompt="1"/>
          </p:nvPr>
        </p:nvSpPr>
        <p:spPr>
          <a:xfrm>
            <a:off x="6391007" y="3417825"/>
            <a:ext cx="715872" cy="715872"/>
          </a:xfrm>
          <a:prstGeom prst="ellipse">
            <a:avLst/>
          </a:prstGeom>
          <a:solidFill>
            <a:schemeClr val="tx2"/>
          </a:solidFill>
        </p:spPr>
        <p:txBody>
          <a:bodyPr lIns="0" tIns="0" rIns="0" bIns="0" anchor="ctr">
            <a:noAutofit/>
          </a:bodyPr>
          <a:lstStyle>
            <a:lvl1pPr algn="l">
              <a:defRPr sz="11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25" name="Picture Placeholder 1"/>
          <p:cNvSpPr>
            <a:spLocks noGrp="1"/>
          </p:cNvSpPr>
          <p:nvPr>
            <p:ph type="pic" sz="quarter" idx="39" hasCustomPrompt="1"/>
          </p:nvPr>
        </p:nvSpPr>
        <p:spPr>
          <a:xfrm>
            <a:off x="6520565" y="3544961"/>
            <a:ext cx="456755" cy="456755"/>
          </a:xfrm>
        </p:spPr>
        <p:txBody>
          <a:bodyPr>
            <a:noAutofit/>
          </a:bodyPr>
          <a:lstStyle>
            <a:lvl1pPr>
              <a:defRPr sz="11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Icon</a:t>
            </a:r>
          </a:p>
        </p:txBody>
      </p:sp>
      <p:sp>
        <p:nvSpPr>
          <p:cNvPr id="26" name="Text Placeholder 4"/>
          <p:cNvSpPr>
            <a:spLocks noGrp="1"/>
          </p:cNvSpPr>
          <p:nvPr>
            <p:ph type="body" sz="quarter" idx="40" hasCustomPrompt="1"/>
          </p:nvPr>
        </p:nvSpPr>
        <p:spPr>
          <a:xfrm>
            <a:off x="6391007" y="4779073"/>
            <a:ext cx="715872" cy="715872"/>
          </a:xfrm>
          <a:prstGeom prst="ellipse">
            <a:avLst/>
          </a:prstGeom>
          <a:solidFill>
            <a:schemeClr val="tx2"/>
          </a:solidFill>
        </p:spPr>
        <p:txBody>
          <a:bodyPr lIns="0" tIns="0" rIns="0" bIns="0" anchor="ctr">
            <a:noAutofit/>
          </a:bodyPr>
          <a:lstStyle>
            <a:lvl1pPr algn="l">
              <a:defRPr sz="11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27" name="Picture Placeholder 1"/>
          <p:cNvSpPr>
            <a:spLocks noGrp="1"/>
          </p:cNvSpPr>
          <p:nvPr>
            <p:ph type="pic" sz="quarter" idx="41" hasCustomPrompt="1"/>
          </p:nvPr>
        </p:nvSpPr>
        <p:spPr>
          <a:xfrm>
            <a:off x="6520565" y="4906209"/>
            <a:ext cx="456755" cy="456755"/>
          </a:xfrm>
        </p:spPr>
        <p:txBody>
          <a:bodyPr>
            <a:noAutofit/>
          </a:bodyPr>
          <a:lstStyle>
            <a:lvl1pPr>
              <a:defRPr sz="11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Icon</a:t>
            </a:r>
          </a:p>
        </p:txBody>
      </p:sp>
      <p:sp>
        <p:nvSpPr>
          <p:cNvPr id="28" name="Text Placeholder 111"/>
          <p:cNvSpPr>
            <a:spLocks noGrp="1"/>
          </p:cNvSpPr>
          <p:nvPr>
            <p:ph type="body" sz="quarter" idx="42"/>
          </p:nvPr>
        </p:nvSpPr>
        <p:spPr>
          <a:xfrm>
            <a:off x="1707203" y="3483227"/>
            <a:ext cx="4182892" cy="1024927"/>
          </a:xfrm>
        </p:spPr>
        <p:txBody>
          <a:bodyPr anchor="t">
            <a:noAutofit/>
          </a:bodyPr>
          <a:lstStyle>
            <a:lvl1pPr algn="l">
              <a:defRPr sz="2400">
                <a:solidFill>
                  <a:schemeClr val="accent1"/>
                </a:solidFill>
              </a:defRPr>
            </a:lvl1pPr>
            <a:lvl2pPr marL="0">
              <a:defRPr sz="1800"/>
            </a:lvl2pPr>
          </a:lstStyle>
          <a:p>
            <a:pPr lvl="0"/>
            <a:r>
              <a:rPr lang="en-US" dirty="0"/>
              <a:t>Edit Master text</a:t>
            </a:r>
          </a:p>
          <a:p>
            <a:pPr lvl="1"/>
            <a:r>
              <a:rPr lang="en-US" dirty="0"/>
              <a:t>Secondary</a:t>
            </a:r>
          </a:p>
        </p:txBody>
      </p:sp>
      <p:sp>
        <p:nvSpPr>
          <p:cNvPr id="29" name="Text Placeholder 111"/>
          <p:cNvSpPr>
            <a:spLocks noGrp="1"/>
          </p:cNvSpPr>
          <p:nvPr>
            <p:ph type="body" sz="quarter" idx="43"/>
          </p:nvPr>
        </p:nvSpPr>
        <p:spPr>
          <a:xfrm>
            <a:off x="1707203" y="4844475"/>
            <a:ext cx="4182892" cy="1024927"/>
          </a:xfrm>
        </p:spPr>
        <p:txBody>
          <a:bodyPr anchor="t">
            <a:noAutofit/>
          </a:bodyPr>
          <a:lstStyle>
            <a:lvl1pPr algn="l">
              <a:defRPr sz="2400">
                <a:solidFill>
                  <a:schemeClr val="accent1"/>
                </a:solidFill>
              </a:defRPr>
            </a:lvl1pPr>
            <a:lvl2pPr marL="0">
              <a:defRPr sz="1800"/>
            </a:lvl2pPr>
          </a:lstStyle>
          <a:p>
            <a:pPr lvl="0"/>
            <a:r>
              <a:rPr lang="en-US" dirty="0"/>
              <a:t>Edit Master text</a:t>
            </a:r>
          </a:p>
          <a:p>
            <a:pPr lvl="1"/>
            <a:r>
              <a:rPr lang="en-US" dirty="0"/>
              <a:t>Secondary</a:t>
            </a:r>
          </a:p>
        </p:txBody>
      </p:sp>
      <p:sp>
        <p:nvSpPr>
          <p:cNvPr id="30" name="Text Placeholder 111"/>
          <p:cNvSpPr>
            <a:spLocks noGrp="1"/>
          </p:cNvSpPr>
          <p:nvPr>
            <p:ph type="body" sz="quarter" idx="44"/>
          </p:nvPr>
        </p:nvSpPr>
        <p:spPr>
          <a:xfrm>
            <a:off x="7243937" y="2145591"/>
            <a:ext cx="4182892" cy="1024927"/>
          </a:xfrm>
        </p:spPr>
        <p:txBody>
          <a:bodyPr anchor="t">
            <a:noAutofit/>
          </a:bodyPr>
          <a:lstStyle>
            <a:lvl1pPr algn="l">
              <a:defRPr sz="2400">
                <a:solidFill>
                  <a:schemeClr val="accent1"/>
                </a:solidFill>
              </a:defRPr>
            </a:lvl1pPr>
            <a:lvl2pPr marL="0">
              <a:defRPr sz="1800"/>
            </a:lvl2pPr>
          </a:lstStyle>
          <a:p>
            <a:pPr lvl="0"/>
            <a:r>
              <a:rPr lang="en-US" dirty="0"/>
              <a:t>Edit Master text</a:t>
            </a:r>
          </a:p>
          <a:p>
            <a:pPr lvl="1"/>
            <a:r>
              <a:rPr lang="en-US" dirty="0"/>
              <a:t>Secondary</a:t>
            </a:r>
          </a:p>
        </p:txBody>
      </p:sp>
      <p:sp>
        <p:nvSpPr>
          <p:cNvPr id="31" name="Text Placeholder 111"/>
          <p:cNvSpPr>
            <a:spLocks noGrp="1"/>
          </p:cNvSpPr>
          <p:nvPr>
            <p:ph type="body" sz="quarter" idx="45"/>
          </p:nvPr>
        </p:nvSpPr>
        <p:spPr>
          <a:xfrm>
            <a:off x="7243937" y="3483227"/>
            <a:ext cx="4182892" cy="1024927"/>
          </a:xfrm>
        </p:spPr>
        <p:txBody>
          <a:bodyPr anchor="t">
            <a:noAutofit/>
          </a:bodyPr>
          <a:lstStyle>
            <a:lvl1pPr algn="l">
              <a:defRPr sz="2400">
                <a:solidFill>
                  <a:schemeClr val="accent1"/>
                </a:solidFill>
              </a:defRPr>
            </a:lvl1pPr>
            <a:lvl2pPr marL="0">
              <a:defRPr sz="1800"/>
            </a:lvl2pPr>
          </a:lstStyle>
          <a:p>
            <a:pPr lvl="0"/>
            <a:r>
              <a:rPr lang="en-US" dirty="0"/>
              <a:t>Edit Master text</a:t>
            </a:r>
          </a:p>
          <a:p>
            <a:pPr lvl="1"/>
            <a:r>
              <a:rPr lang="en-US" dirty="0"/>
              <a:t>Secondary</a:t>
            </a:r>
          </a:p>
        </p:txBody>
      </p:sp>
      <p:sp>
        <p:nvSpPr>
          <p:cNvPr id="32" name="Text Placeholder 111"/>
          <p:cNvSpPr>
            <a:spLocks noGrp="1"/>
          </p:cNvSpPr>
          <p:nvPr>
            <p:ph type="body" sz="quarter" idx="46"/>
          </p:nvPr>
        </p:nvSpPr>
        <p:spPr>
          <a:xfrm>
            <a:off x="7243937" y="4844475"/>
            <a:ext cx="4182892" cy="1024927"/>
          </a:xfrm>
        </p:spPr>
        <p:txBody>
          <a:bodyPr anchor="t">
            <a:noAutofit/>
          </a:bodyPr>
          <a:lstStyle>
            <a:lvl1pPr algn="l">
              <a:defRPr sz="2400">
                <a:solidFill>
                  <a:schemeClr val="accent1"/>
                </a:solidFill>
              </a:defRPr>
            </a:lvl1pPr>
            <a:lvl2pPr marL="0">
              <a:defRPr sz="1800"/>
            </a:lvl2pPr>
          </a:lstStyle>
          <a:p>
            <a:pPr lvl="0"/>
            <a:r>
              <a:rPr lang="en-US" dirty="0"/>
              <a:t>Edit Master text</a:t>
            </a:r>
          </a:p>
          <a:p>
            <a:pPr lvl="1"/>
            <a:r>
              <a:rPr lang="en-US" dirty="0"/>
              <a:t>Secondary</a:t>
            </a:r>
          </a:p>
        </p:txBody>
      </p:sp>
      <p:pic>
        <p:nvPicPr>
          <p:cNvPr id="33" name="Picture 32" descr="A drawing of a face&#10;&#10;Description generated with high confidence">
            <a:extLst>
              <a:ext uri="{FF2B5EF4-FFF2-40B4-BE49-F238E27FC236}">
                <a16:creationId xmlns:a16="http://schemas.microsoft.com/office/drawing/2014/main" id="{ED3D03B8-DD40-4647-86F2-8EC780A4CE3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4182" y="6391706"/>
            <a:ext cx="733408" cy="164659"/>
          </a:xfrm>
          <a:prstGeom prst="rect">
            <a:avLst/>
          </a:prstGeom>
        </p:spPr>
      </p:pic>
      <p:sp>
        <p:nvSpPr>
          <p:cNvPr id="34" name="Text Placeholder 10"/>
          <p:cNvSpPr>
            <a:spLocks noGrp="1"/>
          </p:cNvSpPr>
          <p:nvPr>
            <p:ph type="body" sz="quarter" idx="11" hasCustomPrompt="1"/>
          </p:nvPr>
        </p:nvSpPr>
        <p:spPr>
          <a:xfrm>
            <a:off x="554182" y="1371600"/>
            <a:ext cx="11073007" cy="304800"/>
          </a:xfrm>
          <a:prstGeom prst="rect">
            <a:avLst/>
          </a:prstGeom>
        </p:spPr>
        <p:txBody>
          <a:bodyPr lIns="0" tIns="0" rIns="0" bIns="0" anchor="ctr" anchorCtr="0">
            <a:noAutofit/>
          </a:bodyPr>
          <a:lstStyle>
            <a:lvl1pPr marL="0" indent="0" algn="l" rtl="0">
              <a:spcBef>
                <a:spcPts val="0"/>
              </a:spcBef>
              <a:buNone/>
              <a:defRPr sz="280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</a:defRPr>
            </a:lvl1pPr>
            <a:lvl2pPr algn="ctr" rtl="0">
              <a:defRPr/>
            </a:lvl2pPr>
            <a:lvl3pPr algn="ctr" rtl="0">
              <a:defRPr/>
            </a:lvl3pPr>
            <a:lvl4pPr algn="ctr" rtl="0">
              <a:defRPr/>
            </a:lvl4pPr>
            <a:lvl5pPr algn="ctr" rtl="0">
              <a:defRPr/>
            </a:lvl5pPr>
          </a:lstStyle>
          <a:p>
            <a:pPr lvl="0"/>
            <a:r>
              <a:rPr lang="en-US" dirty="0"/>
              <a:t>Subtitle if needed</a:t>
            </a:r>
          </a:p>
        </p:txBody>
      </p:sp>
      <p:sp>
        <p:nvSpPr>
          <p:cNvPr id="35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554182" y="640080"/>
            <a:ext cx="11073008" cy="558784"/>
          </a:xfrm>
          <a:prstGeom prst="rect">
            <a:avLst/>
          </a:prstGeom>
        </p:spPr>
        <p:txBody>
          <a:bodyPr lIns="0" tIns="0" rIns="0" bIns="0" anchor="ctr" anchorCtr="0">
            <a:noAutofit/>
          </a:bodyPr>
          <a:lstStyle>
            <a:lvl1pPr marL="0" indent="0" algn="l" rtl="0">
              <a:spcBef>
                <a:spcPts val="0"/>
              </a:spcBef>
              <a:buNone/>
              <a:defRPr sz="3600" b="0" cap="none" spc="0" baseline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Open Sans Light" pitchFamily="34" charset="0"/>
              </a:defRPr>
            </a:lvl1pPr>
          </a:lstStyle>
          <a:p>
            <a:pPr lvl="0"/>
            <a:r>
              <a:rPr lang="en-US" dirty="0"/>
              <a:t>Slide title</a:t>
            </a:r>
          </a:p>
        </p:txBody>
      </p:sp>
    </p:spTree>
    <p:extLst>
      <p:ext uri="{BB962C8B-B14F-4D97-AF65-F5344CB8AC3E}">
        <p14:creationId xmlns:p14="http://schemas.microsoft.com/office/powerpoint/2010/main" val="1073089184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Comparison, no p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9"/>
          <p:cNvSpPr>
            <a:spLocks noGrp="1"/>
          </p:cNvSpPr>
          <p:nvPr>
            <p:ph type="body" sz="quarter" idx="19"/>
          </p:nvPr>
        </p:nvSpPr>
        <p:spPr>
          <a:xfrm>
            <a:off x="554182" y="3346392"/>
            <a:ext cx="5331139" cy="855619"/>
          </a:xfrm>
        </p:spPr>
        <p:txBody>
          <a:bodyPr>
            <a:spAutoFit/>
          </a:bodyPr>
          <a:lstStyle>
            <a:lvl1pPr algn="l">
              <a:defRPr sz="2400" b="0" i="0">
                <a:solidFill>
                  <a:schemeClr val="accent1"/>
                </a:solidFill>
                <a:latin typeface="+mj-lt"/>
              </a:defRPr>
            </a:lvl1pPr>
            <a:lvl2pPr marL="365760" indent="-342900" algn="l">
              <a:spcBef>
                <a:spcPts val="1200"/>
              </a:spcBef>
              <a:buFont typeface="Arial" panose="020B0604020202020204" pitchFamily="34" charset="0"/>
              <a:buChar char="+"/>
              <a:defRPr sz="20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2"/>
                </a:solidFill>
              </a:defRPr>
            </a:lvl3pPr>
            <a:lvl4pPr>
              <a:defRPr sz="1600">
                <a:solidFill>
                  <a:schemeClr val="tx2"/>
                </a:solidFill>
              </a:defRPr>
            </a:lvl4pPr>
            <a:lvl5pPr>
              <a:defRPr sz="16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Edit Master text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22"/>
          </p:nvPr>
        </p:nvSpPr>
        <p:spPr>
          <a:xfrm>
            <a:off x="6334700" y="3346392"/>
            <a:ext cx="5331139" cy="855619"/>
          </a:xfrm>
        </p:spPr>
        <p:txBody>
          <a:bodyPr>
            <a:spAutoFit/>
          </a:bodyPr>
          <a:lstStyle>
            <a:lvl1pPr algn="l">
              <a:defRPr sz="2400" b="0" i="0">
                <a:solidFill>
                  <a:schemeClr val="accent1"/>
                </a:solidFill>
                <a:latin typeface="+mj-lt"/>
              </a:defRPr>
            </a:lvl1pPr>
            <a:lvl2pPr marL="365760" indent="-342900" algn="l">
              <a:spcBef>
                <a:spcPts val="1200"/>
              </a:spcBef>
              <a:buFont typeface="Arial" panose="020B0604020202020204" pitchFamily="34" charset="0"/>
              <a:buChar char="+"/>
              <a:defRPr sz="20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2"/>
                </a:solidFill>
              </a:defRPr>
            </a:lvl3pPr>
            <a:lvl4pPr>
              <a:defRPr sz="1600">
                <a:solidFill>
                  <a:schemeClr val="tx2"/>
                </a:solidFill>
              </a:defRPr>
            </a:lvl4pPr>
            <a:lvl5pPr>
              <a:defRPr sz="16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Edit Master text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23"/>
          </p:nvPr>
        </p:nvSpPr>
        <p:spPr>
          <a:xfrm>
            <a:off x="554182" y="1884003"/>
            <a:ext cx="1188720" cy="1188720"/>
          </a:xfrm>
        </p:spPr>
        <p:txBody>
          <a:bodyPr/>
          <a:lstStyle/>
          <a:p>
            <a:endParaRPr lang="en-US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24"/>
          </p:nvPr>
        </p:nvSpPr>
        <p:spPr>
          <a:xfrm>
            <a:off x="6334700" y="1884003"/>
            <a:ext cx="1188720" cy="1188720"/>
          </a:xfrm>
        </p:spPr>
        <p:txBody>
          <a:bodyPr/>
          <a:lstStyle/>
          <a:p>
            <a:endParaRPr lang="en-US"/>
          </a:p>
        </p:txBody>
      </p:sp>
      <p:sp>
        <p:nvSpPr>
          <p:cNvPr id="14" name="Text Placeholder 10"/>
          <p:cNvSpPr>
            <a:spLocks noGrp="1"/>
          </p:cNvSpPr>
          <p:nvPr>
            <p:ph type="body" sz="quarter" idx="11" hasCustomPrompt="1"/>
          </p:nvPr>
        </p:nvSpPr>
        <p:spPr>
          <a:xfrm>
            <a:off x="554182" y="1371600"/>
            <a:ext cx="11073007" cy="304800"/>
          </a:xfrm>
          <a:prstGeom prst="rect">
            <a:avLst/>
          </a:prstGeom>
        </p:spPr>
        <p:txBody>
          <a:bodyPr lIns="0" tIns="0" rIns="0" bIns="0" anchor="ctr" anchorCtr="0">
            <a:noAutofit/>
          </a:bodyPr>
          <a:lstStyle>
            <a:lvl1pPr marL="0" indent="0" algn="l" rtl="0">
              <a:spcBef>
                <a:spcPts val="0"/>
              </a:spcBef>
              <a:buNone/>
              <a:defRPr sz="280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</a:defRPr>
            </a:lvl1pPr>
            <a:lvl2pPr algn="ctr" rtl="0">
              <a:defRPr/>
            </a:lvl2pPr>
            <a:lvl3pPr algn="ctr" rtl="0">
              <a:defRPr/>
            </a:lvl3pPr>
            <a:lvl4pPr algn="ctr" rtl="0">
              <a:defRPr/>
            </a:lvl4pPr>
            <a:lvl5pPr algn="ctr" rtl="0">
              <a:defRPr/>
            </a:lvl5pPr>
          </a:lstStyle>
          <a:p>
            <a:pPr lvl="0"/>
            <a:r>
              <a:rPr lang="en-US" dirty="0"/>
              <a:t>Subtitle if needed</a:t>
            </a:r>
          </a:p>
        </p:txBody>
      </p:sp>
      <p:sp>
        <p:nvSpPr>
          <p:cNvPr id="15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554182" y="640080"/>
            <a:ext cx="11073008" cy="558784"/>
          </a:xfrm>
          <a:prstGeom prst="rect">
            <a:avLst/>
          </a:prstGeom>
        </p:spPr>
        <p:txBody>
          <a:bodyPr lIns="0" tIns="0" rIns="0" bIns="0" anchor="ctr" anchorCtr="0">
            <a:noAutofit/>
          </a:bodyPr>
          <a:lstStyle>
            <a:lvl1pPr marL="0" indent="0" algn="l" rtl="0">
              <a:spcBef>
                <a:spcPts val="0"/>
              </a:spcBef>
              <a:buNone/>
              <a:defRPr sz="3600" b="0" cap="none" spc="0" baseline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Open Sans Light" pitchFamily="34" charset="0"/>
              </a:defRPr>
            </a:lvl1pPr>
          </a:lstStyle>
          <a:p>
            <a:pPr lvl="0"/>
            <a:r>
              <a:rPr lang="en-US" dirty="0"/>
              <a:t>Slide title</a:t>
            </a:r>
          </a:p>
        </p:txBody>
      </p:sp>
    </p:spTree>
    <p:extLst>
      <p:ext uri="{BB962C8B-B14F-4D97-AF65-F5344CB8AC3E}">
        <p14:creationId xmlns:p14="http://schemas.microsoft.com/office/powerpoint/2010/main" val="1373418496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Dotted Timelin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ext Placeholder 24"/>
          <p:cNvSpPr>
            <a:spLocks noGrp="1"/>
          </p:cNvSpPr>
          <p:nvPr>
            <p:ph type="body" sz="quarter" idx="27" hasCustomPrompt="1"/>
          </p:nvPr>
        </p:nvSpPr>
        <p:spPr>
          <a:xfrm>
            <a:off x="3128327" y="2563792"/>
            <a:ext cx="143159" cy="142795"/>
          </a:xfrm>
          <a:prstGeom prst="ellipse">
            <a:avLst/>
          </a:prstGeom>
          <a:solidFill>
            <a:schemeClr val="tx2"/>
          </a:solidFill>
        </p:spPr>
        <p:txBody>
          <a:bodyPr lIns="0" tIns="45720" rIns="0" bIns="0" anchor="ctr">
            <a:noAutofit/>
          </a:bodyPr>
          <a:lstStyle>
            <a:lvl1pPr algn="ctr">
              <a:defRPr sz="1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##</a:t>
            </a:r>
          </a:p>
        </p:txBody>
      </p:sp>
      <p:sp>
        <p:nvSpPr>
          <p:cNvPr id="109" name="Text Placeholder 10"/>
          <p:cNvSpPr>
            <a:spLocks noGrp="1"/>
          </p:cNvSpPr>
          <p:nvPr>
            <p:ph type="body" sz="quarter" idx="11" hasCustomPrompt="1"/>
          </p:nvPr>
        </p:nvSpPr>
        <p:spPr>
          <a:xfrm>
            <a:off x="554182" y="1371600"/>
            <a:ext cx="11073007" cy="304800"/>
          </a:xfrm>
          <a:prstGeom prst="rect">
            <a:avLst/>
          </a:prstGeom>
        </p:spPr>
        <p:txBody>
          <a:bodyPr lIns="0" tIns="0" rIns="0" bIns="0" anchor="ctr" anchorCtr="0">
            <a:noAutofit/>
          </a:bodyPr>
          <a:lstStyle>
            <a:lvl1pPr marL="0" indent="0" algn="l" rtl="0">
              <a:spcBef>
                <a:spcPts val="0"/>
              </a:spcBef>
              <a:buNone/>
              <a:defRPr sz="280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</a:defRPr>
            </a:lvl1pPr>
            <a:lvl2pPr algn="ctr" rtl="0">
              <a:defRPr/>
            </a:lvl2pPr>
            <a:lvl3pPr algn="ctr" rtl="0">
              <a:defRPr/>
            </a:lvl3pPr>
            <a:lvl4pPr algn="ctr" rtl="0">
              <a:defRPr/>
            </a:lvl4pPr>
            <a:lvl5pPr algn="ctr" rtl="0">
              <a:defRPr/>
            </a:lvl5pPr>
          </a:lstStyle>
          <a:p>
            <a:pPr lvl="0"/>
            <a:r>
              <a:rPr lang="en-US" dirty="0"/>
              <a:t>Subtitle if needed</a:t>
            </a:r>
          </a:p>
        </p:txBody>
      </p:sp>
      <p:sp>
        <p:nvSpPr>
          <p:cNvPr id="10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554182" y="640080"/>
            <a:ext cx="11073008" cy="558784"/>
          </a:xfrm>
          <a:prstGeom prst="rect">
            <a:avLst/>
          </a:prstGeom>
        </p:spPr>
        <p:txBody>
          <a:bodyPr lIns="0" tIns="0" rIns="0" bIns="0" anchor="ctr" anchorCtr="0">
            <a:noAutofit/>
          </a:bodyPr>
          <a:lstStyle>
            <a:lvl1pPr marL="0" indent="0" algn="l" rtl="0">
              <a:spcBef>
                <a:spcPts val="0"/>
              </a:spcBef>
              <a:buNone/>
              <a:defRPr sz="3600" b="0" cap="none" spc="0" baseline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Open Sans Light" pitchFamily="34" charset="0"/>
              </a:defRPr>
            </a:lvl1pPr>
          </a:lstStyle>
          <a:p>
            <a:pPr lvl="0"/>
            <a:r>
              <a:rPr lang="en-US" dirty="0"/>
              <a:t>Slide title</a:t>
            </a:r>
          </a:p>
        </p:txBody>
      </p:sp>
      <p:sp>
        <p:nvSpPr>
          <p:cNvPr id="11" name="Text Placeholder 24"/>
          <p:cNvSpPr>
            <a:spLocks noGrp="1"/>
          </p:cNvSpPr>
          <p:nvPr>
            <p:ph type="body" sz="quarter" idx="25" hasCustomPrompt="1"/>
          </p:nvPr>
        </p:nvSpPr>
        <p:spPr>
          <a:xfrm>
            <a:off x="1492956" y="1894836"/>
            <a:ext cx="1410085" cy="1406504"/>
          </a:xfrm>
          <a:prstGeom prst="ellipse">
            <a:avLst/>
          </a:prstGeom>
          <a:solidFill>
            <a:schemeClr val="accent1"/>
          </a:solidFill>
        </p:spPr>
        <p:txBody>
          <a:bodyPr lIns="0" tIns="45720" rIns="0" bIns="0" anchor="ctr">
            <a:noAutofit/>
          </a:bodyPr>
          <a:lstStyle>
            <a:lvl1pPr algn="ctr">
              <a:defRPr sz="2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##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9" hasCustomPrompt="1"/>
          </p:nvPr>
        </p:nvSpPr>
        <p:spPr>
          <a:xfrm>
            <a:off x="4233662" y="2473760"/>
            <a:ext cx="4343641" cy="2081897"/>
          </a:xfrm>
        </p:spPr>
        <p:txBody>
          <a:bodyPr>
            <a:noAutofit/>
          </a:bodyPr>
          <a:lstStyle>
            <a:lvl1pPr marL="0" indent="0" algn="l">
              <a:buFont typeface="Arial" panose="020B0604020202020204" pitchFamily="34" charset="0"/>
              <a:buNone/>
              <a:defRPr sz="2400">
                <a:solidFill>
                  <a:schemeClr val="accent1"/>
                </a:solidFill>
              </a:defRPr>
            </a:lvl1pPr>
            <a:lvl2pPr marL="0" indent="0" algn="l">
              <a:buFont typeface="Wingdings" panose="05000000000000000000" pitchFamily="2" charset="2"/>
              <a:buNone/>
              <a:defRPr sz="1800">
                <a:solidFill>
                  <a:schemeClr val="tx1"/>
                </a:solidFill>
              </a:defRPr>
            </a:lvl2pPr>
            <a:lvl3pPr marL="227013" indent="-227013">
              <a:buFont typeface="HelveticaNeueLT Std Lt" panose="020B0403020202020204" pitchFamily="34" charset="0"/>
              <a:buChar char="+"/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2"/>
                </a:solidFill>
              </a:defRPr>
            </a:lvl4pPr>
            <a:lvl5pPr>
              <a:defRPr sz="16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EDIT MASTER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1" name="Text Placeholder 24"/>
          <p:cNvSpPr>
            <a:spLocks noGrp="1"/>
          </p:cNvSpPr>
          <p:nvPr>
            <p:ph type="body" sz="quarter" idx="28" hasCustomPrompt="1"/>
          </p:nvPr>
        </p:nvSpPr>
        <p:spPr>
          <a:xfrm>
            <a:off x="3496772" y="2563792"/>
            <a:ext cx="143159" cy="142795"/>
          </a:xfrm>
          <a:prstGeom prst="ellipse">
            <a:avLst/>
          </a:prstGeom>
          <a:solidFill>
            <a:schemeClr val="tx2"/>
          </a:solidFill>
        </p:spPr>
        <p:txBody>
          <a:bodyPr lIns="0" tIns="45720" rIns="0" bIns="0" anchor="ctr">
            <a:noAutofit/>
          </a:bodyPr>
          <a:lstStyle>
            <a:lvl1pPr algn="ctr">
              <a:defRPr sz="1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##</a:t>
            </a:r>
          </a:p>
        </p:txBody>
      </p:sp>
      <p:sp>
        <p:nvSpPr>
          <p:cNvPr id="20" name="Text Placeholder 2"/>
          <p:cNvSpPr>
            <a:spLocks noGrp="1"/>
          </p:cNvSpPr>
          <p:nvPr>
            <p:ph type="body" sz="quarter" idx="12" hasCustomPrompt="1"/>
          </p:nvPr>
        </p:nvSpPr>
        <p:spPr>
          <a:xfrm>
            <a:off x="4951413" y="6367701"/>
            <a:ext cx="6686550" cy="222012"/>
          </a:xfrm>
        </p:spPr>
        <p:txBody>
          <a:bodyPr/>
          <a:lstStyle>
            <a:lvl1pPr algn="r">
              <a:defRPr sz="900"/>
            </a:lvl1pPr>
            <a:lvl2pPr algn="r">
              <a:defRPr sz="1100"/>
            </a:lvl2pPr>
            <a:lvl3pPr algn="r">
              <a:defRPr sz="1050"/>
            </a:lvl3pPr>
            <a:lvl4pPr algn="r">
              <a:defRPr sz="1000"/>
            </a:lvl4pPr>
            <a:lvl5pPr algn="r">
              <a:defRPr sz="1000"/>
            </a:lvl5pPr>
          </a:lstStyle>
          <a:p>
            <a:pPr lvl="0"/>
            <a:r>
              <a:rPr lang="en-US" dirty="0"/>
              <a:t>Source</a:t>
            </a:r>
          </a:p>
        </p:txBody>
      </p:sp>
      <p:sp>
        <p:nvSpPr>
          <p:cNvPr id="18" name="Text Placeholder 24"/>
          <p:cNvSpPr>
            <a:spLocks noGrp="1"/>
          </p:cNvSpPr>
          <p:nvPr>
            <p:ph type="body" sz="quarter" idx="29" hasCustomPrompt="1"/>
          </p:nvPr>
        </p:nvSpPr>
        <p:spPr>
          <a:xfrm>
            <a:off x="3865217" y="2563792"/>
            <a:ext cx="143159" cy="142795"/>
          </a:xfrm>
          <a:prstGeom prst="ellipse">
            <a:avLst/>
          </a:prstGeom>
          <a:solidFill>
            <a:schemeClr val="tx2"/>
          </a:solidFill>
        </p:spPr>
        <p:txBody>
          <a:bodyPr lIns="0" tIns="45720" rIns="0" bIns="0" anchor="ctr">
            <a:noAutofit/>
          </a:bodyPr>
          <a:lstStyle>
            <a:lvl1pPr algn="ctr">
              <a:defRPr sz="1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##</a:t>
            </a:r>
          </a:p>
        </p:txBody>
      </p:sp>
    </p:spTree>
    <p:extLst>
      <p:ext uri="{BB962C8B-B14F-4D97-AF65-F5344CB8AC3E}">
        <p14:creationId xmlns:p14="http://schemas.microsoft.com/office/powerpoint/2010/main" val="19822174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>
        <p:tmplLst>
          <p:tmpl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7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64311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Text Placeholder 4"/>
          <p:cNvSpPr>
            <a:spLocks noGrp="1"/>
          </p:cNvSpPr>
          <p:nvPr>
            <p:ph type="body" sz="quarter" idx="27" hasCustomPrompt="1"/>
          </p:nvPr>
        </p:nvSpPr>
        <p:spPr>
          <a:xfrm>
            <a:off x="6479118" y="4467485"/>
            <a:ext cx="488950" cy="488950"/>
          </a:xfrm>
          <a:prstGeom prst="ellipse">
            <a:avLst/>
          </a:prstGeom>
          <a:solidFill>
            <a:schemeClr val="tx2"/>
          </a:solidFill>
        </p:spPr>
        <p:txBody>
          <a:bodyPr lIns="0" tIns="0" rIns="0" bIns="0" anchor="ctr">
            <a:noAutofit/>
          </a:bodyPr>
          <a:lstStyle>
            <a:lvl1pPr algn="ctr">
              <a:defRPr sz="2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130" name="Text Placeholder 111"/>
          <p:cNvSpPr>
            <a:spLocks noGrp="1"/>
          </p:cNvSpPr>
          <p:nvPr>
            <p:ph type="body" sz="quarter" idx="28"/>
          </p:nvPr>
        </p:nvSpPr>
        <p:spPr>
          <a:xfrm>
            <a:off x="7124807" y="4487329"/>
            <a:ext cx="3216275" cy="449262"/>
          </a:xfrm>
        </p:spPr>
        <p:txBody>
          <a:bodyPr anchor="ctr">
            <a:noAutofit/>
          </a:bodyPr>
          <a:lstStyle>
            <a:lvl1pPr algn="l">
              <a:defRPr sz="1600"/>
            </a:lvl1pPr>
          </a:lstStyle>
          <a:p>
            <a:pPr lvl="0"/>
            <a:r>
              <a:rPr lang="en-US" dirty="0"/>
              <a:t>Edit Master text </a:t>
            </a:r>
          </a:p>
        </p:txBody>
      </p:sp>
      <p:sp>
        <p:nvSpPr>
          <p:cNvPr id="131" name="Text Placeholder 111"/>
          <p:cNvSpPr>
            <a:spLocks noGrp="1"/>
          </p:cNvSpPr>
          <p:nvPr>
            <p:ph type="body" sz="quarter" idx="29" hasCustomPrompt="1"/>
          </p:nvPr>
        </p:nvSpPr>
        <p:spPr>
          <a:xfrm>
            <a:off x="10355750" y="4487331"/>
            <a:ext cx="1007273" cy="449262"/>
          </a:xfrm>
        </p:spPr>
        <p:txBody>
          <a:bodyPr anchor="ctr">
            <a:noAutofit/>
          </a:bodyPr>
          <a:lstStyle>
            <a:lvl1pPr algn="r">
              <a:defRPr sz="1050">
                <a:solidFill>
                  <a:schemeClr val="accent5">
                    <a:lumMod val="75000"/>
                  </a:schemeClr>
                </a:solidFill>
              </a:defRPr>
            </a:lvl1pPr>
          </a:lstStyle>
          <a:p>
            <a:pPr lvl="0"/>
            <a:r>
              <a:rPr lang="en-US" dirty="0"/>
              <a:t>Time to Time</a:t>
            </a:r>
          </a:p>
        </p:txBody>
      </p:sp>
      <p:cxnSp>
        <p:nvCxnSpPr>
          <p:cNvPr id="132" name="Straight Connector 131"/>
          <p:cNvCxnSpPr/>
          <p:nvPr userDrawn="1"/>
        </p:nvCxnSpPr>
        <p:spPr>
          <a:xfrm>
            <a:off x="7270435" y="5127323"/>
            <a:ext cx="4146443" cy="157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3" name="Text Placeholder 4"/>
          <p:cNvSpPr>
            <a:spLocks noGrp="1"/>
          </p:cNvSpPr>
          <p:nvPr>
            <p:ph type="body" sz="quarter" idx="30" hasCustomPrompt="1"/>
          </p:nvPr>
        </p:nvSpPr>
        <p:spPr>
          <a:xfrm>
            <a:off x="6479118" y="3636606"/>
            <a:ext cx="488950" cy="488950"/>
          </a:xfrm>
          <a:prstGeom prst="ellipse">
            <a:avLst/>
          </a:prstGeom>
          <a:solidFill>
            <a:schemeClr val="tx2"/>
          </a:solidFill>
        </p:spPr>
        <p:txBody>
          <a:bodyPr lIns="0" tIns="0" rIns="0" bIns="0" anchor="ctr">
            <a:noAutofit/>
          </a:bodyPr>
          <a:lstStyle>
            <a:lvl1pPr algn="ctr">
              <a:defRPr sz="2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134" name="Text Placeholder 111"/>
          <p:cNvSpPr>
            <a:spLocks noGrp="1"/>
          </p:cNvSpPr>
          <p:nvPr>
            <p:ph type="body" sz="quarter" idx="31"/>
          </p:nvPr>
        </p:nvSpPr>
        <p:spPr>
          <a:xfrm>
            <a:off x="7124807" y="3656450"/>
            <a:ext cx="3216275" cy="449262"/>
          </a:xfrm>
        </p:spPr>
        <p:txBody>
          <a:bodyPr anchor="ctr">
            <a:noAutofit/>
          </a:bodyPr>
          <a:lstStyle>
            <a:lvl1pPr algn="l">
              <a:defRPr sz="1600"/>
            </a:lvl1pPr>
          </a:lstStyle>
          <a:p>
            <a:pPr lvl="0"/>
            <a:r>
              <a:rPr lang="en-US" dirty="0"/>
              <a:t>Edit Master text </a:t>
            </a:r>
          </a:p>
        </p:txBody>
      </p:sp>
      <p:sp>
        <p:nvSpPr>
          <p:cNvPr id="135" name="Text Placeholder 111"/>
          <p:cNvSpPr>
            <a:spLocks noGrp="1"/>
          </p:cNvSpPr>
          <p:nvPr>
            <p:ph type="body" sz="quarter" idx="32" hasCustomPrompt="1"/>
          </p:nvPr>
        </p:nvSpPr>
        <p:spPr>
          <a:xfrm>
            <a:off x="10355750" y="3656452"/>
            <a:ext cx="1007273" cy="449262"/>
          </a:xfrm>
        </p:spPr>
        <p:txBody>
          <a:bodyPr anchor="ctr">
            <a:noAutofit/>
          </a:bodyPr>
          <a:lstStyle>
            <a:lvl1pPr algn="r">
              <a:defRPr sz="1050">
                <a:solidFill>
                  <a:schemeClr val="accent5">
                    <a:lumMod val="75000"/>
                  </a:schemeClr>
                </a:solidFill>
              </a:defRPr>
            </a:lvl1pPr>
          </a:lstStyle>
          <a:p>
            <a:pPr lvl="0"/>
            <a:r>
              <a:rPr lang="en-US" dirty="0"/>
              <a:t>Time to Time</a:t>
            </a:r>
          </a:p>
        </p:txBody>
      </p:sp>
      <p:cxnSp>
        <p:nvCxnSpPr>
          <p:cNvPr id="136" name="Straight Connector 135"/>
          <p:cNvCxnSpPr/>
          <p:nvPr userDrawn="1"/>
        </p:nvCxnSpPr>
        <p:spPr>
          <a:xfrm>
            <a:off x="7270435" y="4296444"/>
            <a:ext cx="4146443" cy="157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7" name="Text Placeholder 4"/>
          <p:cNvSpPr>
            <a:spLocks noGrp="1"/>
          </p:cNvSpPr>
          <p:nvPr>
            <p:ph type="body" sz="quarter" idx="33" hasCustomPrompt="1"/>
          </p:nvPr>
        </p:nvSpPr>
        <p:spPr>
          <a:xfrm>
            <a:off x="6479118" y="2805728"/>
            <a:ext cx="488950" cy="488950"/>
          </a:xfrm>
          <a:prstGeom prst="ellipse">
            <a:avLst/>
          </a:prstGeom>
          <a:solidFill>
            <a:schemeClr val="tx2"/>
          </a:solidFill>
        </p:spPr>
        <p:txBody>
          <a:bodyPr lIns="0" tIns="0" rIns="0" bIns="0" anchor="ctr">
            <a:noAutofit/>
          </a:bodyPr>
          <a:lstStyle>
            <a:lvl1pPr algn="ctr">
              <a:defRPr sz="2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138" name="Text Placeholder 111"/>
          <p:cNvSpPr>
            <a:spLocks noGrp="1"/>
          </p:cNvSpPr>
          <p:nvPr>
            <p:ph type="body" sz="quarter" idx="34"/>
          </p:nvPr>
        </p:nvSpPr>
        <p:spPr>
          <a:xfrm>
            <a:off x="7124807" y="2825572"/>
            <a:ext cx="3216275" cy="449262"/>
          </a:xfrm>
        </p:spPr>
        <p:txBody>
          <a:bodyPr anchor="ctr">
            <a:noAutofit/>
          </a:bodyPr>
          <a:lstStyle>
            <a:lvl1pPr algn="l">
              <a:defRPr sz="1600"/>
            </a:lvl1pPr>
          </a:lstStyle>
          <a:p>
            <a:pPr lvl="0"/>
            <a:r>
              <a:rPr lang="en-US" dirty="0"/>
              <a:t>Edit Master text </a:t>
            </a:r>
          </a:p>
        </p:txBody>
      </p:sp>
      <p:sp>
        <p:nvSpPr>
          <p:cNvPr id="139" name="Text Placeholder 111"/>
          <p:cNvSpPr>
            <a:spLocks noGrp="1"/>
          </p:cNvSpPr>
          <p:nvPr>
            <p:ph type="body" sz="quarter" idx="35" hasCustomPrompt="1"/>
          </p:nvPr>
        </p:nvSpPr>
        <p:spPr>
          <a:xfrm>
            <a:off x="10355750" y="2825573"/>
            <a:ext cx="1007273" cy="449262"/>
          </a:xfrm>
        </p:spPr>
        <p:txBody>
          <a:bodyPr anchor="ctr">
            <a:noAutofit/>
          </a:bodyPr>
          <a:lstStyle>
            <a:lvl1pPr algn="r">
              <a:defRPr sz="1050">
                <a:solidFill>
                  <a:schemeClr val="accent5">
                    <a:lumMod val="75000"/>
                  </a:schemeClr>
                </a:solidFill>
              </a:defRPr>
            </a:lvl1pPr>
          </a:lstStyle>
          <a:p>
            <a:pPr lvl="0"/>
            <a:r>
              <a:rPr lang="en-US" dirty="0"/>
              <a:t>Time to Time</a:t>
            </a:r>
          </a:p>
        </p:txBody>
      </p:sp>
      <p:cxnSp>
        <p:nvCxnSpPr>
          <p:cNvPr id="140" name="Straight Connector 139"/>
          <p:cNvCxnSpPr/>
          <p:nvPr userDrawn="1"/>
        </p:nvCxnSpPr>
        <p:spPr>
          <a:xfrm>
            <a:off x="7270435" y="3455289"/>
            <a:ext cx="4146443" cy="157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1" name="Text Placeholder 4"/>
          <p:cNvSpPr>
            <a:spLocks noGrp="1"/>
          </p:cNvSpPr>
          <p:nvPr>
            <p:ph type="body" sz="quarter" idx="36" hasCustomPrompt="1"/>
          </p:nvPr>
        </p:nvSpPr>
        <p:spPr>
          <a:xfrm>
            <a:off x="6479118" y="1974850"/>
            <a:ext cx="488950" cy="488950"/>
          </a:xfrm>
          <a:prstGeom prst="ellipse">
            <a:avLst/>
          </a:prstGeom>
          <a:solidFill>
            <a:schemeClr val="tx2"/>
          </a:solidFill>
        </p:spPr>
        <p:txBody>
          <a:bodyPr lIns="0" tIns="0" rIns="0" bIns="0" anchor="ctr">
            <a:noAutofit/>
          </a:bodyPr>
          <a:lstStyle>
            <a:lvl1pPr algn="ctr">
              <a:defRPr sz="2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142" name="Text Placeholder 111"/>
          <p:cNvSpPr>
            <a:spLocks noGrp="1"/>
          </p:cNvSpPr>
          <p:nvPr>
            <p:ph type="body" sz="quarter" idx="37"/>
          </p:nvPr>
        </p:nvSpPr>
        <p:spPr>
          <a:xfrm>
            <a:off x="7124807" y="1994694"/>
            <a:ext cx="3216275" cy="449262"/>
          </a:xfrm>
        </p:spPr>
        <p:txBody>
          <a:bodyPr anchor="ctr">
            <a:noAutofit/>
          </a:bodyPr>
          <a:lstStyle>
            <a:lvl1pPr algn="l">
              <a:defRPr sz="1600"/>
            </a:lvl1pPr>
          </a:lstStyle>
          <a:p>
            <a:pPr lvl="0"/>
            <a:r>
              <a:rPr lang="en-US" dirty="0"/>
              <a:t>Edit Master text </a:t>
            </a:r>
          </a:p>
        </p:txBody>
      </p:sp>
      <p:sp>
        <p:nvSpPr>
          <p:cNvPr id="143" name="Text Placeholder 111"/>
          <p:cNvSpPr>
            <a:spLocks noGrp="1"/>
          </p:cNvSpPr>
          <p:nvPr>
            <p:ph type="body" sz="quarter" idx="38" hasCustomPrompt="1"/>
          </p:nvPr>
        </p:nvSpPr>
        <p:spPr>
          <a:xfrm>
            <a:off x="10355750" y="1994694"/>
            <a:ext cx="1007273" cy="449262"/>
          </a:xfrm>
        </p:spPr>
        <p:txBody>
          <a:bodyPr anchor="ctr">
            <a:noAutofit/>
          </a:bodyPr>
          <a:lstStyle>
            <a:lvl1pPr algn="r">
              <a:defRPr sz="1050">
                <a:solidFill>
                  <a:schemeClr val="accent5">
                    <a:lumMod val="75000"/>
                  </a:schemeClr>
                </a:solidFill>
              </a:defRPr>
            </a:lvl1pPr>
          </a:lstStyle>
          <a:p>
            <a:pPr lvl="0"/>
            <a:r>
              <a:rPr lang="en-US" dirty="0"/>
              <a:t>Time to Time</a:t>
            </a:r>
          </a:p>
        </p:txBody>
      </p:sp>
      <p:cxnSp>
        <p:nvCxnSpPr>
          <p:cNvPr id="144" name="Straight Connector 143"/>
          <p:cNvCxnSpPr/>
          <p:nvPr userDrawn="1"/>
        </p:nvCxnSpPr>
        <p:spPr>
          <a:xfrm>
            <a:off x="7270435" y="2634686"/>
            <a:ext cx="4146443" cy="157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5" name="Text Placeholder 4"/>
          <p:cNvSpPr>
            <a:spLocks noGrp="1"/>
          </p:cNvSpPr>
          <p:nvPr>
            <p:ph type="body" sz="quarter" idx="39" hasCustomPrompt="1"/>
          </p:nvPr>
        </p:nvSpPr>
        <p:spPr>
          <a:xfrm>
            <a:off x="6479118" y="5298364"/>
            <a:ext cx="488950" cy="488950"/>
          </a:xfrm>
          <a:prstGeom prst="ellipse">
            <a:avLst/>
          </a:prstGeom>
          <a:solidFill>
            <a:schemeClr val="tx2"/>
          </a:solidFill>
        </p:spPr>
        <p:txBody>
          <a:bodyPr lIns="0" tIns="0" rIns="0" bIns="0" anchor="ctr">
            <a:noAutofit/>
          </a:bodyPr>
          <a:lstStyle>
            <a:lvl1pPr algn="ctr">
              <a:defRPr sz="2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146" name="Text Placeholder 111"/>
          <p:cNvSpPr>
            <a:spLocks noGrp="1"/>
          </p:cNvSpPr>
          <p:nvPr>
            <p:ph type="body" sz="quarter" idx="40"/>
          </p:nvPr>
        </p:nvSpPr>
        <p:spPr>
          <a:xfrm>
            <a:off x="7124807" y="5318208"/>
            <a:ext cx="3216275" cy="449262"/>
          </a:xfrm>
        </p:spPr>
        <p:txBody>
          <a:bodyPr anchor="ctr">
            <a:noAutofit/>
          </a:bodyPr>
          <a:lstStyle>
            <a:lvl1pPr algn="l">
              <a:defRPr sz="1600"/>
            </a:lvl1pPr>
          </a:lstStyle>
          <a:p>
            <a:pPr lvl="0"/>
            <a:r>
              <a:rPr lang="en-US" dirty="0"/>
              <a:t>Edit Master text </a:t>
            </a:r>
          </a:p>
        </p:txBody>
      </p:sp>
      <p:sp>
        <p:nvSpPr>
          <p:cNvPr id="147" name="Text Placeholder 111"/>
          <p:cNvSpPr>
            <a:spLocks noGrp="1"/>
          </p:cNvSpPr>
          <p:nvPr>
            <p:ph type="body" sz="quarter" idx="41" hasCustomPrompt="1"/>
          </p:nvPr>
        </p:nvSpPr>
        <p:spPr>
          <a:xfrm>
            <a:off x="10355750" y="5318208"/>
            <a:ext cx="1007273" cy="449262"/>
          </a:xfrm>
        </p:spPr>
        <p:txBody>
          <a:bodyPr anchor="ctr">
            <a:noAutofit/>
          </a:bodyPr>
          <a:lstStyle>
            <a:lvl1pPr algn="r">
              <a:defRPr sz="1050">
                <a:solidFill>
                  <a:schemeClr val="accent5">
                    <a:lumMod val="75000"/>
                  </a:schemeClr>
                </a:solidFill>
              </a:defRPr>
            </a:lvl1pPr>
          </a:lstStyle>
          <a:p>
            <a:pPr lvl="0"/>
            <a:r>
              <a:rPr lang="en-US" dirty="0"/>
              <a:t>Time to Time</a:t>
            </a:r>
          </a:p>
        </p:txBody>
      </p:sp>
      <p:sp>
        <p:nvSpPr>
          <p:cNvPr id="122" name="Text Placeholder 4"/>
          <p:cNvSpPr>
            <a:spLocks noGrp="1"/>
          </p:cNvSpPr>
          <p:nvPr>
            <p:ph type="body" sz="quarter" idx="21" hasCustomPrompt="1"/>
          </p:nvPr>
        </p:nvSpPr>
        <p:spPr>
          <a:xfrm>
            <a:off x="776288" y="4467485"/>
            <a:ext cx="488950" cy="488950"/>
          </a:xfrm>
          <a:prstGeom prst="ellipse">
            <a:avLst/>
          </a:prstGeom>
          <a:solidFill>
            <a:schemeClr val="tx2"/>
          </a:solidFill>
        </p:spPr>
        <p:txBody>
          <a:bodyPr lIns="0" tIns="0" rIns="0" bIns="0" anchor="ctr">
            <a:noAutofit/>
          </a:bodyPr>
          <a:lstStyle>
            <a:lvl1pPr algn="ctr">
              <a:defRPr sz="2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123" name="Text Placeholder 111"/>
          <p:cNvSpPr>
            <a:spLocks noGrp="1"/>
          </p:cNvSpPr>
          <p:nvPr>
            <p:ph type="body" sz="quarter" idx="22"/>
          </p:nvPr>
        </p:nvSpPr>
        <p:spPr>
          <a:xfrm>
            <a:off x="1421977" y="4487329"/>
            <a:ext cx="3216275" cy="449262"/>
          </a:xfrm>
        </p:spPr>
        <p:txBody>
          <a:bodyPr anchor="ctr">
            <a:noAutofit/>
          </a:bodyPr>
          <a:lstStyle>
            <a:lvl1pPr algn="l">
              <a:defRPr sz="1600"/>
            </a:lvl1pPr>
          </a:lstStyle>
          <a:p>
            <a:pPr lvl="0"/>
            <a:r>
              <a:rPr lang="en-US" dirty="0"/>
              <a:t>Edit Master text </a:t>
            </a:r>
          </a:p>
        </p:txBody>
      </p:sp>
      <p:sp>
        <p:nvSpPr>
          <p:cNvPr id="124" name="Text Placeholder 111"/>
          <p:cNvSpPr>
            <a:spLocks noGrp="1"/>
          </p:cNvSpPr>
          <p:nvPr>
            <p:ph type="body" sz="quarter" idx="23" hasCustomPrompt="1"/>
          </p:nvPr>
        </p:nvSpPr>
        <p:spPr>
          <a:xfrm>
            <a:off x="4652920" y="4487331"/>
            <a:ext cx="1007273" cy="449262"/>
          </a:xfrm>
        </p:spPr>
        <p:txBody>
          <a:bodyPr anchor="ctr">
            <a:noAutofit/>
          </a:bodyPr>
          <a:lstStyle>
            <a:lvl1pPr algn="r">
              <a:defRPr sz="1050">
                <a:solidFill>
                  <a:schemeClr val="accent5">
                    <a:lumMod val="75000"/>
                  </a:schemeClr>
                </a:solidFill>
              </a:defRPr>
            </a:lvl1pPr>
          </a:lstStyle>
          <a:p>
            <a:pPr lvl="0"/>
            <a:r>
              <a:rPr lang="en-US" dirty="0"/>
              <a:t>Time to Time</a:t>
            </a:r>
          </a:p>
        </p:txBody>
      </p:sp>
      <p:cxnSp>
        <p:nvCxnSpPr>
          <p:cNvPr id="125" name="Straight Connector 124"/>
          <p:cNvCxnSpPr/>
          <p:nvPr userDrawn="1"/>
        </p:nvCxnSpPr>
        <p:spPr>
          <a:xfrm>
            <a:off x="1567605" y="5127323"/>
            <a:ext cx="4146443" cy="157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8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776288" y="3636606"/>
            <a:ext cx="488950" cy="488950"/>
          </a:xfrm>
          <a:prstGeom prst="ellipse">
            <a:avLst/>
          </a:prstGeom>
          <a:solidFill>
            <a:schemeClr val="tx2"/>
          </a:solidFill>
        </p:spPr>
        <p:txBody>
          <a:bodyPr lIns="0" tIns="0" rIns="0" bIns="0" anchor="ctr">
            <a:noAutofit/>
          </a:bodyPr>
          <a:lstStyle>
            <a:lvl1pPr algn="ctr">
              <a:defRPr sz="2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119" name="Text Placeholder 111"/>
          <p:cNvSpPr>
            <a:spLocks noGrp="1"/>
          </p:cNvSpPr>
          <p:nvPr>
            <p:ph type="body" sz="quarter" idx="19"/>
          </p:nvPr>
        </p:nvSpPr>
        <p:spPr>
          <a:xfrm>
            <a:off x="1421977" y="3656450"/>
            <a:ext cx="3216275" cy="449262"/>
          </a:xfrm>
        </p:spPr>
        <p:txBody>
          <a:bodyPr anchor="ctr">
            <a:noAutofit/>
          </a:bodyPr>
          <a:lstStyle>
            <a:lvl1pPr algn="l">
              <a:defRPr sz="1600"/>
            </a:lvl1pPr>
          </a:lstStyle>
          <a:p>
            <a:pPr lvl="0"/>
            <a:r>
              <a:rPr lang="en-US" dirty="0"/>
              <a:t>Edit Master text </a:t>
            </a:r>
          </a:p>
        </p:txBody>
      </p:sp>
      <p:sp>
        <p:nvSpPr>
          <p:cNvPr id="120" name="Text Placeholder 111"/>
          <p:cNvSpPr>
            <a:spLocks noGrp="1"/>
          </p:cNvSpPr>
          <p:nvPr>
            <p:ph type="body" sz="quarter" idx="20" hasCustomPrompt="1"/>
          </p:nvPr>
        </p:nvSpPr>
        <p:spPr>
          <a:xfrm>
            <a:off x="4652920" y="3656452"/>
            <a:ext cx="1007273" cy="449262"/>
          </a:xfrm>
        </p:spPr>
        <p:txBody>
          <a:bodyPr anchor="ctr">
            <a:noAutofit/>
          </a:bodyPr>
          <a:lstStyle>
            <a:lvl1pPr algn="r">
              <a:defRPr sz="1050">
                <a:solidFill>
                  <a:schemeClr val="accent5">
                    <a:lumMod val="75000"/>
                  </a:schemeClr>
                </a:solidFill>
              </a:defRPr>
            </a:lvl1pPr>
          </a:lstStyle>
          <a:p>
            <a:pPr lvl="0"/>
            <a:r>
              <a:rPr lang="en-US" dirty="0"/>
              <a:t>Time to Time</a:t>
            </a:r>
          </a:p>
        </p:txBody>
      </p:sp>
      <p:cxnSp>
        <p:nvCxnSpPr>
          <p:cNvPr id="121" name="Straight Connector 120"/>
          <p:cNvCxnSpPr/>
          <p:nvPr userDrawn="1"/>
        </p:nvCxnSpPr>
        <p:spPr>
          <a:xfrm>
            <a:off x="1567605" y="4296444"/>
            <a:ext cx="4146443" cy="157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4" name="Text Placeholder 4"/>
          <p:cNvSpPr>
            <a:spLocks noGrp="1"/>
          </p:cNvSpPr>
          <p:nvPr>
            <p:ph type="body" sz="quarter" idx="15" hasCustomPrompt="1"/>
          </p:nvPr>
        </p:nvSpPr>
        <p:spPr>
          <a:xfrm>
            <a:off x="776288" y="2805728"/>
            <a:ext cx="488950" cy="488950"/>
          </a:xfrm>
          <a:prstGeom prst="ellipse">
            <a:avLst/>
          </a:prstGeom>
          <a:solidFill>
            <a:schemeClr val="tx2"/>
          </a:solidFill>
        </p:spPr>
        <p:txBody>
          <a:bodyPr lIns="0" tIns="0" rIns="0" bIns="0" anchor="ctr">
            <a:noAutofit/>
          </a:bodyPr>
          <a:lstStyle>
            <a:lvl1pPr algn="ctr">
              <a:defRPr sz="2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115" name="Text Placeholder 111"/>
          <p:cNvSpPr>
            <a:spLocks noGrp="1"/>
          </p:cNvSpPr>
          <p:nvPr>
            <p:ph type="body" sz="quarter" idx="16"/>
          </p:nvPr>
        </p:nvSpPr>
        <p:spPr>
          <a:xfrm>
            <a:off x="1421977" y="2825572"/>
            <a:ext cx="3216275" cy="449262"/>
          </a:xfrm>
        </p:spPr>
        <p:txBody>
          <a:bodyPr anchor="ctr">
            <a:noAutofit/>
          </a:bodyPr>
          <a:lstStyle>
            <a:lvl1pPr algn="l">
              <a:defRPr sz="1600"/>
            </a:lvl1pPr>
          </a:lstStyle>
          <a:p>
            <a:pPr lvl="0"/>
            <a:r>
              <a:rPr lang="en-US" dirty="0"/>
              <a:t>Edit Master text </a:t>
            </a:r>
          </a:p>
        </p:txBody>
      </p:sp>
      <p:sp>
        <p:nvSpPr>
          <p:cNvPr id="116" name="Text Placeholder 111"/>
          <p:cNvSpPr>
            <a:spLocks noGrp="1"/>
          </p:cNvSpPr>
          <p:nvPr>
            <p:ph type="body" sz="quarter" idx="17" hasCustomPrompt="1"/>
          </p:nvPr>
        </p:nvSpPr>
        <p:spPr>
          <a:xfrm>
            <a:off x="4652920" y="2825573"/>
            <a:ext cx="1007273" cy="449262"/>
          </a:xfrm>
        </p:spPr>
        <p:txBody>
          <a:bodyPr anchor="ctr">
            <a:noAutofit/>
          </a:bodyPr>
          <a:lstStyle>
            <a:lvl1pPr algn="r">
              <a:defRPr sz="1050">
                <a:solidFill>
                  <a:schemeClr val="accent5">
                    <a:lumMod val="75000"/>
                  </a:schemeClr>
                </a:solidFill>
              </a:defRPr>
            </a:lvl1pPr>
          </a:lstStyle>
          <a:p>
            <a:pPr lvl="0"/>
            <a:r>
              <a:rPr lang="en-US" dirty="0"/>
              <a:t>Time to Time</a:t>
            </a:r>
          </a:p>
        </p:txBody>
      </p:sp>
      <p:cxnSp>
        <p:nvCxnSpPr>
          <p:cNvPr id="117" name="Straight Connector 116"/>
          <p:cNvCxnSpPr/>
          <p:nvPr userDrawn="1"/>
        </p:nvCxnSpPr>
        <p:spPr>
          <a:xfrm>
            <a:off x="1567605" y="3455289"/>
            <a:ext cx="4146443" cy="157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 Placeholder 4"/>
          <p:cNvSpPr>
            <a:spLocks noGrp="1"/>
          </p:cNvSpPr>
          <p:nvPr>
            <p:ph type="body" sz="quarter" idx="12" hasCustomPrompt="1"/>
          </p:nvPr>
        </p:nvSpPr>
        <p:spPr>
          <a:xfrm>
            <a:off x="776288" y="1974850"/>
            <a:ext cx="488950" cy="488950"/>
          </a:xfrm>
          <a:prstGeom prst="ellipse">
            <a:avLst/>
          </a:prstGeom>
          <a:solidFill>
            <a:schemeClr val="tx2"/>
          </a:solidFill>
        </p:spPr>
        <p:txBody>
          <a:bodyPr lIns="0" tIns="0" rIns="0" bIns="0" anchor="ctr">
            <a:noAutofit/>
          </a:bodyPr>
          <a:lstStyle>
            <a:lvl1pPr algn="ctr">
              <a:defRPr sz="2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112" name="Text Placeholder 111"/>
          <p:cNvSpPr>
            <a:spLocks noGrp="1"/>
          </p:cNvSpPr>
          <p:nvPr>
            <p:ph type="body" sz="quarter" idx="13"/>
          </p:nvPr>
        </p:nvSpPr>
        <p:spPr>
          <a:xfrm>
            <a:off x="1421977" y="1994694"/>
            <a:ext cx="3216275" cy="449262"/>
          </a:xfrm>
        </p:spPr>
        <p:txBody>
          <a:bodyPr anchor="ctr">
            <a:noAutofit/>
          </a:bodyPr>
          <a:lstStyle>
            <a:lvl1pPr algn="l">
              <a:defRPr sz="1600"/>
            </a:lvl1pPr>
          </a:lstStyle>
          <a:p>
            <a:pPr lvl="0"/>
            <a:r>
              <a:rPr lang="en-US" dirty="0"/>
              <a:t>Edit Master text </a:t>
            </a:r>
          </a:p>
        </p:txBody>
      </p:sp>
      <p:sp>
        <p:nvSpPr>
          <p:cNvPr id="113" name="Text Placeholder 111"/>
          <p:cNvSpPr>
            <a:spLocks noGrp="1"/>
          </p:cNvSpPr>
          <p:nvPr>
            <p:ph type="body" sz="quarter" idx="14" hasCustomPrompt="1"/>
          </p:nvPr>
        </p:nvSpPr>
        <p:spPr>
          <a:xfrm>
            <a:off x="4652920" y="1994694"/>
            <a:ext cx="1007273" cy="449262"/>
          </a:xfrm>
        </p:spPr>
        <p:txBody>
          <a:bodyPr anchor="ctr">
            <a:noAutofit/>
          </a:bodyPr>
          <a:lstStyle>
            <a:lvl1pPr algn="r">
              <a:defRPr sz="1050">
                <a:solidFill>
                  <a:schemeClr val="accent5">
                    <a:lumMod val="75000"/>
                  </a:schemeClr>
                </a:solidFill>
              </a:defRPr>
            </a:lvl1pPr>
          </a:lstStyle>
          <a:p>
            <a:pPr lvl="0"/>
            <a:r>
              <a:rPr lang="en-US" dirty="0"/>
              <a:t>Time to Time</a:t>
            </a:r>
          </a:p>
        </p:txBody>
      </p:sp>
      <p:sp>
        <p:nvSpPr>
          <p:cNvPr id="109" name="Text Placeholder 10"/>
          <p:cNvSpPr>
            <a:spLocks noGrp="1"/>
          </p:cNvSpPr>
          <p:nvPr>
            <p:ph type="body" sz="quarter" idx="11" hasCustomPrompt="1"/>
          </p:nvPr>
        </p:nvSpPr>
        <p:spPr>
          <a:xfrm>
            <a:off x="554182" y="1371600"/>
            <a:ext cx="11073007" cy="304800"/>
          </a:xfrm>
          <a:prstGeom prst="rect">
            <a:avLst/>
          </a:prstGeom>
        </p:spPr>
        <p:txBody>
          <a:bodyPr lIns="0" tIns="0" rIns="0" bIns="0" anchor="ctr" anchorCtr="0">
            <a:noAutofit/>
          </a:bodyPr>
          <a:lstStyle>
            <a:lvl1pPr marL="0" indent="0" algn="l" rtl="0">
              <a:spcBef>
                <a:spcPts val="0"/>
              </a:spcBef>
              <a:buNone/>
              <a:defRPr sz="280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</a:defRPr>
            </a:lvl1pPr>
            <a:lvl2pPr algn="ctr" rtl="0">
              <a:defRPr/>
            </a:lvl2pPr>
            <a:lvl3pPr algn="ctr" rtl="0">
              <a:defRPr/>
            </a:lvl3pPr>
            <a:lvl4pPr algn="ctr" rtl="0">
              <a:defRPr/>
            </a:lvl4pPr>
            <a:lvl5pPr algn="ctr" rtl="0">
              <a:defRPr/>
            </a:lvl5pPr>
          </a:lstStyle>
          <a:p>
            <a:pPr lvl="0"/>
            <a:r>
              <a:rPr lang="en-US" dirty="0"/>
              <a:t>Subtitle if needed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554182" y="6320118"/>
            <a:ext cx="11083636" cy="0"/>
          </a:xfrm>
          <a:prstGeom prst="line">
            <a:avLst/>
          </a:prstGeom>
          <a:ln w="6350">
            <a:solidFill>
              <a:schemeClr val="bg1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/>
          <p:nvPr userDrawn="1"/>
        </p:nvCxnSpPr>
        <p:spPr>
          <a:xfrm>
            <a:off x="1567605" y="2634686"/>
            <a:ext cx="4146443" cy="157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554182" y="640080"/>
            <a:ext cx="11073008" cy="558784"/>
          </a:xfrm>
          <a:prstGeom prst="rect">
            <a:avLst/>
          </a:prstGeom>
        </p:spPr>
        <p:txBody>
          <a:bodyPr lIns="0" tIns="0" rIns="0" bIns="0" anchor="ctr" anchorCtr="0">
            <a:noAutofit/>
          </a:bodyPr>
          <a:lstStyle>
            <a:lvl1pPr marL="0" indent="0" algn="l" rtl="0">
              <a:spcBef>
                <a:spcPts val="0"/>
              </a:spcBef>
              <a:buNone/>
              <a:defRPr sz="3600" b="0" cap="none" spc="0" baseline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Open Sans Light" pitchFamily="34" charset="0"/>
              </a:defRPr>
            </a:lvl1pPr>
          </a:lstStyle>
          <a:p>
            <a:pPr lvl="0"/>
            <a:r>
              <a:rPr lang="en-US" dirty="0"/>
              <a:t>Agenda Slide title</a:t>
            </a:r>
          </a:p>
        </p:txBody>
      </p:sp>
      <p:sp>
        <p:nvSpPr>
          <p:cNvPr id="126" name="Text Placeholder 4"/>
          <p:cNvSpPr>
            <a:spLocks noGrp="1"/>
          </p:cNvSpPr>
          <p:nvPr>
            <p:ph type="body" sz="quarter" idx="24" hasCustomPrompt="1"/>
          </p:nvPr>
        </p:nvSpPr>
        <p:spPr>
          <a:xfrm>
            <a:off x="776288" y="5298364"/>
            <a:ext cx="488950" cy="488950"/>
          </a:xfrm>
          <a:prstGeom prst="ellipse">
            <a:avLst/>
          </a:prstGeom>
          <a:solidFill>
            <a:schemeClr val="tx2"/>
          </a:solidFill>
        </p:spPr>
        <p:txBody>
          <a:bodyPr lIns="0" tIns="0" rIns="0" bIns="0" anchor="ctr">
            <a:noAutofit/>
          </a:bodyPr>
          <a:lstStyle>
            <a:lvl1pPr algn="ctr">
              <a:defRPr sz="2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127" name="Text Placeholder 111"/>
          <p:cNvSpPr>
            <a:spLocks noGrp="1"/>
          </p:cNvSpPr>
          <p:nvPr>
            <p:ph type="body" sz="quarter" idx="25"/>
          </p:nvPr>
        </p:nvSpPr>
        <p:spPr>
          <a:xfrm>
            <a:off x="1421977" y="5318208"/>
            <a:ext cx="3216275" cy="449262"/>
          </a:xfrm>
        </p:spPr>
        <p:txBody>
          <a:bodyPr anchor="ctr">
            <a:noAutofit/>
          </a:bodyPr>
          <a:lstStyle>
            <a:lvl1pPr algn="l">
              <a:defRPr sz="1600"/>
            </a:lvl1pPr>
          </a:lstStyle>
          <a:p>
            <a:pPr lvl="0"/>
            <a:r>
              <a:rPr lang="en-US" dirty="0"/>
              <a:t>Edit Master text </a:t>
            </a:r>
          </a:p>
        </p:txBody>
      </p:sp>
      <p:sp>
        <p:nvSpPr>
          <p:cNvPr id="128" name="Text Placeholder 111"/>
          <p:cNvSpPr>
            <a:spLocks noGrp="1"/>
          </p:cNvSpPr>
          <p:nvPr>
            <p:ph type="body" sz="quarter" idx="26" hasCustomPrompt="1"/>
          </p:nvPr>
        </p:nvSpPr>
        <p:spPr>
          <a:xfrm>
            <a:off x="4652920" y="5318208"/>
            <a:ext cx="1007273" cy="449262"/>
          </a:xfrm>
        </p:spPr>
        <p:txBody>
          <a:bodyPr anchor="ctr">
            <a:noAutofit/>
          </a:bodyPr>
          <a:lstStyle>
            <a:lvl1pPr algn="r">
              <a:defRPr sz="1050">
                <a:solidFill>
                  <a:schemeClr val="accent5">
                    <a:lumMod val="75000"/>
                  </a:schemeClr>
                </a:solidFill>
              </a:defRPr>
            </a:lvl1pPr>
          </a:lstStyle>
          <a:p>
            <a:pPr lvl="0"/>
            <a:r>
              <a:rPr lang="en-US" dirty="0"/>
              <a:t>Time to Time</a:t>
            </a:r>
          </a:p>
        </p:txBody>
      </p:sp>
      <p:sp>
        <p:nvSpPr>
          <p:cNvPr id="47" name="Text Placeholder 2"/>
          <p:cNvSpPr>
            <a:spLocks noGrp="1"/>
          </p:cNvSpPr>
          <p:nvPr>
            <p:ph type="body" sz="quarter" idx="42" hasCustomPrompt="1"/>
          </p:nvPr>
        </p:nvSpPr>
        <p:spPr>
          <a:xfrm>
            <a:off x="4951413" y="6367701"/>
            <a:ext cx="6686550" cy="222012"/>
          </a:xfrm>
        </p:spPr>
        <p:txBody>
          <a:bodyPr/>
          <a:lstStyle>
            <a:lvl1pPr algn="r">
              <a:defRPr sz="900"/>
            </a:lvl1pPr>
            <a:lvl2pPr algn="r">
              <a:defRPr sz="1100"/>
            </a:lvl2pPr>
            <a:lvl3pPr algn="r">
              <a:defRPr sz="1050"/>
            </a:lvl3pPr>
            <a:lvl4pPr algn="r">
              <a:defRPr sz="1000"/>
            </a:lvl4pPr>
            <a:lvl5pPr algn="r">
              <a:defRPr sz="1000"/>
            </a:lvl5pPr>
          </a:lstStyle>
          <a:p>
            <a:pPr lvl="0"/>
            <a:r>
              <a:rPr lang="en-US" dirty="0"/>
              <a:t>Source</a:t>
            </a:r>
          </a:p>
        </p:txBody>
      </p:sp>
      <p:pic>
        <p:nvPicPr>
          <p:cNvPr id="48" name="Picture 47" descr="GSB_H_SEAL_2C.png"/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54182" y="6347358"/>
            <a:ext cx="872696" cy="278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0880173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6 Poi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Text Placeholder 111"/>
          <p:cNvSpPr>
            <a:spLocks noGrp="1"/>
          </p:cNvSpPr>
          <p:nvPr>
            <p:ph type="body" sz="quarter" idx="13"/>
          </p:nvPr>
        </p:nvSpPr>
        <p:spPr>
          <a:xfrm>
            <a:off x="554182" y="1866378"/>
            <a:ext cx="11073007" cy="4034706"/>
          </a:xfrm>
        </p:spPr>
        <p:txBody>
          <a:bodyPr anchor="t">
            <a:noAutofit/>
          </a:bodyPr>
          <a:lstStyle>
            <a:lvl1pPr marL="457200" indent="-457200" algn="l">
              <a:lnSpc>
                <a:spcPct val="100000"/>
              </a:lnSpc>
              <a:spcBef>
                <a:spcPts val="2400"/>
              </a:spcBef>
              <a:buClr>
                <a:schemeClr val="accent1"/>
              </a:buClr>
              <a:buFont typeface="Arial" panose="020B0604020202020204" pitchFamily="34" charset="0"/>
              <a:buChar char="»"/>
              <a:defRPr sz="2800">
                <a:solidFill>
                  <a:schemeClr val="tx1">
                    <a:lumMod val="75000"/>
                  </a:schemeClr>
                </a:solidFill>
              </a:defRPr>
            </a:lvl1pPr>
            <a:lvl2pPr marL="457200" indent="0">
              <a:lnSpc>
                <a:spcPct val="100000"/>
              </a:lnSpc>
              <a:buNone/>
              <a:defRPr sz="2000"/>
            </a:lvl2pPr>
          </a:lstStyle>
          <a:p>
            <a:pPr lvl="0"/>
            <a:r>
              <a:rPr lang="en-US" dirty="0"/>
              <a:t>Edit Master text</a:t>
            </a:r>
          </a:p>
          <a:p>
            <a:pPr lvl="1"/>
            <a:r>
              <a:rPr lang="en-US" dirty="0"/>
              <a:t>Secondary</a:t>
            </a:r>
          </a:p>
        </p:txBody>
      </p:sp>
      <p:sp>
        <p:nvSpPr>
          <p:cNvPr id="8" name="Text Placeholder 10"/>
          <p:cNvSpPr>
            <a:spLocks noGrp="1"/>
          </p:cNvSpPr>
          <p:nvPr>
            <p:ph type="body" sz="quarter" idx="11" hasCustomPrompt="1"/>
          </p:nvPr>
        </p:nvSpPr>
        <p:spPr>
          <a:xfrm>
            <a:off x="554182" y="1256713"/>
            <a:ext cx="11073007" cy="304800"/>
          </a:xfrm>
          <a:prstGeom prst="rect">
            <a:avLst/>
          </a:prstGeom>
        </p:spPr>
        <p:txBody>
          <a:bodyPr lIns="0" tIns="0" rIns="0" bIns="0" anchor="ctr" anchorCtr="0">
            <a:noAutofit/>
          </a:bodyPr>
          <a:lstStyle>
            <a:lvl1pPr marL="0" indent="0" algn="l" rtl="0">
              <a:spcBef>
                <a:spcPts val="0"/>
              </a:spcBef>
              <a:buNone/>
              <a:defRPr sz="2133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</a:defRPr>
            </a:lvl1pPr>
            <a:lvl2pPr algn="ctr" rtl="0">
              <a:defRPr/>
            </a:lvl2pPr>
            <a:lvl3pPr algn="ctr" rtl="0">
              <a:defRPr/>
            </a:lvl3pPr>
            <a:lvl4pPr algn="ctr" rtl="0">
              <a:defRPr/>
            </a:lvl4pPr>
            <a:lvl5pPr algn="ctr" rtl="0">
              <a:defRPr/>
            </a:lvl5pPr>
          </a:lstStyle>
          <a:p>
            <a:pPr lvl="0"/>
            <a:r>
              <a:rPr lang="en-US" dirty="0"/>
              <a:t>Subtitle if needed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554182" y="640080"/>
            <a:ext cx="11073008" cy="558784"/>
          </a:xfrm>
          <a:prstGeom prst="rect">
            <a:avLst/>
          </a:prstGeom>
        </p:spPr>
        <p:txBody>
          <a:bodyPr lIns="0" tIns="0" rIns="0" bIns="0" anchor="ctr" anchorCtr="0">
            <a:noAutofit/>
          </a:bodyPr>
          <a:lstStyle>
            <a:lvl1pPr marL="0" indent="0" algn="l" rtl="0">
              <a:spcBef>
                <a:spcPts val="0"/>
              </a:spcBef>
              <a:buNone/>
              <a:defRPr sz="3600" b="0" cap="none" spc="0" baseline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Open Sans Light" pitchFamily="34" charset="0"/>
              </a:defRPr>
            </a:lvl1pPr>
          </a:lstStyle>
          <a:p>
            <a:pPr lvl="0"/>
            <a:r>
              <a:rPr lang="en-US" dirty="0"/>
              <a:t>Slide title</a:t>
            </a:r>
          </a:p>
        </p:txBody>
      </p:sp>
    </p:spTree>
    <p:extLst>
      <p:ext uri="{BB962C8B-B14F-4D97-AF65-F5344CB8AC3E}">
        <p14:creationId xmlns:p14="http://schemas.microsoft.com/office/powerpoint/2010/main" val="12299617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Text Placeholder 4"/>
          <p:cNvSpPr>
            <a:spLocks noGrp="1"/>
          </p:cNvSpPr>
          <p:nvPr>
            <p:ph type="body" sz="quarter" idx="27" hasCustomPrompt="1"/>
          </p:nvPr>
        </p:nvSpPr>
        <p:spPr>
          <a:xfrm>
            <a:off x="6479118" y="4467485"/>
            <a:ext cx="488950" cy="488950"/>
          </a:xfrm>
          <a:prstGeom prst="ellipse">
            <a:avLst/>
          </a:prstGeom>
          <a:solidFill>
            <a:schemeClr val="tx2"/>
          </a:solidFill>
        </p:spPr>
        <p:txBody>
          <a:bodyPr lIns="0" tIns="0" rIns="0" bIns="0" anchor="ctr">
            <a:noAutofit/>
          </a:bodyPr>
          <a:lstStyle>
            <a:lvl1pPr algn="ctr">
              <a:defRPr sz="2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130" name="Text Placeholder 111"/>
          <p:cNvSpPr>
            <a:spLocks noGrp="1"/>
          </p:cNvSpPr>
          <p:nvPr>
            <p:ph type="body" sz="quarter" idx="28"/>
          </p:nvPr>
        </p:nvSpPr>
        <p:spPr>
          <a:xfrm>
            <a:off x="7124807" y="4487329"/>
            <a:ext cx="3216275" cy="449262"/>
          </a:xfrm>
        </p:spPr>
        <p:txBody>
          <a:bodyPr anchor="ctr">
            <a:noAutofit/>
          </a:bodyPr>
          <a:lstStyle>
            <a:lvl1pPr algn="l">
              <a:defRPr sz="1600"/>
            </a:lvl1pPr>
          </a:lstStyle>
          <a:p>
            <a:pPr lvl="0"/>
            <a:r>
              <a:rPr lang="en-US" dirty="0"/>
              <a:t>Edit Master text </a:t>
            </a:r>
          </a:p>
        </p:txBody>
      </p:sp>
      <p:sp>
        <p:nvSpPr>
          <p:cNvPr id="131" name="Text Placeholder 111"/>
          <p:cNvSpPr>
            <a:spLocks noGrp="1"/>
          </p:cNvSpPr>
          <p:nvPr>
            <p:ph type="body" sz="quarter" idx="29" hasCustomPrompt="1"/>
          </p:nvPr>
        </p:nvSpPr>
        <p:spPr>
          <a:xfrm>
            <a:off x="10355750" y="4487331"/>
            <a:ext cx="1007273" cy="449262"/>
          </a:xfrm>
        </p:spPr>
        <p:txBody>
          <a:bodyPr anchor="ctr">
            <a:noAutofit/>
          </a:bodyPr>
          <a:lstStyle>
            <a:lvl1pPr algn="r">
              <a:defRPr sz="1050">
                <a:solidFill>
                  <a:schemeClr val="accent5">
                    <a:lumMod val="75000"/>
                  </a:schemeClr>
                </a:solidFill>
              </a:defRPr>
            </a:lvl1pPr>
          </a:lstStyle>
          <a:p>
            <a:pPr lvl="0"/>
            <a:r>
              <a:rPr lang="en-US" dirty="0"/>
              <a:t>Time to Time</a:t>
            </a:r>
          </a:p>
        </p:txBody>
      </p:sp>
      <p:sp>
        <p:nvSpPr>
          <p:cNvPr id="133" name="Text Placeholder 4"/>
          <p:cNvSpPr>
            <a:spLocks noGrp="1"/>
          </p:cNvSpPr>
          <p:nvPr>
            <p:ph type="body" sz="quarter" idx="30" hasCustomPrompt="1"/>
          </p:nvPr>
        </p:nvSpPr>
        <p:spPr>
          <a:xfrm>
            <a:off x="6479118" y="3636606"/>
            <a:ext cx="488950" cy="488950"/>
          </a:xfrm>
          <a:prstGeom prst="ellipse">
            <a:avLst/>
          </a:prstGeom>
          <a:solidFill>
            <a:schemeClr val="tx2"/>
          </a:solidFill>
        </p:spPr>
        <p:txBody>
          <a:bodyPr lIns="0" tIns="0" rIns="0" bIns="0" anchor="ctr">
            <a:noAutofit/>
          </a:bodyPr>
          <a:lstStyle>
            <a:lvl1pPr algn="ctr">
              <a:defRPr sz="2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134" name="Text Placeholder 111"/>
          <p:cNvSpPr>
            <a:spLocks noGrp="1"/>
          </p:cNvSpPr>
          <p:nvPr>
            <p:ph type="body" sz="quarter" idx="31"/>
          </p:nvPr>
        </p:nvSpPr>
        <p:spPr>
          <a:xfrm>
            <a:off x="7124807" y="3656450"/>
            <a:ext cx="3216275" cy="449262"/>
          </a:xfrm>
        </p:spPr>
        <p:txBody>
          <a:bodyPr anchor="ctr">
            <a:noAutofit/>
          </a:bodyPr>
          <a:lstStyle>
            <a:lvl1pPr algn="l">
              <a:defRPr sz="1600"/>
            </a:lvl1pPr>
          </a:lstStyle>
          <a:p>
            <a:pPr lvl="0"/>
            <a:r>
              <a:rPr lang="en-US" dirty="0"/>
              <a:t>Edit Master text </a:t>
            </a:r>
          </a:p>
        </p:txBody>
      </p:sp>
      <p:sp>
        <p:nvSpPr>
          <p:cNvPr id="135" name="Text Placeholder 111"/>
          <p:cNvSpPr>
            <a:spLocks noGrp="1"/>
          </p:cNvSpPr>
          <p:nvPr>
            <p:ph type="body" sz="quarter" idx="32" hasCustomPrompt="1"/>
          </p:nvPr>
        </p:nvSpPr>
        <p:spPr>
          <a:xfrm>
            <a:off x="10355750" y="3656452"/>
            <a:ext cx="1007273" cy="449262"/>
          </a:xfrm>
        </p:spPr>
        <p:txBody>
          <a:bodyPr anchor="ctr">
            <a:noAutofit/>
          </a:bodyPr>
          <a:lstStyle>
            <a:lvl1pPr algn="r">
              <a:defRPr sz="1050">
                <a:solidFill>
                  <a:schemeClr val="accent5">
                    <a:lumMod val="75000"/>
                  </a:schemeClr>
                </a:solidFill>
              </a:defRPr>
            </a:lvl1pPr>
          </a:lstStyle>
          <a:p>
            <a:pPr lvl="0"/>
            <a:r>
              <a:rPr lang="en-US" dirty="0"/>
              <a:t>Time to Time</a:t>
            </a:r>
          </a:p>
        </p:txBody>
      </p:sp>
      <p:sp>
        <p:nvSpPr>
          <p:cNvPr id="137" name="Text Placeholder 4"/>
          <p:cNvSpPr>
            <a:spLocks noGrp="1"/>
          </p:cNvSpPr>
          <p:nvPr>
            <p:ph type="body" sz="quarter" idx="33" hasCustomPrompt="1"/>
          </p:nvPr>
        </p:nvSpPr>
        <p:spPr>
          <a:xfrm>
            <a:off x="6479118" y="2805728"/>
            <a:ext cx="488950" cy="488950"/>
          </a:xfrm>
          <a:prstGeom prst="ellipse">
            <a:avLst/>
          </a:prstGeom>
          <a:solidFill>
            <a:schemeClr val="tx2"/>
          </a:solidFill>
        </p:spPr>
        <p:txBody>
          <a:bodyPr lIns="0" tIns="0" rIns="0" bIns="0" anchor="ctr">
            <a:noAutofit/>
          </a:bodyPr>
          <a:lstStyle>
            <a:lvl1pPr algn="ctr">
              <a:defRPr sz="2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138" name="Text Placeholder 111"/>
          <p:cNvSpPr>
            <a:spLocks noGrp="1"/>
          </p:cNvSpPr>
          <p:nvPr>
            <p:ph type="body" sz="quarter" idx="34"/>
          </p:nvPr>
        </p:nvSpPr>
        <p:spPr>
          <a:xfrm>
            <a:off x="7124807" y="2825572"/>
            <a:ext cx="3216275" cy="449262"/>
          </a:xfrm>
        </p:spPr>
        <p:txBody>
          <a:bodyPr anchor="ctr">
            <a:noAutofit/>
          </a:bodyPr>
          <a:lstStyle>
            <a:lvl1pPr algn="l">
              <a:defRPr sz="1600"/>
            </a:lvl1pPr>
          </a:lstStyle>
          <a:p>
            <a:pPr lvl="0"/>
            <a:r>
              <a:rPr lang="en-US" dirty="0"/>
              <a:t>Edit Master text </a:t>
            </a:r>
          </a:p>
        </p:txBody>
      </p:sp>
      <p:sp>
        <p:nvSpPr>
          <p:cNvPr id="139" name="Text Placeholder 111"/>
          <p:cNvSpPr>
            <a:spLocks noGrp="1"/>
          </p:cNvSpPr>
          <p:nvPr>
            <p:ph type="body" sz="quarter" idx="35" hasCustomPrompt="1"/>
          </p:nvPr>
        </p:nvSpPr>
        <p:spPr>
          <a:xfrm>
            <a:off x="10355750" y="2825573"/>
            <a:ext cx="1007273" cy="449262"/>
          </a:xfrm>
        </p:spPr>
        <p:txBody>
          <a:bodyPr anchor="ctr">
            <a:noAutofit/>
          </a:bodyPr>
          <a:lstStyle>
            <a:lvl1pPr algn="r">
              <a:defRPr sz="1050">
                <a:solidFill>
                  <a:schemeClr val="accent5">
                    <a:lumMod val="75000"/>
                  </a:schemeClr>
                </a:solidFill>
              </a:defRPr>
            </a:lvl1pPr>
          </a:lstStyle>
          <a:p>
            <a:pPr lvl="0"/>
            <a:r>
              <a:rPr lang="en-US" dirty="0"/>
              <a:t>Time to Time</a:t>
            </a:r>
          </a:p>
        </p:txBody>
      </p:sp>
      <p:sp>
        <p:nvSpPr>
          <p:cNvPr id="141" name="Text Placeholder 4"/>
          <p:cNvSpPr>
            <a:spLocks noGrp="1"/>
          </p:cNvSpPr>
          <p:nvPr>
            <p:ph type="body" sz="quarter" idx="36" hasCustomPrompt="1"/>
          </p:nvPr>
        </p:nvSpPr>
        <p:spPr>
          <a:xfrm>
            <a:off x="6479118" y="1974850"/>
            <a:ext cx="488950" cy="488950"/>
          </a:xfrm>
          <a:prstGeom prst="ellipse">
            <a:avLst/>
          </a:prstGeom>
          <a:solidFill>
            <a:schemeClr val="tx2"/>
          </a:solidFill>
        </p:spPr>
        <p:txBody>
          <a:bodyPr lIns="0" tIns="0" rIns="0" bIns="0" anchor="ctr">
            <a:noAutofit/>
          </a:bodyPr>
          <a:lstStyle>
            <a:lvl1pPr algn="ctr">
              <a:defRPr sz="2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142" name="Text Placeholder 111"/>
          <p:cNvSpPr>
            <a:spLocks noGrp="1"/>
          </p:cNvSpPr>
          <p:nvPr>
            <p:ph type="body" sz="quarter" idx="37"/>
          </p:nvPr>
        </p:nvSpPr>
        <p:spPr>
          <a:xfrm>
            <a:off x="7124807" y="1994694"/>
            <a:ext cx="3216275" cy="449262"/>
          </a:xfrm>
        </p:spPr>
        <p:txBody>
          <a:bodyPr anchor="ctr">
            <a:noAutofit/>
          </a:bodyPr>
          <a:lstStyle>
            <a:lvl1pPr algn="l">
              <a:defRPr sz="1600"/>
            </a:lvl1pPr>
          </a:lstStyle>
          <a:p>
            <a:pPr lvl="0"/>
            <a:r>
              <a:rPr lang="en-US" dirty="0"/>
              <a:t>Edit Master text </a:t>
            </a:r>
          </a:p>
        </p:txBody>
      </p:sp>
      <p:sp>
        <p:nvSpPr>
          <p:cNvPr id="143" name="Text Placeholder 111"/>
          <p:cNvSpPr>
            <a:spLocks noGrp="1"/>
          </p:cNvSpPr>
          <p:nvPr>
            <p:ph type="body" sz="quarter" idx="38" hasCustomPrompt="1"/>
          </p:nvPr>
        </p:nvSpPr>
        <p:spPr>
          <a:xfrm>
            <a:off x="10355750" y="1994694"/>
            <a:ext cx="1007273" cy="449262"/>
          </a:xfrm>
        </p:spPr>
        <p:txBody>
          <a:bodyPr anchor="ctr">
            <a:noAutofit/>
          </a:bodyPr>
          <a:lstStyle>
            <a:lvl1pPr algn="r">
              <a:defRPr sz="1050">
                <a:solidFill>
                  <a:schemeClr val="accent5">
                    <a:lumMod val="75000"/>
                  </a:schemeClr>
                </a:solidFill>
              </a:defRPr>
            </a:lvl1pPr>
          </a:lstStyle>
          <a:p>
            <a:pPr lvl="0"/>
            <a:r>
              <a:rPr lang="en-US" dirty="0"/>
              <a:t>Time to Time</a:t>
            </a:r>
          </a:p>
        </p:txBody>
      </p:sp>
      <p:sp>
        <p:nvSpPr>
          <p:cNvPr id="145" name="Text Placeholder 4"/>
          <p:cNvSpPr>
            <a:spLocks noGrp="1"/>
          </p:cNvSpPr>
          <p:nvPr>
            <p:ph type="body" sz="quarter" idx="39" hasCustomPrompt="1"/>
          </p:nvPr>
        </p:nvSpPr>
        <p:spPr>
          <a:xfrm>
            <a:off x="6479118" y="5298364"/>
            <a:ext cx="488950" cy="488950"/>
          </a:xfrm>
          <a:prstGeom prst="ellipse">
            <a:avLst/>
          </a:prstGeom>
          <a:solidFill>
            <a:schemeClr val="tx2"/>
          </a:solidFill>
        </p:spPr>
        <p:txBody>
          <a:bodyPr lIns="0" tIns="0" rIns="0" bIns="0" anchor="ctr">
            <a:noAutofit/>
          </a:bodyPr>
          <a:lstStyle>
            <a:lvl1pPr algn="ctr">
              <a:defRPr sz="2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146" name="Text Placeholder 111"/>
          <p:cNvSpPr>
            <a:spLocks noGrp="1"/>
          </p:cNvSpPr>
          <p:nvPr>
            <p:ph type="body" sz="quarter" idx="40"/>
          </p:nvPr>
        </p:nvSpPr>
        <p:spPr>
          <a:xfrm>
            <a:off x="7124807" y="5318208"/>
            <a:ext cx="3216275" cy="449262"/>
          </a:xfrm>
        </p:spPr>
        <p:txBody>
          <a:bodyPr anchor="ctr">
            <a:noAutofit/>
          </a:bodyPr>
          <a:lstStyle>
            <a:lvl1pPr algn="l">
              <a:defRPr sz="1600"/>
            </a:lvl1pPr>
          </a:lstStyle>
          <a:p>
            <a:pPr lvl="0"/>
            <a:r>
              <a:rPr lang="en-US" dirty="0"/>
              <a:t>Edit Master text </a:t>
            </a:r>
          </a:p>
        </p:txBody>
      </p:sp>
      <p:sp>
        <p:nvSpPr>
          <p:cNvPr id="147" name="Text Placeholder 111"/>
          <p:cNvSpPr>
            <a:spLocks noGrp="1"/>
          </p:cNvSpPr>
          <p:nvPr>
            <p:ph type="body" sz="quarter" idx="41" hasCustomPrompt="1"/>
          </p:nvPr>
        </p:nvSpPr>
        <p:spPr>
          <a:xfrm>
            <a:off x="10355750" y="5318208"/>
            <a:ext cx="1007273" cy="449262"/>
          </a:xfrm>
        </p:spPr>
        <p:txBody>
          <a:bodyPr anchor="ctr">
            <a:noAutofit/>
          </a:bodyPr>
          <a:lstStyle>
            <a:lvl1pPr algn="r">
              <a:defRPr sz="1050">
                <a:solidFill>
                  <a:schemeClr val="accent5">
                    <a:lumMod val="75000"/>
                  </a:schemeClr>
                </a:solidFill>
              </a:defRPr>
            </a:lvl1pPr>
          </a:lstStyle>
          <a:p>
            <a:pPr lvl="0"/>
            <a:r>
              <a:rPr lang="en-US" dirty="0"/>
              <a:t>Time to Time</a:t>
            </a:r>
          </a:p>
        </p:txBody>
      </p:sp>
      <p:sp>
        <p:nvSpPr>
          <p:cNvPr id="122" name="Text Placeholder 4"/>
          <p:cNvSpPr>
            <a:spLocks noGrp="1"/>
          </p:cNvSpPr>
          <p:nvPr>
            <p:ph type="body" sz="quarter" idx="21" hasCustomPrompt="1"/>
          </p:nvPr>
        </p:nvSpPr>
        <p:spPr>
          <a:xfrm>
            <a:off x="776288" y="4467485"/>
            <a:ext cx="488950" cy="488950"/>
          </a:xfrm>
          <a:prstGeom prst="ellipse">
            <a:avLst/>
          </a:prstGeom>
          <a:solidFill>
            <a:schemeClr val="tx2"/>
          </a:solidFill>
        </p:spPr>
        <p:txBody>
          <a:bodyPr lIns="0" tIns="0" rIns="0" bIns="0" anchor="ctr">
            <a:noAutofit/>
          </a:bodyPr>
          <a:lstStyle>
            <a:lvl1pPr algn="ctr">
              <a:defRPr sz="2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123" name="Text Placeholder 111"/>
          <p:cNvSpPr>
            <a:spLocks noGrp="1"/>
          </p:cNvSpPr>
          <p:nvPr>
            <p:ph type="body" sz="quarter" idx="22"/>
          </p:nvPr>
        </p:nvSpPr>
        <p:spPr>
          <a:xfrm>
            <a:off x="1421977" y="4487329"/>
            <a:ext cx="3216275" cy="449262"/>
          </a:xfrm>
        </p:spPr>
        <p:txBody>
          <a:bodyPr anchor="ctr">
            <a:noAutofit/>
          </a:bodyPr>
          <a:lstStyle>
            <a:lvl1pPr algn="l">
              <a:defRPr sz="1600"/>
            </a:lvl1pPr>
          </a:lstStyle>
          <a:p>
            <a:pPr lvl="0"/>
            <a:r>
              <a:rPr lang="en-US" dirty="0"/>
              <a:t>Edit Master text </a:t>
            </a:r>
          </a:p>
        </p:txBody>
      </p:sp>
      <p:sp>
        <p:nvSpPr>
          <p:cNvPr id="124" name="Text Placeholder 111"/>
          <p:cNvSpPr>
            <a:spLocks noGrp="1"/>
          </p:cNvSpPr>
          <p:nvPr>
            <p:ph type="body" sz="quarter" idx="23" hasCustomPrompt="1"/>
          </p:nvPr>
        </p:nvSpPr>
        <p:spPr>
          <a:xfrm>
            <a:off x="4652920" y="4487331"/>
            <a:ext cx="1007273" cy="449262"/>
          </a:xfrm>
        </p:spPr>
        <p:txBody>
          <a:bodyPr anchor="ctr">
            <a:noAutofit/>
          </a:bodyPr>
          <a:lstStyle>
            <a:lvl1pPr algn="r">
              <a:defRPr sz="1050">
                <a:solidFill>
                  <a:schemeClr val="accent5">
                    <a:lumMod val="75000"/>
                  </a:schemeClr>
                </a:solidFill>
              </a:defRPr>
            </a:lvl1pPr>
          </a:lstStyle>
          <a:p>
            <a:pPr lvl="0"/>
            <a:r>
              <a:rPr lang="en-US" dirty="0"/>
              <a:t>Time to Time</a:t>
            </a:r>
          </a:p>
        </p:txBody>
      </p:sp>
      <p:sp>
        <p:nvSpPr>
          <p:cNvPr id="118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776288" y="3636606"/>
            <a:ext cx="488950" cy="488950"/>
          </a:xfrm>
          <a:prstGeom prst="ellipse">
            <a:avLst/>
          </a:prstGeom>
          <a:solidFill>
            <a:schemeClr val="tx2"/>
          </a:solidFill>
        </p:spPr>
        <p:txBody>
          <a:bodyPr lIns="0" tIns="0" rIns="0" bIns="0" anchor="ctr">
            <a:noAutofit/>
          </a:bodyPr>
          <a:lstStyle>
            <a:lvl1pPr algn="ctr">
              <a:defRPr sz="2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119" name="Text Placeholder 111"/>
          <p:cNvSpPr>
            <a:spLocks noGrp="1"/>
          </p:cNvSpPr>
          <p:nvPr>
            <p:ph type="body" sz="quarter" idx="19"/>
          </p:nvPr>
        </p:nvSpPr>
        <p:spPr>
          <a:xfrm>
            <a:off x="1421977" y="3656450"/>
            <a:ext cx="3216275" cy="449262"/>
          </a:xfrm>
        </p:spPr>
        <p:txBody>
          <a:bodyPr anchor="ctr">
            <a:noAutofit/>
          </a:bodyPr>
          <a:lstStyle>
            <a:lvl1pPr algn="l">
              <a:defRPr sz="1600"/>
            </a:lvl1pPr>
          </a:lstStyle>
          <a:p>
            <a:pPr lvl="0"/>
            <a:r>
              <a:rPr lang="en-US" dirty="0"/>
              <a:t>Edit Master text </a:t>
            </a:r>
          </a:p>
        </p:txBody>
      </p:sp>
      <p:sp>
        <p:nvSpPr>
          <p:cNvPr id="120" name="Text Placeholder 111"/>
          <p:cNvSpPr>
            <a:spLocks noGrp="1"/>
          </p:cNvSpPr>
          <p:nvPr>
            <p:ph type="body" sz="quarter" idx="20" hasCustomPrompt="1"/>
          </p:nvPr>
        </p:nvSpPr>
        <p:spPr>
          <a:xfrm>
            <a:off x="4652920" y="3656452"/>
            <a:ext cx="1007273" cy="449262"/>
          </a:xfrm>
        </p:spPr>
        <p:txBody>
          <a:bodyPr anchor="ctr">
            <a:noAutofit/>
          </a:bodyPr>
          <a:lstStyle>
            <a:lvl1pPr algn="r">
              <a:defRPr sz="1050">
                <a:solidFill>
                  <a:schemeClr val="accent5">
                    <a:lumMod val="75000"/>
                  </a:schemeClr>
                </a:solidFill>
              </a:defRPr>
            </a:lvl1pPr>
          </a:lstStyle>
          <a:p>
            <a:pPr lvl="0"/>
            <a:r>
              <a:rPr lang="en-US" dirty="0"/>
              <a:t>Time to Time</a:t>
            </a:r>
          </a:p>
        </p:txBody>
      </p:sp>
      <p:sp>
        <p:nvSpPr>
          <p:cNvPr id="114" name="Text Placeholder 4"/>
          <p:cNvSpPr>
            <a:spLocks noGrp="1"/>
          </p:cNvSpPr>
          <p:nvPr>
            <p:ph type="body" sz="quarter" idx="15" hasCustomPrompt="1"/>
          </p:nvPr>
        </p:nvSpPr>
        <p:spPr>
          <a:xfrm>
            <a:off x="776288" y="2805728"/>
            <a:ext cx="488950" cy="488950"/>
          </a:xfrm>
          <a:prstGeom prst="ellipse">
            <a:avLst/>
          </a:prstGeom>
          <a:solidFill>
            <a:schemeClr val="tx2"/>
          </a:solidFill>
        </p:spPr>
        <p:txBody>
          <a:bodyPr lIns="0" tIns="0" rIns="0" bIns="0" anchor="ctr">
            <a:noAutofit/>
          </a:bodyPr>
          <a:lstStyle>
            <a:lvl1pPr algn="ctr">
              <a:defRPr sz="2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115" name="Text Placeholder 111"/>
          <p:cNvSpPr>
            <a:spLocks noGrp="1"/>
          </p:cNvSpPr>
          <p:nvPr>
            <p:ph type="body" sz="quarter" idx="16"/>
          </p:nvPr>
        </p:nvSpPr>
        <p:spPr>
          <a:xfrm>
            <a:off x="1421977" y="2825572"/>
            <a:ext cx="3216275" cy="449262"/>
          </a:xfrm>
        </p:spPr>
        <p:txBody>
          <a:bodyPr anchor="ctr">
            <a:noAutofit/>
          </a:bodyPr>
          <a:lstStyle>
            <a:lvl1pPr algn="l">
              <a:defRPr sz="1600"/>
            </a:lvl1pPr>
          </a:lstStyle>
          <a:p>
            <a:pPr lvl="0"/>
            <a:r>
              <a:rPr lang="en-US" dirty="0"/>
              <a:t>Edit Master text </a:t>
            </a:r>
          </a:p>
        </p:txBody>
      </p:sp>
      <p:sp>
        <p:nvSpPr>
          <p:cNvPr id="116" name="Text Placeholder 111"/>
          <p:cNvSpPr>
            <a:spLocks noGrp="1"/>
          </p:cNvSpPr>
          <p:nvPr>
            <p:ph type="body" sz="quarter" idx="17" hasCustomPrompt="1"/>
          </p:nvPr>
        </p:nvSpPr>
        <p:spPr>
          <a:xfrm>
            <a:off x="4652920" y="2825573"/>
            <a:ext cx="1007273" cy="449262"/>
          </a:xfrm>
        </p:spPr>
        <p:txBody>
          <a:bodyPr anchor="ctr">
            <a:noAutofit/>
          </a:bodyPr>
          <a:lstStyle>
            <a:lvl1pPr algn="r">
              <a:defRPr sz="1050">
                <a:solidFill>
                  <a:schemeClr val="accent5">
                    <a:lumMod val="75000"/>
                  </a:schemeClr>
                </a:solidFill>
              </a:defRPr>
            </a:lvl1pPr>
          </a:lstStyle>
          <a:p>
            <a:pPr lvl="0"/>
            <a:r>
              <a:rPr lang="en-US" dirty="0"/>
              <a:t>Time to Time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 hasCustomPrompt="1"/>
          </p:nvPr>
        </p:nvSpPr>
        <p:spPr>
          <a:xfrm>
            <a:off x="776288" y="1974850"/>
            <a:ext cx="488950" cy="488950"/>
          </a:xfrm>
          <a:prstGeom prst="ellipse">
            <a:avLst/>
          </a:prstGeom>
          <a:solidFill>
            <a:schemeClr val="tx2"/>
          </a:solidFill>
        </p:spPr>
        <p:txBody>
          <a:bodyPr lIns="0" tIns="0" rIns="0" bIns="0" anchor="ctr">
            <a:noAutofit/>
          </a:bodyPr>
          <a:lstStyle>
            <a:lvl1pPr algn="ctr">
              <a:defRPr sz="2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112" name="Text Placeholder 111"/>
          <p:cNvSpPr>
            <a:spLocks noGrp="1"/>
          </p:cNvSpPr>
          <p:nvPr>
            <p:ph type="body" sz="quarter" idx="13"/>
          </p:nvPr>
        </p:nvSpPr>
        <p:spPr>
          <a:xfrm>
            <a:off x="1421977" y="1994694"/>
            <a:ext cx="3216275" cy="449262"/>
          </a:xfrm>
        </p:spPr>
        <p:txBody>
          <a:bodyPr anchor="ctr">
            <a:noAutofit/>
          </a:bodyPr>
          <a:lstStyle>
            <a:lvl1pPr algn="l">
              <a:defRPr sz="1600"/>
            </a:lvl1pPr>
          </a:lstStyle>
          <a:p>
            <a:pPr lvl="0"/>
            <a:r>
              <a:rPr lang="en-US" dirty="0"/>
              <a:t>Edit Master text </a:t>
            </a:r>
          </a:p>
        </p:txBody>
      </p:sp>
      <p:sp>
        <p:nvSpPr>
          <p:cNvPr id="113" name="Text Placeholder 111"/>
          <p:cNvSpPr>
            <a:spLocks noGrp="1"/>
          </p:cNvSpPr>
          <p:nvPr>
            <p:ph type="body" sz="quarter" idx="14" hasCustomPrompt="1"/>
          </p:nvPr>
        </p:nvSpPr>
        <p:spPr>
          <a:xfrm>
            <a:off x="4652920" y="1994694"/>
            <a:ext cx="1007273" cy="449262"/>
          </a:xfrm>
        </p:spPr>
        <p:txBody>
          <a:bodyPr anchor="ctr">
            <a:noAutofit/>
          </a:bodyPr>
          <a:lstStyle>
            <a:lvl1pPr algn="r">
              <a:defRPr sz="1050">
                <a:solidFill>
                  <a:schemeClr val="accent5">
                    <a:lumMod val="75000"/>
                  </a:schemeClr>
                </a:solidFill>
              </a:defRPr>
            </a:lvl1pPr>
          </a:lstStyle>
          <a:p>
            <a:pPr lvl="0"/>
            <a:r>
              <a:rPr lang="en-US" dirty="0"/>
              <a:t>Time to Time</a:t>
            </a:r>
          </a:p>
        </p:txBody>
      </p:sp>
      <p:sp>
        <p:nvSpPr>
          <p:cNvPr id="109" name="Text Placeholder 10"/>
          <p:cNvSpPr>
            <a:spLocks noGrp="1"/>
          </p:cNvSpPr>
          <p:nvPr>
            <p:ph type="body" sz="quarter" idx="11" hasCustomPrompt="1"/>
          </p:nvPr>
        </p:nvSpPr>
        <p:spPr>
          <a:xfrm>
            <a:off x="554182" y="1371600"/>
            <a:ext cx="11073007" cy="304800"/>
          </a:xfrm>
          <a:prstGeom prst="rect">
            <a:avLst/>
          </a:prstGeom>
        </p:spPr>
        <p:txBody>
          <a:bodyPr lIns="0" tIns="0" rIns="0" bIns="0" anchor="ctr" anchorCtr="0">
            <a:noAutofit/>
          </a:bodyPr>
          <a:lstStyle>
            <a:lvl1pPr marL="0" indent="0" algn="l" rtl="0">
              <a:spcBef>
                <a:spcPts val="0"/>
              </a:spcBef>
              <a:buNone/>
              <a:defRPr sz="280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</a:defRPr>
            </a:lvl1pPr>
            <a:lvl2pPr algn="ctr" rtl="0">
              <a:defRPr/>
            </a:lvl2pPr>
            <a:lvl3pPr algn="ctr" rtl="0">
              <a:defRPr/>
            </a:lvl3pPr>
            <a:lvl4pPr algn="ctr" rtl="0">
              <a:defRPr/>
            </a:lvl4pPr>
            <a:lvl5pPr algn="ctr" rtl="0">
              <a:defRPr/>
            </a:lvl5pPr>
          </a:lstStyle>
          <a:p>
            <a:pPr lvl="0"/>
            <a:r>
              <a:rPr lang="en-US" dirty="0"/>
              <a:t>Subtitle if needed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554182" y="6320118"/>
            <a:ext cx="11083636" cy="0"/>
          </a:xfrm>
          <a:prstGeom prst="line">
            <a:avLst/>
          </a:prstGeom>
          <a:ln w="6350">
            <a:solidFill>
              <a:schemeClr val="bg1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554182" y="640080"/>
            <a:ext cx="11073008" cy="558784"/>
          </a:xfrm>
          <a:prstGeom prst="rect">
            <a:avLst/>
          </a:prstGeom>
        </p:spPr>
        <p:txBody>
          <a:bodyPr lIns="0" tIns="0" rIns="0" bIns="0" anchor="ctr" anchorCtr="0">
            <a:noAutofit/>
          </a:bodyPr>
          <a:lstStyle>
            <a:lvl1pPr marL="0" indent="0" algn="l" rtl="0">
              <a:spcBef>
                <a:spcPts val="0"/>
              </a:spcBef>
              <a:buNone/>
              <a:defRPr sz="3600" b="0" cap="none" spc="0" baseline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Open Sans Light" pitchFamily="34" charset="0"/>
              </a:defRPr>
            </a:lvl1pPr>
          </a:lstStyle>
          <a:p>
            <a:pPr lvl="0"/>
            <a:r>
              <a:rPr lang="en-US" dirty="0"/>
              <a:t>Agenda Slide title</a:t>
            </a:r>
          </a:p>
        </p:txBody>
      </p:sp>
      <p:sp>
        <p:nvSpPr>
          <p:cNvPr id="126" name="Text Placeholder 4"/>
          <p:cNvSpPr>
            <a:spLocks noGrp="1"/>
          </p:cNvSpPr>
          <p:nvPr>
            <p:ph type="body" sz="quarter" idx="24" hasCustomPrompt="1"/>
          </p:nvPr>
        </p:nvSpPr>
        <p:spPr>
          <a:xfrm>
            <a:off x="776288" y="5298364"/>
            <a:ext cx="488950" cy="488950"/>
          </a:xfrm>
          <a:prstGeom prst="ellipse">
            <a:avLst/>
          </a:prstGeom>
          <a:solidFill>
            <a:schemeClr val="tx2"/>
          </a:solidFill>
        </p:spPr>
        <p:txBody>
          <a:bodyPr lIns="0" tIns="0" rIns="0" bIns="0" anchor="ctr">
            <a:noAutofit/>
          </a:bodyPr>
          <a:lstStyle>
            <a:lvl1pPr algn="ctr">
              <a:defRPr sz="2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127" name="Text Placeholder 111"/>
          <p:cNvSpPr>
            <a:spLocks noGrp="1"/>
          </p:cNvSpPr>
          <p:nvPr>
            <p:ph type="body" sz="quarter" idx="25"/>
          </p:nvPr>
        </p:nvSpPr>
        <p:spPr>
          <a:xfrm>
            <a:off x="1421977" y="5318208"/>
            <a:ext cx="3216275" cy="449262"/>
          </a:xfrm>
        </p:spPr>
        <p:txBody>
          <a:bodyPr anchor="ctr">
            <a:noAutofit/>
          </a:bodyPr>
          <a:lstStyle>
            <a:lvl1pPr algn="l">
              <a:defRPr sz="1600"/>
            </a:lvl1pPr>
          </a:lstStyle>
          <a:p>
            <a:pPr lvl="0"/>
            <a:r>
              <a:rPr lang="en-US" dirty="0"/>
              <a:t>Edit Master text </a:t>
            </a:r>
          </a:p>
        </p:txBody>
      </p:sp>
      <p:sp>
        <p:nvSpPr>
          <p:cNvPr id="128" name="Text Placeholder 111"/>
          <p:cNvSpPr>
            <a:spLocks noGrp="1"/>
          </p:cNvSpPr>
          <p:nvPr>
            <p:ph type="body" sz="quarter" idx="26" hasCustomPrompt="1"/>
          </p:nvPr>
        </p:nvSpPr>
        <p:spPr>
          <a:xfrm>
            <a:off x="4652920" y="5318208"/>
            <a:ext cx="1007273" cy="449262"/>
          </a:xfrm>
        </p:spPr>
        <p:txBody>
          <a:bodyPr anchor="ctr">
            <a:noAutofit/>
          </a:bodyPr>
          <a:lstStyle>
            <a:lvl1pPr algn="r">
              <a:defRPr sz="1050">
                <a:solidFill>
                  <a:schemeClr val="accent5">
                    <a:lumMod val="75000"/>
                  </a:schemeClr>
                </a:solidFill>
              </a:defRPr>
            </a:lvl1pPr>
          </a:lstStyle>
          <a:p>
            <a:pPr lvl="0"/>
            <a:r>
              <a:rPr lang="en-US" dirty="0"/>
              <a:t>Time to Time</a:t>
            </a:r>
          </a:p>
        </p:txBody>
      </p:sp>
      <p:sp>
        <p:nvSpPr>
          <p:cNvPr id="38" name="Text Placeholder 2"/>
          <p:cNvSpPr>
            <a:spLocks noGrp="1"/>
          </p:cNvSpPr>
          <p:nvPr>
            <p:ph type="body" sz="quarter" idx="42" hasCustomPrompt="1"/>
          </p:nvPr>
        </p:nvSpPr>
        <p:spPr>
          <a:xfrm>
            <a:off x="4951413" y="6367701"/>
            <a:ext cx="6686550" cy="222012"/>
          </a:xfrm>
        </p:spPr>
        <p:txBody>
          <a:bodyPr/>
          <a:lstStyle>
            <a:lvl1pPr algn="r">
              <a:defRPr sz="900"/>
            </a:lvl1pPr>
            <a:lvl2pPr algn="r">
              <a:defRPr sz="1100"/>
            </a:lvl2pPr>
            <a:lvl3pPr algn="r">
              <a:defRPr sz="1050"/>
            </a:lvl3pPr>
            <a:lvl4pPr algn="r">
              <a:defRPr sz="1000"/>
            </a:lvl4pPr>
            <a:lvl5pPr algn="r">
              <a:defRPr sz="1000"/>
            </a:lvl5pPr>
          </a:lstStyle>
          <a:p>
            <a:pPr lvl="0"/>
            <a:r>
              <a:rPr lang="en-US" dirty="0"/>
              <a:t>Source</a:t>
            </a:r>
          </a:p>
        </p:txBody>
      </p:sp>
      <p:pic>
        <p:nvPicPr>
          <p:cNvPr id="39" name="Picture 38" descr="GSB_H_SEAL_2C.png"/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54182" y="6347358"/>
            <a:ext cx="872696" cy="278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13132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47" Type="http://schemas.openxmlformats.org/officeDocument/2006/relationships/slideLayout" Target="../slideLayouts/slideLayout47.xml"/><Relationship Id="rId50" Type="http://schemas.openxmlformats.org/officeDocument/2006/relationships/slideLayout" Target="../slideLayouts/slideLayout50.xml"/><Relationship Id="rId55" Type="http://schemas.openxmlformats.org/officeDocument/2006/relationships/slideLayout" Target="../slideLayouts/slideLayout55.xml"/><Relationship Id="rId63" Type="http://schemas.openxmlformats.org/officeDocument/2006/relationships/slideLayout" Target="../slideLayouts/slideLayout63.xml"/><Relationship Id="rId68" Type="http://schemas.openxmlformats.org/officeDocument/2006/relationships/slideLayout" Target="../slideLayouts/slideLayout68.xml"/><Relationship Id="rId76" Type="http://schemas.openxmlformats.org/officeDocument/2006/relationships/slideLayout" Target="../slideLayouts/slideLayout76.xml"/><Relationship Id="rId7" Type="http://schemas.openxmlformats.org/officeDocument/2006/relationships/slideLayout" Target="../slideLayouts/slideLayout7.xml"/><Relationship Id="rId71" Type="http://schemas.openxmlformats.org/officeDocument/2006/relationships/slideLayout" Target="../slideLayouts/slideLayout7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9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3" Type="http://schemas.openxmlformats.org/officeDocument/2006/relationships/slideLayout" Target="../slideLayouts/slideLayout53.xml"/><Relationship Id="rId58" Type="http://schemas.openxmlformats.org/officeDocument/2006/relationships/slideLayout" Target="../slideLayouts/slideLayout58.xml"/><Relationship Id="rId66" Type="http://schemas.openxmlformats.org/officeDocument/2006/relationships/slideLayout" Target="../slideLayouts/slideLayout66.xml"/><Relationship Id="rId74" Type="http://schemas.openxmlformats.org/officeDocument/2006/relationships/slideLayout" Target="../slideLayouts/slideLayout74.xml"/><Relationship Id="rId79" Type="http://schemas.openxmlformats.org/officeDocument/2006/relationships/slideLayout" Target="../slideLayouts/slideLayout79.xml"/><Relationship Id="rId5" Type="http://schemas.openxmlformats.org/officeDocument/2006/relationships/slideLayout" Target="../slideLayouts/slideLayout5.xml"/><Relationship Id="rId61" Type="http://schemas.openxmlformats.org/officeDocument/2006/relationships/slideLayout" Target="../slideLayouts/slideLayout6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52" Type="http://schemas.openxmlformats.org/officeDocument/2006/relationships/slideLayout" Target="../slideLayouts/slideLayout52.xml"/><Relationship Id="rId60" Type="http://schemas.openxmlformats.org/officeDocument/2006/relationships/slideLayout" Target="../slideLayouts/slideLayout60.xml"/><Relationship Id="rId65" Type="http://schemas.openxmlformats.org/officeDocument/2006/relationships/slideLayout" Target="../slideLayouts/slideLayout65.xml"/><Relationship Id="rId73" Type="http://schemas.openxmlformats.org/officeDocument/2006/relationships/slideLayout" Target="../slideLayouts/slideLayout73.xml"/><Relationship Id="rId78" Type="http://schemas.openxmlformats.org/officeDocument/2006/relationships/slideLayout" Target="../slideLayouts/slideLayout78.xml"/><Relationship Id="rId81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48" Type="http://schemas.openxmlformats.org/officeDocument/2006/relationships/slideLayout" Target="../slideLayouts/slideLayout48.xml"/><Relationship Id="rId56" Type="http://schemas.openxmlformats.org/officeDocument/2006/relationships/slideLayout" Target="../slideLayouts/slideLayout56.xml"/><Relationship Id="rId64" Type="http://schemas.openxmlformats.org/officeDocument/2006/relationships/slideLayout" Target="../slideLayouts/slideLayout64.xml"/><Relationship Id="rId69" Type="http://schemas.openxmlformats.org/officeDocument/2006/relationships/slideLayout" Target="../slideLayouts/slideLayout69.xml"/><Relationship Id="rId77" Type="http://schemas.openxmlformats.org/officeDocument/2006/relationships/slideLayout" Target="../slideLayouts/slideLayout77.xml"/><Relationship Id="rId8" Type="http://schemas.openxmlformats.org/officeDocument/2006/relationships/slideLayout" Target="../slideLayouts/slideLayout8.xml"/><Relationship Id="rId51" Type="http://schemas.openxmlformats.org/officeDocument/2006/relationships/slideLayout" Target="../slideLayouts/slideLayout51.xml"/><Relationship Id="rId72" Type="http://schemas.openxmlformats.org/officeDocument/2006/relationships/slideLayout" Target="../slideLayouts/slideLayout72.xml"/><Relationship Id="rId80" Type="http://schemas.openxmlformats.org/officeDocument/2006/relationships/slideLayout" Target="../slideLayouts/slideLayout80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slideLayout" Target="../slideLayouts/slideLayout46.xml"/><Relationship Id="rId59" Type="http://schemas.openxmlformats.org/officeDocument/2006/relationships/slideLayout" Target="../slideLayouts/slideLayout59.xml"/><Relationship Id="rId67" Type="http://schemas.openxmlformats.org/officeDocument/2006/relationships/slideLayout" Target="../slideLayouts/slideLayout67.xml"/><Relationship Id="rId20" Type="http://schemas.openxmlformats.org/officeDocument/2006/relationships/slideLayout" Target="../slideLayouts/slideLayout20.xml"/><Relationship Id="rId41" Type="http://schemas.openxmlformats.org/officeDocument/2006/relationships/slideLayout" Target="../slideLayouts/slideLayout41.xml"/><Relationship Id="rId54" Type="http://schemas.openxmlformats.org/officeDocument/2006/relationships/slideLayout" Target="../slideLayouts/slideLayout54.xml"/><Relationship Id="rId62" Type="http://schemas.openxmlformats.org/officeDocument/2006/relationships/slideLayout" Target="../slideLayouts/slideLayout62.xml"/><Relationship Id="rId70" Type="http://schemas.openxmlformats.org/officeDocument/2006/relationships/slideLayout" Target="../slideLayouts/slideLayout70.xml"/><Relationship Id="rId75" Type="http://schemas.openxmlformats.org/officeDocument/2006/relationships/slideLayout" Target="../slideLayouts/slideLayout75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49" Type="http://schemas.openxmlformats.org/officeDocument/2006/relationships/slideLayout" Target="../slideLayouts/slideLayout49.xml"/><Relationship Id="rId57" Type="http://schemas.openxmlformats.org/officeDocument/2006/relationships/slideLayout" Target="../slideLayouts/slideLayout5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54182" y="640080"/>
            <a:ext cx="10799618" cy="590931"/>
          </a:xfrm>
          <a:prstGeom prst="rect">
            <a:avLst/>
          </a:prstGeom>
        </p:spPr>
        <p:txBody>
          <a:bodyPr vert="horz" lIns="91440" tIns="45720" rIns="91440" bIns="45720" rtlCol="0" anchor="t" anchorCtr="0">
            <a:sp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54182" y="1292087"/>
            <a:ext cx="10799618" cy="488487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2428729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2" r:id="rId1"/>
    <p:sldLayoutId id="2147483813" r:id="rId2"/>
    <p:sldLayoutId id="2147483814" r:id="rId3"/>
    <p:sldLayoutId id="2147483816" r:id="rId4"/>
    <p:sldLayoutId id="2147483817" r:id="rId5"/>
    <p:sldLayoutId id="2147483818" r:id="rId6"/>
    <p:sldLayoutId id="2147483819" r:id="rId7"/>
    <p:sldLayoutId id="2147483820" r:id="rId8"/>
    <p:sldLayoutId id="2147483821" r:id="rId9"/>
    <p:sldLayoutId id="2147483822" r:id="rId10"/>
    <p:sldLayoutId id="2147483823" r:id="rId11"/>
    <p:sldLayoutId id="2147483824" r:id="rId12"/>
    <p:sldLayoutId id="2147483825" r:id="rId13"/>
    <p:sldLayoutId id="2147483826" r:id="rId14"/>
    <p:sldLayoutId id="2147483827" r:id="rId15"/>
    <p:sldLayoutId id="2147483828" r:id="rId16"/>
    <p:sldLayoutId id="2147483829" r:id="rId17"/>
    <p:sldLayoutId id="2147483830" r:id="rId18"/>
    <p:sldLayoutId id="2147483831" r:id="rId19"/>
    <p:sldLayoutId id="2147483832" r:id="rId20"/>
    <p:sldLayoutId id="2147483833" r:id="rId21"/>
    <p:sldLayoutId id="2147483834" r:id="rId22"/>
    <p:sldLayoutId id="2147483835" r:id="rId23"/>
    <p:sldLayoutId id="2147483836" r:id="rId24"/>
    <p:sldLayoutId id="2147483837" r:id="rId25"/>
    <p:sldLayoutId id="2147483838" r:id="rId26"/>
    <p:sldLayoutId id="2147483839" r:id="rId27"/>
    <p:sldLayoutId id="2147483840" r:id="rId28"/>
    <p:sldLayoutId id="2147483841" r:id="rId29"/>
    <p:sldLayoutId id="2147483842" r:id="rId30"/>
    <p:sldLayoutId id="2147483843" r:id="rId31"/>
    <p:sldLayoutId id="2147483844" r:id="rId32"/>
    <p:sldLayoutId id="2147483845" r:id="rId33"/>
    <p:sldLayoutId id="2147483846" r:id="rId34"/>
    <p:sldLayoutId id="2147483847" r:id="rId35"/>
    <p:sldLayoutId id="2147483848" r:id="rId36"/>
    <p:sldLayoutId id="2147483849" r:id="rId37"/>
    <p:sldLayoutId id="2147483850" r:id="rId38"/>
    <p:sldLayoutId id="2147483851" r:id="rId39"/>
    <p:sldLayoutId id="2147483852" r:id="rId40"/>
    <p:sldLayoutId id="2147483853" r:id="rId41"/>
    <p:sldLayoutId id="2147483854" r:id="rId42"/>
    <p:sldLayoutId id="2147483855" r:id="rId43"/>
    <p:sldLayoutId id="2147483856" r:id="rId44"/>
    <p:sldLayoutId id="2147483857" r:id="rId45"/>
    <p:sldLayoutId id="2147483858" r:id="rId46"/>
    <p:sldLayoutId id="2147483859" r:id="rId47"/>
    <p:sldLayoutId id="2147483860" r:id="rId48"/>
    <p:sldLayoutId id="2147483861" r:id="rId49"/>
    <p:sldLayoutId id="2147483862" r:id="rId50"/>
    <p:sldLayoutId id="2147483863" r:id="rId51"/>
    <p:sldLayoutId id="2147483864" r:id="rId52"/>
    <p:sldLayoutId id="2147483865" r:id="rId53"/>
    <p:sldLayoutId id="2147483866" r:id="rId54"/>
    <p:sldLayoutId id="2147483867" r:id="rId55"/>
    <p:sldLayoutId id="2147483868" r:id="rId56"/>
    <p:sldLayoutId id="2147483869" r:id="rId57"/>
    <p:sldLayoutId id="2147483870" r:id="rId58"/>
    <p:sldLayoutId id="2147483871" r:id="rId59"/>
    <p:sldLayoutId id="2147483872" r:id="rId60"/>
    <p:sldLayoutId id="2147483873" r:id="rId61"/>
    <p:sldLayoutId id="2147483874" r:id="rId62"/>
    <p:sldLayoutId id="2147483875" r:id="rId63"/>
    <p:sldLayoutId id="2147483876" r:id="rId64"/>
    <p:sldLayoutId id="2147483877" r:id="rId65"/>
    <p:sldLayoutId id="2147483878" r:id="rId66"/>
    <p:sldLayoutId id="2147483879" r:id="rId67"/>
    <p:sldLayoutId id="2147483880" r:id="rId68"/>
    <p:sldLayoutId id="2147483881" r:id="rId69"/>
    <p:sldLayoutId id="2147483882" r:id="rId70"/>
    <p:sldLayoutId id="2147483883" r:id="rId71"/>
    <p:sldLayoutId id="2147483884" r:id="rId72"/>
    <p:sldLayoutId id="2147483885" r:id="rId73"/>
    <p:sldLayoutId id="2147483886" r:id="rId74"/>
    <p:sldLayoutId id="2147483887" r:id="rId75"/>
    <p:sldLayoutId id="2147483888" r:id="rId76"/>
    <p:sldLayoutId id="2147483889" r:id="rId77"/>
    <p:sldLayoutId id="2147483890" r:id="rId78"/>
    <p:sldLayoutId id="2147483891" r:id="rId79"/>
    <p:sldLayoutId id="2147483892" r:id="rId8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3600" b="0" kern="1200" cap="none" spc="0" baseline="0" dirty="0">
          <a:solidFill>
            <a:schemeClr val="tx2">
              <a:lumMod val="75000"/>
            </a:schemeClr>
          </a:solidFill>
          <a:latin typeface="+mj-lt"/>
          <a:ea typeface="Open Sans Light" pitchFamily="34" charset="0"/>
          <a:cs typeface="+mn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Tx/>
        <a:buNone/>
        <a:defRPr sz="2800" kern="1200">
          <a:solidFill>
            <a:schemeClr val="tx1"/>
          </a:solidFill>
          <a:latin typeface="+mj-lt"/>
          <a:ea typeface="+mn-ea"/>
          <a:cs typeface="+mn-cs"/>
        </a:defRPr>
      </a:lvl1pPr>
      <a:lvl2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400" kern="1200">
          <a:solidFill>
            <a:schemeClr val="tx1"/>
          </a:solidFill>
          <a:latin typeface="+mj-lt"/>
          <a:ea typeface="+mn-ea"/>
          <a:cs typeface="+mn-cs"/>
        </a:defRPr>
      </a:lvl2pPr>
      <a:lvl3pPr marL="342900" indent="-342900" algn="l" defTabSz="914400" rtl="0" eaLnBrk="1" latinLnBrk="0" hangingPunct="1">
        <a:lnSpc>
          <a:spcPct val="90000"/>
        </a:lnSpc>
        <a:spcBef>
          <a:spcPts val="500"/>
        </a:spcBef>
        <a:buFont typeface="HelveticaNeueLT Std Lt" panose="020B0403020202020204" pitchFamily="34" charset="0"/>
        <a:buChar char="+"/>
        <a:defRPr sz="2000" kern="1200">
          <a:solidFill>
            <a:schemeClr val="tx1"/>
          </a:solidFill>
          <a:latin typeface="+mj-lt"/>
          <a:ea typeface="+mn-ea"/>
          <a:cs typeface="+mn-cs"/>
        </a:defRPr>
      </a:lvl3pPr>
      <a:lvl4pPr marL="347663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1800" b="1" kern="1200">
          <a:solidFill>
            <a:schemeClr val="tx1"/>
          </a:solidFill>
          <a:latin typeface="+mj-lt"/>
          <a:ea typeface="+mn-ea"/>
          <a:cs typeface="+mn-cs"/>
        </a:defRPr>
      </a:lvl4pPr>
      <a:lvl5pPr marL="347663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1800" i="1" kern="1200">
          <a:solidFill>
            <a:schemeClr val="tx1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FA9562-04D4-4274-AE36-E67DD3FE8D7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30300" y="2024889"/>
            <a:ext cx="10217150" cy="1677161"/>
          </a:xfrm>
        </p:spPr>
        <p:txBody>
          <a:bodyPr/>
          <a:lstStyle/>
          <a:p>
            <a:r>
              <a:rPr lang="en-US" sz="2800" b="1" dirty="0"/>
              <a:t>Refinancing Cross-Subsidies in the UK Mortgage Market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6542F7C-828D-451A-892F-7A7528C3D3D2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/>
              <a:t>Gregor Matvos</a:t>
            </a:r>
          </a:p>
          <a:p>
            <a:r>
              <a:rPr lang="en-US" dirty="0"/>
              <a:t>Kellogg School of Management</a:t>
            </a:r>
          </a:p>
        </p:txBody>
      </p:sp>
    </p:spTree>
    <p:extLst>
      <p:ext uri="{BB962C8B-B14F-4D97-AF65-F5344CB8AC3E}">
        <p14:creationId xmlns:p14="http://schemas.microsoft.com/office/powerpoint/2010/main" val="4119299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12449C1-C6DC-4E27-ADCC-7D98C50367F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Naïve vs. perfect foresight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86C0FF1D-AD7F-4976-AB14-93FD7911EED5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en-US" dirty="0"/>
              <a:t>Foresight of adjustment cost k</a:t>
            </a:r>
          </a:p>
          <a:p>
            <a:pPr lvl="1"/>
            <a:r>
              <a:rPr lang="en-US" dirty="0"/>
              <a:t>Mechanism in counterfactual mortgage choice</a:t>
            </a:r>
          </a:p>
          <a:p>
            <a:pPr lvl="1"/>
            <a:r>
              <a:rPr lang="en-US" dirty="0"/>
              <a:t>Size affects re-fi choice &amp; cost of re-fi </a:t>
            </a:r>
            <a:r>
              <a:rPr lang="en-US" dirty="0">
                <a:sym typeface="Wingdings" panose="05000000000000000000" pitchFamily="2" charset="2"/>
              </a:rPr>
              <a:t> backward induction from re-fi cost</a:t>
            </a:r>
            <a:endParaRPr lang="en-US" dirty="0"/>
          </a:p>
          <a:p>
            <a:endParaRPr lang="en-US" dirty="0"/>
          </a:p>
          <a:p>
            <a:r>
              <a:rPr lang="en-US" dirty="0"/>
              <a:t>Alternative: naïve hyperbolic discounting </a:t>
            </a:r>
          </a:p>
          <a:p>
            <a:pPr lvl="1"/>
            <a:r>
              <a:rPr lang="en-US" dirty="0"/>
              <a:t>No foresight of k</a:t>
            </a:r>
          </a:p>
          <a:p>
            <a:pPr lvl="1"/>
            <a:r>
              <a:rPr lang="en-US" dirty="0"/>
              <a:t>Idea: bad at re-fi </a:t>
            </a:r>
            <a:r>
              <a:rPr lang="en-US" dirty="0">
                <a:sym typeface="Wingdings" panose="05000000000000000000" pitchFamily="2" charset="2"/>
              </a:rPr>
              <a:t> </a:t>
            </a:r>
            <a:r>
              <a:rPr lang="en-US" dirty="0"/>
              <a:t>bad at forecasting</a:t>
            </a:r>
          </a:p>
          <a:p>
            <a:pPr lvl="1"/>
            <a:r>
              <a:rPr lang="en-US" dirty="0">
                <a:sym typeface="Wingdings" panose="05000000000000000000" pitchFamily="2" charset="2"/>
              </a:rPr>
              <a:t>Counterfactual mortgage choice: k does not play a role in ex ante mortgage choice </a:t>
            </a:r>
          </a:p>
          <a:p>
            <a:pPr marL="342900" lvl="1" indent="0">
              <a:buNone/>
            </a:pPr>
            <a:endParaRPr lang="en-US" dirty="0">
              <a:sym typeface="Wingdings" panose="05000000000000000000" pitchFamily="2" charset="2"/>
            </a:endParaRPr>
          </a:p>
          <a:p>
            <a:pPr marL="393700"/>
            <a:r>
              <a:rPr lang="en-US" dirty="0">
                <a:sym typeface="Wingdings" panose="05000000000000000000" pitchFamily="2" charset="2"/>
              </a:rPr>
              <a:t>Implications for policy</a:t>
            </a:r>
          </a:p>
          <a:p>
            <a:pPr marL="685800" lvl="1"/>
            <a:r>
              <a:rPr lang="en-US" dirty="0">
                <a:sym typeface="Wingdings" panose="05000000000000000000" pitchFamily="2" charset="2"/>
              </a:rPr>
              <a:t>Financial innovation difficult  naïve about better alternative products? </a:t>
            </a:r>
          </a:p>
          <a:p>
            <a:pPr marL="685800" lvl="1"/>
            <a:r>
              <a:rPr lang="en-US" dirty="0">
                <a:sym typeface="Wingdings" panose="05000000000000000000" pitchFamily="2" charset="2"/>
              </a:rPr>
              <a:t>Room for </a:t>
            </a:r>
            <a:r>
              <a:rPr lang="en-US" dirty="0" err="1">
                <a:sym typeface="Wingdings" panose="05000000000000000000" pitchFamily="2" charset="2"/>
              </a:rPr>
              <a:t>gvmt</a:t>
            </a:r>
            <a:r>
              <a:rPr lang="en-US" dirty="0">
                <a:sym typeface="Wingdings" panose="05000000000000000000" pitchFamily="2" charset="2"/>
              </a:rPr>
              <a:t> intervention: information, mandatory uniform pricing…</a:t>
            </a:r>
            <a:endParaRPr lang="en-US" dirty="0"/>
          </a:p>
          <a:p>
            <a:pPr lvl="1"/>
            <a:endParaRPr lang="en-US" dirty="0"/>
          </a:p>
          <a:p>
            <a:r>
              <a:rPr lang="en-US" dirty="0">
                <a:sym typeface="Wingdings" panose="05000000000000000000" pitchFamily="2" charset="2"/>
              </a:rPr>
              <a:t>Exploit </a:t>
            </a:r>
            <a:r>
              <a:rPr lang="en-US" dirty="0" smtClean="0">
                <a:sym typeface="Wingdings" panose="05000000000000000000" pitchFamily="2" charset="2"/>
              </a:rPr>
              <a:t>cross-sectional price </a:t>
            </a:r>
            <a:r>
              <a:rPr lang="en-US" dirty="0">
                <a:sym typeface="Wingdings" panose="05000000000000000000" pitchFamily="2" charset="2"/>
              </a:rPr>
              <a:t>dispersion </a:t>
            </a:r>
            <a:r>
              <a:rPr lang="en-US" dirty="0" smtClean="0">
                <a:sym typeface="Wingdings" panose="05000000000000000000" pitchFamily="2" charset="2"/>
              </a:rPr>
              <a:t>at origination or re-fi</a:t>
            </a:r>
            <a:endParaRPr lang="en-US" dirty="0">
              <a:sym typeface="Wingdings" panose="05000000000000000000" pitchFamily="2" charset="2"/>
            </a:endParaRPr>
          </a:p>
          <a:p>
            <a:pPr lvl="1"/>
            <a:r>
              <a:rPr lang="en-US" dirty="0">
                <a:sym typeface="Wingdings" panose="05000000000000000000" pitchFamily="2" charset="2"/>
              </a:rPr>
              <a:t>Do late refi makes worse choices </a:t>
            </a:r>
            <a:r>
              <a:rPr lang="en-US" b="1" dirty="0" smtClean="0">
                <a:sym typeface="Wingdings" panose="05000000000000000000" pitchFamily="2" charset="2"/>
              </a:rPr>
              <a:t>given the </a:t>
            </a:r>
            <a:r>
              <a:rPr lang="en-US" b="1" dirty="0" err="1" smtClean="0">
                <a:sym typeface="Wingdings" panose="05000000000000000000" pitchFamily="2" charset="2"/>
              </a:rPr>
              <a:t>mortgagte</a:t>
            </a:r>
            <a:r>
              <a:rPr lang="en-US" b="1" dirty="0" smtClean="0">
                <a:sym typeface="Wingdings" panose="05000000000000000000" pitchFamily="2" charset="2"/>
              </a:rPr>
              <a:t> price distribution</a:t>
            </a:r>
            <a:endParaRPr lang="en-US" dirty="0"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189930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12449C1-C6DC-4E27-ADCC-7D98C50367F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Asymmetric information &amp; re-fi choice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86C0FF1D-AD7F-4976-AB14-93FD7911EED5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en-US" dirty="0"/>
              <a:t>Asymmetric information </a:t>
            </a:r>
          </a:p>
          <a:p>
            <a:pPr lvl="1"/>
            <a:r>
              <a:rPr lang="en-US" dirty="0"/>
              <a:t>Late (no) refi </a:t>
            </a:r>
            <a:r>
              <a:rPr lang="en-US" dirty="0">
                <a:sym typeface="Wingdings" panose="05000000000000000000" pitchFamily="2" charset="2"/>
              </a:rPr>
              <a:t> bad type ex </a:t>
            </a:r>
            <a:r>
              <a:rPr lang="en-US" dirty="0" smtClean="0">
                <a:sym typeface="Wingdings" panose="05000000000000000000" pitchFamily="2" charset="2"/>
              </a:rPr>
              <a:t>post</a:t>
            </a:r>
          </a:p>
          <a:p>
            <a:pPr lvl="1"/>
            <a:endParaRPr lang="en-US" dirty="0">
              <a:sym typeface="Wingdings" panose="05000000000000000000" pitchFamily="2" charset="2"/>
            </a:endParaRPr>
          </a:p>
          <a:p>
            <a:r>
              <a:rPr lang="en-US" dirty="0"/>
              <a:t>Counterfactual: </a:t>
            </a:r>
          </a:p>
          <a:p>
            <a:pPr lvl="1"/>
            <a:r>
              <a:rPr lang="en-US" dirty="0" smtClean="0"/>
              <a:t>Information rent as a source of cross-subsidy</a:t>
            </a:r>
          </a:p>
          <a:p>
            <a:pPr lvl="1"/>
            <a:r>
              <a:rPr lang="en-US" dirty="0" smtClean="0"/>
              <a:t>Sorting </a:t>
            </a:r>
            <a:r>
              <a:rPr lang="en-US" dirty="0"/>
              <a:t>(adverse selection?)</a:t>
            </a:r>
          </a:p>
          <a:p>
            <a:pPr lvl="1"/>
            <a:r>
              <a:rPr lang="en-US" dirty="0">
                <a:sym typeface="Wingdings" panose="05000000000000000000" pitchFamily="2" charset="2"/>
              </a:rPr>
              <a:t>Extensive margin (market breakdown?)</a:t>
            </a:r>
          </a:p>
          <a:p>
            <a:endParaRPr lang="en-US" dirty="0">
              <a:sym typeface="Wingdings" panose="05000000000000000000" pitchFamily="2" charset="2"/>
            </a:endParaRPr>
          </a:p>
          <a:p>
            <a:r>
              <a:rPr lang="en-US" dirty="0">
                <a:sym typeface="Wingdings" panose="05000000000000000000" pitchFamily="2" charset="2"/>
              </a:rPr>
              <a:t>Exploit loan performance data</a:t>
            </a:r>
          </a:p>
          <a:p>
            <a:pPr lvl="1"/>
            <a:r>
              <a:rPr lang="en-US" dirty="0"/>
              <a:t>Loan performance / house price etc. on late re-fi</a:t>
            </a:r>
          </a:p>
        </p:txBody>
      </p:sp>
    </p:spTree>
    <p:extLst>
      <p:ext uri="{BB962C8B-B14F-4D97-AF65-F5344CB8AC3E}">
        <p14:creationId xmlns:p14="http://schemas.microsoft.com/office/powerpoint/2010/main" val="3127863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12449C1-C6DC-4E27-ADCC-7D98C50367F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Role of competition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86C0FF1D-AD7F-4976-AB14-93FD7911EED5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en-US" dirty="0"/>
              <a:t>Perfect competition </a:t>
            </a:r>
            <a:r>
              <a:rPr lang="en-US" dirty="0">
                <a:sym typeface="Wingdings" panose="05000000000000000000" pitchFamily="2" charset="2"/>
              </a:rPr>
              <a:t> winners and losers are households</a:t>
            </a:r>
            <a:endParaRPr lang="en-US" dirty="0"/>
          </a:p>
          <a:p>
            <a:pPr marL="342900" lvl="1" indent="0">
              <a:buNone/>
            </a:pPr>
            <a:endParaRPr lang="en-US" dirty="0"/>
          </a:p>
          <a:p>
            <a:r>
              <a:rPr lang="en-US" dirty="0"/>
              <a:t>Interventions generally change competition</a:t>
            </a:r>
          </a:p>
          <a:p>
            <a:pPr lvl="1"/>
            <a:r>
              <a:rPr lang="en-US" dirty="0"/>
              <a:t>Private (innovation) rents accrue to the innovator </a:t>
            </a:r>
          </a:p>
          <a:p>
            <a:pPr lvl="1"/>
            <a:r>
              <a:rPr lang="en-US" dirty="0"/>
              <a:t>Government intervention restricting entry, pricing generally change IO</a:t>
            </a:r>
          </a:p>
          <a:p>
            <a:endParaRPr lang="en-US" dirty="0"/>
          </a:p>
          <a:p>
            <a:r>
              <a:rPr lang="en-US" dirty="0"/>
              <a:t>In search markets, helping unsophisticated consumers can also help sophisticated consumers (Agarwal et al 2020)</a:t>
            </a:r>
          </a:p>
          <a:p>
            <a:pPr lvl="1">
              <a:buFont typeface="Wingdings" panose="05000000000000000000" pitchFamily="2" charset="2"/>
              <a:buChar char="à"/>
            </a:pPr>
            <a:r>
              <a:rPr lang="en-US" dirty="0" smtClean="0">
                <a:sym typeface="Wingdings" panose="05000000000000000000" pitchFamily="2" charset="2"/>
              </a:rPr>
              <a:t>Rents </a:t>
            </a:r>
            <a:r>
              <a:rPr lang="en-US" dirty="0">
                <a:sym typeface="Wingdings" panose="05000000000000000000" pitchFamily="2" charset="2"/>
              </a:rPr>
              <a:t>flow from firms to consumers </a:t>
            </a:r>
            <a:endParaRPr lang="en-US" dirty="0" smtClean="0">
              <a:sym typeface="Wingdings" panose="05000000000000000000" pitchFamily="2" charset="2"/>
            </a:endParaRPr>
          </a:p>
          <a:p>
            <a:pPr lvl="1">
              <a:buFont typeface="Wingdings" panose="05000000000000000000" pitchFamily="2" charset="2"/>
              <a:buChar char="à"/>
            </a:pPr>
            <a:endParaRPr lang="en-US" dirty="0">
              <a:sym typeface="Wingdings" panose="05000000000000000000" pitchFamily="2" charset="2"/>
            </a:endParaRPr>
          </a:p>
          <a:p>
            <a:r>
              <a:rPr lang="en-US" dirty="0" smtClean="0">
                <a:sym typeface="Wingdings" panose="05000000000000000000" pitchFamily="2" charset="2"/>
              </a:rPr>
              <a:t>Interest rate pass-through informative on competition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1818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12449C1-C6DC-4E27-ADCC-7D98C50367F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Conclusion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86C0FF1D-AD7F-4976-AB14-93FD7911EED5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en-US" dirty="0"/>
              <a:t>Important topic</a:t>
            </a:r>
          </a:p>
          <a:p>
            <a:endParaRPr lang="en-US" dirty="0"/>
          </a:p>
          <a:p>
            <a:r>
              <a:rPr lang="en-US" dirty="0"/>
              <a:t>Benchmark model: “perfect competition” + homogenous costs</a:t>
            </a:r>
          </a:p>
          <a:p>
            <a:pPr lvl="1"/>
            <a:r>
              <a:rPr lang="en-US" dirty="0"/>
              <a:t>Different preferences linked to household choices</a:t>
            </a:r>
          </a:p>
          <a:p>
            <a:pPr lvl="1"/>
            <a:r>
              <a:rPr lang="en-US" dirty="0"/>
              <a:t>Fixed cost</a:t>
            </a:r>
          </a:p>
          <a:p>
            <a:pPr lvl="1"/>
            <a:r>
              <a:rPr lang="en-US" dirty="0"/>
              <a:t>Measures </a:t>
            </a:r>
          </a:p>
          <a:p>
            <a:endParaRPr lang="en-US" dirty="0"/>
          </a:p>
          <a:p>
            <a:r>
              <a:rPr lang="en-US" dirty="0"/>
              <a:t>Is it possible to link the model to underlying frictions</a:t>
            </a:r>
          </a:p>
          <a:p>
            <a:pPr lvl="1"/>
            <a:r>
              <a:rPr lang="en-US" dirty="0"/>
              <a:t>Product structure</a:t>
            </a:r>
          </a:p>
          <a:p>
            <a:pPr lvl="1"/>
            <a:r>
              <a:rPr lang="en-US" dirty="0"/>
              <a:t>Re-fi </a:t>
            </a:r>
            <a:r>
              <a:rPr lang="en-US" dirty="0" smtClean="0"/>
              <a:t>decisions</a:t>
            </a:r>
          </a:p>
          <a:p>
            <a:pPr lvl="1"/>
            <a:r>
              <a:rPr lang="en-US" dirty="0" smtClean="0"/>
              <a:t>Cross-section of prices </a:t>
            </a:r>
          </a:p>
          <a:p>
            <a:pPr lvl="1"/>
            <a:r>
              <a:rPr lang="en-US" dirty="0" smtClean="0"/>
              <a:t>Loan performance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837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12449C1-C6DC-4E27-ADCC-7D98C50367F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Price Dispersion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86C0FF1D-AD7F-4976-AB14-93FD7911EED5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en-US" dirty="0"/>
              <a:t>Consumers pay different prices for the same financial product </a:t>
            </a:r>
          </a:p>
          <a:p>
            <a:pPr lvl="1"/>
            <a:r>
              <a:rPr lang="en-US" dirty="0"/>
              <a:t>Agarwal et al 2020; Allen et al 2014a, b, 2019; Argyle et al 2020; </a:t>
            </a:r>
            <a:r>
              <a:rPr lang="en-US" dirty="0" err="1"/>
              <a:t>Bhutta</a:t>
            </a:r>
            <a:r>
              <a:rPr lang="en-US" dirty="0"/>
              <a:t> et al 2019, Gurun et al 2016; Stango &amp; </a:t>
            </a:r>
            <a:r>
              <a:rPr lang="en-US" dirty="0" err="1"/>
              <a:t>Zinman</a:t>
            </a:r>
            <a:r>
              <a:rPr lang="en-US" dirty="0"/>
              <a:t> 2016, Woodward and Hall 2012</a:t>
            </a:r>
          </a:p>
          <a:p>
            <a:pPr lvl="1"/>
            <a:endParaRPr lang="en-US" dirty="0"/>
          </a:p>
          <a:p>
            <a:endParaRPr lang="en-US" dirty="0"/>
          </a:p>
          <a:p>
            <a:r>
              <a:rPr lang="en-US" dirty="0"/>
              <a:t>Common in mortgages at origination (and credit cards, auto loans, insurance…)</a:t>
            </a:r>
          </a:p>
          <a:p>
            <a:endParaRPr lang="en-US" b="1" dirty="0"/>
          </a:p>
          <a:p>
            <a:r>
              <a:rPr lang="en-US" b="1" dirty="0"/>
              <a:t>This paper: Refinancing as a source of price dispersion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1348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12449C1-C6DC-4E27-ADCC-7D98C50367F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Cross-subsidies: Winners &amp; Losers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86C0FF1D-AD7F-4976-AB14-93FD7911EED5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en-US" dirty="0"/>
              <a:t>Price dispersion + equal mc across consumers </a:t>
            </a:r>
            <a:r>
              <a:rPr lang="en-US" dirty="0">
                <a:sym typeface="Wingdings" panose="05000000000000000000" pitchFamily="2" charset="2"/>
              </a:rPr>
              <a:t> dispersion in rents across consumers</a:t>
            </a:r>
          </a:p>
          <a:p>
            <a:endParaRPr lang="en-US" dirty="0">
              <a:sym typeface="Wingdings" panose="05000000000000000000" pitchFamily="2" charset="2"/>
            </a:endParaRPr>
          </a:p>
          <a:p>
            <a:r>
              <a:rPr lang="en-US" dirty="0">
                <a:sym typeface="Wingdings" panose="05000000000000000000" pitchFamily="2" charset="2"/>
              </a:rPr>
              <a:t>“Losers:” consumers who pay high prices</a:t>
            </a:r>
          </a:p>
          <a:p>
            <a:endParaRPr lang="en-US" dirty="0">
              <a:sym typeface="Wingdings" panose="05000000000000000000" pitchFamily="2" charset="2"/>
            </a:endParaRPr>
          </a:p>
          <a:p>
            <a:r>
              <a:rPr lang="en-US" dirty="0">
                <a:sym typeface="Wingdings" panose="05000000000000000000" pitchFamily="2" charset="2"/>
              </a:rPr>
              <a:t>“Winners:”</a:t>
            </a:r>
          </a:p>
          <a:p>
            <a:pPr lvl="1"/>
            <a:r>
              <a:rPr lang="en-US" dirty="0">
                <a:sym typeface="Wingdings" panose="05000000000000000000" pitchFamily="2" charset="2"/>
              </a:rPr>
              <a:t>Consumers who pay low prices</a:t>
            </a:r>
          </a:p>
          <a:p>
            <a:pPr lvl="1"/>
            <a:r>
              <a:rPr lang="en-US" dirty="0">
                <a:sym typeface="Wingdings" panose="05000000000000000000" pitchFamily="2" charset="2"/>
              </a:rPr>
              <a:t>Firms who earn large mark-up</a:t>
            </a:r>
          </a:p>
          <a:p>
            <a:pPr lvl="1"/>
            <a:endParaRPr lang="en-US" dirty="0">
              <a:sym typeface="Wingdings" panose="05000000000000000000" pitchFamily="2" charset="2"/>
            </a:endParaRPr>
          </a:p>
          <a:p>
            <a:r>
              <a:rPr lang="en-US" dirty="0">
                <a:sym typeface="Wingdings" panose="05000000000000000000" pitchFamily="2" charset="2"/>
              </a:rPr>
              <a:t>Benchmark intuition </a:t>
            </a:r>
          </a:p>
          <a:p>
            <a:pPr lvl="1"/>
            <a:r>
              <a:rPr lang="en-US" dirty="0">
                <a:sym typeface="Wingdings" panose="05000000000000000000" pitchFamily="2" charset="2"/>
              </a:rPr>
              <a:t>Perfect competition  zero profits </a:t>
            </a:r>
          </a:p>
          <a:p>
            <a:pPr marL="635000" lvl="2" indent="0">
              <a:buNone/>
            </a:pPr>
            <a:r>
              <a:rPr lang="en-US" dirty="0">
                <a:sym typeface="Wingdings" panose="05000000000000000000" pitchFamily="2" charset="2"/>
              </a:rPr>
              <a:t> winners are consumers who pay low prices</a:t>
            </a:r>
          </a:p>
          <a:p>
            <a:pPr marL="635000" lvl="2" indent="0">
              <a:buNone/>
            </a:pPr>
            <a:r>
              <a:rPr lang="en-US" dirty="0">
                <a:sym typeface="Wingdings" panose="05000000000000000000" pitchFamily="2" charset="2"/>
              </a:rPr>
              <a:t> Prices for winners below AC or MC</a:t>
            </a:r>
          </a:p>
          <a:p>
            <a:pPr lvl="1"/>
            <a:r>
              <a:rPr lang="en-US" dirty="0">
                <a:sym typeface="Wingdings" panose="05000000000000000000" pitchFamily="2" charset="2"/>
              </a:rPr>
              <a:t>Model: fixed revenue counterfactual (is this perfect competition?)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6851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12449C1-C6DC-4E27-ADCC-7D98C50367F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This Paper: Measurement of Cross-Subsidies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86C0FF1D-AD7F-4976-AB14-93FD7911EED5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en-US" dirty="0"/>
              <a:t>Data: stock vs. flow</a:t>
            </a:r>
          </a:p>
          <a:p>
            <a:pPr lvl="1"/>
            <a:r>
              <a:rPr lang="en-US" dirty="0"/>
              <a:t>Pre-payment, re-fi, cash-out </a:t>
            </a:r>
          </a:p>
          <a:p>
            <a:endParaRPr lang="en-US" dirty="0">
              <a:sym typeface="Wingdings" panose="05000000000000000000" pitchFamily="2" charset="2"/>
            </a:endParaRPr>
          </a:p>
          <a:p>
            <a:r>
              <a:rPr lang="en-US" dirty="0">
                <a:sym typeface="Wingdings" panose="05000000000000000000" pitchFamily="2" charset="2"/>
              </a:rPr>
              <a:t>Benchmark model:</a:t>
            </a:r>
          </a:p>
          <a:p>
            <a:pPr lvl="1"/>
            <a:r>
              <a:rPr lang="en-US" dirty="0">
                <a:sym typeface="Wingdings" panose="05000000000000000000" pitchFamily="2" charset="2"/>
              </a:rPr>
              <a:t>Heterogeneity in preferences linked to housing choices</a:t>
            </a:r>
          </a:p>
          <a:p>
            <a:pPr lvl="1"/>
            <a:r>
              <a:rPr lang="en-US" dirty="0">
                <a:sym typeface="Wingdings" panose="05000000000000000000" pitchFamily="2" charset="2"/>
              </a:rPr>
              <a:t>Fixed costs of re-fi</a:t>
            </a:r>
          </a:p>
          <a:p>
            <a:pPr lvl="1"/>
            <a:r>
              <a:rPr lang="en-US" dirty="0">
                <a:sym typeface="Wingdings" panose="05000000000000000000" pitchFamily="2" charset="2"/>
              </a:rPr>
              <a:t>“Perfect competition”</a:t>
            </a:r>
          </a:p>
          <a:p>
            <a:pPr lvl="1"/>
            <a:endParaRPr lang="en-US" dirty="0">
              <a:sym typeface="Wingdings" panose="05000000000000000000" pitchFamily="2" charset="2"/>
            </a:endParaRPr>
          </a:p>
          <a:p>
            <a:r>
              <a:rPr lang="en-US" dirty="0">
                <a:sym typeface="Wingdings" panose="05000000000000000000" pitchFamily="2" charset="2"/>
              </a:rPr>
              <a:t>Why model:</a:t>
            </a:r>
          </a:p>
          <a:p>
            <a:pPr lvl="1"/>
            <a:r>
              <a:rPr lang="en-US" dirty="0">
                <a:sym typeface="Wingdings" panose="05000000000000000000" pitchFamily="2" charset="2"/>
              </a:rPr>
              <a:t>Help quantify cross-subsidies</a:t>
            </a:r>
          </a:p>
          <a:p>
            <a:pPr lvl="1"/>
            <a:r>
              <a:rPr lang="en-US" dirty="0">
                <a:sym typeface="Wingdings" panose="05000000000000000000" pitchFamily="2" charset="2"/>
              </a:rPr>
              <a:t>Evaluate cross-subsidies under alternative scenarios</a:t>
            </a:r>
          </a:p>
          <a:p>
            <a:pPr lvl="1"/>
            <a:r>
              <a:rPr lang="en-US" dirty="0">
                <a:sym typeface="Wingdings" panose="05000000000000000000" pitchFamily="2" charset="2"/>
              </a:rPr>
              <a:t>Need to </a:t>
            </a:r>
            <a:r>
              <a:rPr lang="en-US" dirty="0" smtClean="0">
                <a:sym typeface="Wingdings" panose="05000000000000000000" pitchFamily="2" charset="2"/>
              </a:rPr>
              <a:t>know</a:t>
            </a:r>
            <a:endParaRPr lang="en-US" dirty="0">
              <a:sym typeface="Wingdings" panose="05000000000000000000" pitchFamily="2" charset="2"/>
            </a:endParaRPr>
          </a:p>
          <a:p>
            <a:pPr lvl="2"/>
            <a:r>
              <a:rPr lang="en-US" dirty="0" smtClean="0">
                <a:sym typeface="Wingdings" panose="05000000000000000000" pitchFamily="2" charset="2"/>
              </a:rPr>
              <a:t>Winner / Loser breakpoint</a:t>
            </a:r>
          </a:p>
          <a:p>
            <a:pPr lvl="2"/>
            <a:r>
              <a:rPr lang="en-US" dirty="0" smtClean="0">
                <a:sym typeface="Wingdings" panose="05000000000000000000" pitchFamily="2" charset="2"/>
              </a:rPr>
              <a:t>Extensive </a:t>
            </a:r>
            <a:r>
              <a:rPr lang="en-US" dirty="0">
                <a:sym typeface="Wingdings" panose="05000000000000000000" pitchFamily="2" charset="2"/>
              </a:rPr>
              <a:t>margin who gets a </a:t>
            </a:r>
            <a:r>
              <a:rPr lang="en-US" dirty="0" smtClean="0">
                <a:sym typeface="Wingdings" panose="05000000000000000000" pitchFamily="2" charset="2"/>
              </a:rPr>
              <a:t>loan</a:t>
            </a:r>
            <a:endParaRPr lang="en-US" dirty="0">
              <a:sym typeface="Wingdings" panose="05000000000000000000" pitchFamily="2" charset="2"/>
            </a:endParaRPr>
          </a:p>
          <a:p>
            <a:pPr lvl="2"/>
            <a:r>
              <a:rPr lang="en-US" dirty="0">
                <a:sym typeface="Wingdings" panose="05000000000000000000" pitchFamily="2" charset="2"/>
              </a:rPr>
              <a:t>Intensive margin  loan size</a:t>
            </a:r>
          </a:p>
          <a:p>
            <a:pPr lvl="1"/>
            <a:endParaRPr lang="en-US" dirty="0">
              <a:sym typeface="Wingdings" panose="05000000000000000000" pitchFamily="2" charset="2"/>
            </a:endParaRP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4347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12449C1-C6DC-4E27-ADCC-7D98C50367F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Do we care?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86C0FF1D-AD7F-4976-AB14-93FD7911EED5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en-US" dirty="0"/>
              <a:t>Stigler (1961) “The Economics of Information”</a:t>
            </a:r>
          </a:p>
          <a:p>
            <a:endParaRPr lang="en-US" dirty="0"/>
          </a:p>
          <a:p>
            <a:pPr marL="0" indent="0" algn="ctr">
              <a:buNone/>
            </a:pPr>
            <a:r>
              <a:rPr lang="en-US" i="1" dirty="0">
                <a:solidFill>
                  <a:schemeClr val="tx1"/>
                </a:solidFill>
                <a:sym typeface="Wingdings" panose="05000000000000000000" pitchFamily="2" charset="2"/>
              </a:rPr>
              <a:t>“Price dispersion is a manifestation—and, indeed, it is the measure—of ignorance in the market”</a:t>
            </a:r>
          </a:p>
          <a:p>
            <a:pPr marL="342900" lvl="1" indent="0">
              <a:buNone/>
            </a:pPr>
            <a:endParaRPr lang="en-US" dirty="0">
              <a:sym typeface="Wingdings" panose="05000000000000000000" pitchFamily="2" charset="2"/>
            </a:endParaRPr>
          </a:p>
          <a:p>
            <a:r>
              <a:rPr lang="en-US" dirty="0"/>
              <a:t>Financial innovation: optimal mortgage design</a:t>
            </a:r>
          </a:p>
          <a:p>
            <a:pPr lvl="1"/>
            <a:r>
              <a:rPr lang="en-US" dirty="0"/>
              <a:t>Risk-sharing</a:t>
            </a:r>
          </a:p>
          <a:p>
            <a:pPr lvl="1"/>
            <a:r>
              <a:rPr lang="en-US" dirty="0"/>
              <a:t>Screening / monitoring</a:t>
            </a:r>
          </a:p>
          <a:p>
            <a:pPr marL="0" indent="0">
              <a:buNone/>
            </a:pPr>
            <a:endParaRPr lang="en-US" dirty="0">
              <a:sym typeface="Wingdings" panose="05000000000000000000" pitchFamily="2" charset="2"/>
            </a:endParaRPr>
          </a:p>
          <a:p>
            <a:r>
              <a:rPr lang="en-US" dirty="0">
                <a:sym typeface="Wingdings" panose="05000000000000000000" pitchFamily="2" charset="2"/>
              </a:rPr>
              <a:t>Government policy</a:t>
            </a:r>
          </a:p>
          <a:p>
            <a:pPr lvl="1"/>
            <a:r>
              <a:rPr lang="en-US" dirty="0"/>
              <a:t>Types of products</a:t>
            </a:r>
          </a:p>
          <a:p>
            <a:pPr lvl="2"/>
            <a:r>
              <a:rPr lang="en-US" dirty="0"/>
              <a:t>ARM, FRM; limitations on LTV, DTI, Maturity…</a:t>
            </a:r>
          </a:p>
          <a:p>
            <a:pPr lvl="1"/>
            <a:r>
              <a:rPr lang="en-US" dirty="0"/>
              <a:t>Price regulation</a:t>
            </a:r>
          </a:p>
          <a:p>
            <a:pPr lvl="1"/>
            <a:r>
              <a:rPr lang="en-US" dirty="0"/>
              <a:t>Who obtains products (CRA)</a:t>
            </a:r>
          </a:p>
          <a:p>
            <a:pPr lvl="1"/>
            <a:r>
              <a:rPr lang="en-US" dirty="0"/>
              <a:t>Advertising &amp; Disclosure</a:t>
            </a:r>
          </a:p>
          <a:p>
            <a:pPr lvl="1"/>
            <a:r>
              <a:rPr lang="en-US" dirty="0"/>
              <a:t>Monetary policy </a:t>
            </a:r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51926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12449C1-C6DC-4E27-ADCC-7D98C50367F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29544" y="640080"/>
            <a:ext cx="11073008" cy="558784"/>
          </a:xfrm>
        </p:spPr>
        <p:txBody>
          <a:bodyPr/>
          <a:lstStyle/>
          <a:p>
            <a:r>
              <a:rPr lang="en-US" dirty="0"/>
              <a:t>Questions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86C0FF1D-AD7F-4976-AB14-93FD7911EED5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en-US" dirty="0"/>
              <a:t>Why this contract structure? </a:t>
            </a:r>
          </a:p>
          <a:p>
            <a:endParaRPr lang="en-US" dirty="0"/>
          </a:p>
          <a:p>
            <a:r>
              <a:rPr lang="en-US" dirty="0"/>
              <a:t>Micro-foundations of adjustment costs</a:t>
            </a:r>
          </a:p>
          <a:p>
            <a:endParaRPr lang="en-US" dirty="0"/>
          </a:p>
          <a:p>
            <a:r>
              <a:rPr lang="en-US" dirty="0"/>
              <a:t>The role of competition </a:t>
            </a:r>
          </a:p>
        </p:txBody>
      </p:sp>
    </p:spTree>
    <p:extLst>
      <p:ext uri="{BB962C8B-B14F-4D97-AF65-F5344CB8AC3E}">
        <p14:creationId xmlns:p14="http://schemas.microsoft.com/office/powerpoint/2010/main" val="2322312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12449C1-C6DC-4E27-ADCC-7D98C50367F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Why the current mortgage structure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86C0FF1D-AD7F-4976-AB14-93FD7911EED5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en-US" dirty="0"/>
              <a:t>UK fixed rate mortgage design </a:t>
            </a:r>
          </a:p>
          <a:p>
            <a:pPr lvl="1"/>
            <a:r>
              <a:rPr lang="en-US" dirty="0"/>
              <a:t>Low teaser </a:t>
            </a:r>
            <a:r>
              <a:rPr lang="en-US" dirty="0">
                <a:sym typeface="Wingdings" panose="05000000000000000000" pitchFamily="2" charset="2"/>
              </a:rPr>
              <a:t>+ high reset </a:t>
            </a:r>
            <a:r>
              <a:rPr lang="en-US" dirty="0" smtClean="0">
                <a:sym typeface="Wingdings" panose="05000000000000000000" pitchFamily="2" charset="2"/>
              </a:rPr>
              <a:t>rate</a:t>
            </a:r>
          </a:p>
          <a:p>
            <a:pPr lvl="1"/>
            <a:r>
              <a:rPr lang="en-US" dirty="0" smtClean="0">
                <a:sym typeface="Wingdings" panose="05000000000000000000" pitchFamily="2" charset="2"/>
              </a:rPr>
              <a:t>Note: heterogeneity in reset period &amp; prices</a:t>
            </a:r>
            <a:endParaRPr lang="en-US" dirty="0"/>
          </a:p>
          <a:p>
            <a:pPr lvl="1"/>
            <a:endParaRPr lang="en-US" dirty="0"/>
          </a:p>
          <a:p>
            <a:r>
              <a:rPr lang="en-US" dirty="0"/>
              <a:t>Candidate explanations:</a:t>
            </a:r>
          </a:p>
          <a:p>
            <a:pPr lvl="1"/>
            <a:r>
              <a:rPr lang="en-US" dirty="0"/>
              <a:t>Market outcome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Government intervention</a:t>
            </a:r>
          </a:p>
          <a:p>
            <a:pPr lvl="1"/>
            <a:endParaRPr lang="en-US" dirty="0"/>
          </a:p>
          <a:p>
            <a:r>
              <a:rPr lang="en-US" dirty="0"/>
              <a:t>What are the frictions? </a:t>
            </a:r>
          </a:p>
        </p:txBody>
      </p:sp>
    </p:spTree>
    <p:extLst>
      <p:ext uri="{BB962C8B-B14F-4D97-AF65-F5344CB8AC3E}">
        <p14:creationId xmlns:p14="http://schemas.microsoft.com/office/powerpoint/2010/main" val="3747469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12449C1-C6DC-4E27-ADCC-7D98C50367F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What is the source of inaction?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86C0FF1D-AD7F-4976-AB14-93FD7911EED5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en-US" dirty="0"/>
              <a:t>Model: fixed cost of adjustment</a:t>
            </a:r>
          </a:p>
          <a:p>
            <a:pPr lvl="1"/>
            <a:r>
              <a:rPr lang="en-US" dirty="0"/>
              <a:t>Borrowers have foresight</a:t>
            </a:r>
            <a:r>
              <a:rPr lang="en-US" dirty="0">
                <a:sym typeface="Wingdings" panose="05000000000000000000" pitchFamily="2" charset="2"/>
              </a:rPr>
              <a:t> classic </a:t>
            </a:r>
            <a:r>
              <a:rPr lang="en-US" dirty="0"/>
              <a:t>adjustment costs model</a:t>
            </a:r>
          </a:p>
          <a:p>
            <a:endParaRPr lang="en-US" dirty="0"/>
          </a:p>
          <a:p>
            <a:r>
              <a:rPr lang="en-US" dirty="0"/>
              <a:t>What are the frictions that lead to rate resets + heterogeneity in adjustment? </a:t>
            </a:r>
          </a:p>
          <a:p>
            <a:endParaRPr lang="en-US" dirty="0"/>
          </a:p>
          <a:p>
            <a:r>
              <a:rPr lang="en-US" dirty="0"/>
              <a:t>Counterfactual mortgage choices</a:t>
            </a:r>
          </a:p>
          <a:p>
            <a:pPr marL="342900" lvl="1" indent="0">
              <a:buNone/>
            </a:pPr>
            <a:r>
              <a:rPr lang="en-US" dirty="0">
                <a:sym typeface="Wingdings" panose="05000000000000000000" pitchFamily="2" charset="2"/>
              </a:rPr>
              <a:t> measurement of cost</a:t>
            </a:r>
            <a:endParaRPr lang="en-US" dirty="0"/>
          </a:p>
          <a:p>
            <a:endParaRPr lang="en-US" dirty="0"/>
          </a:p>
          <a:p>
            <a:r>
              <a:rPr lang="en-US" dirty="0"/>
              <a:t>Policy</a:t>
            </a:r>
          </a:p>
          <a:p>
            <a:pPr lvl="1"/>
            <a:r>
              <a:rPr lang="en-US" dirty="0"/>
              <a:t>Is cross-subsidization a problem?</a:t>
            </a:r>
          </a:p>
          <a:p>
            <a:pPr lvl="1"/>
            <a:r>
              <a:rPr lang="en-US" dirty="0"/>
              <a:t>Is there a role for financial innovation?</a:t>
            </a:r>
          </a:p>
          <a:p>
            <a:pPr lvl="1"/>
            <a:r>
              <a:rPr lang="en-US" dirty="0"/>
              <a:t>Is there a role for the government?</a:t>
            </a:r>
          </a:p>
        </p:txBody>
      </p:sp>
    </p:spTree>
    <p:extLst>
      <p:ext uri="{BB962C8B-B14F-4D97-AF65-F5344CB8AC3E}">
        <p14:creationId xmlns:p14="http://schemas.microsoft.com/office/powerpoint/2010/main" val="1916759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12449C1-C6DC-4E27-ADCC-7D98C50367F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Frictions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86C0FF1D-AD7F-4976-AB14-93FD7911EED5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en-US" b="1" dirty="0"/>
              <a:t>Shrouded attributes </a:t>
            </a:r>
            <a:r>
              <a:rPr lang="en-US" dirty="0"/>
              <a:t>(</a:t>
            </a:r>
            <a:r>
              <a:rPr lang="en-US" dirty="0" err="1"/>
              <a:t>Gabaix</a:t>
            </a:r>
            <a:r>
              <a:rPr lang="en-US" dirty="0"/>
              <a:t> &amp; </a:t>
            </a:r>
            <a:r>
              <a:rPr lang="en-US" dirty="0" err="1"/>
              <a:t>Laibson</a:t>
            </a:r>
            <a:r>
              <a:rPr lang="en-US" dirty="0"/>
              <a:t> 2001</a:t>
            </a:r>
          </a:p>
          <a:p>
            <a:pPr lvl="1">
              <a:buFont typeface="Wingdings" panose="05000000000000000000" pitchFamily="2" charset="2"/>
              <a:buChar char="à"/>
            </a:pPr>
            <a:r>
              <a:rPr lang="en-US" dirty="0">
                <a:sym typeface="Wingdings" panose="05000000000000000000" pitchFamily="2" charset="2"/>
              </a:rPr>
              <a:t>Lender optimal design </a:t>
            </a:r>
            <a:r>
              <a:rPr lang="en-US" dirty="0"/>
              <a:t>to extract rents from </a:t>
            </a:r>
            <a:r>
              <a:rPr lang="en-US" dirty="0" smtClean="0"/>
              <a:t>uninformed (foresight)</a:t>
            </a:r>
            <a:endParaRPr lang="en-US" dirty="0"/>
          </a:p>
          <a:p>
            <a:pPr lvl="1">
              <a:buFont typeface="Wingdings" panose="05000000000000000000" pitchFamily="2" charset="2"/>
              <a:buChar char="à"/>
            </a:pPr>
            <a:r>
              <a:rPr lang="en-US" dirty="0"/>
              <a:t>Private financial innovation may be counterproductive</a:t>
            </a:r>
          </a:p>
          <a:p>
            <a:pPr lvl="1">
              <a:buFont typeface="Wingdings" panose="05000000000000000000" pitchFamily="2" charset="2"/>
              <a:buChar char="à"/>
            </a:pPr>
            <a:r>
              <a:rPr lang="en-US" dirty="0" err="1"/>
              <a:t>Gvmt</a:t>
            </a:r>
            <a:r>
              <a:rPr lang="en-US" dirty="0"/>
              <a:t> intervention: Libertarian </a:t>
            </a:r>
            <a:r>
              <a:rPr lang="en-US" dirty="0" smtClean="0"/>
              <a:t>paternalism</a:t>
            </a:r>
          </a:p>
          <a:p>
            <a:pPr lvl="1">
              <a:buFont typeface="Wingdings" panose="05000000000000000000" pitchFamily="2" charset="2"/>
              <a:buChar char="à"/>
            </a:pPr>
            <a:r>
              <a:rPr lang="en-US" dirty="0" smtClean="0"/>
              <a:t>Foresight vs. naïve? </a:t>
            </a:r>
            <a:endParaRPr lang="en-US" dirty="0"/>
          </a:p>
          <a:p>
            <a:endParaRPr lang="en-US" dirty="0"/>
          </a:p>
          <a:p>
            <a:r>
              <a:rPr lang="en-US" dirty="0"/>
              <a:t>Asymmetric information</a:t>
            </a:r>
          </a:p>
          <a:p>
            <a:pPr marL="344487" lvl="1" indent="0">
              <a:buNone/>
            </a:pPr>
            <a:r>
              <a:rPr lang="en-US" dirty="0">
                <a:sym typeface="Wingdings" panose="05000000000000000000" pitchFamily="2" charset="2"/>
              </a:rPr>
              <a:t>Bad types have a difficult time refinancing, stick with current mortgage</a:t>
            </a:r>
          </a:p>
          <a:p>
            <a:pPr marL="344487" lvl="1" indent="0">
              <a:buNone/>
            </a:pPr>
            <a:r>
              <a:rPr lang="en-US" dirty="0">
                <a:sym typeface="Wingdings" panose="05000000000000000000" pitchFamily="2" charset="2"/>
              </a:rPr>
              <a:t>Repricing of risk</a:t>
            </a:r>
          </a:p>
          <a:p>
            <a:pPr marL="344487" lvl="1" indent="0">
              <a:buNone/>
            </a:pPr>
            <a:r>
              <a:rPr lang="en-US" dirty="0">
                <a:sym typeface="Wingdings" panose="05000000000000000000" pitchFamily="2" charset="2"/>
              </a:rPr>
              <a:t>Optimal contract design? Room for </a:t>
            </a:r>
            <a:r>
              <a:rPr lang="en-US" dirty="0" err="1" smtClean="0">
                <a:sym typeface="Wingdings" panose="05000000000000000000" pitchFamily="2" charset="2"/>
              </a:rPr>
              <a:t>gvmt</a:t>
            </a:r>
            <a:r>
              <a:rPr lang="en-US" dirty="0" smtClean="0">
                <a:sym typeface="Wingdings" panose="05000000000000000000" pitchFamily="2" charset="2"/>
              </a:rPr>
              <a:t>—inefficient signaling force pooling?</a:t>
            </a:r>
            <a:endParaRPr lang="en-US" dirty="0">
              <a:sym typeface="Wingdings" panose="05000000000000000000" pitchFamily="2" charset="2"/>
            </a:endParaRPr>
          </a:p>
          <a:p>
            <a:pPr marL="344487" lvl="1" indent="0">
              <a:buNone/>
            </a:pPr>
            <a:endParaRPr lang="en-US" dirty="0"/>
          </a:p>
          <a:p>
            <a:r>
              <a:rPr lang="en-US" dirty="0"/>
              <a:t>Time varying default risk</a:t>
            </a:r>
          </a:p>
          <a:p>
            <a:pPr marL="342900" lvl="1" indent="0">
              <a:buNone/>
            </a:pPr>
            <a:r>
              <a:rPr lang="en-US" dirty="0">
                <a:sym typeface="Wingdings" panose="05000000000000000000" pitchFamily="2" charset="2"/>
              </a:rPr>
              <a:t> Costly to monitor, so have repricing built in</a:t>
            </a:r>
            <a:endParaRPr lang="en-US" dirty="0"/>
          </a:p>
          <a:p>
            <a:endParaRPr lang="en-US" dirty="0"/>
          </a:p>
          <a:p>
            <a:r>
              <a:rPr lang="en-US" dirty="0"/>
              <a:t>One sided commitment, risk sharing,…</a:t>
            </a:r>
          </a:p>
        </p:txBody>
      </p:sp>
    </p:spTree>
    <p:extLst>
      <p:ext uri="{BB962C8B-B14F-4D97-AF65-F5344CB8AC3E}">
        <p14:creationId xmlns:p14="http://schemas.microsoft.com/office/powerpoint/2010/main" val="553646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Stanford">
      <a:dk1>
        <a:srgbClr val="333333"/>
      </a:dk1>
      <a:lt1>
        <a:sysClr val="window" lastClr="FFFFFF"/>
      </a:lt1>
      <a:dk2>
        <a:srgbClr val="454545"/>
      </a:dk2>
      <a:lt2>
        <a:srgbClr val="FFFFFF"/>
      </a:lt2>
      <a:accent1>
        <a:srgbClr val="C00000"/>
      </a:accent1>
      <a:accent2>
        <a:srgbClr val="5C5C5C"/>
      </a:accent2>
      <a:accent3>
        <a:srgbClr val="887E6E"/>
      </a:accent3>
      <a:accent4>
        <a:srgbClr val="62A3AB"/>
      </a:accent4>
      <a:accent5>
        <a:srgbClr val="A3C8CD"/>
      </a:accent5>
      <a:accent6>
        <a:srgbClr val="FAAF5F"/>
      </a:accent6>
      <a:hlink>
        <a:srgbClr val="000000"/>
      </a:hlink>
      <a:folHlink>
        <a:srgbClr val="00000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25707</TotalTime>
  <Words>772</Words>
  <Application>Microsoft Office PowerPoint</Application>
  <PresentationFormat>Widescreen</PresentationFormat>
  <Paragraphs>158</Paragraphs>
  <Slides>13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3" baseType="lpstr">
      <vt:lpstr>Aller</vt:lpstr>
      <vt:lpstr>Arial</vt:lpstr>
      <vt:lpstr>Calibri</vt:lpstr>
      <vt:lpstr>Helvetica</vt:lpstr>
      <vt:lpstr>HelveticaNeueLT Std Lt</vt:lpstr>
      <vt:lpstr>Open Sans</vt:lpstr>
      <vt:lpstr>Open Sans Light</vt:lpstr>
      <vt:lpstr>Wingdings</vt:lpstr>
      <vt:lpstr>Zapf Dingbats</vt:lpstr>
      <vt:lpstr>Office Theme</vt:lpstr>
      <vt:lpstr>Refinancing Cross-Subsidies in the UK Mortgage Market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Stanford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Stephanie Gliozzo</dc:creator>
  <cp:lastModifiedBy>Tripathy, Jagdish</cp:lastModifiedBy>
  <cp:revision>1799</cp:revision>
  <cp:lastPrinted>2018-08-13T19:06:15Z</cp:lastPrinted>
  <dcterms:created xsi:type="dcterms:W3CDTF">2017-06-13T23:13:36Z</dcterms:created>
  <dcterms:modified xsi:type="dcterms:W3CDTF">2021-06-17T13:39:09Z</dcterms:modified>
</cp:coreProperties>
</file>