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0"/>
  </p:notesMasterIdLst>
  <p:sldIdLst>
    <p:sldId id="326" r:id="rId2"/>
    <p:sldId id="445" r:id="rId3"/>
    <p:sldId id="496" r:id="rId4"/>
    <p:sldId id="495" r:id="rId5"/>
    <p:sldId id="519" r:id="rId6"/>
    <p:sldId id="526" r:id="rId7"/>
    <p:sldId id="475" r:id="rId8"/>
    <p:sldId id="457" r:id="rId9"/>
    <p:sldId id="455" r:id="rId10"/>
    <p:sldId id="454" r:id="rId11"/>
    <p:sldId id="453" r:id="rId12"/>
    <p:sldId id="515" r:id="rId13"/>
    <p:sldId id="459" r:id="rId14"/>
    <p:sldId id="527" r:id="rId15"/>
    <p:sldId id="522" r:id="rId16"/>
    <p:sldId id="521" r:id="rId17"/>
    <p:sldId id="524" r:id="rId18"/>
    <p:sldId id="51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8C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5" autoAdjust="0"/>
    <p:restoredTop sz="89752" autoAdjust="0"/>
  </p:normalViewPr>
  <p:slideViewPr>
    <p:cSldViewPr snapToGrid="0" showGuides="1">
      <p:cViewPr varScale="1">
        <p:scale>
          <a:sx n="68" d="100"/>
          <a:sy n="68" d="100"/>
        </p:scale>
        <p:origin x="696" y="4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2568"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98352-C3CD-45FB-8275-CE58D2218793}" type="datetimeFigureOut">
              <a:rPr lang="en-GB" smtClean="0"/>
              <a:t>12/05/2021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1C0CE-5AA1-49F8-90BC-652E4076AEE4}" type="slidenum">
              <a:rPr lang="en-GB" smtClean="0"/>
              <a:t>‹#›</a:t>
            </a:fld>
            <a:endParaRPr lang="en-GB"/>
          </a:p>
        </p:txBody>
      </p:sp>
    </p:spTree>
    <p:extLst>
      <p:ext uri="{BB962C8B-B14F-4D97-AF65-F5344CB8AC3E}">
        <p14:creationId xmlns:p14="http://schemas.microsoft.com/office/powerpoint/2010/main" val="233252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E1C0CE-5AA1-49F8-90BC-652E4076AEE4}" type="slidenum">
              <a:rPr lang="en-GB" smtClean="0"/>
              <a:t>1</a:t>
            </a:fld>
            <a:endParaRPr lang="en-GB"/>
          </a:p>
        </p:txBody>
      </p:sp>
    </p:spTree>
    <p:extLst>
      <p:ext uri="{BB962C8B-B14F-4D97-AF65-F5344CB8AC3E}">
        <p14:creationId xmlns:p14="http://schemas.microsoft.com/office/powerpoint/2010/main" val="140882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xfrm>
            <a:off x="87313" y="746125"/>
            <a:ext cx="6630987" cy="3730625"/>
          </a:xfrm>
          <a:ln/>
        </p:spPr>
      </p:sp>
      <p:sp>
        <p:nvSpPr>
          <p:cNvPr id="11268"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226215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E1C0CE-5AA1-49F8-90BC-652E4076AEE4}" type="slidenum">
              <a:rPr lang="en-GB" smtClean="0"/>
              <a:t>18</a:t>
            </a:fld>
            <a:endParaRPr lang="en-GB"/>
          </a:p>
        </p:txBody>
      </p:sp>
    </p:spTree>
    <p:extLst>
      <p:ext uri="{BB962C8B-B14F-4D97-AF65-F5344CB8AC3E}">
        <p14:creationId xmlns:p14="http://schemas.microsoft.com/office/powerpoint/2010/main" val="298853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xfrm>
            <a:off x="87313" y="746125"/>
            <a:ext cx="6630987" cy="3730625"/>
          </a:xfrm>
          <a:ln/>
        </p:spPr>
      </p:sp>
      <p:sp>
        <p:nvSpPr>
          <p:cNvPr id="11268"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244617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xfrm>
            <a:off x="87313" y="746125"/>
            <a:ext cx="6630987" cy="3730625"/>
          </a:xfrm>
          <a:ln/>
        </p:spPr>
      </p:sp>
      <p:sp>
        <p:nvSpPr>
          <p:cNvPr id="11268"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409152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xfrm>
            <a:off x="87313" y="746125"/>
            <a:ext cx="6630987" cy="3730625"/>
          </a:xfrm>
          <a:ln/>
        </p:spPr>
      </p:sp>
      <p:sp>
        <p:nvSpPr>
          <p:cNvPr id="11268"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422935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E1C0CE-5AA1-49F8-90BC-652E4076AEE4}" type="slidenum">
              <a:rPr lang="en-GB" smtClean="0"/>
              <a:t>9</a:t>
            </a:fld>
            <a:endParaRPr lang="en-GB"/>
          </a:p>
        </p:txBody>
      </p:sp>
    </p:spTree>
    <p:extLst>
      <p:ext uri="{BB962C8B-B14F-4D97-AF65-F5344CB8AC3E}">
        <p14:creationId xmlns:p14="http://schemas.microsoft.com/office/powerpoint/2010/main" val="131575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xfrm>
            <a:off x="87313" y="746125"/>
            <a:ext cx="6630987" cy="3730625"/>
          </a:xfrm>
          <a:ln/>
        </p:spPr>
      </p:sp>
      <p:sp>
        <p:nvSpPr>
          <p:cNvPr id="11268"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382344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xfrm>
            <a:off x="87313" y="746125"/>
            <a:ext cx="6630987" cy="3730625"/>
          </a:xfrm>
          <a:ln/>
        </p:spPr>
      </p:sp>
      <p:sp>
        <p:nvSpPr>
          <p:cNvPr id="11268"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1046276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xfrm>
            <a:off x="87313" y="746125"/>
            <a:ext cx="6630987" cy="3730625"/>
          </a:xfrm>
          <a:ln/>
        </p:spPr>
      </p:sp>
      <p:sp>
        <p:nvSpPr>
          <p:cNvPr id="11268"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564557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xfrm>
            <a:off x="87313" y="746125"/>
            <a:ext cx="6630987" cy="3730625"/>
          </a:xfrm>
          <a:ln/>
        </p:spPr>
      </p:sp>
      <p:sp>
        <p:nvSpPr>
          <p:cNvPr id="11268"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4026116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rrow Cover 1">
    <p:spTree>
      <p:nvGrpSpPr>
        <p:cNvPr id="1" name=""/>
        <p:cNvGrpSpPr/>
        <p:nvPr/>
      </p:nvGrpSpPr>
      <p:grpSpPr>
        <a:xfrm>
          <a:off x="0" y="0"/>
          <a:ext cx="0" cy="0"/>
          <a:chOff x="0" y="0"/>
          <a:chExt cx="0" cy="0"/>
        </a:xfrm>
      </p:grpSpPr>
      <p:sp>
        <p:nvSpPr>
          <p:cNvPr id="15" name="Rectangle 14"/>
          <p:cNvSpPr/>
          <p:nvPr userDrawn="1"/>
        </p:nvSpPr>
        <p:spPr>
          <a:xfrm>
            <a:off x="7623174" y="1371599"/>
            <a:ext cx="2286001" cy="1373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9909175" y="2744788"/>
            <a:ext cx="2286001" cy="41132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624364" y="2744788"/>
            <a:ext cx="2284810" cy="41132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9909175" y="1371599"/>
            <a:ext cx="2286001" cy="1373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userDrawn="1">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userDrawn="1">
            <p:ph type="body" sz="quarter" idx="13" hasCustomPrompt="1"/>
          </p:nvPr>
        </p:nvSpPr>
        <p:spPr>
          <a:xfrm>
            <a:off x="457200" y="5487988"/>
            <a:ext cx="7165974"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userDrawn="1">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83" name="Picture Placeholder 276"/>
          <p:cNvSpPr>
            <a:spLocks noGrp="1"/>
          </p:cNvSpPr>
          <p:nvPr userDrawn="1">
            <p:ph type="pic" sz="quarter" idx="10"/>
          </p:nvPr>
        </p:nvSpPr>
        <p:spPr>
          <a:xfrm>
            <a:off x="7624364" y="2741613"/>
            <a:ext cx="2286000" cy="4114799"/>
          </a:xfrm>
          <a:noFill/>
        </p:spPr>
        <p:txBody>
          <a:bodyPr/>
          <a:lstStyle/>
          <a:p>
            <a:r>
              <a:rPr lang="en-US" smtClean="0"/>
              <a:t>Click icon to add picture</a:t>
            </a:r>
            <a:endParaRPr lang="en-GB" dirty="0"/>
          </a:p>
        </p:txBody>
      </p:sp>
      <p:sp>
        <p:nvSpPr>
          <p:cNvPr id="37" name="Picture Placeholder 276"/>
          <p:cNvSpPr>
            <a:spLocks noGrp="1"/>
          </p:cNvSpPr>
          <p:nvPr userDrawn="1">
            <p:ph type="pic" sz="quarter" idx="15"/>
          </p:nvPr>
        </p:nvSpPr>
        <p:spPr>
          <a:xfrm>
            <a:off x="9909176" y="1371599"/>
            <a:ext cx="2286000" cy="1371602"/>
          </a:xfrm>
          <a:noFill/>
        </p:spPr>
        <p:txBody>
          <a:bodyPr/>
          <a:lstStyle/>
          <a:p>
            <a:r>
              <a:rPr lang="en-US" smtClean="0"/>
              <a:t>Click icon to add picture</a:t>
            </a:r>
            <a:endParaRPr lang="en-GB" dirty="0"/>
          </a:p>
        </p:txBody>
      </p:sp>
      <p:sp>
        <p:nvSpPr>
          <p:cNvPr id="66" name="Text Placeholder 2"/>
          <p:cNvSpPr>
            <a:spLocks noGrp="1"/>
          </p:cNvSpPr>
          <p:nvPr userDrawn="1">
            <p:ph type="body" sz="quarter" idx="16" hasCustomPrompt="1"/>
          </p:nvPr>
        </p:nvSpPr>
        <p:spPr>
          <a:xfrm>
            <a:off x="457199" y="1752600"/>
            <a:ext cx="7165975" cy="3735387"/>
          </a:xfr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325" name="Group 324"/>
          <p:cNvGrpSpPr>
            <a:grpSpLocks noChangeAspect="1"/>
          </p:cNvGrpSpPr>
          <p:nvPr userDrawn="1"/>
        </p:nvGrpSpPr>
        <p:grpSpPr>
          <a:xfrm>
            <a:off x="7643215" y="1430000"/>
            <a:ext cx="4424850" cy="5290581"/>
            <a:chOff x="2603500" y="336550"/>
            <a:chExt cx="2044701" cy="2444751"/>
          </a:xfrm>
          <a:solidFill>
            <a:srgbClr val="FFFFFF">
              <a:alpha val="20000"/>
            </a:srgbClr>
          </a:solidFill>
        </p:grpSpPr>
        <p:sp>
          <p:nvSpPr>
            <p:cNvPr id="328" name="Freeform 13"/>
            <p:cNvSpPr>
              <a:spLocks/>
            </p:cNvSpPr>
            <p:nvPr/>
          </p:nvSpPr>
          <p:spPr bwMode="auto">
            <a:xfrm>
              <a:off x="2603500" y="3365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14"/>
            <p:cNvSpPr>
              <a:spLocks/>
            </p:cNvSpPr>
            <p:nvPr/>
          </p:nvSpPr>
          <p:spPr bwMode="auto">
            <a:xfrm>
              <a:off x="2693988" y="3365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15"/>
            <p:cNvSpPr>
              <a:spLocks/>
            </p:cNvSpPr>
            <p:nvPr/>
          </p:nvSpPr>
          <p:spPr bwMode="auto">
            <a:xfrm>
              <a:off x="2784475" y="3365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16"/>
            <p:cNvSpPr>
              <a:spLocks/>
            </p:cNvSpPr>
            <p:nvPr/>
          </p:nvSpPr>
          <p:spPr bwMode="auto">
            <a:xfrm>
              <a:off x="2873375" y="3365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17"/>
            <p:cNvSpPr>
              <a:spLocks/>
            </p:cNvSpPr>
            <p:nvPr/>
          </p:nvSpPr>
          <p:spPr bwMode="auto">
            <a:xfrm>
              <a:off x="2963863" y="3365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18"/>
            <p:cNvSpPr>
              <a:spLocks/>
            </p:cNvSpPr>
            <p:nvPr/>
          </p:nvSpPr>
          <p:spPr bwMode="auto">
            <a:xfrm>
              <a:off x="3052763" y="3365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19"/>
            <p:cNvSpPr>
              <a:spLocks/>
            </p:cNvSpPr>
            <p:nvPr/>
          </p:nvSpPr>
          <p:spPr bwMode="auto">
            <a:xfrm>
              <a:off x="3141663" y="3365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20"/>
            <p:cNvSpPr>
              <a:spLocks/>
            </p:cNvSpPr>
            <p:nvPr/>
          </p:nvSpPr>
          <p:spPr bwMode="auto">
            <a:xfrm>
              <a:off x="3232150" y="3365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21"/>
            <p:cNvSpPr>
              <a:spLocks/>
            </p:cNvSpPr>
            <p:nvPr/>
          </p:nvSpPr>
          <p:spPr bwMode="auto">
            <a:xfrm>
              <a:off x="3322638" y="3365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22"/>
            <p:cNvSpPr>
              <a:spLocks/>
            </p:cNvSpPr>
            <p:nvPr/>
          </p:nvSpPr>
          <p:spPr bwMode="auto">
            <a:xfrm>
              <a:off x="3411538" y="3365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23"/>
            <p:cNvSpPr>
              <a:spLocks/>
            </p:cNvSpPr>
            <p:nvPr/>
          </p:nvSpPr>
          <p:spPr bwMode="auto">
            <a:xfrm>
              <a:off x="3502025" y="336550"/>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24"/>
            <p:cNvSpPr>
              <a:spLocks/>
            </p:cNvSpPr>
            <p:nvPr/>
          </p:nvSpPr>
          <p:spPr bwMode="auto">
            <a:xfrm>
              <a:off x="3590925" y="336550"/>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8 h 57"/>
                <a:gd name="T12" fmla="*/ 37 w 57"/>
                <a:gd name="T13" fmla="*/ 8 h 57"/>
                <a:gd name="T14" fmla="*/ 29 w 57"/>
                <a:gd name="T15" fmla="*/ 0 h 57"/>
                <a:gd name="T16" fmla="*/ 20 w 57"/>
                <a:gd name="T17" fmla="*/ 8 h 57"/>
                <a:gd name="T18" fmla="*/ 20 w 57"/>
                <a:gd name="T19" fmla="*/ 8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2 h 57"/>
                <a:gd name="T38" fmla="*/ 25 w 57"/>
                <a:gd name="T39" fmla="*/ 32 h 57"/>
                <a:gd name="T40" fmla="*/ 25 w 57"/>
                <a:gd name="T41" fmla="*/ 40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0 h 57"/>
                <a:gd name="T54" fmla="*/ 32 w 57"/>
                <a:gd name="T55" fmla="*/ 32 h 57"/>
                <a:gd name="T56" fmla="*/ 41 w 57"/>
                <a:gd name="T57" fmla="*/ 32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25"/>
            <p:cNvSpPr>
              <a:spLocks/>
            </p:cNvSpPr>
            <p:nvPr/>
          </p:nvSpPr>
          <p:spPr bwMode="auto">
            <a:xfrm>
              <a:off x="2603500" y="4254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Freeform 26"/>
            <p:cNvSpPr>
              <a:spLocks/>
            </p:cNvSpPr>
            <p:nvPr/>
          </p:nvSpPr>
          <p:spPr bwMode="auto">
            <a:xfrm>
              <a:off x="2693988" y="4254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Freeform 27"/>
            <p:cNvSpPr>
              <a:spLocks/>
            </p:cNvSpPr>
            <p:nvPr/>
          </p:nvSpPr>
          <p:spPr bwMode="auto">
            <a:xfrm>
              <a:off x="2784475" y="4254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28"/>
            <p:cNvSpPr>
              <a:spLocks/>
            </p:cNvSpPr>
            <p:nvPr/>
          </p:nvSpPr>
          <p:spPr bwMode="auto">
            <a:xfrm>
              <a:off x="2873375" y="4254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Freeform 29"/>
            <p:cNvSpPr>
              <a:spLocks/>
            </p:cNvSpPr>
            <p:nvPr/>
          </p:nvSpPr>
          <p:spPr bwMode="auto">
            <a:xfrm>
              <a:off x="2963863" y="4254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Freeform 30"/>
            <p:cNvSpPr>
              <a:spLocks/>
            </p:cNvSpPr>
            <p:nvPr/>
          </p:nvSpPr>
          <p:spPr bwMode="auto">
            <a:xfrm>
              <a:off x="3052763" y="4254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31"/>
            <p:cNvSpPr>
              <a:spLocks/>
            </p:cNvSpPr>
            <p:nvPr/>
          </p:nvSpPr>
          <p:spPr bwMode="auto">
            <a:xfrm>
              <a:off x="3141663" y="4254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32"/>
            <p:cNvSpPr>
              <a:spLocks/>
            </p:cNvSpPr>
            <p:nvPr/>
          </p:nvSpPr>
          <p:spPr bwMode="auto">
            <a:xfrm>
              <a:off x="3232150" y="4254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33"/>
            <p:cNvSpPr>
              <a:spLocks/>
            </p:cNvSpPr>
            <p:nvPr/>
          </p:nvSpPr>
          <p:spPr bwMode="auto">
            <a:xfrm>
              <a:off x="3322638" y="4254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34"/>
            <p:cNvSpPr>
              <a:spLocks/>
            </p:cNvSpPr>
            <p:nvPr/>
          </p:nvSpPr>
          <p:spPr bwMode="auto">
            <a:xfrm>
              <a:off x="3411538" y="4254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Freeform 35"/>
            <p:cNvSpPr>
              <a:spLocks/>
            </p:cNvSpPr>
            <p:nvPr/>
          </p:nvSpPr>
          <p:spPr bwMode="auto">
            <a:xfrm>
              <a:off x="3502025" y="425450"/>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Freeform 36"/>
            <p:cNvSpPr>
              <a:spLocks/>
            </p:cNvSpPr>
            <p:nvPr/>
          </p:nvSpPr>
          <p:spPr bwMode="auto">
            <a:xfrm>
              <a:off x="3590925" y="425450"/>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Freeform 37"/>
            <p:cNvSpPr>
              <a:spLocks/>
            </p:cNvSpPr>
            <p:nvPr/>
          </p:nvSpPr>
          <p:spPr bwMode="auto">
            <a:xfrm>
              <a:off x="2603500" y="515938"/>
              <a:ext cx="46038" cy="46038"/>
            </a:xfrm>
            <a:custGeom>
              <a:avLst/>
              <a:gdLst>
                <a:gd name="T0" fmla="*/ 57 w 57"/>
                <a:gd name="T1" fmla="*/ 29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Freeform 38"/>
            <p:cNvSpPr>
              <a:spLocks/>
            </p:cNvSpPr>
            <p:nvPr/>
          </p:nvSpPr>
          <p:spPr bwMode="auto">
            <a:xfrm>
              <a:off x="2693988" y="515938"/>
              <a:ext cx="46038"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Freeform 39"/>
            <p:cNvSpPr>
              <a:spLocks/>
            </p:cNvSpPr>
            <p:nvPr/>
          </p:nvSpPr>
          <p:spPr bwMode="auto">
            <a:xfrm>
              <a:off x="2784475" y="515938"/>
              <a:ext cx="44450"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Freeform 40"/>
            <p:cNvSpPr>
              <a:spLocks/>
            </p:cNvSpPr>
            <p:nvPr/>
          </p:nvSpPr>
          <p:spPr bwMode="auto">
            <a:xfrm>
              <a:off x="2873375" y="515938"/>
              <a:ext cx="46038" cy="46038"/>
            </a:xfrm>
            <a:custGeom>
              <a:avLst/>
              <a:gdLst>
                <a:gd name="T0" fmla="*/ 57 w 57"/>
                <a:gd name="T1" fmla="*/ 29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Freeform 41"/>
            <p:cNvSpPr>
              <a:spLocks/>
            </p:cNvSpPr>
            <p:nvPr/>
          </p:nvSpPr>
          <p:spPr bwMode="auto">
            <a:xfrm>
              <a:off x="2963863" y="515938"/>
              <a:ext cx="46038" cy="46038"/>
            </a:xfrm>
            <a:custGeom>
              <a:avLst/>
              <a:gdLst>
                <a:gd name="T0" fmla="*/ 57 w 57"/>
                <a:gd name="T1" fmla="*/ 29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42"/>
            <p:cNvSpPr>
              <a:spLocks/>
            </p:cNvSpPr>
            <p:nvPr/>
          </p:nvSpPr>
          <p:spPr bwMode="auto">
            <a:xfrm>
              <a:off x="3052763" y="515938"/>
              <a:ext cx="46038" cy="46038"/>
            </a:xfrm>
            <a:custGeom>
              <a:avLst/>
              <a:gdLst>
                <a:gd name="T0" fmla="*/ 57 w 57"/>
                <a:gd name="T1" fmla="*/ 29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Freeform 43"/>
            <p:cNvSpPr>
              <a:spLocks/>
            </p:cNvSpPr>
            <p:nvPr/>
          </p:nvSpPr>
          <p:spPr bwMode="auto">
            <a:xfrm>
              <a:off x="3141663" y="515938"/>
              <a:ext cx="46038" cy="46038"/>
            </a:xfrm>
            <a:custGeom>
              <a:avLst/>
              <a:gdLst>
                <a:gd name="T0" fmla="*/ 57 w 57"/>
                <a:gd name="T1" fmla="*/ 29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Freeform 44"/>
            <p:cNvSpPr>
              <a:spLocks/>
            </p:cNvSpPr>
            <p:nvPr/>
          </p:nvSpPr>
          <p:spPr bwMode="auto">
            <a:xfrm>
              <a:off x="3232150" y="515938"/>
              <a:ext cx="46038"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Freeform 45"/>
            <p:cNvSpPr>
              <a:spLocks/>
            </p:cNvSpPr>
            <p:nvPr/>
          </p:nvSpPr>
          <p:spPr bwMode="auto">
            <a:xfrm>
              <a:off x="3322638" y="515938"/>
              <a:ext cx="44450"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Freeform 46"/>
            <p:cNvSpPr>
              <a:spLocks/>
            </p:cNvSpPr>
            <p:nvPr/>
          </p:nvSpPr>
          <p:spPr bwMode="auto">
            <a:xfrm>
              <a:off x="3411538" y="515938"/>
              <a:ext cx="46038" cy="46038"/>
            </a:xfrm>
            <a:custGeom>
              <a:avLst/>
              <a:gdLst>
                <a:gd name="T0" fmla="*/ 57 w 57"/>
                <a:gd name="T1" fmla="*/ 29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Freeform 47"/>
            <p:cNvSpPr>
              <a:spLocks/>
            </p:cNvSpPr>
            <p:nvPr/>
          </p:nvSpPr>
          <p:spPr bwMode="auto">
            <a:xfrm>
              <a:off x="3502025" y="515938"/>
              <a:ext cx="46038" cy="46038"/>
            </a:xfrm>
            <a:custGeom>
              <a:avLst/>
              <a:gdLst>
                <a:gd name="T0" fmla="*/ 57 w 57"/>
                <a:gd name="T1" fmla="*/ 29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48"/>
            <p:cNvSpPr>
              <a:spLocks/>
            </p:cNvSpPr>
            <p:nvPr/>
          </p:nvSpPr>
          <p:spPr bwMode="auto">
            <a:xfrm>
              <a:off x="3590925" y="515938"/>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9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9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Freeform 49"/>
            <p:cNvSpPr>
              <a:spLocks/>
            </p:cNvSpPr>
            <p:nvPr/>
          </p:nvSpPr>
          <p:spPr bwMode="auto">
            <a:xfrm>
              <a:off x="2603500" y="604838"/>
              <a:ext cx="46038" cy="46038"/>
            </a:xfrm>
            <a:custGeom>
              <a:avLst/>
              <a:gdLst>
                <a:gd name="T0" fmla="*/ 57 w 57"/>
                <a:gd name="T1" fmla="*/ 29 h 57"/>
                <a:gd name="T2" fmla="*/ 49 w 57"/>
                <a:gd name="T3" fmla="*/ 20 h 57"/>
                <a:gd name="T4" fmla="*/ 49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7 h 57"/>
                <a:gd name="T24" fmla="*/ 26 w 57"/>
                <a:gd name="T25" fmla="*/ 26 h 57"/>
                <a:gd name="T26" fmla="*/ 17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7"/>
                  </a:cubicBezTo>
                  <a:cubicBezTo>
                    <a:pt x="26" y="26"/>
                    <a:pt x="26" y="26"/>
                    <a:pt x="26" y="26"/>
                  </a:cubicBezTo>
                  <a:cubicBezTo>
                    <a:pt x="17" y="26"/>
                    <a:pt x="17" y="26"/>
                    <a:pt x="17"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Freeform 50"/>
            <p:cNvSpPr>
              <a:spLocks/>
            </p:cNvSpPr>
            <p:nvPr/>
          </p:nvSpPr>
          <p:spPr bwMode="auto">
            <a:xfrm>
              <a:off x="2693988" y="604838"/>
              <a:ext cx="46038"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9 h 57"/>
                <a:gd name="T46" fmla="*/ 19 w 56"/>
                <a:gd name="T47" fmla="*/ 49 h 57"/>
                <a:gd name="T48" fmla="*/ 28 w 56"/>
                <a:gd name="T49" fmla="*/ 57 h 57"/>
                <a:gd name="T50" fmla="*/ 36 w 56"/>
                <a:gd name="T51" fmla="*/ 49 h 57"/>
                <a:gd name="T52" fmla="*/ 36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9"/>
                  </a:cubicBezTo>
                  <a:cubicBezTo>
                    <a:pt x="19" y="49"/>
                    <a:pt x="19" y="49"/>
                    <a:pt x="19" y="49"/>
                  </a:cubicBezTo>
                  <a:cubicBezTo>
                    <a:pt x="19" y="53"/>
                    <a:pt x="23" y="57"/>
                    <a:pt x="28" y="57"/>
                  </a:cubicBezTo>
                  <a:cubicBezTo>
                    <a:pt x="33" y="57"/>
                    <a:pt x="36" y="53"/>
                    <a:pt x="36" y="49"/>
                  </a:cubicBezTo>
                  <a:cubicBezTo>
                    <a:pt x="36" y="49"/>
                    <a:pt x="36" y="49"/>
                    <a:pt x="36" y="49"/>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Freeform 51"/>
            <p:cNvSpPr>
              <a:spLocks/>
            </p:cNvSpPr>
            <p:nvPr/>
          </p:nvSpPr>
          <p:spPr bwMode="auto">
            <a:xfrm>
              <a:off x="2784475" y="604838"/>
              <a:ext cx="44450"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9 h 57"/>
                <a:gd name="T46" fmla="*/ 20 w 56"/>
                <a:gd name="T47" fmla="*/ 49 h 57"/>
                <a:gd name="T48" fmla="*/ 28 w 56"/>
                <a:gd name="T49" fmla="*/ 57 h 57"/>
                <a:gd name="T50" fmla="*/ 37 w 56"/>
                <a:gd name="T51" fmla="*/ 49 h 57"/>
                <a:gd name="T52" fmla="*/ 37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3" y="57"/>
                    <a:pt x="28" y="57"/>
                  </a:cubicBezTo>
                  <a:cubicBezTo>
                    <a:pt x="33" y="57"/>
                    <a:pt x="37" y="53"/>
                    <a:pt x="37" y="49"/>
                  </a:cubicBezTo>
                  <a:cubicBezTo>
                    <a:pt x="37" y="49"/>
                    <a:pt x="37" y="49"/>
                    <a:pt x="37" y="49"/>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Freeform 52"/>
            <p:cNvSpPr>
              <a:spLocks/>
            </p:cNvSpPr>
            <p:nvPr/>
          </p:nvSpPr>
          <p:spPr bwMode="auto">
            <a:xfrm>
              <a:off x="2873375" y="604838"/>
              <a:ext cx="46038" cy="46038"/>
            </a:xfrm>
            <a:custGeom>
              <a:avLst/>
              <a:gdLst>
                <a:gd name="T0" fmla="*/ 57 w 57"/>
                <a:gd name="T1" fmla="*/ 29 h 57"/>
                <a:gd name="T2" fmla="*/ 48 w 57"/>
                <a:gd name="T3" fmla="*/ 20 h 57"/>
                <a:gd name="T4" fmla="*/ 48 w 57"/>
                <a:gd name="T5" fmla="*/ 20 h 57"/>
                <a:gd name="T6" fmla="*/ 40 w 57"/>
                <a:gd name="T7" fmla="*/ 26 h 57"/>
                <a:gd name="T8" fmla="*/ 31 w 57"/>
                <a:gd name="T9" fmla="*/ 26 h 57"/>
                <a:gd name="T10" fmla="*/ 31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1" y="26"/>
                    <a:pt x="31" y="26"/>
                    <a:pt x="31" y="26"/>
                  </a:cubicBezTo>
                  <a:cubicBezTo>
                    <a:pt x="31" y="17"/>
                    <a:pt x="31" y="17"/>
                    <a:pt x="31"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Freeform 53"/>
            <p:cNvSpPr>
              <a:spLocks/>
            </p:cNvSpPr>
            <p:nvPr/>
          </p:nvSpPr>
          <p:spPr bwMode="auto">
            <a:xfrm>
              <a:off x="2963863" y="604838"/>
              <a:ext cx="46038" cy="46038"/>
            </a:xfrm>
            <a:custGeom>
              <a:avLst/>
              <a:gdLst>
                <a:gd name="T0" fmla="*/ 57 w 57"/>
                <a:gd name="T1" fmla="*/ 29 h 57"/>
                <a:gd name="T2" fmla="*/ 48 w 57"/>
                <a:gd name="T3" fmla="*/ 20 h 57"/>
                <a:gd name="T4" fmla="*/ 48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Freeform 54"/>
            <p:cNvSpPr>
              <a:spLocks/>
            </p:cNvSpPr>
            <p:nvPr/>
          </p:nvSpPr>
          <p:spPr bwMode="auto">
            <a:xfrm>
              <a:off x="3052763" y="604838"/>
              <a:ext cx="46038" cy="46038"/>
            </a:xfrm>
            <a:custGeom>
              <a:avLst/>
              <a:gdLst>
                <a:gd name="T0" fmla="*/ 57 w 57"/>
                <a:gd name="T1" fmla="*/ 29 h 57"/>
                <a:gd name="T2" fmla="*/ 48 w 57"/>
                <a:gd name="T3" fmla="*/ 20 h 57"/>
                <a:gd name="T4" fmla="*/ 48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Freeform 55"/>
            <p:cNvSpPr>
              <a:spLocks/>
            </p:cNvSpPr>
            <p:nvPr/>
          </p:nvSpPr>
          <p:spPr bwMode="auto">
            <a:xfrm>
              <a:off x="3141663" y="604838"/>
              <a:ext cx="46038" cy="46038"/>
            </a:xfrm>
            <a:custGeom>
              <a:avLst/>
              <a:gdLst>
                <a:gd name="T0" fmla="*/ 57 w 57"/>
                <a:gd name="T1" fmla="*/ 29 h 57"/>
                <a:gd name="T2" fmla="*/ 49 w 57"/>
                <a:gd name="T3" fmla="*/ 20 h 57"/>
                <a:gd name="T4" fmla="*/ 49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7 h 57"/>
                <a:gd name="T24" fmla="*/ 26 w 57"/>
                <a:gd name="T25" fmla="*/ 26 h 57"/>
                <a:gd name="T26" fmla="*/ 17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7"/>
                  </a:cubicBezTo>
                  <a:cubicBezTo>
                    <a:pt x="26" y="26"/>
                    <a:pt x="26" y="26"/>
                    <a:pt x="26" y="26"/>
                  </a:cubicBezTo>
                  <a:cubicBezTo>
                    <a:pt x="17" y="26"/>
                    <a:pt x="17" y="26"/>
                    <a:pt x="17"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Freeform 56"/>
            <p:cNvSpPr>
              <a:spLocks/>
            </p:cNvSpPr>
            <p:nvPr/>
          </p:nvSpPr>
          <p:spPr bwMode="auto">
            <a:xfrm>
              <a:off x="3232150" y="604838"/>
              <a:ext cx="46038"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9 h 57"/>
                <a:gd name="T46" fmla="*/ 19 w 56"/>
                <a:gd name="T47" fmla="*/ 49 h 57"/>
                <a:gd name="T48" fmla="*/ 28 w 56"/>
                <a:gd name="T49" fmla="*/ 57 h 57"/>
                <a:gd name="T50" fmla="*/ 36 w 56"/>
                <a:gd name="T51" fmla="*/ 49 h 57"/>
                <a:gd name="T52" fmla="*/ 36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9"/>
                  </a:cubicBezTo>
                  <a:cubicBezTo>
                    <a:pt x="19" y="49"/>
                    <a:pt x="19" y="49"/>
                    <a:pt x="19" y="49"/>
                  </a:cubicBezTo>
                  <a:cubicBezTo>
                    <a:pt x="19" y="53"/>
                    <a:pt x="23" y="57"/>
                    <a:pt x="28" y="57"/>
                  </a:cubicBezTo>
                  <a:cubicBezTo>
                    <a:pt x="33" y="57"/>
                    <a:pt x="36" y="53"/>
                    <a:pt x="36" y="49"/>
                  </a:cubicBezTo>
                  <a:cubicBezTo>
                    <a:pt x="36" y="49"/>
                    <a:pt x="36" y="49"/>
                    <a:pt x="36" y="49"/>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Freeform 57"/>
            <p:cNvSpPr>
              <a:spLocks/>
            </p:cNvSpPr>
            <p:nvPr/>
          </p:nvSpPr>
          <p:spPr bwMode="auto">
            <a:xfrm>
              <a:off x="3322638" y="604838"/>
              <a:ext cx="44450"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9 h 57"/>
                <a:gd name="T46" fmla="*/ 20 w 56"/>
                <a:gd name="T47" fmla="*/ 49 h 57"/>
                <a:gd name="T48" fmla="*/ 28 w 56"/>
                <a:gd name="T49" fmla="*/ 57 h 57"/>
                <a:gd name="T50" fmla="*/ 37 w 56"/>
                <a:gd name="T51" fmla="*/ 49 h 57"/>
                <a:gd name="T52" fmla="*/ 37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3" y="57"/>
                    <a:pt x="28" y="57"/>
                  </a:cubicBezTo>
                  <a:cubicBezTo>
                    <a:pt x="33" y="57"/>
                    <a:pt x="37" y="53"/>
                    <a:pt x="37" y="49"/>
                  </a:cubicBezTo>
                  <a:cubicBezTo>
                    <a:pt x="37" y="49"/>
                    <a:pt x="37" y="49"/>
                    <a:pt x="37" y="49"/>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Freeform 58"/>
            <p:cNvSpPr>
              <a:spLocks/>
            </p:cNvSpPr>
            <p:nvPr/>
          </p:nvSpPr>
          <p:spPr bwMode="auto">
            <a:xfrm>
              <a:off x="3411538" y="604838"/>
              <a:ext cx="46038" cy="46038"/>
            </a:xfrm>
            <a:custGeom>
              <a:avLst/>
              <a:gdLst>
                <a:gd name="T0" fmla="*/ 57 w 57"/>
                <a:gd name="T1" fmla="*/ 29 h 57"/>
                <a:gd name="T2" fmla="*/ 48 w 57"/>
                <a:gd name="T3" fmla="*/ 20 h 57"/>
                <a:gd name="T4" fmla="*/ 48 w 57"/>
                <a:gd name="T5" fmla="*/ 20 h 57"/>
                <a:gd name="T6" fmla="*/ 40 w 57"/>
                <a:gd name="T7" fmla="*/ 26 h 57"/>
                <a:gd name="T8" fmla="*/ 31 w 57"/>
                <a:gd name="T9" fmla="*/ 26 h 57"/>
                <a:gd name="T10" fmla="*/ 31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1" y="26"/>
                    <a:pt x="31" y="26"/>
                    <a:pt x="31" y="26"/>
                  </a:cubicBezTo>
                  <a:cubicBezTo>
                    <a:pt x="31" y="17"/>
                    <a:pt x="31" y="17"/>
                    <a:pt x="31"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Freeform 59"/>
            <p:cNvSpPr>
              <a:spLocks/>
            </p:cNvSpPr>
            <p:nvPr/>
          </p:nvSpPr>
          <p:spPr bwMode="auto">
            <a:xfrm>
              <a:off x="3502025" y="604838"/>
              <a:ext cx="46038" cy="46038"/>
            </a:xfrm>
            <a:custGeom>
              <a:avLst/>
              <a:gdLst>
                <a:gd name="T0" fmla="*/ 57 w 57"/>
                <a:gd name="T1" fmla="*/ 29 h 57"/>
                <a:gd name="T2" fmla="*/ 48 w 57"/>
                <a:gd name="T3" fmla="*/ 20 h 57"/>
                <a:gd name="T4" fmla="*/ 48 w 57"/>
                <a:gd name="T5" fmla="*/ 20 h 57"/>
                <a:gd name="T6" fmla="*/ 40 w 57"/>
                <a:gd name="T7" fmla="*/ 26 h 57"/>
                <a:gd name="T8" fmla="*/ 32 w 57"/>
                <a:gd name="T9" fmla="*/ 26 h 57"/>
                <a:gd name="T10" fmla="*/ 32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60"/>
            <p:cNvSpPr>
              <a:spLocks/>
            </p:cNvSpPr>
            <p:nvPr/>
          </p:nvSpPr>
          <p:spPr bwMode="auto">
            <a:xfrm>
              <a:off x="3590925" y="604838"/>
              <a:ext cx="46038" cy="46038"/>
            </a:xfrm>
            <a:custGeom>
              <a:avLst/>
              <a:gdLst>
                <a:gd name="T0" fmla="*/ 48 w 57"/>
                <a:gd name="T1" fmla="*/ 20 h 57"/>
                <a:gd name="T2" fmla="*/ 48 w 57"/>
                <a:gd name="T3" fmla="*/ 20 h 57"/>
                <a:gd name="T4" fmla="*/ 41 w 57"/>
                <a:gd name="T5" fmla="*/ 26 h 57"/>
                <a:gd name="T6" fmla="*/ 32 w 57"/>
                <a:gd name="T7" fmla="*/ 26 h 57"/>
                <a:gd name="T8" fmla="*/ 32 w 57"/>
                <a:gd name="T9" fmla="*/ 17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7 h 57"/>
                <a:gd name="T22" fmla="*/ 25 w 57"/>
                <a:gd name="T23" fmla="*/ 26 h 57"/>
                <a:gd name="T24" fmla="*/ 16 w 57"/>
                <a:gd name="T25" fmla="*/ 26 h 57"/>
                <a:gd name="T26" fmla="*/ 9 w 57"/>
                <a:gd name="T27" fmla="*/ 20 h 57"/>
                <a:gd name="T28" fmla="*/ 9 w 57"/>
                <a:gd name="T29" fmla="*/ 20 h 57"/>
                <a:gd name="T30" fmla="*/ 0 w 57"/>
                <a:gd name="T31" fmla="*/ 29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9 h 57"/>
                <a:gd name="T44" fmla="*/ 20 w 57"/>
                <a:gd name="T45" fmla="*/ 49 h 57"/>
                <a:gd name="T46" fmla="*/ 29 w 57"/>
                <a:gd name="T47" fmla="*/ 57 h 57"/>
                <a:gd name="T48" fmla="*/ 37 w 57"/>
                <a:gd name="T49" fmla="*/ 49 h 57"/>
                <a:gd name="T50" fmla="*/ 37 w 57"/>
                <a:gd name="T51" fmla="*/ 49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9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Freeform 61"/>
            <p:cNvSpPr>
              <a:spLocks/>
            </p:cNvSpPr>
            <p:nvPr/>
          </p:nvSpPr>
          <p:spPr bwMode="auto">
            <a:xfrm>
              <a:off x="2603500" y="695325"/>
              <a:ext cx="46038" cy="46038"/>
            </a:xfrm>
            <a:custGeom>
              <a:avLst/>
              <a:gdLst>
                <a:gd name="T0" fmla="*/ 57 w 57"/>
                <a:gd name="T1" fmla="*/ 28 h 56"/>
                <a:gd name="T2" fmla="*/ 49 w 57"/>
                <a:gd name="T3" fmla="*/ 19 h 56"/>
                <a:gd name="T4" fmla="*/ 49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9" y="19"/>
                  </a:cubicBezTo>
                  <a:cubicBezTo>
                    <a:pt x="49" y="19"/>
                    <a:pt x="49" y="19"/>
                    <a:pt x="49"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6" y="16"/>
                  </a:cubicBezTo>
                  <a:cubicBezTo>
                    <a:pt x="26" y="25"/>
                    <a:pt x="26" y="25"/>
                    <a:pt x="26" y="25"/>
                  </a:cubicBezTo>
                  <a:cubicBezTo>
                    <a:pt x="17" y="25"/>
                    <a:pt x="17" y="25"/>
                    <a:pt x="17"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Freeform 62"/>
            <p:cNvSpPr>
              <a:spLocks/>
            </p:cNvSpPr>
            <p:nvPr/>
          </p:nvSpPr>
          <p:spPr bwMode="auto">
            <a:xfrm>
              <a:off x="2693988" y="695325"/>
              <a:ext cx="46038"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6" y="11"/>
                    <a:pt x="36" y="8"/>
                  </a:cubicBezTo>
                  <a:cubicBezTo>
                    <a:pt x="36" y="8"/>
                    <a:pt x="36" y="8"/>
                    <a:pt x="36" y="8"/>
                  </a:cubicBezTo>
                  <a:cubicBezTo>
                    <a:pt x="36" y="3"/>
                    <a:pt x="33" y="0"/>
                    <a:pt x="28" y="0"/>
                  </a:cubicBezTo>
                  <a:cubicBezTo>
                    <a:pt x="23" y="0"/>
                    <a:pt x="19" y="3"/>
                    <a:pt x="19" y="8"/>
                  </a:cubicBezTo>
                  <a:cubicBezTo>
                    <a:pt x="19" y="8"/>
                    <a:pt x="19" y="8"/>
                    <a:pt x="19" y="8"/>
                  </a:cubicBezTo>
                  <a:cubicBezTo>
                    <a:pt x="19"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3" y="19"/>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2"/>
                    <a:pt x="23" y="56"/>
                    <a:pt x="28" y="56"/>
                  </a:cubicBezTo>
                  <a:cubicBezTo>
                    <a:pt x="33" y="56"/>
                    <a:pt x="36" y="52"/>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Freeform 63"/>
            <p:cNvSpPr>
              <a:spLocks/>
            </p:cNvSpPr>
            <p:nvPr/>
          </p:nvSpPr>
          <p:spPr bwMode="auto">
            <a:xfrm>
              <a:off x="2784475" y="695325"/>
              <a:ext cx="44450"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7" y="11"/>
                    <a:pt x="37" y="8"/>
                  </a:cubicBezTo>
                  <a:cubicBezTo>
                    <a:pt x="37" y="8"/>
                    <a:pt x="37" y="8"/>
                    <a:pt x="37" y="8"/>
                  </a:cubicBezTo>
                  <a:cubicBezTo>
                    <a:pt x="37" y="3"/>
                    <a:pt x="33" y="0"/>
                    <a:pt x="28" y="0"/>
                  </a:cubicBezTo>
                  <a:cubicBezTo>
                    <a:pt x="23"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3" y="56"/>
                    <a:pt x="28" y="56"/>
                  </a:cubicBezTo>
                  <a:cubicBezTo>
                    <a:pt x="33" y="56"/>
                    <a:pt x="37" y="52"/>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Freeform 64"/>
            <p:cNvSpPr>
              <a:spLocks/>
            </p:cNvSpPr>
            <p:nvPr/>
          </p:nvSpPr>
          <p:spPr bwMode="auto">
            <a:xfrm>
              <a:off x="2873375" y="695325"/>
              <a:ext cx="46038" cy="46038"/>
            </a:xfrm>
            <a:custGeom>
              <a:avLst/>
              <a:gdLst>
                <a:gd name="T0" fmla="*/ 57 w 57"/>
                <a:gd name="T1" fmla="*/ 28 h 56"/>
                <a:gd name="T2" fmla="*/ 48 w 57"/>
                <a:gd name="T3" fmla="*/ 19 h 56"/>
                <a:gd name="T4" fmla="*/ 48 w 57"/>
                <a:gd name="T5" fmla="*/ 19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1" y="25"/>
                    <a:pt x="31" y="25"/>
                    <a:pt x="31" y="25"/>
                  </a:cubicBezTo>
                  <a:cubicBezTo>
                    <a:pt x="31" y="16"/>
                    <a:pt x="31" y="16"/>
                    <a:pt x="31"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Freeform 65"/>
            <p:cNvSpPr>
              <a:spLocks/>
            </p:cNvSpPr>
            <p:nvPr/>
          </p:nvSpPr>
          <p:spPr bwMode="auto">
            <a:xfrm>
              <a:off x="2963863" y="695325"/>
              <a:ext cx="46038" cy="46038"/>
            </a:xfrm>
            <a:custGeom>
              <a:avLst/>
              <a:gdLst>
                <a:gd name="T0" fmla="*/ 57 w 57"/>
                <a:gd name="T1" fmla="*/ 28 h 56"/>
                <a:gd name="T2" fmla="*/ 48 w 57"/>
                <a:gd name="T3" fmla="*/ 19 h 56"/>
                <a:gd name="T4" fmla="*/ 48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Freeform 66"/>
            <p:cNvSpPr>
              <a:spLocks/>
            </p:cNvSpPr>
            <p:nvPr/>
          </p:nvSpPr>
          <p:spPr bwMode="auto">
            <a:xfrm>
              <a:off x="3052763" y="695325"/>
              <a:ext cx="46038" cy="46038"/>
            </a:xfrm>
            <a:custGeom>
              <a:avLst/>
              <a:gdLst>
                <a:gd name="T0" fmla="*/ 57 w 57"/>
                <a:gd name="T1" fmla="*/ 28 h 56"/>
                <a:gd name="T2" fmla="*/ 48 w 57"/>
                <a:gd name="T3" fmla="*/ 19 h 56"/>
                <a:gd name="T4" fmla="*/ 48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Freeform 67"/>
            <p:cNvSpPr>
              <a:spLocks/>
            </p:cNvSpPr>
            <p:nvPr/>
          </p:nvSpPr>
          <p:spPr bwMode="auto">
            <a:xfrm>
              <a:off x="3141663" y="695325"/>
              <a:ext cx="46038" cy="46038"/>
            </a:xfrm>
            <a:custGeom>
              <a:avLst/>
              <a:gdLst>
                <a:gd name="T0" fmla="*/ 57 w 57"/>
                <a:gd name="T1" fmla="*/ 28 h 56"/>
                <a:gd name="T2" fmla="*/ 49 w 57"/>
                <a:gd name="T3" fmla="*/ 19 h 56"/>
                <a:gd name="T4" fmla="*/ 49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9" y="19"/>
                  </a:cubicBezTo>
                  <a:cubicBezTo>
                    <a:pt x="49" y="19"/>
                    <a:pt x="49" y="19"/>
                    <a:pt x="49"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6" y="16"/>
                  </a:cubicBezTo>
                  <a:cubicBezTo>
                    <a:pt x="26" y="25"/>
                    <a:pt x="26" y="25"/>
                    <a:pt x="26" y="25"/>
                  </a:cubicBezTo>
                  <a:cubicBezTo>
                    <a:pt x="17" y="25"/>
                    <a:pt x="17" y="25"/>
                    <a:pt x="17"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Freeform 68"/>
            <p:cNvSpPr>
              <a:spLocks/>
            </p:cNvSpPr>
            <p:nvPr/>
          </p:nvSpPr>
          <p:spPr bwMode="auto">
            <a:xfrm>
              <a:off x="3232150" y="695325"/>
              <a:ext cx="46038"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6" y="11"/>
                    <a:pt x="36" y="8"/>
                  </a:cubicBezTo>
                  <a:cubicBezTo>
                    <a:pt x="36" y="8"/>
                    <a:pt x="36" y="8"/>
                    <a:pt x="36" y="8"/>
                  </a:cubicBezTo>
                  <a:cubicBezTo>
                    <a:pt x="36" y="3"/>
                    <a:pt x="33" y="0"/>
                    <a:pt x="28" y="0"/>
                  </a:cubicBezTo>
                  <a:cubicBezTo>
                    <a:pt x="23" y="0"/>
                    <a:pt x="19" y="3"/>
                    <a:pt x="19" y="8"/>
                  </a:cubicBezTo>
                  <a:cubicBezTo>
                    <a:pt x="19" y="8"/>
                    <a:pt x="19" y="8"/>
                    <a:pt x="19" y="8"/>
                  </a:cubicBezTo>
                  <a:cubicBezTo>
                    <a:pt x="19"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3" y="19"/>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2"/>
                    <a:pt x="23" y="56"/>
                    <a:pt x="28" y="56"/>
                  </a:cubicBezTo>
                  <a:cubicBezTo>
                    <a:pt x="33" y="56"/>
                    <a:pt x="36" y="52"/>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Freeform 69"/>
            <p:cNvSpPr>
              <a:spLocks/>
            </p:cNvSpPr>
            <p:nvPr/>
          </p:nvSpPr>
          <p:spPr bwMode="auto">
            <a:xfrm>
              <a:off x="3322638" y="695325"/>
              <a:ext cx="44450"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7" y="11"/>
                    <a:pt x="37" y="8"/>
                  </a:cubicBezTo>
                  <a:cubicBezTo>
                    <a:pt x="37" y="8"/>
                    <a:pt x="37" y="8"/>
                    <a:pt x="37" y="8"/>
                  </a:cubicBezTo>
                  <a:cubicBezTo>
                    <a:pt x="37" y="3"/>
                    <a:pt x="33" y="0"/>
                    <a:pt x="28" y="0"/>
                  </a:cubicBezTo>
                  <a:cubicBezTo>
                    <a:pt x="23"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3" y="56"/>
                    <a:pt x="28" y="56"/>
                  </a:cubicBezTo>
                  <a:cubicBezTo>
                    <a:pt x="33" y="56"/>
                    <a:pt x="37" y="52"/>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Freeform 70"/>
            <p:cNvSpPr>
              <a:spLocks/>
            </p:cNvSpPr>
            <p:nvPr/>
          </p:nvSpPr>
          <p:spPr bwMode="auto">
            <a:xfrm>
              <a:off x="3411538" y="695325"/>
              <a:ext cx="46038" cy="46038"/>
            </a:xfrm>
            <a:custGeom>
              <a:avLst/>
              <a:gdLst>
                <a:gd name="T0" fmla="*/ 57 w 57"/>
                <a:gd name="T1" fmla="*/ 28 h 56"/>
                <a:gd name="T2" fmla="*/ 48 w 57"/>
                <a:gd name="T3" fmla="*/ 19 h 56"/>
                <a:gd name="T4" fmla="*/ 48 w 57"/>
                <a:gd name="T5" fmla="*/ 19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1" y="25"/>
                    <a:pt x="31" y="25"/>
                    <a:pt x="31" y="25"/>
                  </a:cubicBezTo>
                  <a:cubicBezTo>
                    <a:pt x="31" y="16"/>
                    <a:pt x="31" y="16"/>
                    <a:pt x="31"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Freeform 71"/>
            <p:cNvSpPr>
              <a:spLocks/>
            </p:cNvSpPr>
            <p:nvPr/>
          </p:nvSpPr>
          <p:spPr bwMode="auto">
            <a:xfrm>
              <a:off x="3502025" y="695325"/>
              <a:ext cx="46038" cy="46038"/>
            </a:xfrm>
            <a:custGeom>
              <a:avLst/>
              <a:gdLst>
                <a:gd name="T0" fmla="*/ 57 w 57"/>
                <a:gd name="T1" fmla="*/ 28 h 56"/>
                <a:gd name="T2" fmla="*/ 48 w 57"/>
                <a:gd name="T3" fmla="*/ 19 h 56"/>
                <a:gd name="T4" fmla="*/ 48 w 57"/>
                <a:gd name="T5" fmla="*/ 19 h 56"/>
                <a:gd name="T6" fmla="*/ 40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2" y="40"/>
                  </a:cubicBezTo>
                  <a:cubicBezTo>
                    <a:pt x="32" y="31"/>
                    <a:pt x="32" y="31"/>
                    <a:pt x="32"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Freeform 72"/>
            <p:cNvSpPr>
              <a:spLocks/>
            </p:cNvSpPr>
            <p:nvPr/>
          </p:nvSpPr>
          <p:spPr bwMode="auto">
            <a:xfrm>
              <a:off x="3590925" y="695325"/>
              <a:ext cx="46038" cy="46038"/>
            </a:xfrm>
            <a:custGeom>
              <a:avLst/>
              <a:gdLst>
                <a:gd name="T0" fmla="*/ 48 w 57"/>
                <a:gd name="T1" fmla="*/ 19 h 56"/>
                <a:gd name="T2" fmla="*/ 48 w 57"/>
                <a:gd name="T3" fmla="*/ 19 h 56"/>
                <a:gd name="T4" fmla="*/ 41 w 57"/>
                <a:gd name="T5" fmla="*/ 25 h 56"/>
                <a:gd name="T6" fmla="*/ 32 w 57"/>
                <a:gd name="T7" fmla="*/ 25 h 56"/>
                <a:gd name="T8" fmla="*/ 32 w 57"/>
                <a:gd name="T9" fmla="*/ 16 h 56"/>
                <a:gd name="T10" fmla="*/ 37 w 57"/>
                <a:gd name="T11" fmla="*/ 8 h 56"/>
                <a:gd name="T12" fmla="*/ 37 w 57"/>
                <a:gd name="T13" fmla="*/ 8 h 56"/>
                <a:gd name="T14" fmla="*/ 29 w 57"/>
                <a:gd name="T15" fmla="*/ 0 h 56"/>
                <a:gd name="T16" fmla="*/ 20 w 57"/>
                <a:gd name="T17" fmla="*/ 8 h 56"/>
                <a:gd name="T18" fmla="*/ 20 w 57"/>
                <a:gd name="T19" fmla="*/ 8 h 56"/>
                <a:gd name="T20" fmla="*/ 25 w 57"/>
                <a:gd name="T21" fmla="*/ 16 h 56"/>
                <a:gd name="T22" fmla="*/ 25 w 57"/>
                <a:gd name="T23" fmla="*/ 25 h 56"/>
                <a:gd name="T24" fmla="*/ 16 w 57"/>
                <a:gd name="T25" fmla="*/ 25 h 56"/>
                <a:gd name="T26" fmla="*/ 9 w 57"/>
                <a:gd name="T27" fmla="*/ 19 h 56"/>
                <a:gd name="T28" fmla="*/ 9 w 57"/>
                <a:gd name="T29" fmla="*/ 19 h 56"/>
                <a:gd name="T30" fmla="*/ 0 w 57"/>
                <a:gd name="T31" fmla="*/ 28 h 56"/>
                <a:gd name="T32" fmla="*/ 9 w 57"/>
                <a:gd name="T33" fmla="*/ 36 h 56"/>
                <a:gd name="T34" fmla="*/ 9 w 57"/>
                <a:gd name="T35" fmla="*/ 36 h 56"/>
                <a:gd name="T36" fmla="*/ 16 w 57"/>
                <a:gd name="T37" fmla="*/ 31 h 56"/>
                <a:gd name="T38" fmla="*/ 25 w 57"/>
                <a:gd name="T39" fmla="*/ 31 h 56"/>
                <a:gd name="T40" fmla="*/ 25 w 57"/>
                <a:gd name="T41" fmla="*/ 40 h 56"/>
                <a:gd name="T42" fmla="*/ 20 w 57"/>
                <a:gd name="T43" fmla="*/ 48 h 56"/>
                <a:gd name="T44" fmla="*/ 20 w 57"/>
                <a:gd name="T45" fmla="*/ 48 h 56"/>
                <a:gd name="T46" fmla="*/ 29 w 57"/>
                <a:gd name="T47" fmla="*/ 56 h 56"/>
                <a:gd name="T48" fmla="*/ 37 w 57"/>
                <a:gd name="T49" fmla="*/ 48 h 56"/>
                <a:gd name="T50" fmla="*/ 37 w 57"/>
                <a:gd name="T51" fmla="*/ 48 h 56"/>
                <a:gd name="T52" fmla="*/ 32 w 57"/>
                <a:gd name="T53" fmla="*/ 40 h 56"/>
                <a:gd name="T54" fmla="*/ 32 w 57"/>
                <a:gd name="T55" fmla="*/ 31 h 56"/>
                <a:gd name="T56" fmla="*/ 41 w 57"/>
                <a:gd name="T57" fmla="*/ 31 h 56"/>
                <a:gd name="T58" fmla="*/ 48 w 57"/>
                <a:gd name="T59" fmla="*/ 36 h 56"/>
                <a:gd name="T60" fmla="*/ 48 w 57"/>
                <a:gd name="T61" fmla="*/ 36 h 56"/>
                <a:gd name="T62" fmla="*/ 57 w 57"/>
                <a:gd name="T63" fmla="*/ 28 h 56"/>
                <a:gd name="T64" fmla="*/ 48 w 57"/>
                <a:gd name="T65"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48" y="19"/>
                  </a:move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ubicBezTo>
                    <a:pt x="57" y="23"/>
                    <a:pt x="53" y="19"/>
                    <a:pt x="4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Freeform 73"/>
            <p:cNvSpPr>
              <a:spLocks/>
            </p:cNvSpPr>
            <p:nvPr/>
          </p:nvSpPr>
          <p:spPr bwMode="auto">
            <a:xfrm>
              <a:off x="2603500" y="785813"/>
              <a:ext cx="46038" cy="44450"/>
            </a:xfrm>
            <a:custGeom>
              <a:avLst/>
              <a:gdLst>
                <a:gd name="T0" fmla="*/ 57 w 57"/>
                <a:gd name="T1" fmla="*/ 28 h 56"/>
                <a:gd name="T2" fmla="*/ 49 w 57"/>
                <a:gd name="T3" fmla="*/ 20 h 56"/>
                <a:gd name="T4" fmla="*/ 49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Freeform 74"/>
            <p:cNvSpPr>
              <a:spLocks/>
            </p:cNvSpPr>
            <p:nvPr/>
          </p:nvSpPr>
          <p:spPr bwMode="auto">
            <a:xfrm>
              <a:off x="2693988" y="785813"/>
              <a:ext cx="46038"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3"/>
                    <a:pt x="33" y="0"/>
                    <a:pt x="28" y="0"/>
                  </a:cubicBezTo>
                  <a:cubicBezTo>
                    <a:pt x="23" y="0"/>
                    <a:pt x="19" y="3"/>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3"/>
                    <a:pt x="23" y="56"/>
                    <a:pt x="28" y="56"/>
                  </a:cubicBezTo>
                  <a:cubicBezTo>
                    <a:pt x="33" y="56"/>
                    <a:pt x="36" y="53"/>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Freeform 75"/>
            <p:cNvSpPr>
              <a:spLocks/>
            </p:cNvSpPr>
            <p:nvPr/>
          </p:nvSpPr>
          <p:spPr bwMode="auto">
            <a:xfrm>
              <a:off x="2784475" y="785813"/>
              <a:ext cx="44450"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3"/>
                    <a:pt x="33" y="0"/>
                    <a:pt x="28" y="0"/>
                  </a:cubicBezTo>
                  <a:cubicBezTo>
                    <a:pt x="23"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3" y="56"/>
                    <a:pt x="28" y="56"/>
                  </a:cubicBezTo>
                  <a:cubicBezTo>
                    <a:pt x="33" y="56"/>
                    <a:pt x="37" y="53"/>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Freeform 76"/>
            <p:cNvSpPr>
              <a:spLocks/>
            </p:cNvSpPr>
            <p:nvPr/>
          </p:nvSpPr>
          <p:spPr bwMode="auto">
            <a:xfrm>
              <a:off x="2873375" y="785813"/>
              <a:ext cx="46038" cy="44450"/>
            </a:xfrm>
            <a:custGeom>
              <a:avLst/>
              <a:gdLst>
                <a:gd name="T0" fmla="*/ 57 w 57"/>
                <a:gd name="T1" fmla="*/ 28 h 56"/>
                <a:gd name="T2" fmla="*/ 48 w 57"/>
                <a:gd name="T3" fmla="*/ 20 h 56"/>
                <a:gd name="T4" fmla="*/ 48 w 57"/>
                <a:gd name="T5" fmla="*/ 20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Freeform 77"/>
            <p:cNvSpPr>
              <a:spLocks/>
            </p:cNvSpPr>
            <p:nvPr/>
          </p:nvSpPr>
          <p:spPr bwMode="auto">
            <a:xfrm>
              <a:off x="2963863" y="785813"/>
              <a:ext cx="46038" cy="44450"/>
            </a:xfrm>
            <a:custGeom>
              <a:avLst/>
              <a:gdLst>
                <a:gd name="T0" fmla="*/ 57 w 57"/>
                <a:gd name="T1" fmla="*/ 28 h 56"/>
                <a:gd name="T2" fmla="*/ 48 w 57"/>
                <a:gd name="T3" fmla="*/ 20 h 56"/>
                <a:gd name="T4" fmla="*/ 48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Freeform 78"/>
            <p:cNvSpPr>
              <a:spLocks/>
            </p:cNvSpPr>
            <p:nvPr/>
          </p:nvSpPr>
          <p:spPr bwMode="auto">
            <a:xfrm>
              <a:off x="3052763" y="785813"/>
              <a:ext cx="46038" cy="44450"/>
            </a:xfrm>
            <a:custGeom>
              <a:avLst/>
              <a:gdLst>
                <a:gd name="T0" fmla="*/ 57 w 57"/>
                <a:gd name="T1" fmla="*/ 28 h 56"/>
                <a:gd name="T2" fmla="*/ 48 w 57"/>
                <a:gd name="T3" fmla="*/ 20 h 56"/>
                <a:gd name="T4" fmla="*/ 48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Freeform 79"/>
            <p:cNvSpPr>
              <a:spLocks/>
            </p:cNvSpPr>
            <p:nvPr/>
          </p:nvSpPr>
          <p:spPr bwMode="auto">
            <a:xfrm>
              <a:off x="3141663" y="785813"/>
              <a:ext cx="46038" cy="44450"/>
            </a:xfrm>
            <a:custGeom>
              <a:avLst/>
              <a:gdLst>
                <a:gd name="T0" fmla="*/ 57 w 57"/>
                <a:gd name="T1" fmla="*/ 28 h 56"/>
                <a:gd name="T2" fmla="*/ 49 w 57"/>
                <a:gd name="T3" fmla="*/ 20 h 56"/>
                <a:gd name="T4" fmla="*/ 49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Freeform 80"/>
            <p:cNvSpPr>
              <a:spLocks/>
            </p:cNvSpPr>
            <p:nvPr/>
          </p:nvSpPr>
          <p:spPr bwMode="auto">
            <a:xfrm>
              <a:off x="3232150" y="785813"/>
              <a:ext cx="46038"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3"/>
                    <a:pt x="33" y="0"/>
                    <a:pt x="28" y="0"/>
                  </a:cubicBezTo>
                  <a:cubicBezTo>
                    <a:pt x="23" y="0"/>
                    <a:pt x="19" y="3"/>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3"/>
                    <a:pt x="23" y="56"/>
                    <a:pt x="28" y="56"/>
                  </a:cubicBezTo>
                  <a:cubicBezTo>
                    <a:pt x="33" y="56"/>
                    <a:pt x="36" y="53"/>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Freeform 81"/>
            <p:cNvSpPr>
              <a:spLocks/>
            </p:cNvSpPr>
            <p:nvPr/>
          </p:nvSpPr>
          <p:spPr bwMode="auto">
            <a:xfrm>
              <a:off x="3322638" y="785813"/>
              <a:ext cx="44450"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3"/>
                    <a:pt x="33" y="0"/>
                    <a:pt x="28" y="0"/>
                  </a:cubicBezTo>
                  <a:cubicBezTo>
                    <a:pt x="23"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3" y="56"/>
                    <a:pt x="28" y="56"/>
                  </a:cubicBezTo>
                  <a:cubicBezTo>
                    <a:pt x="33" y="56"/>
                    <a:pt x="37" y="53"/>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Freeform 82"/>
            <p:cNvSpPr>
              <a:spLocks/>
            </p:cNvSpPr>
            <p:nvPr/>
          </p:nvSpPr>
          <p:spPr bwMode="auto">
            <a:xfrm>
              <a:off x="3411538" y="785813"/>
              <a:ext cx="46038" cy="44450"/>
            </a:xfrm>
            <a:custGeom>
              <a:avLst/>
              <a:gdLst>
                <a:gd name="T0" fmla="*/ 57 w 57"/>
                <a:gd name="T1" fmla="*/ 28 h 56"/>
                <a:gd name="T2" fmla="*/ 48 w 57"/>
                <a:gd name="T3" fmla="*/ 20 h 56"/>
                <a:gd name="T4" fmla="*/ 48 w 57"/>
                <a:gd name="T5" fmla="*/ 20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Freeform 83"/>
            <p:cNvSpPr>
              <a:spLocks/>
            </p:cNvSpPr>
            <p:nvPr/>
          </p:nvSpPr>
          <p:spPr bwMode="auto">
            <a:xfrm>
              <a:off x="3502025" y="785813"/>
              <a:ext cx="46038" cy="44450"/>
            </a:xfrm>
            <a:custGeom>
              <a:avLst/>
              <a:gdLst>
                <a:gd name="T0" fmla="*/ 57 w 57"/>
                <a:gd name="T1" fmla="*/ 28 h 56"/>
                <a:gd name="T2" fmla="*/ 48 w 57"/>
                <a:gd name="T3" fmla="*/ 20 h 56"/>
                <a:gd name="T4" fmla="*/ 48 w 57"/>
                <a:gd name="T5" fmla="*/ 20 h 56"/>
                <a:gd name="T6" fmla="*/ 40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2" y="40"/>
                  </a:cubicBezTo>
                  <a:cubicBezTo>
                    <a:pt x="32" y="31"/>
                    <a:pt x="32" y="31"/>
                    <a:pt x="32"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Freeform 84"/>
            <p:cNvSpPr>
              <a:spLocks/>
            </p:cNvSpPr>
            <p:nvPr/>
          </p:nvSpPr>
          <p:spPr bwMode="auto">
            <a:xfrm>
              <a:off x="3590925" y="785813"/>
              <a:ext cx="46038" cy="44450"/>
            </a:xfrm>
            <a:custGeom>
              <a:avLst/>
              <a:gdLst>
                <a:gd name="T0" fmla="*/ 48 w 57"/>
                <a:gd name="T1" fmla="*/ 20 h 56"/>
                <a:gd name="T2" fmla="*/ 48 w 57"/>
                <a:gd name="T3" fmla="*/ 20 h 56"/>
                <a:gd name="T4" fmla="*/ 41 w 57"/>
                <a:gd name="T5" fmla="*/ 25 h 56"/>
                <a:gd name="T6" fmla="*/ 32 w 57"/>
                <a:gd name="T7" fmla="*/ 25 h 56"/>
                <a:gd name="T8" fmla="*/ 32 w 57"/>
                <a:gd name="T9" fmla="*/ 16 h 56"/>
                <a:gd name="T10" fmla="*/ 37 w 57"/>
                <a:gd name="T11" fmla="*/ 8 h 56"/>
                <a:gd name="T12" fmla="*/ 37 w 57"/>
                <a:gd name="T13" fmla="*/ 8 h 56"/>
                <a:gd name="T14" fmla="*/ 29 w 57"/>
                <a:gd name="T15" fmla="*/ 0 h 56"/>
                <a:gd name="T16" fmla="*/ 20 w 57"/>
                <a:gd name="T17" fmla="*/ 8 h 56"/>
                <a:gd name="T18" fmla="*/ 20 w 57"/>
                <a:gd name="T19" fmla="*/ 8 h 56"/>
                <a:gd name="T20" fmla="*/ 25 w 57"/>
                <a:gd name="T21" fmla="*/ 16 h 56"/>
                <a:gd name="T22" fmla="*/ 25 w 57"/>
                <a:gd name="T23" fmla="*/ 25 h 56"/>
                <a:gd name="T24" fmla="*/ 16 w 57"/>
                <a:gd name="T25" fmla="*/ 25 h 56"/>
                <a:gd name="T26" fmla="*/ 9 w 57"/>
                <a:gd name="T27" fmla="*/ 20 h 56"/>
                <a:gd name="T28" fmla="*/ 9 w 57"/>
                <a:gd name="T29" fmla="*/ 20 h 56"/>
                <a:gd name="T30" fmla="*/ 0 w 57"/>
                <a:gd name="T31" fmla="*/ 28 h 56"/>
                <a:gd name="T32" fmla="*/ 9 w 57"/>
                <a:gd name="T33" fmla="*/ 36 h 56"/>
                <a:gd name="T34" fmla="*/ 9 w 57"/>
                <a:gd name="T35" fmla="*/ 36 h 56"/>
                <a:gd name="T36" fmla="*/ 16 w 57"/>
                <a:gd name="T37" fmla="*/ 31 h 56"/>
                <a:gd name="T38" fmla="*/ 25 w 57"/>
                <a:gd name="T39" fmla="*/ 31 h 56"/>
                <a:gd name="T40" fmla="*/ 25 w 57"/>
                <a:gd name="T41" fmla="*/ 40 h 56"/>
                <a:gd name="T42" fmla="*/ 20 w 57"/>
                <a:gd name="T43" fmla="*/ 48 h 56"/>
                <a:gd name="T44" fmla="*/ 20 w 57"/>
                <a:gd name="T45" fmla="*/ 48 h 56"/>
                <a:gd name="T46" fmla="*/ 29 w 57"/>
                <a:gd name="T47" fmla="*/ 56 h 56"/>
                <a:gd name="T48" fmla="*/ 37 w 57"/>
                <a:gd name="T49" fmla="*/ 48 h 56"/>
                <a:gd name="T50" fmla="*/ 37 w 57"/>
                <a:gd name="T51" fmla="*/ 48 h 56"/>
                <a:gd name="T52" fmla="*/ 32 w 57"/>
                <a:gd name="T53" fmla="*/ 40 h 56"/>
                <a:gd name="T54" fmla="*/ 32 w 57"/>
                <a:gd name="T55" fmla="*/ 31 h 56"/>
                <a:gd name="T56" fmla="*/ 41 w 57"/>
                <a:gd name="T57" fmla="*/ 31 h 56"/>
                <a:gd name="T58" fmla="*/ 48 w 57"/>
                <a:gd name="T59" fmla="*/ 36 h 56"/>
                <a:gd name="T60" fmla="*/ 48 w 57"/>
                <a:gd name="T61" fmla="*/ 36 h 56"/>
                <a:gd name="T62" fmla="*/ 57 w 57"/>
                <a:gd name="T63" fmla="*/ 28 h 56"/>
                <a:gd name="T64" fmla="*/ 48 w 57"/>
                <a:gd name="T6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ubicBezTo>
                    <a:pt x="57" y="23"/>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Freeform 85"/>
            <p:cNvSpPr>
              <a:spLocks/>
            </p:cNvSpPr>
            <p:nvPr/>
          </p:nvSpPr>
          <p:spPr bwMode="auto">
            <a:xfrm>
              <a:off x="2603500" y="874713"/>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1 h 57"/>
                <a:gd name="T40" fmla="*/ 26 w 57"/>
                <a:gd name="T41" fmla="*/ 31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7" y="31"/>
                  </a:cubicBezTo>
                  <a:cubicBezTo>
                    <a:pt x="26" y="31"/>
                    <a:pt x="26" y="31"/>
                    <a:pt x="26" y="31"/>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Freeform 86"/>
            <p:cNvSpPr>
              <a:spLocks/>
            </p:cNvSpPr>
            <p:nvPr/>
          </p:nvSpPr>
          <p:spPr bwMode="auto">
            <a:xfrm>
              <a:off x="2693988" y="874713"/>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Freeform 87"/>
            <p:cNvSpPr>
              <a:spLocks/>
            </p:cNvSpPr>
            <p:nvPr/>
          </p:nvSpPr>
          <p:spPr bwMode="auto">
            <a:xfrm>
              <a:off x="2784475" y="874713"/>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Freeform 88"/>
            <p:cNvSpPr>
              <a:spLocks/>
            </p:cNvSpPr>
            <p:nvPr/>
          </p:nvSpPr>
          <p:spPr bwMode="auto">
            <a:xfrm>
              <a:off x="2873375" y="874713"/>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1"/>
                    <a:pt x="31" y="31"/>
                    <a:pt x="31"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Freeform 89"/>
            <p:cNvSpPr>
              <a:spLocks/>
            </p:cNvSpPr>
            <p:nvPr/>
          </p:nvSpPr>
          <p:spPr bwMode="auto">
            <a:xfrm>
              <a:off x="2963863" y="874713"/>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Freeform 90"/>
            <p:cNvSpPr>
              <a:spLocks/>
            </p:cNvSpPr>
            <p:nvPr/>
          </p:nvSpPr>
          <p:spPr bwMode="auto">
            <a:xfrm>
              <a:off x="3052763" y="874713"/>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Freeform 91"/>
            <p:cNvSpPr>
              <a:spLocks/>
            </p:cNvSpPr>
            <p:nvPr/>
          </p:nvSpPr>
          <p:spPr bwMode="auto">
            <a:xfrm>
              <a:off x="3141663" y="874713"/>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1 h 57"/>
                <a:gd name="T40" fmla="*/ 26 w 57"/>
                <a:gd name="T41" fmla="*/ 31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7" y="31"/>
                  </a:cubicBezTo>
                  <a:cubicBezTo>
                    <a:pt x="26" y="31"/>
                    <a:pt x="26" y="31"/>
                    <a:pt x="26" y="31"/>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Freeform 92"/>
            <p:cNvSpPr>
              <a:spLocks/>
            </p:cNvSpPr>
            <p:nvPr/>
          </p:nvSpPr>
          <p:spPr bwMode="auto">
            <a:xfrm>
              <a:off x="3232150" y="874713"/>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8" name="Freeform 93"/>
            <p:cNvSpPr>
              <a:spLocks/>
            </p:cNvSpPr>
            <p:nvPr/>
          </p:nvSpPr>
          <p:spPr bwMode="auto">
            <a:xfrm>
              <a:off x="3322638" y="874713"/>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9" name="Freeform 94"/>
            <p:cNvSpPr>
              <a:spLocks/>
            </p:cNvSpPr>
            <p:nvPr/>
          </p:nvSpPr>
          <p:spPr bwMode="auto">
            <a:xfrm>
              <a:off x="3411538" y="874713"/>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1"/>
                    <a:pt x="31" y="31"/>
                    <a:pt x="31"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0" name="Freeform 95"/>
            <p:cNvSpPr>
              <a:spLocks/>
            </p:cNvSpPr>
            <p:nvPr/>
          </p:nvSpPr>
          <p:spPr bwMode="auto">
            <a:xfrm>
              <a:off x="3502025" y="874713"/>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1"/>
                    <a:pt x="32" y="31"/>
                    <a:pt x="32"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1" name="Freeform 96"/>
            <p:cNvSpPr>
              <a:spLocks/>
            </p:cNvSpPr>
            <p:nvPr/>
          </p:nvSpPr>
          <p:spPr bwMode="auto">
            <a:xfrm>
              <a:off x="3590925" y="874713"/>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8 h 57"/>
                <a:gd name="T12" fmla="*/ 37 w 57"/>
                <a:gd name="T13" fmla="*/ 8 h 57"/>
                <a:gd name="T14" fmla="*/ 29 w 57"/>
                <a:gd name="T15" fmla="*/ 0 h 57"/>
                <a:gd name="T16" fmla="*/ 20 w 57"/>
                <a:gd name="T17" fmla="*/ 8 h 57"/>
                <a:gd name="T18" fmla="*/ 20 w 57"/>
                <a:gd name="T19" fmla="*/ 8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1 h 57"/>
                <a:gd name="T38" fmla="*/ 25 w 57"/>
                <a:gd name="T39" fmla="*/ 31 h 57"/>
                <a:gd name="T40" fmla="*/ 25 w 57"/>
                <a:gd name="T41" fmla="*/ 40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0 h 57"/>
                <a:gd name="T54" fmla="*/ 32 w 57"/>
                <a:gd name="T55" fmla="*/ 31 h 57"/>
                <a:gd name="T56" fmla="*/ 41 w 57"/>
                <a:gd name="T57" fmla="*/ 31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 name="Freeform 97"/>
            <p:cNvSpPr>
              <a:spLocks/>
            </p:cNvSpPr>
            <p:nvPr/>
          </p:nvSpPr>
          <p:spPr bwMode="auto">
            <a:xfrm>
              <a:off x="3711575" y="1042988"/>
              <a:ext cx="136525" cy="136525"/>
            </a:xfrm>
            <a:custGeom>
              <a:avLst/>
              <a:gdLst>
                <a:gd name="T0" fmla="*/ 169 w 169"/>
                <a:gd name="T1" fmla="*/ 85 h 169"/>
                <a:gd name="T2" fmla="*/ 143 w 169"/>
                <a:gd name="T3" fmla="*/ 60 h 169"/>
                <a:gd name="T4" fmla="*/ 143 w 169"/>
                <a:gd name="T5" fmla="*/ 60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60 h 169"/>
                <a:gd name="T30" fmla="*/ 25 w 169"/>
                <a:gd name="T31" fmla="*/ 60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6" y="45"/>
                    <a:pt x="75" y="49"/>
                  </a:cubicBezTo>
                  <a:cubicBezTo>
                    <a:pt x="75" y="75"/>
                    <a:pt x="75" y="75"/>
                    <a:pt x="75"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9"/>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 name="Freeform 98"/>
            <p:cNvSpPr>
              <a:spLocks/>
            </p:cNvSpPr>
            <p:nvPr/>
          </p:nvSpPr>
          <p:spPr bwMode="auto">
            <a:xfrm>
              <a:off x="3978275" y="1042988"/>
              <a:ext cx="136525" cy="136525"/>
            </a:xfrm>
            <a:custGeom>
              <a:avLst/>
              <a:gdLst>
                <a:gd name="T0" fmla="*/ 169 w 169"/>
                <a:gd name="T1" fmla="*/ 85 h 169"/>
                <a:gd name="T2" fmla="*/ 143 w 169"/>
                <a:gd name="T3" fmla="*/ 60 h 169"/>
                <a:gd name="T4" fmla="*/ 143 w 169"/>
                <a:gd name="T5" fmla="*/ 60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60 h 169"/>
                <a:gd name="T30" fmla="*/ 25 w 169"/>
                <a:gd name="T31" fmla="*/ 60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5" y="49"/>
                  </a:cubicBezTo>
                  <a:cubicBezTo>
                    <a:pt x="75" y="75"/>
                    <a:pt x="75" y="75"/>
                    <a:pt x="75"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9"/>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 name="Freeform 99"/>
            <p:cNvSpPr>
              <a:spLocks/>
            </p:cNvSpPr>
            <p:nvPr/>
          </p:nvSpPr>
          <p:spPr bwMode="auto">
            <a:xfrm>
              <a:off x="4244975" y="1042988"/>
              <a:ext cx="136525" cy="136525"/>
            </a:xfrm>
            <a:custGeom>
              <a:avLst/>
              <a:gdLst>
                <a:gd name="T0" fmla="*/ 168 w 168"/>
                <a:gd name="T1" fmla="*/ 85 h 169"/>
                <a:gd name="T2" fmla="*/ 143 w 168"/>
                <a:gd name="T3" fmla="*/ 60 h 169"/>
                <a:gd name="T4" fmla="*/ 143 w 168"/>
                <a:gd name="T5" fmla="*/ 60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60 h 169"/>
                <a:gd name="T30" fmla="*/ 25 w 168"/>
                <a:gd name="T31" fmla="*/ 60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9"/>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 name="Freeform 100"/>
            <p:cNvSpPr>
              <a:spLocks/>
            </p:cNvSpPr>
            <p:nvPr/>
          </p:nvSpPr>
          <p:spPr bwMode="auto">
            <a:xfrm>
              <a:off x="4513263" y="1042988"/>
              <a:ext cx="134938" cy="136525"/>
            </a:xfrm>
            <a:custGeom>
              <a:avLst/>
              <a:gdLst>
                <a:gd name="T0" fmla="*/ 168 w 168"/>
                <a:gd name="T1" fmla="*/ 85 h 169"/>
                <a:gd name="T2" fmla="*/ 143 w 168"/>
                <a:gd name="T3" fmla="*/ 60 h 169"/>
                <a:gd name="T4" fmla="*/ 143 w 168"/>
                <a:gd name="T5" fmla="*/ 60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60 h 169"/>
                <a:gd name="T30" fmla="*/ 25 w 168"/>
                <a:gd name="T31" fmla="*/ 60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9"/>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6" name="Freeform 101"/>
            <p:cNvSpPr>
              <a:spLocks/>
            </p:cNvSpPr>
            <p:nvPr/>
          </p:nvSpPr>
          <p:spPr bwMode="auto">
            <a:xfrm>
              <a:off x="3711575" y="1311275"/>
              <a:ext cx="136525" cy="134938"/>
            </a:xfrm>
            <a:custGeom>
              <a:avLst/>
              <a:gdLst>
                <a:gd name="T0" fmla="*/ 169 w 169"/>
                <a:gd name="T1" fmla="*/ 85 h 169"/>
                <a:gd name="T2" fmla="*/ 143 w 169"/>
                <a:gd name="T3" fmla="*/ 59 h 169"/>
                <a:gd name="T4" fmla="*/ 143 w 169"/>
                <a:gd name="T5" fmla="*/ 59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59 h 169"/>
                <a:gd name="T30" fmla="*/ 25 w 169"/>
                <a:gd name="T31" fmla="*/ 59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6" y="45"/>
                    <a:pt x="75" y="49"/>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7" name="Freeform 102"/>
            <p:cNvSpPr>
              <a:spLocks/>
            </p:cNvSpPr>
            <p:nvPr/>
          </p:nvSpPr>
          <p:spPr bwMode="auto">
            <a:xfrm>
              <a:off x="3978275" y="1311275"/>
              <a:ext cx="136525" cy="134938"/>
            </a:xfrm>
            <a:custGeom>
              <a:avLst/>
              <a:gdLst>
                <a:gd name="T0" fmla="*/ 169 w 169"/>
                <a:gd name="T1" fmla="*/ 85 h 169"/>
                <a:gd name="T2" fmla="*/ 143 w 169"/>
                <a:gd name="T3" fmla="*/ 59 h 169"/>
                <a:gd name="T4" fmla="*/ 143 w 169"/>
                <a:gd name="T5" fmla="*/ 59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59 h 169"/>
                <a:gd name="T30" fmla="*/ 25 w 169"/>
                <a:gd name="T31" fmla="*/ 59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5" y="49"/>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8" name="Freeform 103"/>
            <p:cNvSpPr>
              <a:spLocks/>
            </p:cNvSpPr>
            <p:nvPr/>
          </p:nvSpPr>
          <p:spPr bwMode="auto">
            <a:xfrm>
              <a:off x="4244975" y="1311275"/>
              <a:ext cx="136525" cy="134938"/>
            </a:xfrm>
            <a:custGeom>
              <a:avLst/>
              <a:gdLst>
                <a:gd name="T0" fmla="*/ 168 w 168"/>
                <a:gd name="T1" fmla="*/ 85 h 169"/>
                <a:gd name="T2" fmla="*/ 143 w 168"/>
                <a:gd name="T3" fmla="*/ 59 h 169"/>
                <a:gd name="T4" fmla="*/ 143 w 168"/>
                <a:gd name="T5" fmla="*/ 59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59 h 169"/>
                <a:gd name="T30" fmla="*/ 25 w 168"/>
                <a:gd name="T31" fmla="*/ 59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9" name="Freeform 104"/>
            <p:cNvSpPr>
              <a:spLocks/>
            </p:cNvSpPr>
            <p:nvPr/>
          </p:nvSpPr>
          <p:spPr bwMode="auto">
            <a:xfrm>
              <a:off x="4513263" y="1311275"/>
              <a:ext cx="134938" cy="134938"/>
            </a:xfrm>
            <a:custGeom>
              <a:avLst/>
              <a:gdLst>
                <a:gd name="T0" fmla="*/ 168 w 168"/>
                <a:gd name="T1" fmla="*/ 85 h 169"/>
                <a:gd name="T2" fmla="*/ 143 w 168"/>
                <a:gd name="T3" fmla="*/ 59 h 169"/>
                <a:gd name="T4" fmla="*/ 143 w 168"/>
                <a:gd name="T5" fmla="*/ 59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59 h 169"/>
                <a:gd name="T30" fmla="*/ 25 w 168"/>
                <a:gd name="T31" fmla="*/ 59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0" name="Freeform 105"/>
            <p:cNvSpPr>
              <a:spLocks/>
            </p:cNvSpPr>
            <p:nvPr/>
          </p:nvSpPr>
          <p:spPr bwMode="auto">
            <a:xfrm>
              <a:off x="3711575" y="15779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6"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1" name="Freeform 106"/>
            <p:cNvSpPr>
              <a:spLocks/>
            </p:cNvSpPr>
            <p:nvPr/>
          </p:nvSpPr>
          <p:spPr bwMode="auto">
            <a:xfrm>
              <a:off x="3978275" y="15779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2" name="Freeform 107"/>
            <p:cNvSpPr>
              <a:spLocks/>
            </p:cNvSpPr>
            <p:nvPr/>
          </p:nvSpPr>
          <p:spPr bwMode="auto">
            <a:xfrm>
              <a:off x="4244975" y="15779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Freeform 108"/>
            <p:cNvSpPr>
              <a:spLocks/>
            </p:cNvSpPr>
            <p:nvPr/>
          </p:nvSpPr>
          <p:spPr bwMode="auto">
            <a:xfrm>
              <a:off x="4513263" y="15779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4" name="Freeform 109"/>
            <p:cNvSpPr>
              <a:spLocks/>
            </p:cNvSpPr>
            <p:nvPr/>
          </p:nvSpPr>
          <p:spPr bwMode="auto">
            <a:xfrm>
              <a:off x="3711575" y="18446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6"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0"/>
                    <a:pt x="75" y="120"/>
                    <a:pt x="75" y="120"/>
                  </a:cubicBezTo>
                  <a:cubicBezTo>
                    <a:pt x="66"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5" name="Freeform 110"/>
            <p:cNvSpPr>
              <a:spLocks/>
            </p:cNvSpPr>
            <p:nvPr/>
          </p:nvSpPr>
          <p:spPr bwMode="auto">
            <a:xfrm>
              <a:off x="3978275" y="18446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0"/>
                    <a:pt x="75" y="120"/>
                    <a:pt x="75"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6" name="Freeform 111"/>
            <p:cNvSpPr>
              <a:spLocks/>
            </p:cNvSpPr>
            <p:nvPr/>
          </p:nvSpPr>
          <p:spPr bwMode="auto">
            <a:xfrm>
              <a:off x="4244975" y="18446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7" name="Freeform 112"/>
            <p:cNvSpPr>
              <a:spLocks/>
            </p:cNvSpPr>
            <p:nvPr/>
          </p:nvSpPr>
          <p:spPr bwMode="auto">
            <a:xfrm>
              <a:off x="4513263" y="18446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Freeform 113"/>
            <p:cNvSpPr>
              <a:spLocks/>
            </p:cNvSpPr>
            <p:nvPr/>
          </p:nvSpPr>
          <p:spPr bwMode="auto">
            <a:xfrm>
              <a:off x="3711575" y="21113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Freeform 114"/>
            <p:cNvSpPr>
              <a:spLocks/>
            </p:cNvSpPr>
            <p:nvPr/>
          </p:nvSpPr>
          <p:spPr bwMode="auto">
            <a:xfrm>
              <a:off x="3978275" y="21113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Freeform 115"/>
            <p:cNvSpPr>
              <a:spLocks/>
            </p:cNvSpPr>
            <p:nvPr/>
          </p:nvSpPr>
          <p:spPr bwMode="auto">
            <a:xfrm>
              <a:off x="4244975" y="21113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Freeform 116"/>
            <p:cNvSpPr>
              <a:spLocks/>
            </p:cNvSpPr>
            <p:nvPr/>
          </p:nvSpPr>
          <p:spPr bwMode="auto">
            <a:xfrm>
              <a:off x="4513263" y="21113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Freeform 117"/>
            <p:cNvSpPr>
              <a:spLocks/>
            </p:cNvSpPr>
            <p:nvPr/>
          </p:nvSpPr>
          <p:spPr bwMode="auto">
            <a:xfrm>
              <a:off x="3711575" y="2379663"/>
              <a:ext cx="136525" cy="134938"/>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3 h 169"/>
                <a:gd name="T46" fmla="*/ 59 w 169"/>
                <a:gd name="T47" fmla="*/ 143 h 169"/>
                <a:gd name="T48" fmla="*/ 84 w 169"/>
                <a:gd name="T49" fmla="*/ 169 h 169"/>
                <a:gd name="T50" fmla="*/ 109 w 169"/>
                <a:gd name="T51" fmla="*/ 143 h 169"/>
                <a:gd name="T52" fmla="*/ 109 w 169"/>
                <a:gd name="T53" fmla="*/ 143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5"/>
                    <a:pt x="75" y="75"/>
                    <a:pt x="75"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Freeform 118"/>
            <p:cNvSpPr>
              <a:spLocks/>
            </p:cNvSpPr>
            <p:nvPr/>
          </p:nvSpPr>
          <p:spPr bwMode="auto">
            <a:xfrm>
              <a:off x="3978275" y="2379663"/>
              <a:ext cx="136525" cy="134938"/>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3 h 169"/>
                <a:gd name="T46" fmla="*/ 59 w 169"/>
                <a:gd name="T47" fmla="*/ 143 h 169"/>
                <a:gd name="T48" fmla="*/ 84 w 169"/>
                <a:gd name="T49" fmla="*/ 169 h 169"/>
                <a:gd name="T50" fmla="*/ 109 w 169"/>
                <a:gd name="T51" fmla="*/ 143 h 169"/>
                <a:gd name="T52" fmla="*/ 109 w 169"/>
                <a:gd name="T53" fmla="*/ 143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5"/>
                    <a:pt x="75" y="75"/>
                    <a:pt x="75"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Freeform 119"/>
            <p:cNvSpPr>
              <a:spLocks/>
            </p:cNvSpPr>
            <p:nvPr/>
          </p:nvSpPr>
          <p:spPr bwMode="auto">
            <a:xfrm>
              <a:off x="4244975" y="2379663"/>
              <a:ext cx="136525" cy="134938"/>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3 h 169"/>
                <a:gd name="T46" fmla="*/ 59 w 168"/>
                <a:gd name="T47" fmla="*/ 143 h 169"/>
                <a:gd name="T48" fmla="*/ 84 w 168"/>
                <a:gd name="T49" fmla="*/ 169 h 169"/>
                <a:gd name="T50" fmla="*/ 109 w 168"/>
                <a:gd name="T51" fmla="*/ 143 h 169"/>
                <a:gd name="T52" fmla="*/ 109 w 168"/>
                <a:gd name="T53" fmla="*/ 143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Freeform 120"/>
            <p:cNvSpPr>
              <a:spLocks/>
            </p:cNvSpPr>
            <p:nvPr/>
          </p:nvSpPr>
          <p:spPr bwMode="auto">
            <a:xfrm>
              <a:off x="4513263" y="2379663"/>
              <a:ext cx="134938" cy="134938"/>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3 h 169"/>
                <a:gd name="T46" fmla="*/ 59 w 168"/>
                <a:gd name="T47" fmla="*/ 143 h 169"/>
                <a:gd name="T48" fmla="*/ 84 w 168"/>
                <a:gd name="T49" fmla="*/ 169 h 169"/>
                <a:gd name="T50" fmla="*/ 109 w 168"/>
                <a:gd name="T51" fmla="*/ 143 h 169"/>
                <a:gd name="T52" fmla="*/ 109 w 168"/>
                <a:gd name="T53" fmla="*/ 143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Freeform 121"/>
            <p:cNvSpPr>
              <a:spLocks/>
            </p:cNvSpPr>
            <p:nvPr/>
          </p:nvSpPr>
          <p:spPr bwMode="auto">
            <a:xfrm>
              <a:off x="3711575" y="2646363"/>
              <a:ext cx="136525" cy="134938"/>
            </a:xfrm>
            <a:custGeom>
              <a:avLst/>
              <a:gdLst>
                <a:gd name="T0" fmla="*/ 169 w 169"/>
                <a:gd name="T1" fmla="*/ 84 h 168"/>
                <a:gd name="T2" fmla="*/ 143 w 169"/>
                <a:gd name="T3" fmla="*/ 59 h 168"/>
                <a:gd name="T4" fmla="*/ 143 w 169"/>
                <a:gd name="T5" fmla="*/ 59 h 168"/>
                <a:gd name="T6" fmla="*/ 120 w 169"/>
                <a:gd name="T7" fmla="*/ 74 h 168"/>
                <a:gd name="T8" fmla="*/ 94 w 169"/>
                <a:gd name="T9" fmla="*/ 74 h 168"/>
                <a:gd name="T10" fmla="*/ 94 w 169"/>
                <a:gd name="T11" fmla="*/ 48 h 168"/>
                <a:gd name="T12" fmla="*/ 109 w 169"/>
                <a:gd name="T13" fmla="*/ 25 h 168"/>
                <a:gd name="T14" fmla="*/ 109 w 169"/>
                <a:gd name="T15" fmla="*/ 25 h 168"/>
                <a:gd name="T16" fmla="*/ 84 w 169"/>
                <a:gd name="T17" fmla="*/ 0 h 168"/>
                <a:gd name="T18" fmla="*/ 59 w 169"/>
                <a:gd name="T19" fmla="*/ 25 h 168"/>
                <a:gd name="T20" fmla="*/ 59 w 169"/>
                <a:gd name="T21" fmla="*/ 25 h 168"/>
                <a:gd name="T22" fmla="*/ 75 w 169"/>
                <a:gd name="T23" fmla="*/ 48 h 168"/>
                <a:gd name="T24" fmla="*/ 75 w 169"/>
                <a:gd name="T25" fmla="*/ 74 h 168"/>
                <a:gd name="T26" fmla="*/ 48 w 169"/>
                <a:gd name="T27" fmla="*/ 74 h 168"/>
                <a:gd name="T28" fmla="*/ 25 w 169"/>
                <a:gd name="T29" fmla="*/ 59 h 168"/>
                <a:gd name="T30" fmla="*/ 25 w 169"/>
                <a:gd name="T31" fmla="*/ 59 h 168"/>
                <a:gd name="T32" fmla="*/ 0 w 169"/>
                <a:gd name="T33" fmla="*/ 84 h 168"/>
                <a:gd name="T34" fmla="*/ 25 w 169"/>
                <a:gd name="T35" fmla="*/ 109 h 168"/>
                <a:gd name="T36" fmla="*/ 25 w 169"/>
                <a:gd name="T37" fmla="*/ 109 h 168"/>
                <a:gd name="T38" fmla="*/ 48 w 169"/>
                <a:gd name="T39" fmla="*/ 94 h 168"/>
                <a:gd name="T40" fmla="*/ 75 w 169"/>
                <a:gd name="T41" fmla="*/ 94 h 168"/>
                <a:gd name="T42" fmla="*/ 75 w 169"/>
                <a:gd name="T43" fmla="*/ 120 h 168"/>
                <a:gd name="T44" fmla="*/ 59 w 169"/>
                <a:gd name="T45" fmla="*/ 143 h 168"/>
                <a:gd name="T46" fmla="*/ 59 w 169"/>
                <a:gd name="T47" fmla="*/ 143 h 168"/>
                <a:gd name="T48" fmla="*/ 84 w 169"/>
                <a:gd name="T49" fmla="*/ 168 h 168"/>
                <a:gd name="T50" fmla="*/ 109 w 169"/>
                <a:gd name="T51" fmla="*/ 143 h 168"/>
                <a:gd name="T52" fmla="*/ 109 w 169"/>
                <a:gd name="T53" fmla="*/ 143 h 168"/>
                <a:gd name="T54" fmla="*/ 94 w 169"/>
                <a:gd name="T55" fmla="*/ 120 h 168"/>
                <a:gd name="T56" fmla="*/ 94 w 169"/>
                <a:gd name="T57" fmla="*/ 94 h 168"/>
                <a:gd name="T58" fmla="*/ 120 w 169"/>
                <a:gd name="T59" fmla="*/ 94 h 168"/>
                <a:gd name="T60" fmla="*/ 143 w 169"/>
                <a:gd name="T61" fmla="*/ 109 h 168"/>
                <a:gd name="T62" fmla="*/ 143 w 169"/>
                <a:gd name="T63" fmla="*/ 109 h 168"/>
                <a:gd name="T64" fmla="*/ 169 w 169"/>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169" y="84"/>
                  </a:moveTo>
                  <a:cubicBezTo>
                    <a:pt x="169"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4"/>
                    <a:pt x="75" y="74"/>
                    <a:pt x="75"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Freeform 122"/>
            <p:cNvSpPr>
              <a:spLocks/>
            </p:cNvSpPr>
            <p:nvPr/>
          </p:nvSpPr>
          <p:spPr bwMode="auto">
            <a:xfrm>
              <a:off x="3978275" y="2646363"/>
              <a:ext cx="136525" cy="134938"/>
            </a:xfrm>
            <a:custGeom>
              <a:avLst/>
              <a:gdLst>
                <a:gd name="T0" fmla="*/ 169 w 169"/>
                <a:gd name="T1" fmla="*/ 84 h 168"/>
                <a:gd name="T2" fmla="*/ 143 w 169"/>
                <a:gd name="T3" fmla="*/ 59 h 168"/>
                <a:gd name="T4" fmla="*/ 143 w 169"/>
                <a:gd name="T5" fmla="*/ 59 h 168"/>
                <a:gd name="T6" fmla="*/ 120 w 169"/>
                <a:gd name="T7" fmla="*/ 74 h 168"/>
                <a:gd name="T8" fmla="*/ 94 w 169"/>
                <a:gd name="T9" fmla="*/ 74 h 168"/>
                <a:gd name="T10" fmla="*/ 94 w 169"/>
                <a:gd name="T11" fmla="*/ 48 h 168"/>
                <a:gd name="T12" fmla="*/ 109 w 169"/>
                <a:gd name="T13" fmla="*/ 25 h 168"/>
                <a:gd name="T14" fmla="*/ 109 w 169"/>
                <a:gd name="T15" fmla="*/ 25 h 168"/>
                <a:gd name="T16" fmla="*/ 84 w 169"/>
                <a:gd name="T17" fmla="*/ 0 h 168"/>
                <a:gd name="T18" fmla="*/ 59 w 169"/>
                <a:gd name="T19" fmla="*/ 25 h 168"/>
                <a:gd name="T20" fmla="*/ 59 w 169"/>
                <a:gd name="T21" fmla="*/ 25 h 168"/>
                <a:gd name="T22" fmla="*/ 75 w 169"/>
                <a:gd name="T23" fmla="*/ 48 h 168"/>
                <a:gd name="T24" fmla="*/ 75 w 169"/>
                <a:gd name="T25" fmla="*/ 74 h 168"/>
                <a:gd name="T26" fmla="*/ 48 w 169"/>
                <a:gd name="T27" fmla="*/ 74 h 168"/>
                <a:gd name="T28" fmla="*/ 25 w 169"/>
                <a:gd name="T29" fmla="*/ 59 h 168"/>
                <a:gd name="T30" fmla="*/ 25 w 169"/>
                <a:gd name="T31" fmla="*/ 59 h 168"/>
                <a:gd name="T32" fmla="*/ 0 w 169"/>
                <a:gd name="T33" fmla="*/ 84 h 168"/>
                <a:gd name="T34" fmla="*/ 25 w 169"/>
                <a:gd name="T35" fmla="*/ 109 h 168"/>
                <a:gd name="T36" fmla="*/ 25 w 169"/>
                <a:gd name="T37" fmla="*/ 109 h 168"/>
                <a:gd name="T38" fmla="*/ 48 w 169"/>
                <a:gd name="T39" fmla="*/ 94 h 168"/>
                <a:gd name="T40" fmla="*/ 75 w 169"/>
                <a:gd name="T41" fmla="*/ 94 h 168"/>
                <a:gd name="T42" fmla="*/ 75 w 169"/>
                <a:gd name="T43" fmla="*/ 120 h 168"/>
                <a:gd name="T44" fmla="*/ 59 w 169"/>
                <a:gd name="T45" fmla="*/ 143 h 168"/>
                <a:gd name="T46" fmla="*/ 59 w 169"/>
                <a:gd name="T47" fmla="*/ 143 h 168"/>
                <a:gd name="T48" fmla="*/ 84 w 169"/>
                <a:gd name="T49" fmla="*/ 168 h 168"/>
                <a:gd name="T50" fmla="*/ 109 w 169"/>
                <a:gd name="T51" fmla="*/ 143 h 168"/>
                <a:gd name="T52" fmla="*/ 109 w 169"/>
                <a:gd name="T53" fmla="*/ 143 h 168"/>
                <a:gd name="T54" fmla="*/ 94 w 169"/>
                <a:gd name="T55" fmla="*/ 120 h 168"/>
                <a:gd name="T56" fmla="*/ 94 w 169"/>
                <a:gd name="T57" fmla="*/ 94 h 168"/>
                <a:gd name="T58" fmla="*/ 120 w 169"/>
                <a:gd name="T59" fmla="*/ 94 h 168"/>
                <a:gd name="T60" fmla="*/ 143 w 169"/>
                <a:gd name="T61" fmla="*/ 109 h 168"/>
                <a:gd name="T62" fmla="*/ 143 w 169"/>
                <a:gd name="T63" fmla="*/ 109 h 168"/>
                <a:gd name="T64" fmla="*/ 169 w 169"/>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169" y="84"/>
                  </a:moveTo>
                  <a:cubicBezTo>
                    <a:pt x="169"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4"/>
                    <a:pt x="75" y="74"/>
                    <a:pt x="75"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Freeform 123"/>
            <p:cNvSpPr>
              <a:spLocks/>
            </p:cNvSpPr>
            <p:nvPr/>
          </p:nvSpPr>
          <p:spPr bwMode="auto">
            <a:xfrm>
              <a:off x="4244975" y="2646363"/>
              <a:ext cx="136525" cy="134938"/>
            </a:xfrm>
            <a:custGeom>
              <a:avLst/>
              <a:gdLst>
                <a:gd name="T0" fmla="*/ 168 w 168"/>
                <a:gd name="T1" fmla="*/ 84 h 168"/>
                <a:gd name="T2" fmla="*/ 143 w 168"/>
                <a:gd name="T3" fmla="*/ 59 h 168"/>
                <a:gd name="T4" fmla="*/ 143 w 168"/>
                <a:gd name="T5" fmla="*/ 59 h 168"/>
                <a:gd name="T6" fmla="*/ 120 w 168"/>
                <a:gd name="T7" fmla="*/ 74 h 168"/>
                <a:gd name="T8" fmla="*/ 94 w 168"/>
                <a:gd name="T9" fmla="*/ 74 h 168"/>
                <a:gd name="T10" fmla="*/ 94 w 168"/>
                <a:gd name="T11" fmla="*/ 48 h 168"/>
                <a:gd name="T12" fmla="*/ 109 w 168"/>
                <a:gd name="T13" fmla="*/ 25 h 168"/>
                <a:gd name="T14" fmla="*/ 109 w 168"/>
                <a:gd name="T15" fmla="*/ 25 h 168"/>
                <a:gd name="T16" fmla="*/ 84 w 168"/>
                <a:gd name="T17" fmla="*/ 0 h 168"/>
                <a:gd name="T18" fmla="*/ 59 w 168"/>
                <a:gd name="T19" fmla="*/ 25 h 168"/>
                <a:gd name="T20" fmla="*/ 59 w 168"/>
                <a:gd name="T21" fmla="*/ 25 h 168"/>
                <a:gd name="T22" fmla="*/ 74 w 168"/>
                <a:gd name="T23" fmla="*/ 48 h 168"/>
                <a:gd name="T24" fmla="*/ 74 w 168"/>
                <a:gd name="T25" fmla="*/ 74 h 168"/>
                <a:gd name="T26" fmla="*/ 48 w 168"/>
                <a:gd name="T27" fmla="*/ 74 h 168"/>
                <a:gd name="T28" fmla="*/ 25 w 168"/>
                <a:gd name="T29" fmla="*/ 59 h 168"/>
                <a:gd name="T30" fmla="*/ 25 w 168"/>
                <a:gd name="T31" fmla="*/ 59 h 168"/>
                <a:gd name="T32" fmla="*/ 0 w 168"/>
                <a:gd name="T33" fmla="*/ 84 h 168"/>
                <a:gd name="T34" fmla="*/ 25 w 168"/>
                <a:gd name="T35" fmla="*/ 109 h 168"/>
                <a:gd name="T36" fmla="*/ 25 w 168"/>
                <a:gd name="T37" fmla="*/ 109 h 168"/>
                <a:gd name="T38" fmla="*/ 48 w 168"/>
                <a:gd name="T39" fmla="*/ 94 h 168"/>
                <a:gd name="T40" fmla="*/ 74 w 168"/>
                <a:gd name="T41" fmla="*/ 94 h 168"/>
                <a:gd name="T42" fmla="*/ 74 w 168"/>
                <a:gd name="T43" fmla="*/ 120 h 168"/>
                <a:gd name="T44" fmla="*/ 59 w 168"/>
                <a:gd name="T45" fmla="*/ 143 h 168"/>
                <a:gd name="T46" fmla="*/ 59 w 168"/>
                <a:gd name="T47" fmla="*/ 143 h 168"/>
                <a:gd name="T48" fmla="*/ 84 w 168"/>
                <a:gd name="T49" fmla="*/ 168 h 168"/>
                <a:gd name="T50" fmla="*/ 109 w 168"/>
                <a:gd name="T51" fmla="*/ 143 h 168"/>
                <a:gd name="T52" fmla="*/ 109 w 168"/>
                <a:gd name="T53" fmla="*/ 143 h 168"/>
                <a:gd name="T54" fmla="*/ 94 w 168"/>
                <a:gd name="T55" fmla="*/ 120 h 168"/>
                <a:gd name="T56" fmla="*/ 94 w 168"/>
                <a:gd name="T57" fmla="*/ 94 h 168"/>
                <a:gd name="T58" fmla="*/ 120 w 168"/>
                <a:gd name="T59" fmla="*/ 94 h 168"/>
                <a:gd name="T60" fmla="*/ 143 w 168"/>
                <a:gd name="T61" fmla="*/ 109 h 168"/>
                <a:gd name="T62" fmla="*/ 143 w 168"/>
                <a:gd name="T63" fmla="*/ 109 h 168"/>
                <a:gd name="T64" fmla="*/ 168 w 168"/>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8">
                  <a:moveTo>
                    <a:pt x="168" y="84"/>
                  </a:moveTo>
                  <a:cubicBezTo>
                    <a:pt x="168"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4"/>
                    <a:pt x="74" y="74"/>
                    <a:pt x="74"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Freeform 124"/>
            <p:cNvSpPr>
              <a:spLocks/>
            </p:cNvSpPr>
            <p:nvPr/>
          </p:nvSpPr>
          <p:spPr bwMode="auto">
            <a:xfrm>
              <a:off x="4513263" y="2646363"/>
              <a:ext cx="134938" cy="134938"/>
            </a:xfrm>
            <a:custGeom>
              <a:avLst/>
              <a:gdLst>
                <a:gd name="T0" fmla="*/ 168 w 168"/>
                <a:gd name="T1" fmla="*/ 84 h 168"/>
                <a:gd name="T2" fmla="*/ 143 w 168"/>
                <a:gd name="T3" fmla="*/ 59 h 168"/>
                <a:gd name="T4" fmla="*/ 143 w 168"/>
                <a:gd name="T5" fmla="*/ 59 h 168"/>
                <a:gd name="T6" fmla="*/ 120 w 168"/>
                <a:gd name="T7" fmla="*/ 74 h 168"/>
                <a:gd name="T8" fmla="*/ 94 w 168"/>
                <a:gd name="T9" fmla="*/ 74 h 168"/>
                <a:gd name="T10" fmla="*/ 94 w 168"/>
                <a:gd name="T11" fmla="*/ 48 h 168"/>
                <a:gd name="T12" fmla="*/ 109 w 168"/>
                <a:gd name="T13" fmla="*/ 25 h 168"/>
                <a:gd name="T14" fmla="*/ 109 w 168"/>
                <a:gd name="T15" fmla="*/ 25 h 168"/>
                <a:gd name="T16" fmla="*/ 84 w 168"/>
                <a:gd name="T17" fmla="*/ 0 h 168"/>
                <a:gd name="T18" fmla="*/ 59 w 168"/>
                <a:gd name="T19" fmla="*/ 25 h 168"/>
                <a:gd name="T20" fmla="*/ 59 w 168"/>
                <a:gd name="T21" fmla="*/ 25 h 168"/>
                <a:gd name="T22" fmla="*/ 74 w 168"/>
                <a:gd name="T23" fmla="*/ 48 h 168"/>
                <a:gd name="T24" fmla="*/ 74 w 168"/>
                <a:gd name="T25" fmla="*/ 74 h 168"/>
                <a:gd name="T26" fmla="*/ 48 w 168"/>
                <a:gd name="T27" fmla="*/ 74 h 168"/>
                <a:gd name="T28" fmla="*/ 25 w 168"/>
                <a:gd name="T29" fmla="*/ 59 h 168"/>
                <a:gd name="T30" fmla="*/ 25 w 168"/>
                <a:gd name="T31" fmla="*/ 59 h 168"/>
                <a:gd name="T32" fmla="*/ 0 w 168"/>
                <a:gd name="T33" fmla="*/ 84 h 168"/>
                <a:gd name="T34" fmla="*/ 25 w 168"/>
                <a:gd name="T35" fmla="*/ 109 h 168"/>
                <a:gd name="T36" fmla="*/ 25 w 168"/>
                <a:gd name="T37" fmla="*/ 109 h 168"/>
                <a:gd name="T38" fmla="*/ 48 w 168"/>
                <a:gd name="T39" fmla="*/ 94 h 168"/>
                <a:gd name="T40" fmla="*/ 74 w 168"/>
                <a:gd name="T41" fmla="*/ 94 h 168"/>
                <a:gd name="T42" fmla="*/ 74 w 168"/>
                <a:gd name="T43" fmla="*/ 120 h 168"/>
                <a:gd name="T44" fmla="*/ 59 w 168"/>
                <a:gd name="T45" fmla="*/ 143 h 168"/>
                <a:gd name="T46" fmla="*/ 59 w 168"/>
                <a:gd name="T47" fmla="*/ 143 h 168"/>
                <a:gd name="T48" fmla="*/ 84 w 168"/>
                <a:gd name="T49" fmla="*/ 168 h 168"/>
                <a:gd name="T50" fmla="*/ 109 w 168"/>
                <a:gd name="T51" fmla="*/ 143 h 168"/>
                <a:gd name="T52" fmla="*/ 109 w 168"/>
                <a:gd name="T53" fmla="*/ 143 h 168"/>
                <a:gd name="T54" fmla="*/ 94 w 168"/>
                <a:gd name="T55" fmla="*/ 120 h 168"/>
                <a:gd name="T56" fmla="*/ 94 w 168"/>
                <a:gd name="T57" fmla="*/ 94 h 168"/>
                <a:gd name="T58" fmla="*/ 120 w 168"/>
                <a:gd name="T59" fmla="*/ 94 h 168"/>
                <a:gd name="T60" fmla="*/ 143 w 168"/>
                <a:gd name="T61" fmla="*/ 109 h 168"/>
                <a:gd name="T62" fmla="*/ 143 w 168"/>
                <a:gd name="T63" fmla="*/ 109 h 168"/>
                <a:gd name="T64" fmla="*/ 168 w 168"/>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8">
                  <a:moveTo>
                    <a:pt x="168" y="84"/>
                  </a:moveTo>
                  <a:cubicBezTo>
                    <a:pt x="168"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4"/>
                    <a:pt x="74" y="74"/>
                    <a:pt x="74"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3158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Large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12/05/2021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9154103" y="1752600"/>
            <a:ext cx="257999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a:t>
            </a:r>
            <a:br>
              <a:rPr lang="en-US" dirty="0" smtClean="0"/>
            </a:br>
            <a:r>
              <a:rPr lang="en-US" dirty="0" smtClean="0"/>
              <a:t>(Calibri 28pt): click to add text</a:t>
            </a:r>
          </a:p>
          <a:p>
            <a:pPr lvl="1"/>
            <a:r>
              <a:rPr lang="en-US" dirty="0" smtClean="0"/>
              <a:t>Subtitle </a:t>
            </a:r>
            <a:br>
              <a:rPr lang="en-US" dirty="0" smtClean="0"/>
            </a:br>
            <a:r>
              <a:rPr lang="en-US" dirty="0" smtClean="0"/>
              <a:t>(Calibri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55296" y="1752600"/>
            <a:ext cx="8236031" cy="4629150"/>
          </a:xfrm>
        </p:spPr>
        <p:txBody>
          <a:bodyPr/>
          <a:lstStyle/>
          <a:p>
            <a:r>
              <a:rPr lang="en-US" smtClean="0"/>
              <a:t>Click icon to add picture</a:t>
            </a:r>
            <a:endParaRPr lang="en-GB" dirty="0"/>
          </a:p>
        </p:txBody>
      </p:sp>
    </p:spTree>
    <p:extLst>
      <p:ext uri="{BB962C8B-B14F-4D97-AF65-F5344CB8AC3E}">
        <p14:creationId xmlns:p14="http://schemas.microsoft.com/office/powerpoint/2010/main" val="329576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an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Chart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12/05/2021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57200" y="1752600"/>
            <a:ext cx="11277600" cy="4629150"/>
          </a:xfrm>
        </p:spPr>
        <p:txBody>
          <a:bodyPr/>
          <a:lstStyle/>
          <a:p>
            <a:r>
              <a:rPr lang="en-US" smtClean="0"/>
              <a:t>Click icon to add chart</a:t>
            </a:r>
            <a:endParaRPr lang="en-GB"/>
          </a:p>
        </p:txBody>
      </p:sp>
    </p:spTree>
    <p:extLst>
      <p:ext uri="{BB962C8B-B14F-4D97-AF65-F5344CB8AC3E}">
        <p14:creationId xmlns:p14="http://schemas.microsoft.com/office/powerpoint/2010/main" val="3712980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Picture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12/05/2021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57200" y="1752600"/>
            <a:ext cx="11277600" cy="4629150"/>
          </a:xfrm>
        </p:spPr>
        <p:txBody>
          <a:bodyPr/>
          <a:lstStyle/>
          <a:p>
            <a:r>
              <a:rPr lang="en-US" smtClean="0"/>
              <a:t>Click icon to add picture</a:t>
            </a:r>
            <a:endParaRPr lang="en-GB"/>
          </a:p>
        </p:txBody>
      </p:sp>
    </p:spTree>
    <p:extLst>
      <p:ext uri="{BB962C8B-B14F-4D97-AF65-F5344CB8AC3E}">
        <p14:creationId xmlns:p14="http://schemas.microsoft.com/office/powerpoint/2010/main" val="1415504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Two column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12/05/2021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4253" y="1752600"/>
            <a:ext cx="5184000"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Text Placeholder 12"/>
          <p:cNvSpPr>
            <a:spLocks noGrp="1"/>
          </p:cNvSpPr>
          <p:nvPr>
            <p:ph type="body" sz="quarter" idx="14" hasCustomPrompt="1"/>
          </p:nvPr>
        </p:nvSpPr>
        <p:spPr>
          <a:xfrm>
            <a:off x="6111306" y="1752600"/>
            <a:ext cx="5184000"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1217615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rrow bullete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Narrow bulleted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12/05/2021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5052" y="1752600"/>
            <a:ext cx="6092123" cy="4629150"/>
          </a:xfrm>
          <a:prstGeom prst="rect">
            <a:avLst/>
          </a:prstGeom>
        </p:spPr>
        <p:txBody>
          <a:bodyPr/>
          <a:lstStyle>
            <a:lvl1pPr marL="288000" indent="-288000">
              <a:buFont typeface="Arial" panose="020B0604020202020204" pitchFamily="34" charset="0"/>
              <a:buChar char="•"/>
              <a:defRPr>
                <a:solidFill>
                  <a:schemeClr val="accent2"/>
                </a:solidFill>
              </a:defRPr>
            </a:lvl1pPr>
            <a:lvl2pPr>
              <a:defRPr baseline="0">
                <a:solidFill>
                  <a:schemeClr val="accent2"/>
                </a:solidFill>
              </a:defRPr>
            </a:lvl2pPr>
            <a:lvl3pPr>
              <a:defRPr/>
            </a:lvl3pPr>
            <a:lvl4pPr>
              <a:defRPr/>
            </a:lvl4pPr>
            <a:lvl5pPr>
              <a:defRPr baseline="0"/>
            </a:lvl5pPr>
            <a:lvl6pPr>
              <a:defRPr/>
            </a:lvl6pPr>
          </a:lstStyle>
          <a:p>
            <a:pPr lvl="0"/>
            <a:r>
              <a:rPr lang="en-US" dirty="0" smtClean="0"/>
              <a:t>Bulleted subtitle (Calibri 28pt): click to add text</a:t>
            </a:r>
          </a:p>
          <a:p>
            <a:pPr lvl="2"/>
            <a:r>
              <a:rPr lang="en-US" dirty="0" smtClean="0"/>
              <a:t>Bulleted body text (Calibri 20pt)</a:t>
            </a:r>
          </a:p>
          <a:p>
            <a:pPr lvl="4"/>
            <a:r>
              <a:rPr lang="en-US" dirty="0" smtClean="0"/>
              <a:t>Bulleted source (Calibri 16pt)</a:t>
            </a:r>
          </a:p>
        </p:txBody>
      </p:sp>
    </p:spTree>
    <p:extLst>
      <p:ext uri="{BB962C8B-B14F-4D97-AF65-F5344CB8AC3E}">
        <p14:creationId xmlns:p14="http://schemas.microsoft.com/office/powerpoint/2010/main" val="3341495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ide bullete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Wide bulleted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12/05/2021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524000" y="1752600"/>
            <a:ext cx="8890000" cy="4629150"/>
          </a:xfrm>
          <a:prstGeom prst="rect">
            <a:avLst/>
          </a:prstGeom>
        </p:spPr>
        <p:txBody>
          <a:bodyPr>
            <a:noAutofit/>
          </a:bodyPr>
          <a:lstStyle>
            <a:lvl1pPr marL="288000" indent="-288000">
              <a:buFont typeface="Arial" panose="020B0604020202020204" pitchFamily="34" charset="0"/>
              <a:buChar char="•"/>
              <a:defRPr>
                <a:solidFill>
                  <a:schemeClr val="accent2"/>
                </a:solidFill>
              </a:defRPr>
            </a:lvl1pPr>
            <a:lvl2pPr>
              <a:defRPr baseline="0">
                <a:solidFill>
                  <a:schemeClr val="accent2"/>
                </a:solidFill>
              </a:defRPr>
            </a:lvl2pPr>
            <a:lvl3pPr>
              <a:defRPr/>
            </a:lvl3pPr>
            <a:lvl4pPr>
              <a:defRPr/>
            </a:lvl4pPr>
            <a:lvl5pPr>
              <a:defRPr baseline="0"/>
            </a:lvl5pPr>
            <a:lvl6pPr>
              <a:defRPr/>
            </a:lvl6pPr>
          </a:lstStyle>
          <a:p>
            <a:pPr lvl="0"/>
            <a:r>
              <a:rPr lang="en-US" dirty="0" smtClean="0"/>
              <a:t>Bulleted subtitle (Calibri 28pt): click to add text</a:t>
            </a:r>
          </a:p>
          <a:p>
            <a:pPr lvl="2"/>
            <a:r>
              <a:rPr lang="en-US" dirty="0" smtClean="0"/>
              <a:t>Bulleted body text (Calibri 20pt)</a:t>
            </a:r>
          </a:p>
          <a:p>
            <a:pPr lvl="4"/>
            <a:r>
              <a:rPr lang="en-US" dirty="0" smtClean="0"/>
              <a:t>Bulleted source (Calibri 16pt)</a:t>
            </a:r>
          </a:p>
        </p:txBody>
      </p:sp>
    </p:spTree>
    <p:extLst>
      <p:ext uri="{BB962C8B-B14F-4D97-AF65-F5344CB8AC3E}">
        <p14:creationId xmlns:p14="http://schemas.microsoft.com/office/powerpoint/2010/main" val="558736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Two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12/05/2021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3799" y="1752600"/>
            <a:ext cx="1271019" cy="127101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7" y="1752600"/>
            <a:ext cx="1271019" cy="1271019"/>
          </a:xfrm>
          <a:prstGeom prst="rect">
            <a:avLst/>
          </a:prstGeom>
        </p:spPr>
      </p:pic>
      <p:sp>
        <p:nvSpPr>
          <p:cNvPr id="16" name="Text Placeholder 15"/>
          <p:cNvSpPr>
            <a:spLocks noGrp="1"/>
          </p:cNvSpPr>
          <p:nvPr>
            <p:ph type="body" sz="quarter" idx="16" hasCustomPrompt="1"/>
          </p:nvPr>
        </p:nvSpPr>
        <p:spPr>
          <a:xfrm>
            <a:off x="6096000" y="3378200"/>
            <a:ext cx="5638096" cy="3003550"/>
          </a:xfrm>
        </p:spPr>
        <p:txBody>
          <a:bodyPr rIns="457200"/>
          <a:lstStyle>
            <a:lvl1pPr>
              <a:defRPr>
                <a:solidFill>
                  <a:schemeClr val="accent2"/>
                </a:solidFill>
              </a:defRPr>
            </a:lvl1pPr>
            <a:lvl2pPr>
              <a:defRPr>
                <a:solidFill>
                  <a:schemeClr val="accent2"/>
                </a:solidFill>
              </a:defRPr>
            </a:lvl2pPr>
          </a:lstStyle>
          <a:p>
            <a:pPr lvl="1"/>
            <a:r>
              <a:rPr lang="en-US" dirty="0" smtClean="0"/>
              <a:t>Subtitle (Calibri 28pt): click to add text</a:t>
            </a:r>
          </a:p>
          <a:p>
            <a:pPr lvl="0"/>
            <a:r>
              <a:rPr lang="en-US" dirty="0" smtClean="0"/>
              <a:t>Bulleted 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8" name="Text Placeholder 17"/>
          <p:cNvSpPr>
            <a:spLocks noGrp="1"/>
          </p:cNvSpPr>
          <p:nvPr>
            <p:ph type="body" sz="quarter" idx="17" hasCustomPrompt="1"/>
          </p:nvPr>
        </p:nvSpPr>
        <p:spPr>
          <a:xfrm>
            <a:off x="457200" y="3378199"/>
            <a:ext cx="5638096" cy="3003551"/>
          </a:xfrm>
        </p:spPr>
        <p:txBody>
          <a:bodyPr rIns="457200"/>
          <a:lstStyle>
            <a:lvl1pPr>
              <a:defRPr>
                <a:solidFill>
                  <a:schemeClr val="accent2"/>
                </a:solidFill>
              </a:defRPr>
            </a:lvl1pPr>
            <a:lvl2pPr>
              <a:defRPr>
                <a:solidFill>
                  <a:schemeClr val="accent2"/>
                </a:solidFill>
              </a:defRPr>
            </a:lvl2pPr>
          </a:lstStyle>
          <a:p>
            <a:pPr lvl="1"/>
            <a:r>
              <a:rPr lang="en-US" dirty="0" smtClean="0"/>
              <a:t>Subtitle (Calibri 28pt): click to add text</a:t>
            </a:r>
          </a:p>
          <a:p>
            <a:pPr lvl="0"/>
            <a:r>
              <a:rPr lang="en-US" dirty="0" smtClean="0"/>
              <a:t>Bulleted 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37602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Three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12/05/2021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595894" y="3378708"/>
            <a:ext cx="3380212"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(Calibri 20pt)</a:t>
            </a:r>
          </a:p>
          <a:p>
            <a:pPr lvl="5"/>
            <a:r>
              <a:rPr lang="en-US" dirty="0" smtClean="0"/>
              <a:t>Source (Calibri 16pt)</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0491" y="1752600"/>
            <a:ext cx="1271019" cy="1271019"/>
          </a:xfrm>
          <a:prstGeom prst="rect">
            <a:avLst/>
          </a:prstGeom>
        </p:spPr>
      </p:pic>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2077" y="1752600"/>
            <a:ext cx="1271019" cy="127101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8597" y="1752600"/>
            <a:ext cx="1271019" cy="1271019"/>
          </a:xfrm>
          <a:prstGeom prst="rect">
            <a:avLst/>
          </a:prstGeom>
        </p:spPr>
      </p:pic>
      <p:sp>
        <p:nvSpPr>
          <p:cNvPr id="17" name="Text Placeholder 12"/>
          <p:cNvSpPr>
            <a:spLocks noGrp="1"/>
          </p:cNvSpPr>
          <p:nvPr>
            <p:ph type="body" sz="quarter" idx="14" hasCustomPrompt="1"/>
          </p:nvPr>
        </p:nvSpPr>
        <p:spPr>
          <a:xfrm>
            <a:off x="8217482" y="3378708"/>
            <a:ext cx="3380212"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(Calibri 20pt)</a:t>
            </a:r>
          </a:p>
          <a:p>
            <a:pPr lvl="5"/>
            <a:r>
              <a:rPr lang="en-US" dirty="0" smtClean="0"/>
              <a:t>Source (Calibri 16pt)</a:t>
            </a:r>
            <a:endParaRPr lang="en-GB" dirty="0"/>
          </a:p>
        </p:txBody>
      </p:sp>
      <p:sp>
        <p:nvSpPr>
          <p:cNvPr id="18" name="Text Placeholder 12"/>
          <p:cNvSpPr>
            <a:spLocks noGrp="1"/>
          </p:cNvSpPr>
          <p:nvPr>
            <p:ph type="body" sz="quarter" idx="15" hasCustomPrompt="1"/>
          </p:nvPr>
        </p:nvSpPr>
        <p:spPr>
          <a:xfrm>
            <a:off x="4406688" y="3378708"/>
            <a:ext cx="3380212"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(Calibri 20pt)</a:t>
            </a:r>
          </a:p>
          <a:p>
            <a:pPr lvl="5"/>
            <a:r>
              <a:rPr lang="en-US" dirty="0" smtClean="0"/>
              <a:t>Source (Calibri 16pt)</a:t>
            </a:r>
            <a:endParaRPr lang="en-GB" dirty="0"/>
          </a:p>
        </p:txBody>
      </p:sp>
    </p:spTree>
    <p:extLst>
      <p:ext uri="{BB962C8B-B14F-4D97-AF65-F5344CB8AC3E}">
        <p14:creationId xmlns:p14="http://schemas.microsoft.com/office/powerpoint/2010/main" val="291336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Four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12/05/2021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50750"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a:t>
            </a:r>
            <a:br>
              <a:rPr lang="en-US" dirty="0" smtClean="0"/>
            </a:br>
            <a:r>
              <a:rPr lang="en-US" dirty="0" smtClean="0"/>
              <a:t>(Calibri 28pt)</a:t>
            </a:r>
          </a:p>
          <a:p>
            <a:pPr lvl="3"/>
            <a:r>
              <a:rPr lang="en-US" dirty="0" smtClean="0"/>
              <a:t>Body text</a:t>
            </a:r>
            <a:br>
              <a:rPr lang="en-US" dirty="0" smtClean="0"/>
            </a:br>
            <a:r>
              <a:rPr lang="en-US" dirty="0" smtClean="0"/>
              <a:t>(Calibri 20pt)</a:t>
            </a:r>
          </a:p>
          <a:p>
            <a:pPr lvl="5"/>
            <a:r>
              <a:rPr lang="en-US" dirty="0" smtClean="0"/>
              <a:t>Source (Calibri 16pt)</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490" y="1752600"/>
            <a:ext cx="1271019" cy="1271019"/>
          </a:xfrm>
          <a:prstGeom prst="rect">
            <a:avLst/>
          </a:prstGeom>
        </p:spPr>
      </p:pic>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6490" y="1752600"/>
            <a:ext cx="1271019" cy="1271019"/>
          </a:xfrm>
          <a:prstGeom prst="rect">
            <a:avLst/>
          </a:prstGeom>
        </p:spPr>
      </p:pic>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840" y="1752600"/>
            <a:ext cx="1271019" cy="1271019"/>
          </a:xfrm>
          <a:prstGeom prst="rect">
            <a:avLst/>
          </a:prstGeom>
        </p:spPr>
      </p:pic>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0840" y="1752600"/>
            <a:ext cx="1271019" cy="1271019"/>
          </a:xfrm>
          <a:prstGeom prst="rect">
            <a:avLst/>
          </a:prstGeom>
        </p:spPr>
      </p:pic>
      <p:sp>
        <p:nvSpPr>
          <p:cNvPr id="28" name="Text Placeholder 12"/>
          <p:cNvSpPr>
            <a:spLocks noGrp="1"/>
          </p:cNvSpPr>
          <p:nvPr>
            <p:ph type="body" sz="quarter" idx="14" hasCustomPrompt="1"/>
          </p:nvPr>
        </p:nvSpPr>
        <p:spPr>
          <a:xfrm>
            <a:off x="3402000"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a:t>
            </a:r>
            <a:br>
              <a:rPr lang="en-US" dirty="0" smtClean="0"/>
            </a:br>
            <a:r>
              <a:rPr lang="en-US" dirty="0" smtClean="0"/>
              <a:t>(Calibri 28pt)</a:t>
            </a:r>
          </a:p>
          <a:p>
            <a:pPr lvl="3"/>
            <a:r>
              <a:rPr lang="en-US" dirty="0" smtClean="0"/>
              <a:t>Body text</a:t>
            </a:r>
            <a:br>
              <a:rPr lang="en-US" dirty="0" smtClean="0"/>
            </a:br>
            <a:r>
              <a:rPr lang="en-US" dirty="0" smtClean="0"/>
              <a:t>(Calibri 20pt)</a:t>
            </a:r>
          </a:p>
          <a:p>
            <a:pPr lvl="5"/>
            <a:r>
              <a:rPr lang="en-US" dirty="0" smtClean="0"/>
              <a:t>Source (Calibri 16pt)</a:t>
            </a:r>
            <a:endParaRPr lang="en-GB" dirty="0"/>
          </a:p>
        </p:txBody>
      </p:sp>
      <p:sp>
        <p:nvSpPr>
          <p:cNvPr id="29" name="Text Placeholder 12"/>
          <p:cNvSpPr>
            <a:spLocks noGrp="1"/>
          </p:cNvSpPr>
          <p:nvPr>
            <p:ph type="body" sz="quarter" idx="15" hasCustomPrompt="1"/>
          </p:nvPr>
        </p:nvSpPr>
        <p:spPr>
          <a:xfrm>
            <a:off x="6451551"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a:t>
            </a:r>
            <a:br>
              <a:rPr lang="en-US" dirty="0" smtClean="0"/>
            </a:br>
            <a:r>
              <a:rPr lang="en-US" dirty="0" smtClean="0"/>
              <a:t>(Calibri 28pt)</a:t>
            </a:r>
          </a:p>
          <a:p>
            <a:pPr lvl="3"/>
            <a:r>
              <a:rPr lang="en-US" dirty="0" smtClean="0"/>
              <a:t>Body text</a:t>
            </a:r>
            <a:br>
              <a:rPr lang="en-US" dirty="0" smtClean="0"/>
            </a:br>
            <a:r>
              <a:rPr lang="en-US" dirty="0" smtClean="0"/>
              <a:t>(Calibri 20pt)</a:t>
            </a:r>
          </a:p>
          <a:p>
            <a:pPr lvl="5"/>
            <a:r>
              <a:rPr lang="en-US" dirty="0" smtClean="0"/>
              <a:t>Source (Calibri 16pt)</a:t>
            </a:r>
            <a:endParaRPr lang="en-GB" dirty="0"/>
          </a:p>
        </p:txBody>
      </p:sp>
      <p:sp>
        <p:nvSpPr>
          <p:cNvPr id="30" name="Text Placeholder 12"/>
          <p:cNvSpPr>
            <a:spLocks noGrp="1"/>
          </p:cNvSpPr>
          <p:nvPr>
            <p:ph type="body" sz="quarter" idx="16" hasCustomPrompt="1"/>
          </p:nvPr>
        </p:nvSpPr>
        <p:spPr>
          <a:xfrm>
            <a:off x="9502801"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a:t>
            </a:r>
            <a:br>
              <a:rPr lang="en-US" dirty="0" smtClean="0"/>
            </a:br>
            <a:r>
              <a:rPr lang="en-US" dirty="0" smtClean="0"/>
              <a:t>(Calibri 28pt)</a:t>
            </a:r>
          </a:p>
          <a:p>
            <a:pPr lvl="3"/>
            <a:r>
              <a:rPr lang="en-US" dirty="0" smtClean="0"/>
              <a:t>Body text</a:t>
            </a:r>
            <a:br>
              <a:rPr lang="en-US" dirty="0" smtClean="0"/>
            </a:br>
            <a:r>
              <a:rPr lang="en-US" dirty="0" smtClean="0"/>
              <a:t>(Calibri 20pt)</a:t>
            </a:r>
          </a:p>
          <a:p>
            <a:pPr lvl="5"/>
            <a:r>
              <a:rPr lang="en-US" dirty="0" smtClean="0"/>
              <a:t>Source (Calibri 16pt)</a:t>
            </a:r>
            <a:endParaRPr lang="en-GB" dirty="0"/>
          </a:p>
        </p:txBody>
      </p:sp>
    </p:spTree>
    <p:extLst>
      <p:ext uri="{BB962C8B-B14F-4D97-AF65-F5344CB8AC3E}">
        <p14:creationId xmlns:p14="http://schemas.microsoft.com/office/powerpoint/2010/main" val="1541595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ve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Five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12/05/2021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570000"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490" y="1752600"/>
            <a:ext cx="1271019" cy="1271019"/>
          </a:xfrm>
          <a:prstGeom prst="rect">
            <a:avLst/>
          </a:prstGeom>
        </p:spPr>
      </p:pic>
      <p:sp>
        <p:nvSpPr>
          <p:cNvPr id="20" name="Text Placeholder 12"/>
          <p:cNvSpPr>
            <a:spLocks noGrp="1"/>
          </p:cNvSpPr>
          <p:nvPr>
            <p:ph type="body" sz="quarter" idx="14" hasCustomPrompt="1"/>
          </p:nvPr>
        </p:nvSpPr>
        <p:spPr>
          <a:xfrm>
            <a:off x="5142000"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0490" y="1752600"/>
            <a:ext cx="1271019" cy="1271019"/>
          </a:xfrm>
          <a:prstGeom prst="rect">
            <a:avLst/>
          </a:prstGeom>
        </p:spPr>
      </p:pic>
      <p:sp>
        <p:nvSpPr>
          <p:cNvPr id="22" name="Text Placeholder 12"/>
          <p:cNvSpPr>
            <a:spLocks noGrp="1"/>
          </p:cNvSpPr>
          <p:nvPr>
            <p:ph type="body" sz="quarter" idx="15" hasCustomPrompt="1"/>
          </p:nvPr>
        </p:nvSpPr>
        <p:spPr>
          <a:xfrm>
            <a:off x="9720350"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840" y="1752600"/>
            <a:ext cx="1271019" cy="1271019"/>
          </a:xfrm>
          <a:prstGeom prst="rect">
            <a:avLst/>
          </a:prstGeom>
        </p:spPr>
      </p:pic>
      <p:sp>
        <p:nvSpPr>
          <p:cNvPr id="24" name="Text Placeholder 12"/>
          <p:cNvSpPr>
            <a:spLocks noGrp="1"/>
          </p:cNvSpPr>
          <p:nvPr>
            <p:ph type="body" sz="quarter" idx="16" hasCustomPrompt="1"/>
          </p:nvPr>
        </p:nvSpPr>
        <p:spPr>
          <a:xfrm>
            <a:off x="7431174"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664" y="1752600"/>
            <a:ext cx="1271019" cy="1271019"/>
          </a:xfrm>
          <a:prstGeom prst="rect">
            <a:avLst/>
          </a:prstGeom>
        </p:spPr>
      </p:pic>
      <p:sp>
        <p:nvSpPr>
          <p:cNvPr id="26" name="Text Placeholder 12"/>
          <p:cNvSpPr>
            <a:spLocks noGrp="1"/>
          </p:cNvSpPr>
          <p:nvPr>
            <p:ph type="body" sz="quarter" idx="17" hasCustomPrompt="1"/>
          </p:nvPr>
        </p:nvSpPr>
        <p:spPr>
          <a:xfrm>
            <a:off x="2852911"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1401" y="1752600"/>
            <a:ext cx="1271019" cy="1271019"/>
          </a:xfrm>
          <a:prstGeom prst="rect">
            <a:avLst/>
          </a:prstGeom>
        </p:spPr>
      </p:pic>
    </p:spTree>
    <p:extLst>
      <p:ext uri="{BB962C8B-B14F-4D97-AF65-F5344CB8AC3E}">
        <p14:creationId xmlns:p14="http://schemas.microsoft.com/office/powerpoint/2010/main" val="336026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arrow Cover 2">
    <p:spTree>
      <p:nvGrpSpPr>
        <p:cNvPr id="1" name=""/>
        <p:cNvGrpSpPr/>
        <p:nvPr/>
      </p:nvGrpSpPr>
      <p:grpSpPr>
        <a:xfrm>
          <a:off x="0" y="0"/>
          <a:ext cx="0" cy="0"/>
          <a:chOff x="0" y="0"/>
          <a:chExt cx="0" cy="0"/>
        </a:xfrm>
      </p:grpSpPr>
      <p:sp>
        <p:nvSpPr>
          <p:cNvPr id="12" name="Rectangle 11"/>
          <p:cNvSpPr/>
          <p:nvPr userDrawn="1"/>
        </p:nvSpPr>
        <p:spPr>
          <a:xfrm>
            <a:off x="8382794" y="1371600"/>
            <a:ext cx="3809603" cy="4116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8382661" y="5487988"/>
            <a:ext cx="3810927" cy="137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623175" y="1371600"/>
            <a:ext cx="759619" cy="4116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7165974"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15" name="Picture Placeholder 276"/>
          <p:cNvSpPr>
            <a:spLocks noGrp="1"/>
          </p:cNvSpPr>
          <p:nvPr>
            <p:ph type="pic" sz="quarter" idx="10"/>
          </p:nvPr>
        </p:nvSpPr>
        <p:spPr>
          <a:xfrm>
            <a:off x="8382794" y="1371600"/>
            <a:ext cx="3808800" cy="4114800"/>
          </a:xfrm>
          <a:noFill/>
        </p:spPr>
        <p:txBody>
          <a:bodyPr/>
          <a:lstStyle/>
          <a:p>
            <a:r>
              <a:rPr lang="en-US" smtClean="0"/>
              <a:t>Click icon to add picture</a:t>
            </a:r>
            <a:endParaRPr lang="en-GB" dirty="0"/>
          </a:p>
        </p:txBody>
      </p:sp>
      <p:sp>
        <p:nvSpPr>
          <p:cNvPr id="62" name="Text Placeholder 2"/>
          <p:cNvSpPr>
            <a:spLocks noGrp="1"/>
          </p:cNvSpPr>
          <p:nvPr>
            <p:ph type="body" sz="quarter" idx="15" hasCustomPrompt="1"/>
          </p:nvPr>
        </p:nvSpPr>
        <p:spPr>
          <a:xfrm>
            <a:off x="457199" y="1752600"/>
            <a:ext cx="7165975" cy="3735387"/>
          </a:xfr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598" name="Group 597"/>
          <p:cNvGrpSpPr>
            <a:grpSpLocks noChangeAspect="1"/>
          </p:cNvGrpSpPr>
          <p:nvPr userDrawn="1"/>
        </p:nvGrpSpPr>
        <p:grpSpPr>
          <a:xfrm>
            <a:off x="8473922" y="5587197"/>
            <a:ext cx="3616629" cy="1205543"/>
            <a:chOff x="5970588" y="1308100"/>
            <a:chExt cx="1671638" cy="557213"/>
          </a:xfrm>
          <a:solidFill>
            <a:srgbClr val="FFFFFF">
              <a:alpha val="25098"/>
            </a:srgbClr>
          </a:solidFill>
        </p:grpSpPr>
        <p:sp>
          <p:nvSpPr>
            <p:cNvPr id="600" name="Freeform 125"/>
            <p:cNvSpPr>
              <a:spLocks/>
            </p:cNvSpPr>
            <p:nvPr/>
          </p:nvSpPr>
          <p:spPr bwMode="auto">
            <a:xfrm>
              <a:off x="5970588" y="1308100"/>
              <a:ext cx="61913"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1" name="Freeform 126"/>
            <p:cNvSpPr>
              <a:spLocks/>
            </p:cNvSpPr>
            <p:nvPr/>
          </p:nvSpPr>
          <p:spPr bwMode="auto">
            <a:xfrm>
              <a:off x="6092825" y="1308100"/>
              <a:ext cx="63500"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2" name="Freeform 127"/>
            <p:cNvSpPr>
              <a:spLocks/>
            </p:cNvSpPr>
            <p:nvPr/>
          </p:nvSpPr>
          <p:spPr bwMode="auto">
            <a:xfrm>
              <a:off x="6216650"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3" name="Freeform 128"/>
            <p:cNvSpPr>
              <a:spLocks/>
            </p:cNvSpPr>
            <p:nvPr/>
          </p:nvSpPr>
          <p:spPr bwMode="auto">
            <a:xfrm>
              <a:off x="6340475" y="1308100"/>
              <a:ext cx="63500"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4" name="Freeform 129"/>
            <p:cNvSpPr>
              <a:spLocks/>
            </p:cNvSpPr>
            <p:nvPr/>
          </p:nvSpPr>
          <p:spPr bwMode="auto">
            <a:xfrm>
              <a:off x="6464300" y="1308100"/>
              <a:ext cx="63500"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5" name="Freeform 130"/>
            <p:cNvSpPr>
              <a:spLocks/>
            </p:cNvSpPr>
            <p:nvPr/>
          </p:nvSpPr>
          <p:spPr bwMode="auto">
            <a:xfrm>
              <a:off x="6588125"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6" name="Freeform 131"/>
            <p:cNvSpPr>
              <a:spLocks/>
            </p:cNvSpPr>
            <p:nvPr/>
          </p:nvSpPr>
          <p:spPr bwMode="auto">
            <a:xfrm>
              <a:off x="6711950" y="1308100"/>
              <a:ext cx="63500"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39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39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7" name="Freeform 132"/>
            <p:cNvSpPr>
              <a:spLocks/>
            </p:cNvSpPr>
            <p:nvPr/>
          </p:nvSpPr>
          <p:spPr bwMode="auto">
            <a:xfrm>
              <a:off x="6835775" y="1308100"/>
              <a:ext cx="63500"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8" name="Freeform 133"/>
            <p:cNvSpPr>
              <a:spLocks/>
            </p:cNvSpPr>
            <p:nvPr/>
          </p:nvSpPr>
          <p:spPr bwMode="auto">
            <a:xfrm>
              <a:off x="6959600"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9" name="Freeform 134"/>
            <p:cNvSpPr>
              <a:spLocks/>
            </p:cNvSpPr>
            <p:nvPr/>
          </p:nvSpPr>
          <p:spPr bwMode="auto">
            <a:xfrm>
              <a:off x="7083425" y="1308100"/>
              <a:ext cx="61913"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0" name="Freeform 135"/>
            <p:cNvSpPr>
              <a:spLocks/>
            </p:cNvSpPr>
            <p:nvPr/>
          </p:nvSpPr>
          <p:spPr bwMode="auto">
            <a:xfrm>
              <a:off x="7207250" y="1308100"/>
              <a:ext cx="63500"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1" name="Freeform 136"/>
            <p:cNvSpPr>
              <a:spLocks/>
            </p:cNvSpPr>
            <p:nvPr/>
          </p:nvSpPr>
          <p:spPr bwMode="auto">
            <a:xfrm>
              <a:off x="7331075" y="1308100"/>
              <a:ext cx="61913"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2" name="Freeform 137"/>
            <p:cNvSpPr>
              <a:spLocks/>
            </p:cNvSpPr>
            <p:nvPr/>
          </p:nvSpPr>
          <p:spPr bwMode="auto">
            <a:xfrm>
              <a:off x="7454900" y="1308100"/>
              <a:ext cx="61913"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3" name="Freeform 138"/>
            <p:cNvSpPr>
              <a:spLocks/>
            </p:cNvSpPr>
            <p:nvPr/>
          </p:nvSpPr>
          <p:spPr bwMode="auto">
            <a:xfrm>
              <a:off x="7577138" y="1308100"/>
              <a:ext cx="65088"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 name="Freeform 139"/>
            <p:cNvSpPr>
              <a:spLocks/>
            </p:cNvSpPr>
            <p:nvPr/>
          </p:nvSpPr>
          <p:spPr bwMode="auto">
            <a:xfrm>
              <a:off x="5970588" y="1431925"/>
              <a:ext cx="61913"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 name="Freeform 140"/>
            <p:cNvSpPr>
              <a:spLocks/>
            </p:cNvSpPr>
            <p:nvPr/>
          </p:nvSpPr>
          <p:spPr bwMode="auto">
            <a:xfrm>
              <a:off x="6092825" y="1431925"/>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2"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 name="Freeform 141"/>
            <p:cNvSpPr>
              <a:spLocks/>
            </p:cNvSpPr>
            <p:nvPr/>
          </p:nvSpPr>
          <p:spPr bwMode="auto">
            <a:xfrm>
              <a:off x="6216650"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 name="Freeform 142"/>
            <p:cNvSpPr>
              <a:spLocks/>
            </p:cNvSpPr>
            <p:nvPr/>
          </p:nvSpPr>
          <p:spPr bwMode="auto">
            <a:xfrm>
              <a:off x="6340475" y="1431925"/>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8" name="Freeform 143"/>
            <p:cNvSpPr>
              <a:spLocks/>
            </p:cNvSpPr>
            <p:nvPr/>
          </p:nvSpPr>
          <p:spPr bwMode="auto">
            <a:xfrm>
              <a:off x="6464300" y="1431925"/>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9" name="Freeform 144"/>
            <p:cNvSpPr>
              <a:spLocks/>
            </p:cNvSpPr>
            <p:nvPr/>
          </p:nvSpPr>
          <p:spPr bwMode="auto">
            <a:xfrm>
              <a:off x="6588125"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0" y="20"/>
                    <a:pt x="35" y="22"/>
                  </a:cubicBezTo>
                  <a:cubicBezTo>
                    <a:pt x="35" y="34"/>
                    <a:pt x="35" y="34"/>
                    <a:pt x="35" y="34"/>
                  </a:cubicBezTo>
                  <a:cubicBezTo>
                    <a:pt x="22" y="34"/>
                    <a:pt x="22" y="34"/>
                    <a:pt x="22"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2" y="43"/>
                  </a:cubicBezTo>
                  <a:cubicBezTo>
                    <a:pt x="35" y="43"/>
                    <a:pt x="35" y="43"/>
                    <a:pt x="35" y="43"/>
                  </a:cubicBezTo>
                  <a:cubicBezTo>
                    <a:pt x="35" y="55"/>
                    <a:pt x="35" y="55"/>
                    <a:pt x="35" y="55"/>
                  </a:cubicBezTo>
                  <a:cubicBezTo>
                    <a:pt x="30"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0" name="Freeform 145"/>
            <p:cNvSpPr>
              <a:spLocks/>
            </p:cNvSpPr>
            <p:nvPr/>
          </p:nvSpPr>
          <p:spPr bwMode="auto">
            <a:xfrm>
              <a:off x="6711950" y="1431925"/>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39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39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1" name="Freeform 146"/>
            <p:cNvSpPr>
              <a:spLocks/>
            </p:cNvSpPr>
            <p:nvPr/>
          </p:nvSpPr>
          <p:spPr bwMode="auto">
            <a:xfrm>
              <a:off x="6835775" y="1431925"/>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2" name="Freeform 147"/>
            <p:cNvSpPr>
              <a:spLocks/>
            </p:cNvSpPr>
            <p:nvPr/>
          </p:nvSpPr>
          <p:spPr bwMode="auto">
            <a:xfrm>
              <a:off x="6959600"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3" name="Freeform 148"/>
            <p:cNvSpPr>
              <a:spLocks/>
            </p:cNvSpPr>
            <p:nvPr/>
          </p:nvSpPr>
          <p:spPr bwMode="auto">
            <a:xfrm>
              <a:off x="7083425" y="1431925"/>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4" name="Freeform 149"/>
            <p:cNvSpPr>
              <a:spLocks/>
            </p:cNvSpPr>
            <p:nvPr/>
          </p:nvSpPr>
          <p:spPr bwMode="auto">
            <a:xfrm>
              <a:off x="7207250" y="1431925"/>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5" name="Freeform 150"/>
            <p:cNvSpPr>
              <a:spLocks/>
            </p:cNvSpPr>
            <p:nvPr/>
          </p:nvSpPr>
          <p:spPr bwMode="auto">
            <a:xfrm>
              <a:off x="7331075" y="1431925"/>
              <a:ext cx="61913"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2"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6" name="Freeform 151"/>
            <p:cNvSpPr>
              <a:spLocks/>
            </p:cNvSpPr>
            <p:nvPr/>
          </p:nvSpPr>
          <p:spPr bwMode="auto">
            <a:xfrm>
              <a:off x="7454900" y="1431925"/>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7" name="Freeform 152"/>
            <p:cNvSpPr>
              <a:spLocks/>
            </p:cNvSpPr>
            <p:nvPr/>
          </p:nvSpPr>
          <p:spPr bwMode="auto">
            <a:xfrm>
              <a:off x="7577138" y="1431925"/>
              <a:ext cx="65088"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8" name="Freeform 153"/>
            <p:cNvSpPr>
              <a:spLocks/>
            </p:cNvSpPr>
            <p:nvPr/>
          </p:nvSpPr>
          <p:spPr bwMode="auto">
            <a:xfrm>
              <a:off x="5970588" y="1555750"/>
              <a:ext cx="61913"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9" name="Freeform 154"/>
            <p:cNvSpPr>
              <a:spLocks/>
            </p:cNvSpPr>
            <p:nvPr/>
          </p:nvSpPr>
          <p:spPr bwMode="auto">
            <a:xfrm>
              <a:off x="6092825" y="1555750"/>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2"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0" name="Freeform 155"/>
            <p:cNvSpPr>
              <a:spLocks/>
            </p:cNvSpPr>
            <p:nvPr/>
          </p:nvSpPr>
          <p:spPr bwMode="auto">
            <a:xfrm>
              <a:off x="6216650"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1" name="Freeform 156"/>
            <p:cNvSpPr>
              <a:spLocks/>
            </p:cNvSpPr>
            <p:nvPr/>
          </p:nvSpPr>
          <p:spPr bwMode="auto">
            <a:xfrm>
              <a:off x="6340475" y="1555750"/>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2" name="Freeform 157"/>
            <p:cNvSpPr>
              <a:spLocks/>
            </p:cNvSpPr>
            <p:nvPr/>
          </p:nvSpPr>
          <p:spPr bwMode="auto">
            <a:xfrm>
              <a:off x="6464300" y="1555750"/>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3" name="Freeform 158"/>
            <p:cNvSpPr>
              <a:spLocks/>
            </p:cNvSpPr>
            <p:nvPr/>
          </p:nvSpPr>
          <p:spPr bwMode="auto">
            <a:xfrm>
              <a:off x="6588125"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0" y="20"/>
                    <a:pt x="35" y="22"/>
                  </a:cubicBezTo>
                  <a:cubicBezTo>
                    <a:pt x="35" y="34"/>
                    <a:pt x="35" y="34"/>
                    <a:pt x="35" y="34"/>
                  </a:cubicBezTo>
                  <a:cubicBezTo>
                    <a:pt x="22" y="34"/>
                    <a:pt x="22" y="34"/>
                    <a:pt x="22"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2" y="43"/>
                  </a:cubicBezTo>
                  <a:cubicBezTo>
                    <a:pt x="35" y="43"/>
                    <a:pt x="35" y="43"/>
                    <a:pt x="35" y="43"/>
                  </a:cubicBezTo>
                  <a:cubicBezTo>
                    <a:pt x="35" y="56"/>
                    <a:pt x="35" y="56"/>
                    <a:pt x="35" y="56"/>
                  </a:cubicBezTo>
                  <a:cubicBezTo>
                    <a:pt x="30"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4" name="Freeform 159"/>
            <p:cNvSpPr>
              <a:spLocks/>
            </p:cNvSpPr>
            <p:nvPr/>
          </p:nvSpPr>
          <p:spPr bwMode="auto">
            <a:xfrm>
              <a:off x="6711950" y="1555750"/>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39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39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5" name="Freeform 160"/>
            <p:cNvSpPr>
              <a:spLocks/>
            </p:cNvSpPr>
            <p:nvPr/>
          </p:nvSpPr>
          <p:spPr bwMode="auto">
            <a:xfrm>
              <a:off x="6835775" y="1555750"/>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6" name="Freeform 161"/>
            <p:cNvSpPr>
              <a:spLocks/>
            </p:cNvSpPr>
            <p:nvPr/>
          </p:nvSpPr>
          <p:spPr bwMode="auto">
            <a:xfrm>
              <a:off x="6959600"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7" name="Freeform 162"/>
            <p:cNvSpPr>
              <a:spLocks/>
            </p:cNvSpPr>
            <p:nvPr/>
          </p:nvSpPr>
          <p:spPr bwMode="auto">
            <a:xfrm>
              <a:off x="7083425" y="1555750"/>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8" name="Freeform 163"/>
            <p:cNvSpPr>
              <a:spLocks/>
            </p:cNvSpPr>
            <p:nvPr/>
          </p:nvSpPr>
          <p:spPr bwMode="auto">
            <a:xfrm>
              <a:off x="7207250" y="1555750"/>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9" name="Freeform 164"/>
            <p:cNvSpPr>
              <a:spLocks/>
            </p:cNvSpPr>
            <p:nvPr/>
          </p:nvSpPr>
          <p:spPr bwMode="auto">
            <a:xfrm>
              <a:off x="7331075" y="1555750"/>
              <a:ext cx="61913"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2"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0" name="Freeform 165"/>
            <p:cNvSpPr>
              <a:spLocks/>
            </p:cNvSpPr>
            <p:nvPr/>
          </p:nvSpPr>
          <p:spPr bwMode="auto">
            <a:xfrm>
              <a:off x="7454900" y="1555750"/>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1" name="Freeform 166"/>
            <p:cNvSpPr>
              <a:spLocks/>
            </p:cNvSpPr>
            <p:nvPr/>
          </p:nvSpPr>
          <p:spPr bwMode="auto">
            <a:xfrm>
              <a:off x="7577138" y="1555750"/>
              <a:ext cx="65088"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2" name="Freeform 167"/>
            <p:cNvSpPr>
              <a:spLocks/>
            </p:cNvSpPr>
            <p:nvPr/>
          </p:nvSpPr>
          <p:spPr bwMode="auto">
            <a:xfrm>
              <a:off x="5970588" y="1677988"/>
              <a:ext cx="61913"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3" name="Freeform 168"/>
            <p:cNvSpPr>
              <a:spLocks/>
            </p:cNvSpPr>
            <p:nvPr/>
          </p:nvSpPr>
          <p:spPr bwMode="auto">
            <a:xfrm>
              <a:off x="6092825" y="1677988"/>
              <a:ext cx="63500"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4" name="Freeform 169"/>
            <p:cNvSpPr>
              <a:spLocks/>
            </p:cNvSpPr>
            <p:nvPr/>
          </p:nvSpPr>
          <p:spPr bwMode="auto">
            <a:xfrm>
              <a:off x="6216650"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5" name="Freeform 170"/>
            <p:cNvSpPr>
              <a:spLocks/>
            </p:cNvSpPr>
            <p:nvPr/>
          </p:nvSpPr>
          <p:spPr bwMode="auto">
            <a:xfrm>
              <a:off x="6340475" y="1677988"/>
              <a:ext cx="63500"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40"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6" name="Freeform 171"/>
            <p:cNvSpPr>
              <a:spLocks/>
            </p:cNvSpPr>
            <p:nvPr/>
          </p:nvSpPr>
          <p:spPr bwMode="auto">
            <a:xfrm>
              <a:off x="6464300" y="1677988"/>
              <a:ext cx="63500"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7" name="Freeform 172"/>
            <p:cNvSpPr>
              <a:spLocks/>
            </p:cNvSpPr>
            <p:nvPr/>
          </p:nvSpPr>
          <p:spPr bwMode="auto">
            <a:xfrm>
              <a:off x="6588125"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8" name="Freeform 173"/>
            <p:cNvSpPr>
              <a:spLocks/>
            </p:cNvSpPr>
            <p:nvPr/>
          </p:nvSpPr>
          <p:spPr bwMode="auto">
            <a:xfrm>
              <a:off x="6711950" y="1677988"/>
              <a:ext cx="63500"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39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39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9" name="Freeform 174"/>
            <p:cNvSpPr>
              <a:spLocks/>
            </p:cNvSpPr>
            <p:nvPr/>
          </p:nvSpPr>
          <p:spPr bwMode="auto">
            <a:xfrm>
              <a:off x="6835775" y="1677988"/>
              <a:ext cx="63500"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0" name="Freeform 175"/>
            <p:cNvSpPr>
              <a:spLocks/>
            </p:cNvSpPr>
            <p:nvPr/>
          </p:nvSpPr>
          <p:spPr bwMode="auto">
            <a:xfrm>
              <a:off x="6959600"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1" name="Freeform 176"/>
            <p:cNvSpPr>
              <a:spLocks/>
            </p:cNvSpPr>
            <p:nvPr/>
          </p:nvSpPr>
          <p:spPr bwMode="auto">
            <a:xfrm>
              <a:off x="7083425" y="1677988"/>
              <a:ext cx="61913"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2" name="Freeform 177"/>
            <p:cNvSpPr>
              <a:spLocks/>
            </p:cNvSpPr>
            <p:nvPr/>
          </p:nvSpPr>
          <p:spPr bwMode="auto">
            <a:xfrm>
              <a:off x="7207250" y="1677988"/>
              <a:ext cx="63500"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3" name="Freeform 178"/>
            <p:cNvSpPr>
              <a:spLocks/>
            </p:cNvSpPr>
            <p:nvPr/>
          </p:nvSpPr>
          <p:spPr bwMode="auto">
            <a:xfrm>
              <a:off x="7331075" y="1677988"/>
              <a:ext cx="61913"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4" name="Freeform 179"/>
            <p:cNvSpPr>
              <a:spLocks/>
            </p:cNvSpPr>
            <p:nvPr/>
          </p:nvSpPr>
          <p:spPr bwMode="auto">
            <a:xfrm>
              <a:off x="7454900" y="1677988"/>
              <a:ext cx="61913"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5" name="Freeform 180"/>
            <p:cNvSpPr>
              <a:spLocks/>
            </p:cNvSpPr>
            <p:nvPr/>
          </p:nvSpPr>
          <p:spPr bwMode="auto">
            <a:xfrm>
              <a:off x="7577138" y="1677988"/>
              <a:ext cx="65088"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40"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6" name="Freeform 181"/>
            <p:cNvSpPr>
              <a:spLocks/>
            </p:cNvSpPr>
            <p:nvPr/>
          </p:nvSpPr>
          <p:spPr bwMode="auto">
            <a:xfrm>
              <a:off x="5970588" y="1801813"/>
              <a:ext cx="61913"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7" name="Freeform 182"/>
            <p:cNvSpPr>
              <a:spLocks/>
            </p:cNvSpPr>
            <p:nvPr/>
          </p:nvSpPr>
          <p:spPr bwMode="auto">
            <a:xfrm>
              <a:off x="6092825" y="1801813"/>
              <a:ext cx="63500"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8" name="Freeform 183"/>
            <p:cNvSpPr>
              <a:spLocks/>
            </p:cNvSpPr>
            <p:nvPr/>
          </p:nvSpPr>
          <p:spPr bwMode="auto">
            <a:xfrm>
              <a:off x="6216650"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9" name="Freeform 184"/>
            <p:cNvSpPr>
              <a:spLocks/>
            </p:cNvSpPr>
            <p:nvPr/>
          </p:nvSpPr>
          <p:spPr bwMode="auto">
            <a:xfrm>
              <a:off x="6340475" y="1801813"/>
              <a:ext cx="63500"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40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40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40"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0" name="Freeform 185"/>
            <p:cNvSpPr>
              <a:spLocks/>
            </p:cNvSpPr>
            <p:nvPr/>
          </p:nvSpPr>
          <p:spPr bwMode="auto">
            <a:xfrm>
              <a:off x="6464300" y="1801813"/>
              <a:ext cx="63500"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1" name="Freeform 186"/>
            <p:cNvSpPr>
              <a:spLocks/>
            </p:cNvSpPr>
            <p:nvPr/>
          </p:nvSpPr>
          <p:spPr bwMode="auto">
            <a:xfrm>
              <a:off x="6588125"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2" name="Freeform 187"/>
            <p:cNvSpPr>
              <a:spLocks/>
            </p:cNvSpPr>
            <p:nvPr/>
          </p:nvSpPr>
          <p:spPr bwMode="auto">
            <a:xfrm>
              <a:off x="6711950" y="1801813"/>
              <a:ext cx="63500"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39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39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3" name="Freeform 188"/>
            <p:cNvSpPr>
              <a:spLocks/>
            </p:cNvSpPr>
            <p:nvPr/>
          </p:nvSpPr>
          <p:spPr bwMode="auto">
            <a:xfrm>
              <a:off x="6835775" y="1801813"/>
              <a:ext cx="63500"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4" name="Freeform 189"/>
            <p:cNvSpPr>
              <a:spLocks/>
            </p:cNvSpPr>
            <p:nvPr/>
          </p:nvSpPr>
          <p:spPr bwMode="auto">
            <a:xfrm>
              <a:off x="6959600"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5" name="Freeform 190"/>
            <p:cNvSpPr>
              <a:spLocks/>
            </p:cNvSpPr>
            <p:nvPr/>
          </p:nvSpPr>
          <p:spPr bwMode="auto">
            <a:xfrm>
              <a:off x="7083425" y="1801813"/>
              <a:ext cx="61913"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6" name="Freeform 191"/>
            <p:cNvSpPr>
              <a:spLocks/>
            </p:cNvSpPr>
            <p:nvPr/>
          </p:nvSpPr>
          <p:spPr bwMode="auto">
            <a:xfrm>
              <a:off x="7207250" y="1801813"/>
              <a:ext cx="63500"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7" name="Freeform 192"/>
            <p:cNvSpPr>
              <a:spLocks/>
            </p:cNvSpPr>
            <p:nvPr/>
          </p:nvSpPr>
          <p:spPr bwMode="auto">
            <a:xfrm>
              <a:off x="7331075" y="1801813"/>
              <a:ext cx="61913"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8" name="Freeform 193"/>
            <p:cNvSpPr>
              <a:spLocks/>
            </p:cNvSpPr>
            <p:nvPr/>
          </p:nvSpPr>
          <p:spPr bwMode="auto">
            <a:xfrm>
              <a:off x="7454900" y="1801813"/>
              <a:ext cx="61913"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9" name="Freeform 194"/>
            <p:cNvSpPr>
              <a:spLocks/>
            </p:cNvSpPr>
            <p:nvPr/>
          </p:nvSpPr>
          <p:spPr bwMode="auto">
            <a:xfrm>
              <a:off x="7577138" y="1801813"/>
              <a:ext cx="65088"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40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40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40"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61739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964018" y="0"/>
              <a:ext cx="2855754" cy="28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a:xfrm>
              <a:off x="9819772" y="0"/>
              <a:ext cx="1915028" cy="289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a:grpSpLocks noChangeAspect="1"/>
          </p:cNvGrpSpPr>
          <p:nvPr userDrawn="1"/>
        </p:nvGrpSpPr>
        <p:grpSpPr>
          <a:xfrm>
            <a:off x="9853495" y="46203"/>
            <a:ext cx="1854000" cy="2661516"/>
            <a:chOff x="17487900" y="958850"/>
            <a:chExt cx="714376" cy="1025525"/>
          </a:xfrm>
          <a:solidFill>
            <a:srgbClr val="FFFFFF">
              <a:alpha val="20000"/>
            </a:srgbClr>
          </a:solidFill>
        </p:grpSpPr>
        <p:sp>
          <p:nvSpPr>
            <p:cNvPr id="135" name="Freeform 865"/>
            <p:cNvSpPr>
              <a:spLocks/>
            </p:cNvSpPr>
            <p:nvPr/>
          </p:nvSpPr>
          <p:spPr bwMode="auto">
            <a:xfrm>
              <a:off x="17487900" y="958850"/>
              <a:ext cx="80963" cy="80963"/>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3"/>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866"/>
            <p:cNvSpPr>
              <a:spLocks/>
            </p:cNvSpPr>
            <p:nvPr/>
          </p:nvSpPr>
          <p:spPr bwMode="auto">
            <a:xfrm>
              <a:off x="17645063" y="958850"/>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867"/>
            <p:cNvSpPr>
              <a:spLocks/>
            </p:cNvSpPr>
            <p:nvPr/>
          </p:nvSpPr>
          <p:spPr bwMode="auto">
            <a:xfrm>
              <a:off x="17803813" y="958850"/>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868"/>
            <p:cNvSpPr>
              <a:spLocks/>
            </p:cNvSpPr>
            <p:nvPr/>
          </p:nvSpPr>
          <p:spPr bwMode="auto">
            <a:xfrm>
              <a:off x="17962563" y="958850"/>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869"/>
            <p:cNvSpPr>
              <a:spLocks/>
            </p:cNvSpPr>
            <p:nvPr/>
          </p:nvSpPr>
          <p:spPr bwMode="auto">
            <a:xfrm>
              <a:off x="18121313" y="958850"/>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870"/>
            <p:cNvSpPr>
              <a:spLocks/>
            </p:cNvSpPr>
            <p:nvPr/>
          </p:nvSpPr>
          <p:spPr bwMode="auto">
            <a:xfrm>
              <a:off x="17487900" y="1116013"/>
              <a:ext cx="80963" cy="80963"/>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871"/>
            <p:cNvSpPr>
              <a:spLocks/>
            </p:cNvSpPr>
            <p:nvPr/>
          </p:nvSpPr>
          <p:spPr bwMode="auto">
            <a:xfrm>
              <a:off x="17645063" y="1116013"/>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872"/>
            <p:cNvSpPr>
              <a:spLocks/>
            </p:cNvSpPr>
            <p:nvPr/>
          </p:nvSpPr>
          <p:spPr bwMode="auto">
            <a:xfrm>
              <a:off x="17803813" y="1116013"/>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873"/>
            <p:cNvSpPr>
              <a:spLocks/>
            </p:cNvSpPr>
            <p:nvPr/>
          </p:nvSpPr>
          <p:spPr bwMode="auto">
            <a:xfrm>
              <a:off x="17962563" y="1116013"/>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874"/>
            <p:cNvSpPr>
              <a:spLocks/>
            </p:cNvSpPr>
            <p:nvPr/>
          </p:nvSpPr>
          <p:spPr bwMode="auto">
            <a:xfrm>
              <a:off x="18121313" y="1116013"/>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875"/>
            <p:cNvSpPr>
              <a:spLocks/>
            </p:cNvSpPr>
            <p:nvPr/>
          </p:nvSpPr>
          <p:spPr bwMode="auto">
            <a:xfrm>
              <a:off x="17487900" y="1274763"/>
              <a:ext cx="80963" cy="79375"/>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876"/>
            <p:cNvSpPr>
              <a:spLocks/>
            </p:cNvSpPr>
            <p:nvPr/>
          </p:nvSpPr>
          <p:spPr bwMode="auto">
            <a:xfrm>
              <a:off x="17645063" y="1274763"/>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877"/>
            <p:cNvSpPr>
              <a:spLocks/>
            </p:cNvSpPr>
            <p:nvPr/>
          </p:nvSpPr>
          <p:spPr bwMode="auto">
            <a:xfrm>
              <a:off x="17803813" y="1274763"/>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878"/>
            <p:cNvSpPr>
              <a:spLocks/>
            </p:cNvSpPr>
            <p:nvPr/>
          </p:nvSpPr>
          <p:spPr bwMode="auto">
            <a:xfrm>
              <a:off x="17962563" y="1274763"/>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879"/>
            <p:cNvSpPr>
              <a:spLocks/>
            </p:cNvSpPr>
            <p:nvPr/>
          </p:nvSpPr>
          <p:spPr bwMode="auto">
            <a:xfrm>
              <a:off x="18121313" y="1274763"/>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880"/>
            <p:cNvSpPr>
              <a:spLocks/>
            </p:cNvSpPr>
            <p:nvPr/>
          </p:nvSpPr>
          <p:spPr bwMode="auto">
            <a:xfrm>
              <a:off x="17487900" y="1431925"/>
              <a:ext cx="80963" cy="80963"/>
            </a:xfrm>
            <a:custGeom>
              <a:avLst/>
              <a:gdLst>
                <a:gd name="T0" fmla="*/ 120 w 120"/>
                <a:gd name="T1" fmla="*/ 60 h 120"/>
                <a:gd name="T2" fmla="*/ 102 w 120"/>
                <a:gd name="T3" fmla="*/ 42 h 120"/>
                <a:gd name="T4" fmla="*/ 102 w 120"/>
                <a:gd name="T5" fmla="*/ 42 h 120"/>
                <a:gd name="T6" fmla="*/ 85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881"/>
            <p:cNvSpPr>
              <a:spLocks/>
            </p:cNvSpPr>
            <p:nvPr/>
          </p:nvSpPr>
          <p:spPr bwMode="auto">
            <a:xfrm>
              <a:off x="17645063" y="1431925"/>
              <a:ext cx="80963" cy="80963"/>
            </a:xfrm>
            <a:custGeom>
              <a:avLst/>
              <a:gdLst>
                <a:gd name="T0" fmla="*/ 120 w 120"/>
                <a:gd name="T1" fmla="*/ 60 h 120"/>
                <a:gd name="T2" fmla="*/ 103 w 120"/>
                <a:gd name="T3" fmla="*/ 42 h 120"/>
                <a:gd name="T4" fmla="*/ 103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5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3" y="42"/>
                  </a:cubicBezTo>
                  <a:cubicBezTo>
                    <a:pt x="103" y="42"/>
                    <a:pt x="103" y="42"/>
                    <a:pt x="103" y="42"/>
                  </a:cubicBezTo>
                  <a:cubicBezTo>
                    <a:pt x="95" y="42"/>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882"/>
            <p:cNvSpPr>
              <a:spLocks/>
            </p:cNvSpPr>
            <p:nvPr/>
          </p:nvSpPr>
          <p:spPr bwMode="auto">
            <a:xfrm>
              <a:off x="17803813" y="1431925"/>
              <a:ext cx="80963" cy="80963"/>
            </a:xfrm>
            <a:custGeom>
              <a:avLst/>
              <a:gdLst>
                <a:gd name="T0" fmla="*/ 120 w 120"/>
                <a:gd name="T1" fmla="*/ 60 h 120"/>
                <a:gd name="T2" fmla="*/ 102 w 120"/>
                <a:gd name="T3" fmla="*/ 42 h 120"/>
                <a:gd name="T4" fmla="*/ 102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883"/>
            <p:cNvSpPr>
              <a:spLocks/>
            </p:cNvSpPr>
            <p:nvPr/>
          </p:nvSpPr>
          <p:spPr bwMode="auto">
            <a:xfrm>
              <a:off x="17962563" y="1431925"/>
              <a:ext cx="80963" cy="80963"/>
            </a:xfrm>
            <a:custGeom>
              <a:avLst/>
              <a:gdLst>
                <a:gd name="T0" fmla="*/ 120 w 120"/>
                <a:gd name="T1" fmla="*/ 60 h 120"/>
                <a:gd name="T2" fmla="*/ 103 w 120"/>
                <a:gd name="T3" fmla="*/ 42 h 120"/>
                <a:gd name="T4" fmla="*/ 103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4 h 120"/>
                <a:gd name="T26" fmla="*/ 35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3 h 120"/>
                <a:gd name="T46" fmla="*/ 43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3" y="42"/>
                  </a:cubicBezTo>
                  <a:cubicBezTo>
                    <a:pt x="103" y="42"/>
                    <a:pt x="103" y="42"/>
                    <a:pt x="103" y="42"/>
                  </a:cubicBezTo>
                  <a:cubicBezTo>
                    <a:pt x="95" y="42"/>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2"/>
                    <a:pt x="51" y="120"/>
                    <a:pt x="60" y="120"/>
                  </a:cubicBezTo>
                  <a:cubicBezTo>
                    <a:pt x="70" y="120"/>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884"/>
            <p:cNvSpPr>
              <a:spLocks/>
            </p:cNvSpPr>
            <p:nvPr/>
          </p:nvSpPr>
          <p:spPr bwMode="auto">
            <a:xfrm>
              <a:off x="18121313" y="1431925"/>
              <a:ext cx="80963" cy="80963"/>
            </a:xfrm>
            <a:custGeom>
              <a:avLst/>
              <a:gdLst>
                <a:gd name="T0" fmla="*/ 120 w 120"/>
                <a:gd name="T1" fmla="*/ 60 h 120"/>
                <a:gd name="T2" fmla="*/ 102 w 120"/>
                <a:gd name="T3" fmla="*/ 42 h 120"/>
                <a:gd name="T4" fmla="*/ 102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885"/>
            <p:cNvSpPr>
              <a:spLocks/>
            </p:cNvSpPr>
            <p:nvPr/>
          </p:nvSpPr>
          <p:spPr bwMode="auto">
            <a:xfrm>
              <a:off x="17487900" y="1589088"/>
              <a:ext cx="80963" cy="80963"/>
            </a:xfrm>
            <a:custGeom>
              <a:avLst/>
              <a:gdLst>
                <a:gd name="T0" fmla="*/ 120 w 120"/>
                <a:gd name="T1" fmla="*/ 60 h 121"/>
                <a:gd name="T2" fmla="*/ 102 w 120"/>
                <a:gd name="T3" fmla="*/ 43 h 121"/>
                <a:gd name="T4" fmla="*/ 102 w 120"/>
                <a:gd name="T5" fmla="*/ 43 h 121"/>
                <a:gd name="T6" fmla="*/ 85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5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886"/>
            <p:cNvSpPr>
              <a:spLocks/>
            </p:cNvSpPr>
            <p:nvPr/>
          </p:nvSpPr>
          <p:spPr bwMode="auto">
            <a:xfrm>
              <a:off x="17645063" y="1589088"/>
              <a:ext cx="80963" cy="80963"/>
            </a:xfrm>
            <a:custGeom>
              <a:avLst/>
              <a:gdLst>
                <a:gd name="T0" fmla="*/ 120 w 120"/>
                <a:gd name="T1" fmla="*/ 60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5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5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887"/>
            <p:cNvSpPr>
              <a:spLocks/>
            </p:cNvSpPr>
            <p:nvPr/>
          </p:nvSpPr>
          <p:spPr bwMode="auto">
            <a:xfrm>
              <a:off x="17803813" y="1589088"/>
              <a:ext cx="80963" cy="80963"/>
            </a:xfrm>
            <a:custGeom>
              <a:avLst/>
              <a:gdLst>
                <a:gd name="T0" fmla="*/ 120 w 120"/>
                <a:gd name="T1" fmla="*/ 60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888"/>
            <p:cNvSpPr>
              <a:spLocks/>
            </p:cNvSpPr>
            <p:nvPr/>
          </p:nvSpPr>
          <p:spPr bwMode="auto">
            <a:xfrm>
              <a:off x="17962563" y="1589088"/>
              <a:ext cx="80963" cy="80963"/>
            </a:xfrm>
            <a:custGeom>
              <a:avLst/>
              <a:gdLst>
                <a:gd name="T0" fmla="*/ 120 w 120"/>
                <a:gd name="T1" fmla="*/ 60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3 w 120"/>
                <a:gd name="T19" fmla="*/ 18 h 121"/>
                <a:gd name="T20" fmla="*/ 43 w 120"/>
                <a:gd name="T21" fmla="*/ 18 h 121"/>
                <a:gd name="T22" fmla="*/ 54 w 120"/>
                <a:gd name="T23" fmla="*/ 35 h 121"/>
                <a:gd name="T24" fmla="*/ 54 w 120"/>
                <a:gd name="T25" fmla="*/ 54 h 121"/>
                <a:gd name="T26" fmla="*/ 35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5 w 120"/>
                <a:gd name="T39" fmla="*/ 67 h 121"/>
                <a:gd name="T40" fmla="*/ 54 w 120"/>
                <a:gd name="T41" fmla="*/ 67 h 121"/>
                <a:gd name="T42" fmla="*/ 54 w 120"/>
                <a:gd name="T43" fmla="*/ 86 h 121"/>
                <a:gd name="T44" fmla="*/ 43 w 120"/>
                <a:gd name="T45" fmla="*/ 103 h 121"/>
                <a:gd name="T46" fmla="*/ 43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2"/>
                    <a:pt x="51" y="121"/>
                    <a:pt x="60" y="121"/>
                  </a:cubicBezTo>
                  <a:cubicBezTo>
                    <a:pt x="70" y="121"/>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889"/>
            <p:cNvSpPr>
              <a:spLocks/>
            </p:cNvSpPr>
            <p:nvPr/>
          </p:nvSpPr>
          <p:spPr bwMode="auto">
            <a:xfrm>
              <a:off x="18121313" y="1589088"/>
              <a:ext cx="80963" cy="80963"/>
            </a:xfrm>
            <a:custGeom>
              <a:avLst/>
              <a:gdLst>
                <a:gd name="T0" fmla="*/ 120 w 120"/>
                <a:gd name="T1" fmla="*/ 60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890"/>
            <p:cNvSpPr>
              <a:spLocks/>
            </p:cNvSpPr>
            <p:nvPr/>
          </p:nvSpPr>
          <p:spPr bwMode="auto">
            <a:xfrm>
              <a:off x="17487900" y="1746250"/>
              <a:ext cx="80963" cy="80963"/>
            </a:xfrm>
            <a:custGeom>
              <a:avLst/>
              <a:gdLst>
                <a:gd name="T0" fmla="*/ 120 w 120"/>
                <a:gd name="T1" fmla="*/ 61 h 121"/>
                <a:gd name="T2" fmla="*/ 102 w 120"/>
                <a:gd name="T3" fmla="*/ 43 h 121"/>
                <a:gd name="T4" fmla="*/ 102 w 120"/>
                <a:gd name="T5" fmla="*/ 43 h 121"/>
                <a:gd name="T6" fmla="*/ 85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5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891"/>
            <p:cNvSpPr>
              <a:spLocks/>
            </p:cNvSpPr>
            <p:nvPr/>
          </p:nvSpPr>
          <p:spPr bwMode="auto">
            <a:xfrm>
              <a:off x="17645063" y="1746250"/>
              <a:ext cx="80963" cy="80963"/>
            </a:xfrm>
            <a:custGeom>
              <a:avLst/>
              <a:gdLst>
                <a:gd name="T0" fmla="*/ 120 w 120"/>
                <a:gd name="T1" fmla="*/ 61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5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5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892"/>
            <p:cNvSpPr>
              <a:spLocks/>
            </p:cNvSpPr>
            <p:nvPr/>
          </p:nvSpPr>
          <p:spPr bwMode="auto">
            <a:xfrm>
              <a:off x="17803813" y="1746250"/>
              <a:ext cx="80963" cy="80963"/>
            </a:xfrm>
            <a:custGeom>
              <a:avLst/>
              <a:gdLst>
                <a:gd name="T0" fmla="*/ 120 w 120"/>
                <a:gd name="T1" fmla="*/ 61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893"/>
            <p:cNvSpPr>
              <a:spLocks/>
            </p:cNvSpPr>
            <p:nvPr/>
          </p:nvSpPr>
          <p:spPr bwMode="auto">
            <a:xfrm>
              <a:off x="17962563" y="1746250"/>
              <a:ext cx="80963" cy="80963"/>
            </a:xfrm>
            <a:custGeom>
              <a:avLst/>
              <a:gdLst>
                <a:gd name="T0" fmla="*/ 120 w 120"/>
                <a:gd name="T1" fmla="*/ 61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3 w 120"/>
                <a:gd name="T19" fmla="*/ 18 h 121"/>
                <a:gd name="T20" fmla="*/ 43 w 120"/>
                <a:gd name="T21" fmla="*/ 18 h 121"/>
                <a:gd name="T22" fmla="*/ 54 w 120"/>
                <a:gd name="T23" fmla="*/ 35 h 121"/>
                <a:gd name="T24" fmla="*/ 54 w 120"/>
                <a:gd name="T25" fmla="*/ 54 h 121"/>
                <a:gd name="T26" fmla="*/ 35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5 w 120"/>
                <a:gd name="T39" fmla="*/ 67 h 121"/>
                <a:gd name="T40" fmla="*/ 54 w 120"/>
                <a:gd name="T41" fmla="*/ 67 h 121"/>
                <a:gd name="T42" fmla="*/ 54 w 120"/>
                <a:gd name="T43" fmla="*/ 86 h 121"/>
                <a:gd name="T44" fmla="*/ 43 w 120"/>
                <a:gd name="T45" fmla="*/ 103 h 121"/>
                <a:gd name="T46" fmla="*/ 43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9"/>
                    <a:pt x="70" y="0"/>
                    <a:pt x="60" y="0"/>
                  </a:cubicBezTo>
                  <a:cubicBezTo>
                    <a:pt x="51" y="0"/>
                    <a:pt x="43" y="9"/>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3"/>
                    <a:pt x="51" y="121"/>
                    <a:pt x="60" y="121"/>
                  </a:cubicBezTo>
                  <a:cubicBezTo>
                    <a:pt x="70" y="121"/>
                    <a:pt x="78" y="113"/>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894"/>
            <p:cNvSpPr>
              <a:spLocks/>
            </p:cNvSpPr>
            <p:nvPr/>
          </p:nvSpPr>
          <p:spPr bwMode="auto">
            <a:xfrm>
              <a:off x="18121313" y="1746250"/>
              <a:ext cx="80963" cy="80963"/>
            </a:xfrm>
            <a:custGeom>
              <a:avLst/>
              <a:gdLst>
                <a:gd name="T0" fmla="*/ 120 w 120"/>
                <a:gd name="T1" fmla="*/ 61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895"/>
            <p:cNvSpPr>
              <a:spLocks/>
            </p:cNvSpPr>
            <p:nvPr/>
          </p:nvSpPr>
          <p:spPr bwMode="auto">
            <a:xfrm>
              <a:off x="17487900" y="1905000"/>
              <a:ext cx="80963" cy="79375"/>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5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5"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6" y="31"/>
                    <a:pt x="53" y="34"/>
                  </a:cubicBezTo>
                  <a:cubicBezTo>
                    <a:pt x="53" y="53"/>
                    <a:pt x="53" y="53"/>
                    <a:pt x="53" y="53"/>
                  </a:cubicBezTo>
                  <a:cubicBezTo>
                    <a:pt x="34" y="53"/>
                    <a:pt x="34" y="53"/>
                    <a:pt x="34" y="53"/>
                  </a:cubicBezTo>
                  <a:cubicBezTo>
                    <a:pt x="31"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1" y="73"/>
                    <a:pt x="34" y="66"/>
                  </a:cubicBezTo>
                  <a:cubicBezTo>
                    <a:pt x="53" y="66"/>
                    <a:pt x="53" y="66"/>
                    <a:pt x="53" y="66"/>
                  </a:cubicBezTo>
                  <a:cubicBezTo>
                    <a:pt x="53" y="85"/>
                    <a:pt x="53" y="85"/>
                    <a:pt x="53" y="85"/>
                  </a:cubicBezTo>
                  <a:cubicBezTo>
                    <a:pt x="46"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5" y="66"/>
                    <a:pt x="85" y="66"/>
                    <a:pt x="85"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896"/>
            <p:cNvSpPr>
              <a:spLocks/>
            </p:cNvSpPr>
            <p:nvPr/>
          </p:nvSpPr>
          <p:spPr bwMode="auto">
            <a:xfrm>
              <a:off x="17645063" y="1905000"/>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5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3 w 120"/>
                <a:gd name="T61" fmla="*/ 77 h 120"/>
                <a:gd name="T62" fmla="*/ 103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6"/>
                    <a:pt x="86" y="53"/>
                  </a:cubicBezTo>
                  <a:cubicBezTo>
                    <a:pt x="67" y="53"/>
                    <a:pt x="67" y="53"/>
                    <a:pt x="67" y="53"/>
                  </a:cubicBezTo>
                  <a:cubicBezTo>
                    <a:pt x="67" y="34"/>
                    <a:pt x="67" y="34"/>
                    <a:pt x="67" y="34"/>
                  </a:cubicBezTo>
                  <a:cubicBezTo>
                    <a:pt x="74"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5" y="53"/>
                    <a:pt x="35" y="53"/>
                    <a:pt x="35" y="53"/>
                  </a:cubicBezTo>
                  <a:cubicBezTo>
                    <a:pt x="32" y="46"/>
                    <a:pt x="26"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6" y="77"/>
                    <a:pt x="32" y="73"/>
                    <a:pt x="35"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4" y="88"/>
                    <a:pt x="67" y="85"/>
                  </a:cubicBezTo>
                  <a:cubicBezTo>
                    <a:pt x="67" y="66"/>
                    <a:pt x="67" y="66"/>
                    <a:pt x="67" y="66"/>
                  </a:cubicBezTo>
                  <a:cubicBezTo>
                    <a:pt x="86" y="66"/>
                    <a:pt x="86" y="66"/>
                    <a:pt x="86" y="66"/>
                  </a:cubicBezTo>
                  <a:cubicBezTo>
                    <a:pt x="89" y="73"/>
                    <a:pt x="95" y="77"/>
                    <a:pt x="103" y="77"/>
                  </a:cubicBezTo>
                  <a:cubicBezTo>
                    <a:pt x="103" y="77"/>
                    <a:pt x="103" y="77"/>
                    <a:pt x="103"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897"/>
            <p:cNvSpPr>
              <a:spLocks/>
            </p:cNvSpPr>
            <p:nvPr/>
          </p:nvSpPr>
          <p:spPr bwMode="auto">
            <a:xfrm>
              <a:off x="17803813" y="1905000"/>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6"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4" y="53"/>
                    <a:pt x="34" y="53"/>
                    <a:pt x="34" y="53"/>
                  </a:cubicBezTo>
                  <a:cubicBezTo>
                    <a:pt x="32"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2" y="73"/>
                    <a:pt x="34"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6" y="66"/>
                    <a:pt x="86" y="66"/>
                    <a:pt x="86"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898"/>
            <p:cNvSpPr>
              <a:spLocks/>
            </p:cNvSpPr>
            <p:nvPr/>
          </p:nvSpPr>
          <p:spPr bwMode="auto">
            <a:xfrm>
              <a:off x="17962563" y="1905000"/>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3 w 120"/>
                <a:gd name="T19" fmla="*/ 17 h 120"/>
                <a:gd name="T20" fmla="*/ 43 w 120"/>
                <a:gd name="T21" fmla="*/ 17 h 120"/>
                <a:gd name="T22" fmla="*/ 54 w 120"/>
                <a:gd name="T23" fmla="*/ 34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5 w 120"/>
                <a:gd name="T39" fmla="*/ 66 h 120"/>
                <a:gd name="T40" fmla="*/ 54 w 120"/>
                <a:gd name="T41" fmla="*/ 66 h 120"/>
                <a:gd name="T42" fmla="*/ 54 w 120"/>
                <a:gd name="T43" fmla="*/ 85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3 w 120"/>
                <a:gd name="T61" fmla="*/ 77 h 120"/>
                <a:gd name="T62" fmla="*/ 103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6"/>
                    <a:pt x="86" y="53"/>
                  </a:cubicBezTo>
                  <a:cubicBezTo>
                    <a:pt x="67" y="53"/>
                    <a:pt x="67" y="53"/>
                    <a:pt x="67" y="53"/>
                  </a:cubicBezTo>
                  <a:cubicBezTo>
                    <a:pt x="67" y="34"/>
                    <a:pt x="67" y="34"/>
                    <a:pt x="67" y="34"/>
                  </a:cubicBezTo>
                  <a:cubicBezTo>
                    <a:pt x="74" y="31"/>
                    <a:pt x="78" y="25"/>
                    <a:pt x="78" y="17"/>
                  </a:cubicBezTo>
                  <a:cubicBezTo>
                    <a:pt x="78" y="17"/>
                    <a:pt x="78" y="17"/>
                    <a:pt x="78" y="17"/>
                  </a:cubicBezTo>
                  <a:cubicBezTo>
                    <a:pt x="78" y="8"/>
                    <a:pt x="70" y="0"/>
                    <a:pt x="60" y="0"/>
                  </a:cubicBezTo>
                  <a:cubicBezTo>
                    <a:pt x="51" y="0"/>
                    <a:pt x="43" y="8"/>
                    <a:pt x="43" y="17"/>
                  </a:cubicBezTo>
                  <a:cubicBezTo>
                    <a:pt x="43" y="17"/>
                    <a:pt x="43" y="17"/>
                    <a:pt x="43" y="17"/>
                  </a:cubicBezTo>
                  <a:cubicBezTo>
                    <a:pt x="43" y="25"/>
                    <a:pt x="47" y="31"/>
                    <a:pt x="54" y="34"/>
                  </a:cubicBezTo>
                  <a:cubicBezTo>
                    <a:pt x="54" y="53"/>
                    <a:pt x="54" y="53"/>
                    <a:pt x="54" y="53"/>
                  </a:cubicBezTo>
                  <a:cubicBezTo>
                    <a:pt x="35" y="53"/>
                    <a:pt x="35" y="53"/>
                    <a:pt x="35" y="53"/>
                  </a:cubicBezTo>
                  <a:cubicBezTo>
                    <a:pt x="32" y="46"/>
                    <a:pt x="26"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6" y="77"/>
                    <a:pt x="32" y="73"/>
                    <a:pt x="35" y="66"/>
                  </a:cubicBezTo>
                  <a:cubicBezTo>
                    <a:pt x="54" y="66"/>
                    <a:pt x="54" y="66"/>
                    <a:pt x="54" y="66"/>
                  </a:cubicBezTo>
                  <a:cubicBezTo>
                    <a:pt x="54" y="85"/>
                    <a:pt x="54" y="85"/>
                    <a:pt x="54" y="85"/>
                  </a:cubicBezTo>
                  <a:cubicBezTo>
                    <a:pt x="47" y="88"/>
                    <a:pt x="43" y="94"/>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4"/>
                    <a:pt x="74" y="88"/>
                    <a:pt x="67" y="85"/>
                  </a:cubicBezTo>
                  <a:cubicBezTo>
                    <a:pt x="67" y="66"/>
                    <a:pt x="67" y="66"/>
                    <a:pt x="67" y="66"/>
                  </a:cubicBezTo>
                  <a:cubicBezTo>
                    <a:pt x="86" y="66"/>
                    <a:pt x="86" y="66"/>
                    <a:pt x="86" y="66"/>
                  </a:cubicBezTo>
                  <a:cubicBezTo>
                    <a:pt x="89" y="73"/>
                    <a:pt x="95" y="77"/>
                    <a:pt x="103" y="77"/>
                  </a:cubicBezTo>
                  <a:cubicBezTo>
                    <a:pt x="103" y="77"/>
                    <a:pt x="103" y="77"/>
                    <a:pt x="103"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899"/>
            <p:cNvSpPr>
              <a:spLocks/>
            </p:cNvSpPr>
            <p:nvPr/>
          </p:nvSpPr>
          <p:spPr bwMode="auto">
            <a:xfrm>
              <a:off x="18121313" y="1905000"/>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6"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4" y="53"/>
                    <a:pt x="34" y="53"/>
                    <a:pt x="34" y="53"/>
                  </a:cubicBezTo>
                  <a:cubicBezTo>
                    <a:pt x="32"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2" y="73"/>
                    <a:pt x="34"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6" y="66"/>
                    <a:pt x="86" y="66"/>
                    <a:pt x="86"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smtClean="0"/>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userDrawn="1">
            <p:ph type="dt" sz="half" idx="10"/>
          </p:nvPr>
        </p:nvSpPr>
        <p:spPr/>
        <p:txBody>
          <a:bodyPr/>
          <a:lstStyle/>
          <a:p>
            <a:fld id="{6F5FA1F4-1D2C-43EA-A807-DE4AD1C343E9}" type="datetimeFigureOut">
              <a:rPr lang="en-GB" smtClean="0"/>
              <a:t>12/05/2021</a:t>
            </a:fld>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47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64428-3496-4131-BAFD-BF11D53C23DB}" type="datetimeFigureOut">
              <a:rPr lang="en-GB" smtClean="0"/>
              <a:t>12/05/2021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819D759-E627-414B-AE2E-4FC1948DA540}" type="slidenum">
              <a:rPr lang="en-GB" smtClean="0"/>
              <a:t>‹#›</a:t>
            </a:fld>
            <a:endParaRPr lang="en-GB" dirty="0"/>
          </a:p>
        </p:txBody>
      </p:sp>
    </p:spTree>
    <p:extLst>
      <p:ext uri="{BB962C8B-B14F-4D97-AF65-F5344CB8AC3E}">
        <p14:creationId xmlns:p14="http://schemas.microsoft.com/office/powerpoint/2010/main" val="326236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rrow Cover 3">
    <p:spTree>
      <p:nvGrpSpPr>
        <p:cNvPr id="1" name=""/>
        <p:cNvGrpSpPr/>
        <p:nvPr/>
      </p:nvGrpSpPr>
      <p:grpSpPr>
        <a:xfrm>
          <a:off x="0" y="0"/>
          <a:ext cx="0" cy="0"/>
          <a:chOff x="0" y="0"/>
          <a:chExt cx="0" cy="0"/>
        </a:xfrm>
      </p:grpSpPr>
      <p:sp>
        <p:nvSpPr>
          <p:cNvPr id="148" name="Rectangle 147"/>
          <p:cNvSpPr/>
          <p:nvPr userDrawn="1"/>
        </p:nvSpPr>
        <p:spPr>
          <a:xfrm>
            <a:off x="10669588" y="1371600"/>
            <a:ext cx="152400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p:cNvSpPr/>
          <p:nvPr userDrawn="1"/>
        </p:nvSpPr>
        <p:spPr>
          <a:xfrm>
            <a:off x="7623174" y="1371600"/>
            <a:ext cx="3046413" cy="54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7165974"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70" name="Picture Placeholder 276"/>
          <p:cNvSpPr>
            <a:spLocks noGrp="1"/>
          </p:cNvSpPr>
          <p:nvPr>
            <p:ph type="pic" sz="quarter" idx="10"/>
          </p:nvPr>
        </p:nvSpPr>
        <p:spPr>
          <a:xfrm>
            <a:off x="7623987" y="1371599"/>
            <a:ext cx="3045600" cy="5486400"/>
          </a:xfrm>
          <a:noFill/>
        </p:spPr>
        <p:txBody>
          <a:bodyPr/>
          <a:lstStyle/>
          <a:p>
            <a:r>
              <a:rPr lang="en-US" smtClean="0"/>
              <a:t>Click icon to add picture</a:t>
            </a:r>
            <a:endParaRPr lang="en-GB" dirty="0"/>
          </a:p>
        </p:txBody>
      </p:sp>
      <p:sp>
        <p:nvSpPr>
          <p:cNvPr id="12" name="Text Placeholder 2"/>
          <p:cNvSpPr>
            <a:spLocks noGrp="1"/>
          </p:cNvSpPr>
          <p:nvPr>
            <p:ph type="body" sz="quarter" idx="15" hasCustomPrompt="1"/>
          </p:nvPr>
        </p:nvSpPr>
        <p:spPr>
          <a:xfrm>
            <a:off x="457199" y="1752600"/>
            <a:ext cx="7165975" cy="3735387"/>
          </a:xfr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96" name="Group 95"/>
          <p:cNvGrpSpPr>
            <a:grpSpLocks noChangeAspect="1"/>
          </p:cNvGrpSpPr>
          <p:nvPr userDrawn="1"/>
        </p:nvGrpSpPr>
        <p:grpSpPr>
          <a:xfrm>
            <a:off x="10785061" y="1481534"/>
            <a:ext cx="1281421" cy="5290581"/>
            <a:chOff x="9299575" y="50800"/>
            <a:chExt cx="592138" cy="2444751"/>
          </a:xfrm>
          <a:solidFill>
            <a:srgbClr val="FFFFFF">
              <a:alpha val="25098"/>
            </a:srgbClr>
          </a:solidFill>
        </p:grpSpPr>
        <p:sp>
          <p:nvSpPr>
            <p:cNvPr id="98" name="Freeform 195"/>
            <p:cNvSpPr>
              <a:spLocks/>
            </p:cNvSpPr>
            <p:nvPr/>
          </p:nvSpPr>
          <p:spPr bwMode="auto">
            <a:xfrm>
              <a:off x="9299575" y="50800"/>
              <a:ext cx="85725" cy="84138"/>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96"/>
            <p:cNvSpPr>
              <a:spLocks/>
            </p:cNvSpPr>
            <p:nvPr/>
          </p:nvSpPr>
          <p:spPr bwMode="auto">
            <a:xfrm>
              <a:off x="9467850" y="50800"/>
              <a:ext cx="85725" cy="84138"/>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97"/>
            <p:cNvSpPr>
              <a:spLocks/>
            </p:cNvSpPr>
            <p:nvPr/>
          </p:nvSpPr>
          <p:spPr bwMode="auto">
            <a:xfrm>
              <a:off x="9636125" y="50800"/>
              <a:ext cx="87313" cy="84138"/>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98"/>
            <p:cNvSpPr>
              <a:spLocks/>
            </p:cNvSpPr>
            <p:nvPr/>
          </p:nvSpPr>
          <p:spPr bwMode="auto">
            <a:xfrm>
              <a:off x="9804400" y="50800"/>
              <a:ext cx="87313" cy="84138"/>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99"/>
            <p:cNvSpPr>
              <a:spLocks/>
            </p:cNvSpPr>
            <p:nvPr/>
          </p:nvSpPr>
          <p:spPr bwMode="auto">
            <a:xfrm>
              <a:off x="9299575" y="219075"/>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00"/>
            <p:cNvSpPr>
              <a:spLocks/>
            </p:cNvSpPr>
            <p:nvPr/>
          </p:nvSpPr>
          <p:spPr bwMode="auto">
            <a:xfrm>
              <a:off x="9467850" y="219075"/>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01"/>
            <p:cNvSpPr>
              <a:spLocks/>
            </p:cNvSpPr>
            <p:nvPr/>
          </p:nvSpPr>
          <p:spPr bwMode="auto">
            <a:xfrm>
              <a:off x="9636125" y="219075"/>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02"/>
            <p:cNvSpPr>
              <a:spLocks/>
            </p:cNvSpPr>
            <p:nvPr/>
          </p:nvSpPr>
          <p:spPr bwMode="auto">
            <a:xfrm>
              <a:off x="9804400" y="219075"/>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03"/>
            <p:cNvSpPr>
              <a:spLocks/>
            </p:cNvSpPr>
            <p:nvPr/>
          </p:nvSpPr>
          <p:spPr bwMode="auto">
            <a:xfrm>
              <a:off x="9299575" y="387350"/>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5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5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1"/>
                    <a:pt x="7" y="69"/>
                    <a:pt x="15" y="69"/>
                  </a:cubicBezTo>
                  <a:cubicBezTo>
                    <a:pt x="15" y="69"/>
                    <a:pt x="15" y="69"/>
                    <a:pt x="15" y="69"/>
                  </a:cubicBezTo>
                  <a:cubicBezTo>
                    <a:pt x="22" y="69"/>
                    <a:pt x="28" y="65"/>
                    <a:pt x="30" y="59"/>
                  </a:cubicBezTo>
                  <a:cubicBezTo>
                    <a:pt x="47" y="59"/>
                    <a:pt x="47" y="59"/>
                    <a:pt x="47" y="59"/>
                  </a:cubicBezTo>
                  <a:cubicBezTo>
                    <a:pt x="47" y="75"/>
                    <a:pt x="47" y="75"/>
                    <a:pt x="47" y="75"/>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5"/>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1"/>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04"/>
            <p:cNvSpPr>
              <a:spLocks/>
            </p:cNvSpPr>
            <p:nvPr/>
          </p:nvSpPr>
          <p:spPr bwMode="auto">
            <a:xfrm>
              <a:off x="9467850" y="387350"/>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5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5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1"/>
                    <a:pt x="8" y="69"/>
                    <a:pt x="16" y="69"/>
                  </a:cubicBezTo>
                  <a:cubicBezTo>
                    <a:pt x="16" y="69"/>
                    <a:pt x="16" y="69"/>
                    <a:pt x="16" y="69"/>
                  </a:cubicBezTo>
                  <a:cubicBezTo>
                    <a:pt x="23" y="69"/>
                    <a:pt x="29" y="65"/>
                    <a:pt x="31" y="59"/>
                  </a:cubicBezTo>
                  <a:cubicBezTo>
                    <a:pt x="48" y="59"/>
                    <a:pt x="48" y="59"/>
                    <a:pt x="48" y="59"/>
                  </a:cubicBezTo>
                  <a:cubicBezTo>
                    <a:pt x="48" y="75"/>
                    <a:pt x="48" y="75"/>
                    <a:pt x="48" y="75"/>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5"/>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06"/>
            <p:cNvSpPr>
              <a:spLocks/>
            </p:cNvSpPr>
            <p:nvPr/>
          </p:nvSpPr>
          <p:spPr bwMode="auto">
            <a:xfrm>
              <a:off x="9636125" y="387350"/>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5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5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1"/>
                    <a:pt x="7" y="69"/>
                    <a:pt x="16" y="69"/>
                  </a:cubicBezTo>
                  <a:cubicBezTo>
                    <a:pt x="16" y="69"/>
                    <a:pt x="16" y="69"/>
                    <a:pt x="16" y="69"/>
                  </a:cubicBezTo>
                  <a:cubicBezTo>
                    <a:pt x="23" y="69"/>
                    <a:pt x="28" y="65"/>
                    <a:pt x="31" y="59"/>
                  </a:cubicBezTo>
                  <a:cubicBezTo>
                    <a:pt x="47" y="59"/>
                    <a:pt x="47" y="59"/>
                    <a:pt x="47" y="59"/>
                  </a:cubicBezTo>
                  <a:cubicBezTo>
                    <a:pt x="47" y="75"/>
                    <a:pt x="47" y="75"/>
                    <a:pt x="47" y="75"/>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5"/>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207"/>
            <p:cNvSpPr>
              <a:spLocks/>
            </p:cNvSpPr>
            <p:nvPr/>
          </p:nvSpPr>
          <p:spPr bwMode="auto">
            <a:xfrm>
              <a:off x="9804400" y="387350"/>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5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5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1"/>
                    <a:pt x="7" y="69"/>
                    <a:pt x="16" y="69"/>
                  </a:cubicBezTo>
                  <a:cubicBezTo>
                    <a:pt x="16" y="69"/>
                    <a:pt x="16" y="69"/>
                    <a:pt x="16" y="69"/>
                  </a:cubicBezTo>
                  <a:cubicBezTo>
                    <a:pt x="23" y="69"/>
                    <a:pt x="28" y="65"/>
                    <a:pt x="31" y="59"/>
                  </a:cubicBezTo>
                  <a:cubicBezTo>
                    <a:pt x="47" y="59"/>
                    <a:pt x="47" y="59"/>
                    <a:pt x="47" y="59"/>
                  </a:cubicBezTo>
                  <a:cubicBezTo>
                    <a:pt x="47" y="75"/>
                    <a:pt x="47" y="75"/>
                    <a:pt x="47" y="75"/>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5"/>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208"/>
            <p:cNvSpPr>
              <a:spLocks/>
            </p:cNvSpPr>
            <p:nvPr/>
          </p:nvSpPr>
          <p:spPr bwMode="auto">
            <a:xfrm>
              <a:off x="9299575" y="555625"/>
              <a:ext cx="85725" cy="85725"/>
            </a:xfrm>
            <a:custGeom>
              <a:avLst/>
              <a:gdLst>
                <a:gd name="T0" fmla="*/ 106 w 106"/>
                <a:gd name="T1" fmla="*/ 54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209"/>
            <p:cNvSpPr>
              <a:spLocks/>
            </p:cNvSpPr>
            <p:nvPr/>
          </p:nvSpPr>
          <p:spPr bwMode="auto">
            <a:xfrm>
              <a:off x="9467850" y="555625"/>
              <a:ext cx="85725" cy="85725"/>
            </a:xfrm>
            <a:custGeom>
              <a:avLst/>
              <a:gdLst>
                <a:gd name="T0" fmla="*/ 107 w 107"/>
                <a:gd name="T1" fmla="*/ 54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210"/>
            <p:cNvSpPr>
              <a:spLocks/>
            </p:cNvSpPr>
            <p:nvPr/>
          </p:nvSpPr>
          <p:spPr bwMode="auto">
            <a:xfrm>
              <a:off x="9636125" y="555625"/>
              <a:ext cx="87313" cy="85725"/>
            </a:xfrm>
            <a:custGeom>
              <a:avLst/>
              <a:gdLst>
                <a:gd name="T0" fmla="*/ 107 w 107"/>
                <a:gd name="T1" fmla="*/ 54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211"/>
            <p:cNvSpPr>
              <a:spLocks/>
            </p:cNvSpPr>
            <p:nvPr/>
          </p:nvSpPr>
          <p:spPr bwMode="auto">
            <a:xfrm>
              <a:off x="9804400" y="555625"/>
              <a:ext cx="87313" cy="85725"/>
            </a:xfrm>
            <a:custGeom>
              <a:avLst/>
              <a:gdLst>
                <a:gd name="T0" fmla="*/ 107 w 107"/>
                <a:gd name="T1" fmla="*/ 54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212"/>
            <p:cNvSpPr>
              <a:spLocks/>
            </p:cNvSpPr>
            <p:nvPr/>
          </p:nvSpPr>
          <p:spPr bwMode="auto">
            <a:xfrm>
              <a:off x="9299575" y="723900"/>
              <a:ext cx="85725" cy="85725"/>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59 h 107"/>
                <a:gd name="T40" fmla="*/ 47 w 106"/>
                <a:gd name="T41" fmla="*/ 59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59 h 107"/>
                <a:gd name="T58" fmla="*/ 76 w 106"/>
                <a:gd name="T59" fmla="*/ 59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9"/>
                    <a:pt x="37" y="84"/>
                    <a:pt x="37" y="91"/>
                  </a:cubicBezTo>
                  <a:cubicBezTo>
                    <a:pt x="37" y="91"/>
                    <a:pt x="37" y="91"/>
                    <a:pt x="37" y="91"/>
                  </a:cubicBezTo>
                  <a:cubicBezTo>
                    <a:pt x="37" y="99"/>
                    <a:pt x="44" y="107"/>
                    <a:pt x="53" y="107"/>
                  </a:cubicBezTo>
                  <a:cubicBezTo>
                    <a:pt x="62" y="107"/>
                    <a:pt x="69" y="99"/>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213"/>
            <p:cNvSpPr>
              <a:spLocks/>
            </p:cNvSpPr>
            <p:nvPr/>
          </p:nvSpPr>
          <p:spPr bwMode="auto">
            <a:xfrm>
              <a:off x="9467850" y="723900"/>
              <a:ext cx="85725"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8 w 107"/>
                <a:gd name="T41" fmla="*/ 59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9"/>
                    <a:pt x="38" y="84"/>
                    <a:pt x="38" y="91"/>
                  </a:cubicBezTo>
                  <a:cubicBezTo>
                    <a:pt x="38" y="91"/>
                    <a:pt x="38" y="91"/>
                    <a:pt x="38" y="91"/>
                  </a:cubicBezTo>
                  <a:cubicBezTo>
                    <a:pt x="38" y="99"/>
                    <a:pt x="45" y="107"/>
                    <a:pt x="54" y="107"/>
                  </a:cubicBezTo>
                  <a:cubicBezTo>
                    <a:pt x="62" y="107"/>
                    <a:pt x="70" y="99"/>
                    <a:pt x="70" y="91"/>
                  </a:cubicBezTo>
                  <a:cubicBezTo>
                    <a:pt x="70" y="91"/>
                    <a:pt x="70" y="91"/>
                    <a:pt x="70" y="91"/>
                  </a:cubicBezTo>
                  <a:cubicBezTo>
                    <a:pt x="70" y="84"/>
                    <a:pt x="66" y="79"/>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214"/>
            <p:cNvSpPr>
              <a:spLocks/>
            </p:cNvSpPr>
            <p:nvPr/>
          </p:nvSpPr>
          <p:spPr bwMode="auto">
            <a:xfrm>
              <a:off x="9636125" y="723900"/>
              <a:ext cx="87313"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99"/>
                    <a:pt x="45" y="107"/>
                    <a:pt x="54" y="107"/>
                  </a:cubicBezTo>
                  <a:cubicBezTo>
                    <a:pt x="62" y="107"/>
                    <a:pt x="69" y="99"/>
                    <a:pt x="69" y="91"/>
                  </a:cubicBezTo>
                  <a:cubicBezTo>
                    <a:pt x="69" y="91"/>
                    <a:pt x="69" y="91"/>
                    <a:pt x="69" y="91"/>
                  </a:cubicBezTo>
                  <a:cubicBezTo>
                    <a:pt x="69" y="84"/>
                    <a:pt x="65" y="79"/>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215"/>
            <p:cNvSpPr>
              <a:spLocks/>
            </p:cNvSpPr>
            <p:nvPr/>
          </p:nvSpPr>
          <p:spPr bwMode="auto">
            <a:xfrm>
              <a:off x="9804400" y="723900"/>
              <a:ext cx="87313" cy="85725"/>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99"/>
                    <a:pt x="45" y="107"/>
                    <a:pt x="53" y="107"/>
                  </a:cubicBezTo>
                  <a:cubicBezTo>
                    <a:pt x="62" y="107"/>
                    <a:pt x="69" y="99"/>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216"/>
            <p:cNvSpPr>
              <a:spLocks/>
            </p:cNvSpPr>
            <p:nvPr/>
          </p:nvSpPr>
          <p:spPr bwMode="auto">
            <a:xfrm>
              <a:off x="9299575" y="892175"/>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217"/>
            <p:cNvSpPr>
              <a:spLocks/>
            </p:cNvSpPr>
            <p:nvPr/>
          </p:nvSpPr>
          <p:spPr bwMode="auto">
            <a:xfrm>
              <a:off x="9467850" y="892175"/>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218"/>
            <p:cNvSpPr>
              <a:spLocks/>
            </p:cNvSpPr>
            <p:nvPr/>
          </p:nvSpPr>
          <p:spPr bwMode="auto">
            <a:xfrm>
              <a:off x="9636125" y="892175"/>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219"/>
            <p:cNvSpPr>
              <a:spLocks/>
            </p:cNvSpPr>
            <p:nvPr/>
          </p:nvSpPr>
          <p:spPr bwMode="auto">
            <a:xfrm>
              <a:off x="9804400" y="892175"/>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220"/>
            <p:cNvSpPr>
              <a:spLocks/>
            </p:cNvSpPr>
            <p:nvPr/>
          </p:nvSpPr>
          <p:spPr bwMode="auto">
            <a:xfrm>
              <a:off x="9299575" y="1060450"/>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221"/>
            <p:cNvSpPr>
              <a:spLocks/>
            </p:cNvSpPr>
            <p:nvPr/>
          </p:nvSpPr>
          <p:spPr bwMode="auto">
            <a:xfrm>
              <a:off x="9467850" y="1060450"/>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222"/>
            <p:cNvSpPr>
              <a:spLocks/>
            </p:cNvSpPr>
            <p:nvPr/>
          </p:nvSpPr>
          <p:spPr bwMode="auto">
            <a:xfrm>
              <a:off x="9636125" y="1060450"/>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223"/>
            <p:cNvSpPr>
              <a:spLocks/>
            </p:cNvSpPr>
            <p:nvPr/>
          </p:nvSpPr>
          <p:spPr bwMode="auto">
            <a:xfrm>
              <a:off x="9804400" y="1060450"/>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224"/>
            <p:cNvSpPr>
              <a:spLocks/>
            </p:cNvSpPr>
            <p:nvPr/>
          </p:nvSpPr>
          <p:spPr bwMode="auto">
            <a:xfrm>
              <a:off x="9299575" y="1230313"/>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225"/>
            <p:cNvSpPr>
              <a:spLocks/>
            </p:cNvSpPr>
            <p:nvPr/>
          </p:nvSpPr>
          <p:spPr bwMode="auto">
            <a:xfrm>
              <a:off x="9467850" y="1230313"/>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226"/>
            <p:cNvSpPr>
              <a:spLocks/>
            </p:cNvSpPr>
            <p:nvPr/>
          </p:nvSpPr>
          <p:spPr bwMode="auto">
            <a:xfrm>
              <a:off x="9636125" y="1230313"/>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227"/>
            <p:cNvSpPr>
              <a:spLocks/>
            </p:cNvSpPr>
            <p:nvPr/>
          </p:nvSpPr>
          <p:spPr bwMode="auto">
            <a:xfrm>
              <a:off x="9804400" y="1230313"/>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228"/>
            <p:cNvSpPr>
              <a:spLocks/>
            </p:cNvSpPr>
            <p:nvPr/>
          </p:nvSpPr>
          <p:spPr bwMode="auto">
            <a:xfrm>
              <a:off x="9299575" y="1397000"/>
              <a:ext cx="85725" cy="87313"/>
            </a:xfrm>
            <a:custGeom>
              <a:avLst/>
              <a:gdLst>
                <a:gd name="T0" fmla="*/ 106 w 106"/>
                <a:gd name="T1" fmla="*/ 54 h 107"/>
                <a:gd name="T2" fmla="*/ 90 w 106"/>
                <a:gd name="T3" fmla="*/ 38 h 107"/>
                <a:gd name="T4" fmla="*/ 90 w 106"/>
                <a:gd name="T5" fmla="*/ 38 h 107"/>
                <a:gd name="T6" fmla="*/ 76 w 106"/>
                <a:gd name="T7" fmla="*/ 48 h 107"/>
                <a:gd name="T8" fmla="*/ 59 w 106"/>
                <a:gd name="T9" fmla="*/ 48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8 h 107"/>
                <a:gd name="T26" fmla="*/ 30 w 106"/>
                <a:gd name="T27" fmla="*/ 48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8"/>
                    <a:pt x="47" y="48"/>
                    <a:pt x="47" y="48"/>
                  </a:cubicBezTo>
                  <a:cubicBezTo>
                    <a:pt x="30" y="48"/>
                    <a:pt x="30" y="48"/>
                    <a:pt x="30" y="48"/>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229"/>
            <p:cNvSpPr>
              <a:spLocks/>
            </p:cNvSpPr>
            <p:nvPr/>
          </p:nvSpPr>
          <p:spPr bwMode="auto">
            <a:xfrm>
              <a:off x="9467850" y="1397000"/>
              <a:ext cx="85725"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8"/>
                  </a:cubicBezTo>
                  <a:cubicBezTo>
                    <a:pt x="60" y="48"/>
                    <a:pt x="60" y="48"/>
                    <a:pt x="60" y="48"/>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8"/>
                    <a:pt x="48" y="48"/>
                    <a:pt x="48" y="48"/>
                  </a:cubicBezTo>
                  <a:cubicBezTo>
                    <a:pt x="31" y="48"/>
                    <a:pt x="31" y="48"/>
                    <a:pt x="31" y="48"/>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230"/>
            <p:cNvSpPr>
              <a:spLocks/>
            </p:cNvSpPr>
            <p:nvPr/>
          </p:nvSpPr>
          <p:spPr bwMode="auto">
            <a:xfrm>
              <a:off x="9636125" y="1397000"/>
              <a:ext cx="87313"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8"/>
                  </a:cubicBezTo>
                  <a:cubicBezTo>
                    <a:pt x="60" y="48"/>
                    <a:pt x="60" y="48"/>
                    <a:pt x="60" y="48"/>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231"/>
            <p:cNvSpPr>
              <a:spLocks/>
            </p:cNvSpPr>
            <p:nvPr/>
          </p:nvSpPr>
          <p:spPr bwMode="auto">
            <a:xfrm>
              <a:off x="9804400" y="1397000"/>
              <a:ext cx="87313" cy="87313"/>
            </a:xfrm>
            <a:custGeom>
              <a:avLst/>
              <a:gdLst>
                <a:gd name="T0" fmla="*/ 107 w 107"/>
                <a:gd name="T1" fmla="*/ 54 h 107"/>
                <a:gd name="T2" fmla="*/ 91 w 107"/>
                <a:gd name="T3" fmla="*/ 38 h 107"/>
                <a:gd name="T4" fmla="*/ 91 w 107"/>
                <a:gd name="T5" fmla="*/ 38 h 107"/>
                <a:gd name="T6" fmla="*/ 76 w 107"/>
                <a:gd name="T7" fmla="*/ 48 h 107"/>
                <a:gd name="T8" fmla="*/ 59 w 107"/>
                <a:gd name="T9" fmla="*/ 48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232"/>
            <p:cNvSpPr>
              <a:spLocks/>
            </p:cNvSpPr>
            <p:nvPr/>
          </p:nvSpPr>
          <p:spPr bwMode="auto">
            <a:xfrm>
              <a:off x="9299575" y="1566863"/>
              <a:ext cx="85725" cy="85725"/>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59 h 107"/>
                <a:gd name="T40" fmla="*/ 47 w 106"/>
                <a:gd name="T41" fmla="*/ 59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59 h 107"/>
                <a:gd name="T58" fmla="*/ 76 w 106"/>
                <a:gd name="T59" fmla="*/ 59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233"/>
            <p:cNvSpPr>
              <a:spLocks/>
            </p:cNvSpPr>
            <p:nvPr/>
          </p:nvSpPr>
          <p:spPr bwMode="auto">
            <a:xfrm>
              <a:off x="9467850" y="1566863"/>
              <a:ext cx="85725"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8 w 107"/>
                <a:gd name="T41" fmla="*/ 59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34"/>
            <p:cNvSpPr>
              <a:spLocks/>
            </p:cNvSpPr>
            <p:nvPr/>
          </p:nvSpPr>
          <p:spPr bwMode="auto">
            <a:xfrm>
              <a:off x="9636125" y="1566863"/>
              <a:ext cx="87313"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35"/>
            <p:cNvSpPr>
              <a:spLocks/>
            </p:cNvSpPr>
            <p:nvPr/>
          </p:nvSpPr>
          <p:spPr bwMode="auto">
            <a:xfrm>
              <a:off x="9804400" y="1566863"/>
              <a:ext cx="87313" cy="85725"/>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36"/>
            <p:cNvSpPr>
              <a:spLocks/>
            </p:cNvSpPr>
            <p:nvPr/>
          </p:nvSpPr>
          <p:spPr bwMode="auto">
            <a:xfrm>
              <a:off x="9299575" y="1735138"/>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37"/>
            <p:cNvSpPr>
              <a:spLocks/>
            </p:cNvSpPr>
            <p:nvPr/>
          </p:nvSpPr>
          <p:spPr bwMode="auto">
            <a:xfrm>
              <a:off x="9467850" y="1735138"/>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38"/>
            <p:cNvSpPr>
              <a:spLocks/>
            </p:cNvSpPr>
            <p:nvPr/>
          </p:nvSpPr>
          <p:spPr bwMode="auto">
            <a:xfrm>
              <a:off x="9636125" y="1735138"/>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239"/>
            <p:cNvSpPr>
              <a:spLocks/>
            </p:cNvSpPr>
            <p:nvPr/>
          </p:nvSpPr>
          <p:spPr bwMode="auto">
            <a:xfrm>
              <a:off x="9804400" y="1735138"/>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40"/>
            <p:cNvSpPr>
              <a:spLocks/>
            </p:cNvSpPr>
            <p:nvPr/>
          </p:nvSpPr>
          <p:spPr bwMode="auto">
            <a:xfrm>
              <a:off x="9299575" y="1903413"/>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41"/>
            <p:cNvSpPr>
              <a:spLocks/>
            </p:cNvSpPr>
            <p:nvPr/>
          </p:nvSpPr>
          <p:spPr bwMode="auto">
            <a:xfrm>
              <a:off x="9467850" y="1903413"/>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42"/>
            <p:cNvSpPr>
              <a:spLocks/>
            </p:cNvSpPr>
            <p:nvPr/>
          </p:nvSpPr>
          <p:spPr bwMode="auto">
            <a:xfrm>
              <a:off x="9636125" y="1903413"/>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43"/>
            <p:cNvSpPr>
              <a:spLocks/>
            </p:cNvSpPr>
            <p:nvPr/>
          </p:nvSpPr>
          <p:spPr bwMode="auto">
            <a:xfrm>
              <a:off x="9804400" y="1903413"/>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244"/>
            <p:cNvSpPr>
              <a:spLocks/>
            </p:cNvSpPr>
            <p:nvPr/>
          </p:nvSpPr>
          <p:spPr bwMode="auto">
            <a:xfrm>
              <a:off x="9299575" y="2071688"/>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45"/>
            <p:cNvSpPr>
              <a:spLocks/>
            </p:cNvSpPr>
            <p:nvPr/>
          </p:nvSpPr>
          <p:spPr bwMode="auto">
            <a:xfrm>
              <a:off x="9467850" y="2071688"/>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46"/>
            <p:cNvSpPr>
              <a:spLocks/>
            </p:cNvSpPr>
            <p:nvPr/>
          </p:nvSpPr>
          <p:spPr bwMode="auto">
            <a:xfrm>
              <a:off x="9636125" y="2071688"/>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47"/>
            <p:cNvSpPr>
              <a:spLocks/>
            </p:cNvSpPr>
            <p:nvPr/>
          </p:nvSpPr>
          <p:spPr bwMode="auto">
            <a:xfrm>
              <a:off x="9804400" y="2071688"/>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48"/>
            <p:cNvSpPr>
              <a:spLocks/>
            </p:cNvSpPr>
            <p:nvPr/>
          </p:nvSpPr>
          <p:spPr bwMode="auto">
            <a:xfrm>
              <a:off x="9299575" y="2239963"/>
              <a:ext cx="85725" cy="87313"/>
            </a:xfrm>
            <a:custGeom>
              <a:avLst/>
              <a:gdLst>
                <a:gd name="T0" fmla="*/ 106 w 106"/>
                <a:gd name="T1" fmla="*/ 54 h 107"/>
                <a:gd name="T2" fmla="*/ 90 w 106"/>
                <a:gd name="T3" fmla="*/ 38 h 107"/>
                <a:gd name="T4" fmla="*/ 90 w 106"/>
                <a:gd name="T5" fmla="*/ 38 h 107"/>
                <a:gd name="T6" fmla="*/ 76 w 106"/>
                <a:gd name="T7" fmla="*/ 48 h 107"/>
                <a:gd name="T8" fmla="*/ 59 w 106"/>
                <a:gd name="T9" fmla="*/ 48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8 h 107"/>
                <a:gd name="T26" fmla="*/ 30 w 106"/>
                <a:gd name="T27" fmla="*/ 48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8"/>
                    <a:pt x="62" y="0"/>
                    <a:pt x="53" y="0"/>
                  </a:cubicBezTo>
                  <a:cubicBezTo>
                    <a:pt x="44" y="0"/>
                    <a:pt x="37" y="8"/>
                    <a:pt x="37" y="16"/>
                  </a:cubicBezTo>
                  <a:cubicBezTo>
                    <a:pt x="37" y="16"/>
                    <a:pt x="37" y="16"/>
                    <a:pt x="37" y="16"/>
                  </a:cubicBezTo>
                  <a:cubicBezTo>
                    <a:pt x="37" y="23"/>
                    <a:pt x="41" y="28"/>
                    <a:pt x="47" y="31"/>
                  </a:cubicBezTo>
                  <a:cubicBezTo>
                    <a:pt x="47" y="48"/>
                    <a:pt x="47" y="48"/>
                    <a:pt x="47" y="48"/>
                  </a:cubicBezTo>
                  <a:cubicBezTo>
                    <a:pt x="30" y="48"/>
                    <a:pt x="30" y="48"/>
                    <a:pt x="30" y="48"/>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49"/>
            <p:cNvSpPr>
              <a:spLocks/>
            </p:cNvSpPr>
            <p:nvPr/>
          </p:nvSpPr>
          <p:spPr bwMode="auto">
            <a:xfrm>
              <a:off x="9467850" y="2239963"/>
              <a:ext cx="85725"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8"/>
                  </a:cubicBezTo>
                  <a:cubicBezTo>
                    <a:pt x="60" y="48"/>
                    <a:pt x="60" y="48"/>
                    <a:pt x="60" y="48"/>
                  </a:cubicBezTo>
                  <a:cubicBezTo>
                    <a:pt x="60" y="31"/>
                    <a:pt x="60" y="31"/>
                    <a:pt x="60" y="31"/>
                  </a:cubicBezTo>
                  <a:cubicBezTo>
                    <a:pt x="66" y="28"/>
                    <a:pt x="70" y="23"/>
                    <a:pt x="70" y="16"/>
                  </a:cubicBezTo>
                  <a:cubicBezTo>
                    <a:pt x="70" y="16"/>
                    <a:pt x="70" y="16"/>
                    <a:pt x="70" y="16"/>
                  </a:cubicBezTo>
                  <a:cubicBezTo>
                    <a:pt x="70" y="8"/>
                    <a:pt x="62" y="0"/>
                    <a:pt x="54" y="0"/>
                  </a:cubicBezTo>
                  <a:cubicBezTo>
                    <a:pt x="45" y="0"/>
                    <a:pt x="38" y="8"/>
                    <a:pt x="38" y="16"/>
                  </a:cubicBezTo>
                  <a:cubicBezTo>
                    <a:pt x="38" y="16"/>
                    <a:pt x="38" y="16"/>
                    <a:pt x="38" y="16"/>
                  </a:cubicBezTo>
                  <a:cubicBezTo>
                    <a:pt x="38" y="23"/>
                    <a:pt x="42" y="28"/>
                    <a:pt x="48" y="31"/>
                  </a:cubicBezTo>
                  <a:cubicBezTo>
                    <a:pt x="48" y="48"/>
                    <a:pt x="48" y="48"/>
                    <a:pt x="48" y="48"/>
                  </a:cubicBezTo>
                  <a:cubicBezTo>
                    <a:pt x="31" y="48"/>
                    <a:pt x="31" y="48"/>
                    <a:pt x="31" y="48"/>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50"/>
            <p:cNvSpPr>
              <a:spLocks/>
            </p:cNvSpPr>
            <p:nvPr/>
          </p:nvSpPr>
          <p:spPr bwMode="auto">
            <a:xfrm>
              <a:off x="9636125" y="2239963"/>
              <a:ext cx="87313"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8"/>
                  </a:cubicBezTo>
                  <a:cubicBezTo>
                    <a:pt x="60" y="48"/>
                    <a:pt x="60" y="48"/>
                    <a:pt x="60" y="48"/>
                  </a:cubicBezTo>
                  <a:cubicBezTo>
                    <a:pt x="60" y="31"/>
                    <a:pt x="60" y="31"/>
                    <a:pt x="60" y="31"/>
                  </a:cubicBezTo>
                  <a:cubicBezTo>
                    <a:pt x="65" y="28"/>
                    <a:pt x="69" y="23"/>
                    <a:pt x="69" y="16"/>
                  </a:cubicBezTo>
                  <a:cubicBezTo>
                    <a:pt x="69" y="16"/>
                    <a:pt x="69" y="16"/>
                    <a:pt x="69" y="16"/>
                  </a:cubicBezTo>
                  <a:cubicBezTo>
                    <a:pt x="69" y="8"/>
                    <a:pt x="62" y="0"/>
                    <a:pt x="54" y="0"/>
                  </a:cubicBezTo>
                  <a:cubicBezTo>
                    <a:pt x="45" y="0"/>
                    <a:pt x="38" y="8"/>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51"/>
            <p:cNvSpPr>
              <a:spLocks/>
            </p:cNvSpPr>
            <p:nvPr/>
          </p:nvSpPr>
          <p:spPr bwMode="auto">
            <a:xfrm>
              <a:off x="9804400" y="2239963"/>
              <a:ext cx="87313" cy="87313"/>
            </a:xfrm>
            <a:custGeom>
              <a:avLst/>
              <a:gdLst>
                <a:gd name="T0" fmla="*/ 107 w 107"/>
                <a:gd name="T1" fmla="*/ 54 h 107"/>
                <a:gd name="T2" fmla="*/ 91 w 107"/>
                <a:gd name="T3" fmla="*/ 38 h 107"/>
                <a:gd name="T4" fmla="*/ 91 w 107"/>
                <a:gd name="T5" fmla="*/ 38 h 107"/>
                <a:gd name="T6" fmla="*/ 76 w 107"/>
                <a:gd name="T7" fmla="*/ 48 h 107"/>
                <a:gd name="T8" fmla="*/ 59 w 107"/>
                <a:gd name="T9" fmla="*/ 48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8"/>
                    <a:pt x="62" y="0"/>
                    <a:pt x="53" y="0"/>
                  </a:cubicBezTo>
                  <a:cubicBezTo>
                    <a:pt x="45" y="0"/>
                    <a:pt x="38" y="8"/>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52"/>
            <p:cNvSpPr>
              <a:spLocks/>
            </p:cNvSpPr>
            <p:nvPr/>
          </p:nvSpPr>
          <p:spPr bwMode="auto">
            <a:xfrm>
              <a:off x="9299575" y="2408238"/>
              <a:ext cx="85725" cy="87313"/>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53"/>
            <p:cNvSpPr>
              <a:spLocks/>
            </p:cNvSpPr>
            <p:nvPr/>
          </p:nvSpPr>
          <p:spPr bwMode="auto">
            <a:xfrm>
              <a:off x="9467850" y="2408238"/>
              <a:ext cx="85725" cy="87313"/>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54"/>
            <p:cNvSpPr>
              <a:spLocks/>
            </p:cNvSpPr>
            <p:nvPr/>
          </p:nvSpPr>
          <p:spPr bwMode="auto">
            <a:xfrm>
              <a:off x="9636125" y="2408238"/>
              <a:ext cx="87313" cy="87313"/>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5"/>
            <p:cNvSpPr>
              <a:spLocks/>
            </p:cNvSpPr>
            <p:nvPr/>
          </p:nvSpPr>
          <p:spPr bwMode="auto">
            <a:xfrm>
              <a:off x="9804400" y="2408238"/>
              <a:ext cx="87313" cy="87313"/>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3996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ide Cover 1">
    <p:spTree>
      <p:nvGrpSpPr>
        <p:cNvPr id="1" name=""/>
        <p:cNvGrpSpPr/>
        <p:nvPr/>
      </p:nvGrpSpPr>
      <p:grpSpPr>
        <a:xfrm>
          <a:off x="0" y="0"/>
          <a:ext cx="0" cy="0"/>
          <a:chOff x="0" y="0"/>
          <a:chExt cx="0" cy="0"/>
        </a:xfrm>
      </p:grpSpPr>
      <p:sp>
        <p:nvSpPr>
          <p:cNvPr id="14" name="Rectangle 13"/>
          <p:cNvSpPr/>
          <p:nvPr userDrawn="1"/>
        </p:nvSpPr>
        <p:spPr>
          <a:xfrm>
            <a:off x="6857735" y="5487988"/>
            <a:ext cx="5335853" cy="137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13" name="Rectangle 12"/>
          <p:cNvSpPr/>
          <p:nvPr userDrawn="1"/>
        </p:nvSpPr>
        <p:spPr>
          <a:xfrm>
            <a:off x="6858000" y="1371600"/>
            <a:ext cx="5334000" cy="4116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6097588" y="1371600"/>
            <a:ext cx="763587" cy="4116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276"/>
          <p:cNvSpPr>
            <a:spLocks noGrp="1"/>
          </p:cNvSpPr>
          <p:nvPr>
            <p:ph type="pic" sz="quarter" idx="10"/>
          </p:nvPr>
        </p:nvSpPr>
        <p:spPr>
          <a:xfrm>
            <a:off x="6858000" y="1371600"/>
            <a:ext cx="5334000" cy="4114800"/>
          </a:xfrm>
          <a:noFill/>
        </p:spPr>
        <p:txBody>
          <a:bodyPr/>
          <a:lstStyle/>
          <a:p>
            <a:r>
              <a:rPr lang="en-US" smtClean="0"/>
              <a:t>Click icon to add picture</a:t>
            </a:r>
            <a:endParaRPr lang="en-GB" dirty="0"/>
          </a:p>
        </p:txBody>
      </p:sp>
      <p:sp>
        <p:nvSpPr>
          <p:cNvPr id="146" name="Rectangle 145"/>
          <p:cNvSpPr/>
          <p:nvPr userDrawn="1"/>
        </p:nvSpPr>
        <p:spPr>
          <a:xfrm>
            <a:off x="6096000" y="1371600"/>
            <a:ext cx="76200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17" name="Text Placeholder 2"/>
          <p:cNvSpPr>
            <a:spLocks noGrp="1"/>
          </p:cNvSpPr>
          <p:nvPr>
            <p:ph type="body" sz="quarter" idx="15" hasCustomPrompt="1"/>
          </p:nvPr>
        </p:nvSpPr>
        <p:spPr>
          <a:xfrm>
            <a:off x="457200" y="1752600"/>
            <a:ext cx="5638800" cy="3735387"/>
          </a:xfr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139" name="Group 138"/>
          <p:cNvGrpSpPr>
            <a:grpSpLocks noChangeAspect="1"/>
          </p:cNvGrpSpPr>
          <p:nvPr userDrawn="1"/>
        </p:nvGrpSpPr>
        <p:grpSpPr>
          <a:xfrm>
            <a:off x="6913355" y="5624682"/>
            <a:ext cx="5159993" cy="1095898"/>
            <a:chOff x="2266950" y="4587875"/>
            <a:chExt cx="2384425" cy="506413"/>
          </a:xfrm>
          <a:solidFill>
            <a:srgbClr val="FFFFFF">
              <a:alpha val="25098"/>
            </a:srgbClr>
          </a:solidFill>
        </p:grpSpPr>
        <p:sp>
          <p:nvSpPr>
            <p:cNvPr id="141" name="Freeform 256"/>
            <p:cNvSpPr>
              <a:spLocks/>
            </p:cNvSpPr>
            <p:nvPr/>
          </p:nvSpPr>
          <p:spPr bwMode="auto">
            <a:xfrm>
              <a:off x="2266950"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3" y="0"/>
                    <a:pt x="46" y="0"/>
                  </a:cubicBezTo>
                  <a:cubicBezTo>
                    <a:pt x="39"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57"/>
            <p:cNvSpPr>
              <a:spLocks/>
            </p:cNvSpPr>
            <p:nvPr/>
          </p:nvSpPr>
          <p:spPr bwMode="auto">
            <a:xfrm>
              <a:off x="2411413"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58"/>
            <p:cNvSpPr>
              <a:spLocks/>
            </p:cNvSpPr>
            <p:nvPr/>
          </p:nvSpPr>
          <p:spPr bwMode="auto">
            <a:xfrm>
              <a:off x="2555875"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59"/>
            <p:cNvSpPr>
              <a:spLocks/>
            </p:cNvSpPr>
            <p:nvPr/>
          </p:nvSpPr>
          <p:spPr bwMode="auto">
            <a:xfrm>
              <a:off x="2700338"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60"/>
            <p:cNvSpPr>
              <a:spLocks/>
            </p:cNvSpPr>
            <p:nvPr/>
          </p:nvSpPr>
          <p:spPr bwMode="auto">
            <a:xfrm>
              <a:off x="2844800"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261"/>
            <p:cNvSpPr>
              <a:spLocks/>
            </p:cNvSpPr>
            <p:nvPr/>
          </p:nvSpPr>
          <p:spPr bwMode="auto">
            <a:xfrm>
              <a:off x="2989263"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262"/>
            <p:cNvSpPr>
              <a:spLocks/>
            </p:cNvSpPr>
            <p:nvPr/>
          </p:nvSpPr>
          <p:spPr bwMode="auto">
            <a:xfrm>
              <a:off x="3133725"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63"/>
            <p:cNvSpPr>
              <a:spLocks/>
            </p:cNvSpPr>
            <p:nvPr/>
          </p:nvSpPr>
          <p:spPr bwMode="auto">
            <a:xfrm>
              <a:off x="3278188" y="4587875"/>
              <a:ext cx="74613" cy="73025"/>
            </a:xfrm>
            <a:custGeom>
              <a:avLst/>
              <a:gdLst>
                <a:gd name="T0" fmla="*/ 91 w 91"/>
                <a:gd name="T1" fmla="*/ 46 h 91"/>
                <a:gd name="T2" fmla="*/ 77 w 91"/>
                <a:gd name="T3" fmla="*/ 32 h 91"/>
                <a:gd name="T4" fmla="*/ 77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64"/>
            <p:cNvSpPr>
              <a:spLocks/>
            </p:cNvSpPr>
            <p:nvPr/>
          </p:nvSpPr>
          <p:spPr bwMode="auto">
            <a:xfrm>
              <a:off x="3422650" y="4587875"/>
              <a:ext cx="74613" cy="73025"/>
            </a:xfrm>
            <a:custGeom>
              <a:avLst/>
              <a:gdLst>
                <a:gd name="T0" fmla="*/ 91 w 91"/>
                <a:gd name="T1" fmla="*/ 46 h 91"/>
                <a:gd name="T2" fmla="*/ 77 w 91"/>
                <a:gd name="T3" fmla="*/ 32 h 91"/>
                <a:gd name="T4" fmla="*/ 77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1" y="41"/>
                    <a:pt x="51" y="41"/>
                    <a:pt x="51" y="41"/>
                  </a:cubicBezTo>
                  <a:cubicBezTo>
                    <a:pt x="51" y="26"/>
                    <a:pt x="51" y="26"/>
                    <a:pt x="51"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65"/>
            <p:cNvSpPr>
              <a:spLocks/>
            </p:cNvSpPr>
            <p:nvPr/>
          </p:nvSpPr>
          <p:spPr bwMode="auto">
            <a:xfrm>
              <a:off x="3567113" y="4587875"/>
              <a:ext cx="74613" cy="73025"/>
            </a:xfrm>
            <a:custGeom>
              <a:avLst/>
              <a:gdLst>
                <a:gd name="T0" fmla="*/ 91 w 91"/>
                <a:gd name="T1" fmla="*/ 46 h 91"/>
                <a:gd name="T2" fmla="*/ 77 w 91"/>
                <a:gd name="T3" fmla="*/ 32 h 91"/>
                <a:gd name="T4" fmla="*/ 77 w 91"/>
                <a:gd name="T5" fmla="*/ 32 h 91"/>
                <a:gd name="T6" fmla="*/ 65 w 91"/>
                <a:gd name="T7" fmla="*/ 41 h 91"/>
                <a:gd name="T8" fmla="*/ 50 w 91"/>
                <a:gd name="T9" fmla="*/ 41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0" y="41"/>
                    <a:pt x="50" y="41"/>
                    <a:pt x="50" y="41"/>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66"/>
            <p:cNvSpPr>
              <a:spLocks/>
            </p:cNvSpPr>
            <p:nvPr/>
          </p:nvSpPr>
          <p:spPr bwMode="auto">
            <a:xfrm>
              <a:off x="3711575" y="4587875"/>
              <a:ext cx="74613" cy="73025"/>
            </a:xfrm>
            <a:custGeom>
              <a:avLst/>
              <a:gdLst>
                <a:gd name="T0" fmla="*/ 91 w 91"/>
                <a:gd name="T1" fmla="*/ 46 h 91"/>
                <a:gd name="T2" fmla="*/ 77 w 91"/>
                <a:gd name="T3" fmla="*/ 32 h 91"/>
                <a:gd name="T4" fmla="*/ 77 w 91"/>
                <a:gd name="T5" fmla="*/ 32 h 91"/>
                <a:gd name="T6" fmla="*/ 65 w 91"/>
                <a:gd name="T7" fmla="*/ 41 h 91"/>
                <a:gd name="T8" fmla="*/ 50 w 91"/>
                <a:gd name="T9" fmla="*/ 41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0" y="41"/>
                    <a:pt x="50" y="41"/>
                    <a:pt x="50" y="41"/>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67"/>
            <p:cNvSpPr>
              <a:spLocks/>
            </p:cNvSpPr>
            <p:nvPr/>
          </p:nvSpPr>
          <p:spPr bwMode="auto">
            <a:xfrm>
              <a:off x="3856038" y="4587875"/>
              <a:ext cx="74613" cy="73025"/>
            </a:xfrm>
            <a:custGeom>
              <a:avLst/>
              <a:gdLst>
                <a:gd name="T0" fmla="*/ 92 w 92"/>
                <a:gd name="T1" fmla="*/ 46 h 91"/>
                <a:gd name="T2" fmla="*/ 78 w 92"/>
                <a:gd name="T3" fmla="*/ 32 h 91"/>
                <a:gd name="T4" fmla="*/ 78 w 92"/>
                <a:gd name="T5" fmla="*/ 32 h 91"/>
                <a:gd name="T6" fmla="*/ 66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7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6"/>
                    <a:pt x="66"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4" y="0"/>
                    <a:pt x="46" y="0"/>
                  </a:cubicBezTo>
                  <a:cubicBezTo>
                    <a:pt x="39" y="0"/>
                    <a:pt x="32" y="6"/>
                    <a:pt x="32" y="14"/>
                  </a:cubicBezTo>
                  <a:cubicBezTo>
                    <a:pt x="32" y="14"/>
                    <a:pt x="32" y="14"/>
                    <a:pt x="32" y="14"/>
                  </a:cubicBezTo>
                  <a:cubicBezTo>
                    <a:pt x="32" y="19"/>
                    <a:pt x="36" y="24"/>
                    <a:pt x="41" y="26"/>
                  </a:cubicBezTo>
                  <a:cubicBezTo>
                    <a:pt x="41" y="41"/>
                    <a:pt x="41" y="41"/>
                    <a:pt x="41" y="41"/>
                  </a:cubicBezTo>
                  <a:cubicBezTo>
                    <a:pt x="27" y="41"/>
                    <a:pt x="27" y="41"/>
                    <a:pt x="27" y="41"/>
                  </a:cubicBezTo>
                  <a:cubicBezTo>
                    <a:pt x="25" y="36"/>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68"/>
            <p:cNvSpPr>
              <a:spLocks/>
            </p:cNvSpPr>
            <p:nvPr/>
          </p:nvSpPr>
          <p:spPr bwMode="auto">
            <a:xfrm>
              <a:off x="4000500"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69"/>
            <p:cNvSpPr>
              <a:spLocks/>
            </p:cNvSpPr>
            <p:nvPr/>
          </p:nvSpPr>
          <p:spPr bwMode="auto">
            <a:xfrm>
              <a:off x="4144963"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70"/>
            <p:cNvSpPr>
              <a:spLocks/>
            </p:cNvSpPr>
            <p:nvPr/>
          </p:nvSpPr>
          <p:spPr bwMode="auto">
            <a:xfrm>
              <a:off x="4289425"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71"/>
            <p:cNvSpPr>
              <a:spLocks/>
            </p:cNvSpPr>
            <p:nvPr/>
          </p:nvSpPr>
          <p:spPr bwMode="auto">
            <a:xfrm>
              <a:off x="4433888"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72"/>
            <p:cNvSpPr>
              <a:spLocks/>
            </p:cNvSpPr>
            <p:nvPr/>
          </p:nvSpPr>
          <p:spPr bwMode="auto">
            <a:xfrm>
              <a:off x="4578350"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73"/>
            <p:cNvSpPr>
              <a:spLocks/>
            </p:cNvSpPr>
            <p:nvPr/>
          </p:nvSpPr>
          <p:spPr bwMode="auto">
            <a:xfrm>
              <a:off x="2266950"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3" y="0"/>
                    <a:pt x="46" y="0"/>
                  </a:cubicBezTo>
                  <a:cubicBezTo>
                    <a:pt x="39"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74"/>
            <p:cNvSpPr>
              <a:spLocks/>
            </p:cNvSpPr>
            <p:nvPr/>
          </p:nvSpPr>
          <p:spPr bwMode="auto">
            <a:xfrm>
              <a:off x="2411413"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5"/>
            <p:cNvSpPr>
              <a:spLocks/>
            </p:cNvSpPr>
            <p:nvPr/>
          </p:nvSpPr>
          <p:spPr bwMode="auto">
            <a:xfrm>
              <a:off x="2555875"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276"/>
            <p:cNvSpPr>
              <a:spLocks/>
            </p:cNvSpPr>
            <p:nvPr/>
          </p:nvSpPr>
          <p:spPr bwMode="auto">
            <a:xfrm>
              <a:off x="2700338"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277"/>
            <p:cNvSpPr>
              <a:spLocks/>
            </p:cNvSpPr>
            <p:nvPr/>
          </p:nvSpPr>
          <p:spPr bwMode="auto">
            <a:xfrm>
              <a:off x="2844800"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278"/>
            <p:cNvSpPr>
              <a:spLocks/>
            </p:cNvSpPr>
            <p:nvPr/>
          </p:nvSpPr>
          <p:spPr bwMode="auto">
            <a:xfrm>
              <a:off x="2989263"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279"/>
            <p:cNvSpPr>
              <a:spLocks/>
            </p:cNvSpPr>
            <p:nvPr/>
          </p:nvSpPr>
          <p:spPr bwMode="auto">
            <a:xfrm>
              <a:off x="3133725"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280"/>
            <p:cNvSpPr>
              <a:spLocks/>
            </p:cNvSpPr>
            <p:nvPr/>
          </p:nvSpPr>
          <p:spPr bwMode="auto">
            <a:xfrm>
              <a:off x="3278188" y="4732338"/>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281"/>
            <p:cNvSpPr>
              <a:spLocks/>
            </p:cNvSpPr>
            <p:nvPr/>
          </p:nvSpPr>
          <p:spPr bwMode="auto">
            <a:xfrm>
              <a:off x="3422650" y="4732338"/>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1" y="40"/>
                    <a:pt x="51" y="40"/>
                    <a:pt x="51" y="40"/>
                  </a:cubicBezTo>
                  <a:cubicBezTo>
                    <a:pt x="51" y="26"/>
                    <a:pt x="51" y="26"/>
                    <a:pt x="51"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282"/>
            <p:cNvSpPr>
              <a:spLocks/>
            </p:cNvSpPr>
            <p:nvPr/>
          </p:nvSpPr>
          <p:spPr bwMode="auto">
            <a:xfrm>
              <a:off x="3567113" y="4732338"/>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0" y="40"/>
                    <a:pt x="50" y="40"/>
                    <a:pt x="50" y="40"/>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283"/>
            <p:cNvSpPr>
              <a:spLocks/>
            </p:cNvSpPr>
            <p:nvPr/>
          </p:nvSpPr>
          <p:spPr bwMode="auto">
            <a:xfrm>
              <a:off x="3711575" y="4732338"/>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0" y="40"/>
                    <a:pt x="50" y="40"/>
                    <a:pt x="50" y="40"/>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284"/>
            <p:cNvSpPr>
              <a:spLocks/>
            </p:cNvSpPr>
            <p:nvPr/>
          </p:nvSpPr>
          <p:spPr bwMode="auto">
            <a:xfrm>
              <a:off x="3856038" y="4732338"/>
              <a:ext cx="74613" cy="73025"/>
            </a:xfrm>
            <a:custGeom>
              <a:avLst/>
              <a:gdLst>
                <a:gd name="T0" fmla="*/ 92 w 92"/>
                <a:gd name="T1" fmla="*/ 46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6"/>
                    <a:pt x="66"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4" y="0"/>
                    <a:pt x="46" y="0"/>
                  </a:cubicBezTo>
                  <a:cubicBezTo>
                    <a:pt x="39" y="0"/>
                    <a:pt x="32" y="6"/>
                    <a:pt x="32" y="14"/>
                  </a:cubicBezTo>
                  <a:cubicBezTo>
                    <a:pt x="32" y="14"/>
                    <a:pt x="32" y="14"/>
                    <a:pt x="32" y="14"/>
                  </a:cubicBezTo>
                  <a:cubicBezTo>
                    <a:pt x="32" y="19"/>
                    <a:pt x="36" y="24"/>
                    <a:pt x="41" y="26"/>
                  </a:cubicBezTo>
                  <a:cubicBezTo>
                    <a:pt x="41" y="40"/>
                    <a:pt x="41" y="40"/>
                    <a:pt x="41" y="40"/>
                  </a:cubicBezTo>
                  <a:cubicBezTo>
                    <a:pt x="27" y="40"/>
                    <a:pt x="27" y="40"/>
                    <a:pt x="27" y="40"/>
                  </a:cubicBezTo>
                  <a:cubicBezTo>
                    <a:pt x="25" y="36"/>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285"/>
            <p:cNvSpPr>
              <a:spLocks/>
            </p:cNvSpPr>
            <p:nvPr/>
          </p:nvSpPr>
          <p:spPr bwMode="auto">
            <a:xfrm>
              <a:off x="4000500"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286"/>
            <p:cNvSpPr>
              <a:spLocks/>
            </p:cNvSpPr>
            <p:nvPr/>
          </p:nvSpPr>
          <p:spPr bwMode="auto">
            <a:xfrm>
              <a:off x="4144963"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287"/>
            <p:cNvSpPr>
              <a:spLocks/>
            </p:cNvSpPr>
            <p:nvPr/>
          </p:nvSpPr>
          <p:spPr bwMode="auto">
            <a:xfrm>
              <a:off x="4289425"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288"/>
            <p:cNvSpPr>
              <a:spLocks/>
            </p:cNvSpPr>
            <p:nvPr/>
          </p:nvSpPr>
          <p:spPr bwMode="auto">
            <a:xfrm>
              <a:off x="4433888"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289"/>
            <p:cNvSpPr>
              <a:spLocks/>
            </p:cNvSpPr>
            <p:nvPr/>
          </p:nvSpPr>
          <p:spPr bwMode="auto">
            <a:xfrm>
              <a:off x="4578350"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290"/>
            <p:cNvSpPr>
              <a:spLocks/>
            </p:cNvSpPr>
            <p:nvPr/>
          </p:nvSpPr>
          <p:spPr bwMode="auto">
            <a:xfrm>
              <a:off x="2266950"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291"/>
            <p:cNvSpPr>
              <a:spLocks/>
            </p:cNvSpPr>
            <p:nvPr/>
          </p:nvSpPr>
          <p:spPr bwMode="auto">
            <a:xfrm>
              <a:off x="2411413"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292"/>
            <p:cNvSpPr>
              <a:spLocks/>
            </p:cNvSpPr>
            <p:nvPr/>
          </p:nvSpPr>
          <p:spPr bwMode="auto">
            <a:xfrm>
              <a:off x="2555875"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293"/>
            <p:cNvSpPr>
              <a:spLocks/>
            </p:cNvSpPr>
            <p:nvPr/>
          </p:nvSpPr>
          <p:spPr bwMode="auto">
            <a:xfrm>
              <a:off x="2700338"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294"/>
            <p:cNvSpPr>
              <a:spLocks/>
            </p:cNvSpPr>
            <p:nvPr/>
          </p:nvSpPr>
          <p:spPr bwMode="auto">
            <a:xfrm>
              <a:off x="2844800"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295"/>
            <p:cNvSpPr>
              <a:spLocks/>
            </p:cNvSpPr>
            <p:nvPr/>
          </p:nvSpPr>
          <p:spPr bwMode="auto">
            <a:xfrm>
              <a:off x="2989263"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296"/>
            <p:cNvSpPr>
              <a:spLocks/>
            </p:cNvSpPr>
            <p:nvPr/>
          </p:nvSpPr>
          <p:spPr bwMode="auto">
            <a:xfrm>
              <a:off x="3133725"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297"/>
            <p:cNvSpPr>
              <a:spLocks/>
            </p:cNvSpPr>
            <p:nvPr/>
          </p:nvSpPr>
          <p:spPr bwMode="auto">
            <a:xfrm>
              <a:off x="3278188" y="4876800"/>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298"/>
            <p:cNvSpPr>
              <a:spLocks/>
            </p:cNvSpPr>
            <p:nvPr/>
          </p:nvSpPr>
          <p:spPr bwMode="auto">
            <a:xfrm>
              <a:off x="3422650" y="4876800"/>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299"/>
            <p:cNvSpPr>
              <a:spLocks/>
            </p:cNvSpPr>
            <p:nvPr/>
          </p:nvSpPr>
          <p:spPr bwMode="auto">
            <a:xfrm>
              <a:off x="3567113" y="4876800"/>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300"/>
            <p:cNvSpPr>
              <a:spLocks/>
            </p:cNvSpPr>
            <p:nvPr/>
          </p:nvSpPr>
          <p:spPr bwMode="auto">
            <a:xfrm>
              <a:off x="3711575" y="4876800"/>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301"/>
            <p:cNvSpPr>
              <a:spLocks/>
            </p:cNvSpPr>
            <p:nvPr/>
          </p:nvSpPr>
          <p:spPr bwMode="auto">
            <a:xfrm>
              <a:off x="3856038" y="4876800"/>
              <a:ext cx="74613" cy="73025"/>
            </a:xfrm>
            <a:custGeom>
              <a:avLst/>
              <a:gdLst>
                <a:gd name="T0" fmla="*/ 92 w 92"/>
                <a:gd name="T1" fmla="*/ 46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5"/>
                    <a:pt x="66"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4"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7" y="40"/>
                    <a:pt x="27" y="40"/>
                    <a:pt x="27" y="40"/>
                  </a:cubicBezTo>
                  <a:cubicBezTo>
                    <a:pt x="25" y="35"/>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302"/>
            <p:cNvSpPr>
              <a:spLocks/>
            </p:cNvSpPr>
            <p:nvPr/>
          </p:nvSpPr>
          <p:spPr bwMode="auto">
            <a:xfrm>
              <a:off x="4000500"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303"/>
            <p:cNvSpPr>
              <a:spLocks/>
            </p:cNvSpPr>
            <p:nvPr/>
          </p:nvSpPr>
          <p:spPr bwMode="auto">
            <a:xfrm>
              <a:off x="4144963"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304"/>
            <p:cNvSpPr>
              <a:spLocks/>
            </p:cNvSpPr>
            <p:nvPr/>
          </p:nvSpPr>
          <p:spPr bwMode="auto">
            <a:xfrm>
              <a:off x="4289425"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305"/>
            <p:cNvSpPr>
              <a:spLocks/>
            </p:cNvSpPr>
            <p:nvPr/>
          </p:nvSpPr>
          <p:spPr bwMode="auto">
            <a:xfrm>
              <a:off x="4433888"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306"/>
            <p:cNvSpPr>
              <a:spLocks/>
            </p:cNvSpPr>
            <p:nvPr/>
          </p:nvSpPr>
          <p:spPr bwMode="auto">
            <a:xfrm>
              <a:off x="4578350"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307"/>
            <p:cNvSpPr>
              <a:spLocks/>
            </p:cNvSpPr>
            <p:nvPr/>
          </p:nvSpPr>
          <p:spPr bwMode="auto">
            <a:xfrm>
              <a:off x="2266950"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9" y="91"/>
                    <a:pt x="46" y="91"/>
                  </a:cubicBezTo>
                  <a:cubicBezTo>
                    <a:pt x="53" y="91"/>
                    <a:pt x="60" y="85"/>
                    <a:pt x="60" y="77"/>
                  </a:cubicBezTo>
                  <a:cubicBezTo>
                    <a:pt x="60" y="77"/>
                    <a:pt x="60" y="77"/>
                    <a:pt x="60" y="77"/>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Freeform 308"/>
            <p:cNvSpPr>
              <a:spLocks/>
            </p:cNvSpPr>
            <p:nvPr/>
          </p:nvSpPr>
          <p:spPr bwMode="auto">
            <a:xfrm>
              <a:off x="2411413"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59 w 92"/>
                <a:gd name="T51" fmla="*/ 77 h 91"/>
                <a:gd name="T52" fmla="*/ 59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309"/>
            <p:cNvSpPr>
              <a:spLocks/>
            </p:cNvSpPr>
            <p:nvPr/>
          </p:nvSpPr>
          <p:spPr bwMode="auto">
            <a:xfrm>
              <a:off x="2555875"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310"/>
            <p:cNvSpPr>
              <a:spLocks/>
            </p:cNvSpPr>
            <p:nvPr/>
          </p:nvSpPr>
          <p:spPr bwMode="auto">
            <a:xfrm>
              <a:off x="2700338"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311"/>
            <p:cNvSpPr>
              <a:spLocks/>
            </p:cNvSpPr>
            <p:nvPr/>
          </p:nvSpPr>
          <p:spPr bwMode="auto">
            <a:xfrm>
              <a:off x="2844800"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312"/>
            <p:cNvSpPr>
              <a:spLocks/>
            </p:cNvSpPr>
            <p:nvPr/>
          </p:nvSpPr>
          <p:spPr bwMode="auto">
            <a:xfrm>
              <a:off x="2989263"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313"/>
            <p:cNvSpPr>
              <a:spLocks/>
            </p:cNvSpPr>
            <p:nvPr/>
          </p:nvSpPr>
          <p:spPr bwMode="auto">
            <a:xfrm>
              <a:off x="3133725"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314"/>
            <p:cNvSpPr>
              <a:spLocks/>
            </p:cNvSpPr>
            <p:nvPr/>
          </p:nvSpPr>
          <p:spPr bwMode="auto">
            <a:xfrm>
              <a:off x="3278188" y="5021263"/>
              <a:ext cx="74613" cy="73025"/>
            </a:xfrm>
            <a:custGeom>
              <a:avLst/>
              <a:gdLst>
                <a:gd name="T0" fmla="*/ 91 w 91"/>
                <a:gd name="T1" fmla="*/ 45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315"/>
            <p:cNvSpPr>
              <a:spLocks/>
            </p:cNvSpPr>
            <p:nvPr/>
          </p:nvSpPr>
          <p:spPr bwMode="auto">
            <a:xfrm>
              <a:off x="3422650" y="5021263"/>
              <a:ext cx="74613" cy="73025"/>
            </a:xfrm>
            <a:custGeom>
              <a:avLst/>
              <a:gdLst>
                <a:gd name="T0" fmla="*/ 91 w 91"/>
                <a:gd name="T1" fmla="*/ 45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316"/>
            <p:cNvSpPr>
              <a:spLocks/>
            </p:cNvSpPr>
            <p:nvPr/>
          </p:nvSpPr>
          <p:spPr bwMode="auto">
            <a:xfrm>
              <a:off x="3567113" y="5021263"/>
              <a:ext cx="74613" cy="73025"/>
            </a:xfrm>
            <a:custGeom>
              <a:avLst/>
              <a:gdLst>
                <a:gd name="T0" fmla="*/ 91 w 91"/>
                <a:gd name="T1" fmla="*/ 45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317"/>
            <p:cNvSpPr>
              <a:spLocks/>
            </p:cNvSpPr>
            <p:nvPr/>
          </p:nvSpPr>
          <p:spPr bwMode="auto">
            <a:xfrm>
              <a:off x="3711575" y="5021263"/>
              <a:ext cx="74613" cy="73025"/>
            </a:xfrm>
            <a:custGeom>
              <a:avLst/>
              <a:gdLst>
                <a:gd name="T0" fmla="*/ 91 w 91"/>
                <a:gd name="T1" fmla="*/ 45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318"/>
            <p:cNvSpPr>
              <a:spLocks/>
            </p:cNvSpPr>
            <p:nvPr/>
          </p:nvSpPr>
          <p:spPr bwMode="auto">
            <a:xfrm>
              <a:off x="3856038" y="5021263"/>
              <a:ext cx="74613" cy="73025"/>
            </a:xfrm>
            <a:custGeom>
              <a:avLst/>
              <a:gdLst>
                <a:gd name="T0" fmla="*/ 92 w 92"/>
                <a:gd name="T1" fmla="*/ 45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6" y="32"/>
                    <a:pt x="78" y="32"/>
                  </a:cubicBezTo>
                  <a:cubicBezTo>
                    <a:pt x="78" y="32"/>
                    <a:pt x="78" y="32"/>
                    <a:pt x="78" y="32"/>
                  </a:cubicBezTo>
                  <a:cubicBezTo>
                    <a:pt x="72" y="32"/>
                    <a:pt x="68" y="35"/>
                    <a:pt x="66"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4"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7" y="40"/>
                    <a:pt x="27" y="40"/>
                    <a:pt x="27" y="40"/>
                  </a:cubicBezTo>
                  <a:cubicBezTo>
                    <a:pt x="25" y="35"/>
                    <a:pt x="20" y="32"/>
                    <a:pt x="14" y="32"/>
                  </a:cubicBezTo>
                  <a:cubicBezTo>
                    <a:pt x="14" y="32"/>
                    <a:pt x="14" y="32"/>
                    <a:pt x="14" y="32"/>
                  </a:cubicBezTo>
                  <a:cubicBezTo>
                    <a:pt x="7" y="32"/>
                    <a:pt x="0" y="38"/>
                    <a:pt x="0" y="45"/>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9" y="91"/>
                    <a:pt x="46" y="91"/>
                  </a:cubicBezTo>
                  <a:cubicBezTo>
                    <a:pt x="54" y="91"/>
                    <a:pt x="60" y="85"/>
                    <a:pt x="60" y="77"/>
                  </a:cubicBezTo>
                  <a:cubicBezTo>
                    <a:pt x="60" y="77"/>
                    <a:pt x="60" y="77"/>
                    <a:pt x="60" y="77"/>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319"/>
            <p:cNvSpPr>
              <a:spLocks/>
            </p:cNvSpPr>
            <p:nvPr/>
          </p:nvSpPr>
          <p:spPr bwMode="auto">
            <a:xfrm>
              <a:off x="4000500"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60" y="85"/>
                    <a:pt x="60" y="77"/>
                  </a:cubicBezTo>
                  <a:cubicBezTo>
                    <a:pt x="60" y="77"/>
                    <a:pt x="60" y="77"/>
                    <a:pt x="60" y="77"/>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320"/>
            <p:cNvSpPr>
              <a:spLocks/>
            </p:cNvSpPr>
            <p:nvPr/>
          </p:nvSpPr>
          <p:spPr bwMode="auto">
            <a:xfrm>
              <a:off x="4144963"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59 w 92"/>
                <a:gd name="T51" fmla="*/ 77 h 91"/>
                <a:gd name="T52" fmla="*/ 59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321"/>
            <p:cNvSpPr>
              <a:spLocks/>
            </p:cNvSpPr>
            <p:nvPr/>
          </p:nvSpPr>
          <p:spPr bwMode="auto">
            <a:xfrm>
              <a:off x="4289425"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322"/>
            <p:cNvSpPr>
              <a:spLocks/>
            </p:cNvSpPr>
            <p:nvPr/>
          </p:nvSpPr>
          <p:spPr bwMode="auto">
            <a:xfrm>
              <a:off x="4433888"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323"/>
            <p:cNvSpPr>
              <a:spLocks/>
            </p:cNvSpPr>
            <p:nvPr/>
          </p:nvSpPr>
          <p:spPr bwMode="auto">
            <a:xfrm>
              <a:off x="4578350"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3101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ide Cover 2">
    <p:spTree>
      <p:nvGrpSpPr>
        <p:cNvPr id="1" name=""/>
        <p:cNvGrpSpPr/>
        <p:nvPr/>
      </p:nvGrpSpPr>
      <p:grpSpPr>
        <a:xfrm>
          <a:off x="0" y="0"/>
          <a:ext cx="0" cy="0"/>
          <a:chOff x="0" y="0"/>
          <a:chExt cx="0" cy="0"/>
        </a:xfrm>
      </p:grpSpPr>
      <p:sp>
        <p:nvSpPr>
          <p:cNvPr id="65" name="Rectangle 64"/>
          <p:cNvSpPr/>
          <p:nvPr userDrawn="1"/>
        </p:nvSpPr>
        <p:spPr>
          <a:xfrm>
            <a:off x="9145588" y="4113212"/>
            <a:ext cx="3049588" cy="27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userDrawn="1"/>
        </p:nvSpPr>
        <p:spPr>
          <a:xfrm>
            <a:off x="9145588" y="1371599"/>
            <a:ext cx="3049588" cy="274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64" name="Rectangle 63"/>
          <p:cNvSpPr/>
          <p:nvPr userDrawn="1"/>
        </p:nvSpPr>
        <p:spPr>
          <a:xfrm>
            <a:off x="6097588" y="1371600"/>
            <a:ext cx="3048000" cy="54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Picture Placeholder 276"/>
          <p:cNvSpPr>
            <a:spLocks noGrp="1"/>
          </p:cNvSpPr>
          <p:nvPr userDrawn="1">
            <p:ph type="pic" sz="quarter" idx="15"/>
          </p:nvPr>
        </p:nvSpPr>
        <p:spPr>
          <a:xfrm>
            <a:off x="6097975" y="1374774"/>
            <a:ext cx="3049200" cy="5480049"/>
          </a:xfrm>
          <a:noFill/>
        </p:spPr>
        <p:txBody>
          <a:bodyPr/>
          <a:lstStyle/>
          <a:p>
            <a:r>
              <a:rPr lang="en-US" smtClean="0"/>
              <a:t>Click icon to add picture</a:t>
            </a:r>
            <a:endParaRPr lang="en-GB" dirty="0"/>
          </a:p>
        </p:txBody>
      </p:sp>
      <p:sp>
        <p:nvSpPr>
          <p:cNvPr id="131" name="Text Placeholder 2"/>
          <p:cNvSpPr>
            <a:spLocks noGrp="1"/>
          </p:cNvSpPr>
          <p:nvPr userDrawn="1">
            <p:ph type="body" sz="quarter" idx="16" hasCustomPrompt="1"/>
          </p:nvPr>
        </p:nvSpPr>
        <p:spPr>
          <a:xfrm>
            <a:off x="457200" y="1752600"/>
            <a:ext cx="5638800" cy="3735387"/>
          </a:xfr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100" name="Group 99"/>
          <p:cNvGrpSpPr/>
          <p:nvPr/>
        </p:nvGrpSpPr>
        <p:grpSpPr>
          <a:xfrm>
            <a:off x="9237261" y="1588031"/>
            <a:ext cx="2916690" cy="5160032"/>
            <a:chOff x="6146800" y="3298825"/>
            <a:chExt cx="1347788" cy="2384425"/>
          </a:xfrm>
        </p:grpSpPr>
        <p:sp>
          <p:nvSpPr>
            <p:cNvPr id="101" name="Freeform 328"/>
            <p:cNvSpPr>
              <a:spLocks/>
            </p:cNvSpPr>
            <p:nvPr/>
          </p:nvSpPr>
          <p:spPr bwMode="auto">
            <a:xfrm>
              <a:off x="6146800" y="4494213"/>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329"/>
            <p:cNvSpPr>
              <a:spLocks/>
            </p:cNvSpPr>
            <p:nvPr/>
          </p:nvSpPr>
          <p:spPr bwMode="auto">
            <a:xfrm>
              <a:off x="6303963" y="4494213"/>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330"/>
            <p:cNvSpPr>
              <a:spLocks/>
            </p:cNvSpPr>
            <p:nvPr/>
          </p:nvSpPr>
          <p:spPr bwMode="auto">
            <a:xfrm>
              <a:off x="6462713" y="4494213"/>
              <a:ext cx="80963" cy="80963"/>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9"/>
                    <a:pt x="56" y="29"/>
                    <a:pt x="56" y="29"/>
                  </a:cubicBezTo>
                  <a:cubicBezTo>
                    <a:pt x="62" y="26"/>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6"/>
                    <a:pt x="45" y="29"/>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1"/>
                    <a:pt x="45" y="71"/>
                    <a:pt x="45" y="71"/>
                  </a:cubicBezTo>
                  <a:cubicBezTo>
                    <a:pt x="39" y="74"/>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4"/>
                    <a:pt x="56" y="71"/>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4" name="Freeform 331"/>
            <p:cNvSpPr>
              <a:spLocks/>
            </p:cNvSpPr>
            <p:nvPr/>
          </p:nvSpPr>
          <p:spPr bwMode="auto">
            <a:xfrm>
              <a:off x="6621463" y="4494213"/>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5" name="Freeform 332"/>
            <p:cNvSpPr>
              <a:spLocks/>
            </p:cNvSpPr>
            <p:nvPr/>
          </p:nvSpPr>
          <p:spPr bwMode="auto">
            <a:xfrm>
              <a:off x="6780213" y="4494213"/>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6" name="Freeform 333"/>
            <p:cNvSpPr>
              <a:spLocks/>
            </p:cNvSpPr>
            <p:nvPr/>
          </p:nvSpPr>
          <p:spPr bwMode="auto">
            <a:xfrm>
              <a:off x="6937375" y="4494213"/>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7" name="Freeform 334"/>
            <p:cNvSpPr>
              <a:spLocks/>
            </p:cNvSpPr>
            <p:nvPr/>
          </p:nvSpPr>
          <p:spPr bwMode="auto">
            <a:xfrm>
              <a:off x="7096125" y="4494213"/>
              <a:ext cx="80963" cy="80963"/>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9"/>
                    <a:pt x="55" y="29"/>
                    <a:pt x="55" y="29"/>
                  </a:cubicBezTo>
                  <a:cubicBezTo>
                    <a:pt x="61" y="26"/>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4"/>
                    <a:pt x="55" y="71"/>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8" name="Freeform 335"/>
            <p:cNvSpPr>
              <a:spLocks/>
            </p:cNvSpPr>
            <p:nvPr/>
          </p:nvSpPr>
          <p:spPr bwMode="auto">
            <a:xfrm>
              <a:off x="7254875" y="4494213"/>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9" name="Freeform 336"/>
            <p:cNvSpPr>
              <a:spLocks/>
            </p:cNvSpPr>
            <p:nvPr/>
          </p:nvSpPr>
          <p:spPr bwMode="auto">
            <a:xfrm>
              <a:off x="7413625" y="4494213"/>
              <a:ext cx="80963" cy="80963"/>
            </a:xfrm>
            <a:custGeom>
              <a:avLst/>
              <a:gdLst>
                <a:gd name="T0" fmla="*/ 85 w 100"/>
                <a:gd name="T1" fmla="*/ 35 h 100"/>
                <a:gd name="T2" fmla="*/ 85 w 100"/>
                <a:gd name="T3" fmla="*/ 35 h 100"/>
                <a:gd name="T4" fmla="*/ 72 w 100"/>
                <a:gd name="T5" fmla="*/ 44 h 100"/>
                <a:gd name="T6" fmla="*/ 56 w 100"/>
                <a:gd name="T7" fmla="*/ 44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337"/>
            <p:cNvSpPr>
              <a:spLocks/>
            </p:cNvSpPr>
            <p:nvPr/>
          </p:nvSpPr>
          <p:spPr bwMode="auto">
            <a:xfrm>
              <a:off x="6146800" y="4652963"/>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338"/>
            <p:cNvSpPr>
              <a:spLocks/>
            </p:cNvSpPr>
            <p:nvPr/>
          </p:nvSpPr>
          <p:spPr bwMode="auto">
            <a:xfrm>
              <a:off x="6303963" y="4652963"/>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339"/>
            <p:cNvSpPr>
              <a:spLocks/>
            </p:cNvSpPr>
            <p:nvPr/>
          </p:nvSpPr>
          <p:spPr bwMode="auto">
            <a:xfrm>
              <a:off x="6462713" y="4652963"/>
              <a:ext cx="80963" cy="80963"/>
            </a:xfrm>
            <a:custGeom>
              <a:avLst/>
              <a:gdLst>
                <a:gd name="T0" fmla="*/ 101 w 101"/>
                <a:gd name="T1" fmla="*/ 50 h 100"/>
                <a:gd name="T2" fmla="*/ 86 w 101"/>
                <a:gd name="T3" fmla="*/ 35 h 100"/>
                <a:gd name="T4" fmla="*/ 86 w 101"/>
                <a:gd name="T5" fmla="*/ 35 h 100"/>
                <a:gd name="T6" fmla="*/ 72 w 101"/>
                <a:gd name="T7" fmla="*/ 45 h 100"/>
                <a:gd name="T8" fmla="*/ 56 w 101"/>
                <a:gd name="T9" fmla="*/ 45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5 h 100"/>
                <a:gd name="T26" fmla="*/ 29 w 101"/>
                <a:gd name="T27" fmla="*/ 45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2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2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5"/>
                  </a:cubicBezTo>
                  <a:cubicBezTo>
                    <a:pt x="56" y="45"/>
                    <a:pt x="56" y="45"/>
                    <a:pt x="56" y="45"/>
                  </a:cubicBezTo>
                  <a:cubicBezTo>
                    <a:pt x="56" y="29"/>
                    <a:pt x="56" y="29"/>
                    <a:pt x="56" y="29"/>
                  </a:cubicBezTo>
                  <a:cubicBezTo>
                    <a:pt x="62" y="27"/>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7"/>
                    <a:pt x="45" y="29"/>
                  </a:cubicBezTo>
                  <a:cubicBezTo>
                    <a:pt x="45" y="45"/>
                    <a:pt x="45" y="45"/>
                    <a:pt x="45" y="45"/>
                  </a:cubicBezTo>
                  <a:cubicBezTo>
                    <a:pt x="29" y="45"/>
                    <a:pt x="29" y="45"/>
                    <a:pt x="29" y="45"/>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2"/>
                    <a:pt x="45" y="72"/>
                    <a:pt x="45" y="72"/>
                  </a:cubicBezTo>
                  <a:cubicBezTo>
                    <a:pt x="39" y="74"/>
                    <a:pt x="36" y="79"/>
                    <a:pt x="36" y="85"/>
                  </a:cubicBezTo>
                  <a:cubicBezTo>
                    <a:pt x="36" y="85"/>
                    <a:pt x="36" y="85"/>
                    <a:pt x="36" y="85"/>
                  </a:cubicBezTo>
                  <a:cubicBezTo>
                    <a:pt x="36" y="94"/>
                    <a:pt x="42" y="100"/>
                    <a:pt x="51" y="100"/>
                  </a:cubicBezTo>
                  <a:cubicBezTo>
                    <a:pt x="59" y="100"/>
                    <a:pt x="65" y="94"/>
                    <a:pt x="65" y="85"/>
                  </a:cubicBezTo>
                  <a:cubicBezTo>
                    <a:pt x="65" y="85"/>
                    <a:pt x="65" y="85"/>
                    <a:pt x="65" y="85"/>
                  </a:cubicBezTo>
                  <a:cubicBezTo>
                    <a:pt x="65" y="79"/>
                    <a:pt x="62" y="74"/>
                    <a:pt x="56" y="72"/>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340"/>
            <p:cNvSpPr>
              <a:spLocks/>
            </p:cNvSpPr>
            <p:nvPr/>
          </p:nvSpPr>
          <p:spPr bwMode="auto">
            <a:xfrm>
              <a:off x="6621463" y="4652963"/>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341"/>
            <p:cNvSpPr>
              <a:spLocks/>
            </p:cNvSpPr>
            <p:nvPr/>
          </p:nvSpPr>
          <p:spPr bwMode="auto">
            <a:xfrm>
              <a:off x="6780213" y="4652963"/>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342"/>
            <p:cNvSpPr>
              <a:spLocks/>
            </p:cNvSpPr>
            <p:nvPr/>
          </p:nvSpPr>
          <p:spPr bwMode="auto">
            <a:xfrm>
              <a:off x="6937375" y="4652963"/>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9"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343"/>
            <p:cNvSpPr>
              <a:spLocks/>
            </p:cNvSpPr>
            <p:nvPr/>
          </p:nvSpPr>
          <p:spPr bwMode="auto">
            <a:xfrm>
              <a:off x="7096125" y="4652963"/>
              <a:ext cx="80963" cy="80963"/>
            </a:xfrm>
            <a:custGeom>
              <a:avLst/>
              <a:gdLst>
                <a:gd name="T0" fmla="*/ 100 w 100"/>
                <a:gd name="T1" fmla="*/ 50 h 100"/>
                <a:gd name="T2" fmla="*/ 85 w 100"/>
                <a:gd name="T3" fmla="*/ 35 h 100"/>
                <a:gd name="T4" fmla="*/ 85 w 100"/>
                <a:gd name="T5" fmla="*/ 35 h 100"/>
                <a:gd name="T6" fmla="*/ 71 w 100"/>
                <a:gd name="T7" fmla="*/ 45 h 100"/>
                <a:gd name="T8" fmla="*/ 55 w 100"/>
                <a:gd name="T9" fmla="*/ 45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2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5" y="45"/>
                    <a:pt x="55" y="45"/>
                    <a:pt x="55" y="45"/>
                  </a:cubicBezTo>
                  <a:cubicBezTo>
                    <a:pt x="55" y="29"/>
                    <a:pt x="55" y="29"/>
                    <a:pt x="55" y="29"/>
                  </a:cubicBezTo>
                  <a:cubicBezTo>
                    <a:pt x="61" y="27"/>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1" y="100"/>
                    <a:pt x="50" y="100"/>
                  </a:cubicBezTo>
                  <a:cubicBezTo>
                    <a:pt x="58" y="100"/>
                    <a:pt x="65" y="94"/>
                    <a:pt x="65" y="85"/>
                  </a:cubicBezTo>
                  <a:cubicBezTo>
                    <a:pt x="65" y="85"/>
                    <a:pt x="65" y="85"/>
                    <a:pt x="65" y="85"/>
                  </a:cubicBezTo>
                  <a:cubicBezTo>
                    <a:pt x="65" y="79"/>
                    <a:pt x="61" y="74"/>
                    <a:pt x="55" y="72"/>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44"/>
            <p:cNvSpPr>
              <a:spLocks/>
            </p:cNvSpPr>
            <p:nvPr/>
          </p:nvSpPr>
          <p:spPr bwMode="auto">
            <a:xfrm>
              <a:off x="7254875" y="4652963"/>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45"/>
            <p:cNvSpPr>
              <a:spLocks/>
            </p:cNvSpPr>
            <p:nvPr/>
          </p:nvSpPr>
          <p:spPr bwMode="auto">
            <a:xfrm>
              <a:off x="7413625" y="4652963"/>
              <a:ext cx="80963" cy="80963"/>
            </a:xfrm>
            <a:custGeom>
              <a:avLst/>
              <a:gdLst>
                <a:gd name="T0" fmla="*/ 85 w 100"/>
                <a:gd name="T1" fmla="*/ 35 h 100"/>
                <a:gd name="T2" fmla="*/ 85 w 100"/>
                <a:gd name="T3" fmla="*/ 35 h 100"/>
                <a:gd name="T4" fmla="*/ 72 w 100"/>
                <a:gd name="T5" fmla="*/ 45 h 100"/>
                <a:gd name="T6" fmla="*/ 56 w 100"/>
                <a:gd name="T7" fmla="*/ 45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5 h 100"/>
                <a:gd name="T24" fmla="*/ 29 w 100"/>
                <a:gd name="T25" fmla="*/ 45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2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2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346"/>
            <p:cNvSpPr>
              <a:spLocks/>
            </p:cNvSpPr>
            <p:nvPr/>
          </p:nvSpPr>
          <p:spPr bwMode="auto">
            <a:xfrm>
              <a:off x="6146800" y="4810125"/>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347"/>
            <p:cNvSpPr>
              <a:spLocks/>
            </p:cNvSpPr>
            <p:nvPr/>
          </p:nvSpPr>
          <p:spPr bwMode="auto">
            <a:xfrm>
              <a:off x="6303963" y="4810125"/>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48"/>
            <p:cNvSpPr>
              <a:spLocks/>
            </p:cNvSpPr>
            <p:nvPr/>
          </p:nvSpPr>
          <p:spPr bwMode="auto">
            <a:xfrm>
              <a:off x="6462713" y="4810125"/>
              <a:ext cx="80963" cy="82550"/>
            </a:xfrm>
            <a:custGeom>
              <a:avLst/>
              <a:gdLst>
                <a:gd name="T0" fmla="*/ 101 w 101"/>
                <a:gd name="T1" fmla="*/ 50 h 101"/>
                <a:gd name="T2" fmla="*/ 86 w 101"/>
                <a:gd name="T3" fmla="*/ 36 h 101"/>
                <a:gd name="T4" fmla="*/ 86 w 101"/>
                <a:gd name="T5" fmla="*/ 36 h 101"/>
                <a:gd name="T6" fmla="*/ 72 w 101"/>
                <a:gd name="T7" fmla="*/ 45 h 101"/>
                <a:gd name="T8" fmla="*/ 56 w 101"/>
                <a:gd name="T9" fmla="*/ 45 h 101"/>
                <a:gd name="T10" fmla="*/ 56 w 101"/>
                <a:gd name="T11" fmla="*/ 29 h 101"/>
                <a:gd name="T12" fmla="*/ 65 w 101"/>
                <a:gd name="T13" fmla="*/ 15 h 101"/>
                <a:gd name="T14" fmla="*/ 65 w 101"/>
                <a:gd name="T15" fmla="*/ 15 h 101"/>
                <a:gd name="T16" fmla="*/ 51 w 101"/>
                <a:gd name="T17" fmla="*/ 0 h 101"/>
                <a:gd name="T18" fmla="*/ 36 w 101"/>
                <a:gd name="T19" fmla="*/ 15 h 101"/>
                <a:gd name="T20" fmla="*/ 36 w 101"/>
                <a:gd name="T21" fmla="*/ 15 h 101"/>
                <a:gd name="T22" fmla="*/ 45 w 101"/>
                <a:gd name="T23" fmla="*/ 29 h 101"/>
                <a:gd name="T24" fmla="*/ 45 w 101"/>
                <a:gd name="T25" fmla="*/ 45 h 101"/>
                <a:gd name="T26" fmla="*/ 29 w 101"/>
                <a:gd name="T27" fmla="*/ 45 h 101"/>
                <a:gd name="T28" fmla="*/ 15 w 101"/>
                <a:gd name="T29" fmla="*/ 36 h 101"/>
                <a:gd name="T30" fmla="*/ 15 w 101"/>
                <a:gd name="T31" fmla="*/ 36 h 101"/>
                <a:gd name="T32" fmla="*/ 0 w 101"/>
                <a:gd name="T33" fmla="*/ 50 h 101"/>
                <a:gd name="T34" fmla="*/ 15 w 101"/>
                <a:gd name="T35" fmla="*/ 65 h 101"/>
                <a:gd name="T36" fmla="*/ 15 w 101"/>
                <a:gd name="T37" fmla="*/ 65 h 101"/>
                <a:gd name="T38" fmla="*/ 29 w 101"/>
                <a:gd name="T39" fmla="*/ 56 h 101"/>
                <a:gd name="T40" fmla="*/ 45 w 101"/>
                <a:gd name="T41" fmla="*/ 56 h 101"/>
                <a:gd name="T42" fmla="*/ 45 w 101"/>
                <a:gd name="T43" fmla="*/ 72 h 101"/>
                <a:gd name="T44" fmla="*/ 36 w 101"/>
                <a:gd name="T45" fmla="*/ 86 h 101"/>
                <a:gd name="T46" fmla="*/ 36 w 101"/>
                <a:gd name="T47" fmla="*/ 86 h 101"/>
                <a:gd name="T48" fmla="*/ 51 w 101"/>
                <a:gd name="T49" fmla="*/ 101 h 101"/>
                <a:gd name="T50" fmla="*/ 65 w 101"/>
                <a:gd name="T51" fmla="*/ 86 h 101"/>
                <a:gd name="T52" fmla="*/ 65 w 101"/>
                <a:gd name="T53" fmla="*/ 86 h 101"/>
                <a:gd name="T54" fmla="*/ 56 w 101"/>
                <a:gd name="T55" fmla="*/ 72 h 101"/>
                <a:gd name="T56" fmla="*/ 56 w 101"/>
                <a:gd name="T57" fmla="*/ 56 h 101"/>
                <a:gd name="T58" fmla="*/ 72 w 101"/>
                <a:gd name="T59" fmla="*/ 56 h 101"/>
                <a:gd name="T60" fmla="*/ 86 w 101"/>
                <a:gd name="T61" fmla="*/ 65 h 101"/>
                <a:gd name="T62" fmla="*/ 86 w 101"/>
                <a:gd name="T63" fmla="*/ 65 h 101"/>
                <a:gd name="T64" fmla="*/ 101 w 101"/>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101" y="50"/>
                  </a:moveTo>
                  <a:cubicBezTo>
                    <a:pt x="101" y="42"/>
                    <a:pt x="94" y="36"/>
                    <a:pt x="86" y="36"/>
                  </a:cubicBezTo>
                  <a:cubicBezTo>
                    <a:pt x="86" y="36"/>
                    <a:pt x="86" y="36"/>
                    <a:pt x="86" y="36"/>
                  </a:cubicBezTo>
                  <a:cubicBezTo>
                    <a:pt x="80" y="36"/>
                    <a:pt x="74" y="39"/>
                    <a:pt x="72" y="45"/>
                  </a:cubicBezTo>
                  <a:cubicBezTo>
                    <a:pt x="56" y="45"/>
                    <a:pt x="56" y="45"/>
                    <a:pt x="56" y="45"/>
                  </a:cubicBezTo>
                  <a:cubicBezTo>
                    <a:pt x="56" y="29"/>
                    <a:pt x="56" y="29"/>
                    <a:pt x="56" y="29"/>
                  </a:cubicBezTo>
                  <a:cubicBezTo>
                    <a:pt x="62" y="27"/>
                    <a:pt x="65" y="22"/>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2"/>
                    <a:pt x="39" y="27"/>
                    <a:pt x="45" y="29"/>
                  </a:cubicBezTo>
                  <a:cubicBezTo>
                    <a:pt x="45" y="45"/>
                    <a:pt x="45" y="45"/>
                    <a:pt x="45" y="45"/>
                  </a:cubicBezTo>
                  <a:cubicBezTo>
                    <a:pt x="29" y="45"/>
                    <a:pt x="29" y="45"/>
                    <a:pt x="29" y="45"/>
                  </a:cubicBezTo>
                  <a:cubicBezTo>
                    <a:pt x="27" y="39"/>
                    <a:pt x="22"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2" y="65"/>
                    <a:pt x="27" y="62"/>
                    <a:pt x="29" y="56"/>
                  </a:cubicBezTo>
                  <a:cubicBezTo>
                    <a:pt x="45" y="56"/>
                    <a:pt x="45" y="56"/>
                    <a:pt x="45" y="56"/>
                  </a:cubicBezTo>
                  <a:cubicBezTo>
                    <a:pt x="45" y="72"/>
                    <a:pt x="45" y="72"/>
                    <a:pt x="45" y="72"/>
                  </a:cubicBezTo>
                  <a:cubicBezTo>
                    <a:pt x="39" y="74"/>
                    <a:pt x="36" y="79"/>
                    <a:pt x="36" y="86"/>
                  </a:cubicBezTo>
                  <a:cubicBezTo>
                    <a:pt x="36" y="86"/>
                    <a:pt x="36" y="86"/>
                    <a:pt x="36" y="86"/>
                  </a:cubicBezTo>
                  <a:cubicBezTo>
                    <a:pt x="36" y="94"/>
                    <a:pt x="42" y="101"/>
                    <a:pt x="51" y="101"/>
                  </a:cubicBezTo>
                  <a:cubicBezTo>
                    <a:pt x="59" y="101"/>
                    <a:pt x="65" y="94"/>
                    <a:pt x="65" y="86"/>
                  </a:cubicBezTo>
                  <a:cubicBezTo>
                    <a:pt x="65" y="86"/>
                    <a:pt x="65" y="86"/>
                    <a:pt x="65" y="86"/>
                  </a:cubicBezTo>
                  <a:cubicBezTo>
                    <a:pt x="65" y="79"/>
                    <a:pt x="62" y="74"/>
                    <a:pt x="56" y="72"/>
                  </a:cubicBezTo>
                  <a:cubicBezTo>
                    <a:pt x="56" y="56"/>
                    <a:pt x="56" y="56"/>
                    <a:pt x="56" y="56"/>
                  </a:cubicBezTo>
                  <a:cubicBezTo>
                    <a:pt x="72" y="56"/>
                    <a:pt x="72" y="56"/>
                    <a:pt x="72" y="56"/>
                  </a:cubicBezTo>
                  <a:cubicBezTo>
                    <a:pt x="74" y="62"/>
                    <a:pt x="80" y="65"/>
                    <a:pt x="86" y="65"/>
                  </a:cubicBezTo>
                  <a:cubicBezTo>
                    <a:pt x="86" y="65"/>
                    <a:pt x="86" y="65"/>
                    <a:pt x="86" y="65"/>
                  </a:cubicBezTo>
                  <a:cubicBezTo>
                    <a:pt x="94" y="65"/>
                    <a:pt x="101" y="59"/>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349"/>
            <p:cNvSpPr>
              <a:spLocks/>
            </p:cNvSpPr>
            <p:nvPr/>
          </p:nvSpPr>
          <p:spPr bwMode="auto">
            <a:xfrm>
              <a:off x="6621463" y="4810125"/>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5" y="36"/>
                  </a:cubicBezTo>
                  <a:cubicBezTo>
                    <a:pt x="15" y="36"/>
                    <a:pt x="15" y="36"/>
                    <a:pt x="15" y="36"/>
                  </a:cubicBezTo>
                  <a:cubicBezTo>
                    <a:pt x="6" y="36"/>
                    <a:pt x="0" y="42"/>
                    <a:pt x="0" y="50"/>
                  </a:cubicBezTo>
                  <a:cubicBezTo>
                    <a:pt x="0" y="59"/>
                    <a:pt x="6" y="65"/>
                    <a:pt x="15" y="65"/>
                  </a:cubicBezTo>
                  <a:cubicBezTo>
                    <a:pt x="15" y="65"/>
                    <a:pt x="15" y="65"/>
                    <a:pt x="15"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350"/>
            <p:cNvSpPr>
              <a:spLocks/>
            </p:cNvSpPr>
            <p:nvPr/>
          </p:nvSpPr>
          <p:spPr bwMode="auto">
            <a:xfrm>
              <a:off x="6780213" y="4810125"/>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351"/>
            <p:cNvSpPr>
              <a:spLocks/>
            </p:cNvSpPr>
            <p:nvPr/>
          </p:nvSpPr>
          <p:spPr bwMode="auto">
            <a:xfrm>
              <a:off x="6937375" y="4810125"/>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9"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5" name="Freeform 352"/>
            <p:cNvSpPr>
              <a:spLocks/>
            </p:cNvSpPr>
            <p:nvPr/>
          </p:nvSpPr>
          <p:spPr bwMode="auto">
            <a:xfrm>
              <a:off x="7096125" y="4810125"/>
              <a:ext cx="80963" cy="82550"/>
            </a:xfrm>
            <a:custGeom>
              <a:avLst/>
              <a:gdLst>
                <a:gd name="T0" fmla="*/ 100 w 100"/>
                <a:gd name="T1" fmla="*/ 50 h 101"/>
                <a:gd name="T2" fmla="*/ 85 w 100"/>
                <a:gd name="T3" fmla="*/ 36 h 101"/>
                <a:gd name="T4" fmla="*/ 85 w 100"/>
                <a:gd name="T5" fmla="*/ 36 h 101"/>
                <a:gd name="T6" fmla="*/ 71 w 100"/>
                <a:gd name="T7" fmla="*/ 45 h 101"/>
                <a:gd name="T8" fmla="*/ 55 w 100"/>
                <a:gd name="T9" fmla="*/ 45 h 101"/>
                <a:gd name="T10" fmla="*/ 55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4 w 100"/>
                <a:gd name="T29" fmla="*/ 36 h 101"/>
                <a:gd name="T30" fmla="*/ 14 w 100"/>
                <a:gd name="T31" fmla="*/ 36 h 101"/>
                <a:gd name="T32" fmla="*/ 0 w 100"/>
                <a:gd name="T33" fmla="*/ 50 h 101"/>
                <a:gd name="T34" fmla="*/ 14 w 100"/>
                <a:gd name="T35" fmla="*/ 65 h 101"/>
                <a:gd name="T36" fmla="*/ 14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5 w 100"/>
                <a:gd name="T55" fmla="*/ 72 h 101"/>
                <a:gd name="T56" fmla="*/ 55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5" y="45"/>
                    <a:pt x="55" y="45"/>
                    <a:pt x="55" y="45"/>
                  </a:cubicBezTo>
                  <a:cubicBezTo>
                    <a:pt x="55" y="29"/>
                    <a:pt x="55" y="29"/>
                    <a:pt x="55" y="29"/>
                  </a:cubicBezTo>
                  <a:cubicBezTo>
                    <a:pt x="61" y="27"/>
                    <a:pt x="65" y="22"/>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4" y="36"/>
                  </a:cubicBezTo>
                  <a:cubicBezTo>
                    <a:pt x="14" y="36"/>
                    <a:pt x="14" y="36"/>
                    <a:pt x="14" y="36"/>
                  </a:cubicBezTo>
                  <a:cubicBezTo>
                    <a:pt x="6" y="36"/>
                    <a:pt x="0" y="42"/>
                    <a:pt x="0" y="50"/>
                  </a:cubicBezTo>
                  <a:cubicBezTo>
                    <a:pt x="0" y="59"/>
                    <a:pt x="6" y="65"/>
                    <a:pt x="14" y="65"/>
                  </a:cubicBezTo>
                  <a:cubicBezTo>
                    <a:pt x="14" y="65"/>
                    <a:pt x="14" y="65"/>
                    <a:pt x="14"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1" y="101"/>
                    <a:pt x="50" y="101"/>
                  </a:cubicBezTo>
                  <a:cubicBezTo>
                    <a:pt x="58" y="101"/>
                    <a:pt x="65" y="94"/>
                    <a:pt x="65" y="86"/>
                  </a:cubicBezTo>
                  <a:cubicBezTo>
                    <a:pt x="65" y="86"/>
                    <a:pt x="65" y="86"/>
                    <a:pt x="65" y="86"/>
                  </a:cubicBezTo>
                  <a:cubicBezTo>
                    <a:pt x="65" y="79"/>
                    <a:pt x="61" y="74"/>
                    <a:pt x="55" y="72"/>
                  </a:cubicBezTo>
                  <a:cubicBezTo>
                    <a:pt x="55" y="56"/>
                    <a:pt x="55" y="56"/>
                    <a:pt x="55"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6" name="Freeform 353"/>
            <p:cNvSpPr>
              <a:spLocks/>
            </p:cNvSpPr>
            <p:nvPr/>
          </p:nvSpPr>
          <p:spPr bwMode="auto">
            <a:xfrm>
              <a:off x="7254875" y="4810125"/>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7" name="Freeform 354"/>
            <p:cNvSpPr>
              <a:spLocks/>
            </p:cNvSpPr>
            <p:nvPr/>
          </p:nvSpPr>
          <p:spPr bwMode="auto">
            <a:xfrm>
              <a:off x="7413625" y="4810125"/>
              <a:ext cx="80963" cy="82550"/>
            </a:xfrm>
            <a:custGeom>
              <a:avLst/>
              <a:gdLst>
                <a:gd name="T0" fmla="*/ 85 w 100"/>
                <a:gd name="T1" fmla="*/ 36 h 101"/>
                <a:gd name="T2" fmla="*/ 85 w 100"/>
                <a:gd name="T3" fmla="*/ 36 h 101"/>
                <a:gd name="T4" fmla="*/ 72 w 100"/>
                <a:gd name="T5" fmla="*/ 45 h 101"/>
                <a:gd name="T6" fmla="*/ 56 w 100"/>
                <a:gd name="T7" fmla="*/ 45 h 101"/>
                <a:gd name="T8" fmla="*/ 56 w 100"/>
                <a:gd name="T9" fmla="*/ 29 h 101"/>
                <a:gd name="T10" fmla="*/ 65 w 100"/>
                <a:gd name="T11" fmla="*/ 15 h 101"/>
                <a:gd name="T12" fmla="*/ 65 w 100"/>
                <a:gd name="T13" fmla="*/ 15 h 101"/>
                <a:gd name="T14" fmla="*/ 50 w 100"/>
                <a:gd name="T15" fmla="*/ 0 h 101"/>
                <a:gd name="T16" fmla="*/ 35 w 100"/>
                <a:gd name="T17" fmla="*/ 15 h 101"/>
                <a:gd name="T18" fmla="*/ 35 w 100"/>
                <a:gd name="T19" fmla="*/ 15 h 101"/>
                <a:gd name="T20" fmla="*/ 44 w 100"/>
                <a:gd name="T21" fmla="*/ 29 h 101"/>
                <a:gd name="T22" fmla="*/ 44 w 100"/>
                <a:gd name="T23" fmla="*/ 45 h 101"/>
                <a:gd name="T24" fmla="*/ 29 w 100"/>
                <a:gd name="T25" fmla="*/ 45 h 101"/>
                <a:gd name="T26" fmla="*/ 15 w 100"/>
                <a:gd name="T27" fmla="*/ 36 h 101"/>
                <a:gd name="T28" fmla="*/ 15 w 100"/>
                <a:gd name="T29" fmla="*/ 36 h 101"/>
                <a:gd name="T30" fmla="*/ 0 w 100"/>
                <a:gd name="T31" fmla="*/ 50 h 101"/>
                <a:gd name="T32" fmla="*/ 15 w 100"/>
                <a:gd name="T33" fmla="*/ 65 h 101"/>
                <a:gd name="T34" fmla="*/ 15 w 100"/>
                <a:gd name="T35" fmla="*/ 65 h 101"/>
                <a:gd name="T36" fmla="*/ 29 w 100"/>
                <a:gd name="T37" fmla="*/ 56 h 101"/>
                <a:gd name="T38" fmla="*/ 44 w 100"/>
                <a:gd name="T39" fmla="*/ 56 h 101"/>
                <a:gd name="T40" fmla="*/ 44 w 100"/>
                <a:gd name="T41" fmla="*/ 72 h 101"/>
                <a:gd name="T42" fmla="*/ 35 w 100"/>
                <a:gd name="T43" fmla="*/ 86 h 101"/>
                <a:gd name="T44" fmla="*/ 35 w 100"/>
                <a:gd name="T45" fmla="*/ 86 h 101"/>
                <a:gd name="T46" fmla="*/ 50 w 100"/>
                <a:gd name="T47" fmla="*/ 101 h 101"/>
                <a:gd name="T48" fmla="*/ 65 w 100"/>
                <a:gd name="T49" fmla="*/ 86 h 101"/>
                <a:gd name="T50" fmla="*/ 65 w 100"/>
                <a:gd name="T51" fmla="*/ 86 h 101"/>
                <a:gd name="T52" fmla="*/ 56 w 100"/>
                <a:gd name="T53" fmla="*/ 72 h 101"/>
                <a:gd name="T54" fmla="*/ 56 w 100"/>
                <a:gd name="T55" fmla="*/ 56 h 101"/>
                <a:gd name="T56" fmla="*/ 72 w 100"/>
                <a:gd name="T57" fmla="*/ 56 h 101"/>
                <a:gd name="T58" fmla="*/ 85 w 100"/>
                <a:gd name="T59" fmla="*/ 65 h 101"/>
                <a:gd name="T60" fmla="*/ 85 w 100"/>
                <a:gd name="T61" fmla="*/ 65 h 101"/>
                <a:gd name="T62" fmla="*/ 100 w 100"/>
                <a:gd name="T63" fmla="*/ 50 h 101"/>
                <a:gd name="T64" fmla="*/ 85 w 100"/>
                <a:gd name="T6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85" y="36"/>
                  </a:move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3" y="65"/>
                    <a:pt x="100" y="59"/>
                    <a:pt x="100" y="50"/>
                  </a:cubicBezTo>
                  <a:cubicBezTo>
                    <a:pt x="100" y="42"/>
                    <a:pt x="93" y="36"/>
                    <a:pt x="85" y="36"/>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355"/>
            <p:cNvSpPr>
              <a:spLocks/>
            </p:cNvSpPr>
            <p:nvPr/>
          </p:nvSpPr>
          <p:spPr bwMode="auto">
            <a:xfrm>
              <a:off x="6146800" y="4970463"/>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9" name="Freeform 356"/>
            <p:cNvSpPr>
              <a:spLocks/>
            </p:cNvSpPr>
            <p:nvPr/>
          </p:nvSpPr>
          <p:spPr bwMode="auto">
            <a:xfrm>
              <a:off x="6303963" y="4970463"/>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357"/>
            <p:cNvSpPr>
              <a:spLocks/>
            </p:cNvSpPr>
            <p:nvPr/>
          </p:nvSpPr>
          <p:spPr bwMode="auto">
            <a:xfrm>
              <a:off x="6462713" y="4970463"/>
              <a:ext cx="80963" cy="79375"/>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8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8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5 h 100"/>
                <a:gd name="T40" fmla="*/ 45 w 101"/>
                <a:gd name="T41" fmla="*/ 55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5 h 100"/>
                <a:gd name="T58" fmla="*/ 72 w 101"/>
                <a:gd name="T59" fmla="*/ 55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8"/>
                    <a:pt x="56" y="28"/>
                    <a:pt x="56" y="28"/>
                  </a:cubicBezTo>
                  <a:cubicBezTo>
                    <a:pt x="62" y="26"/>
                    <a:pt x="65" y="21"/>
                    <a:pt x="65" y="15"/>
                  </a:cubicBezTo>
                  <a:cubicBezTo>
                    <a:pt x="65" y="15"/>
                    <a:pt x="65" y="15"/>
                    <a:pt x="65" y="15"/>
                  </a:cubicBezTo>
                  <a:cubicBezTo>
                    <a:pt x="65" y="6"/>
                    <a:pt x="59" y="0"/>
                    <a:pt x="51" y="0"/>
                  </a:cubicBezTo>
                  <a:cubicBezTo>
                    <a:pt x="42" y="0"/>
                    <a:pt x="36" y="6"/>
                    <a:pt x="36" y="15"/>
                  </a:cubicBezTo>
                  <a:cubicBezTo>
                    <a:pt x="36" y="15"/>
                    <a:pt x="36" y="15"/>
                    <a:pt x="36" y="15"/>
                  </a:cubicBezTo>
                  <a:cubicBezTo>
                    <a:pt x="36" y="21"/>
                    <a:pt x="39" y="26"/>
                    <a:pt x="45" y="28"/>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5"/>
                  </a:cubicBezTo>
                  <a:cubicBezTo>
                    <a:pt x="45" y="55"/>
                    <a:pt x="45" y="55"/>
                    <a:pt x="45" y="55"/>
                  </a:cubicBezTo>
                  <a:cubicBezTo>
                    <a:pt x="45" y="71"/>
                    <a:pt x="45" y="71"/>
                    <a:pt x="45" y="71"/>
                  </a:cubicBezTo>
                  <a:cubicBezTo>
                    <a:pt x="39" y="73"/>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3"/>
                    <a:pt x="56" y="71"/>
                  </a:cubicBezTo>
                  <a:cubicBezTo>
                    <a:pt x="56" y="55"/>
                    <a:pt x="56" y="55"/>
                    <a:pt x="56" y="55"/>
                  </a:cubicBezTo>
                  <a:cubicBezTo>
                    <a:pt x="72" y="55"/>
                    <a:pt x="72" y="55"/>
                    <a:pt x="72" y="55"/>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2" name="Freeform 358"/>
            <p:cNvSpPr>
              <a:spLocks/>
            </p:cNvSpPr>
            <p:nvPr/>
          </p:nvSpPr>
          <p:spPr bwMode="auto">
            <a:xfrm>
              <a:off x="6621463" y="4970463"/>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3" name="Freeform 359"/>
            <p:cNvSpPr>
              <a:spLocks/>
            </p:cNvSpPr>
            <p:nvPr/>
          </p:nvSpPr>
          <p:spPr bwMode="auto">
            <a:xfrm>
              <a:off x="6780213" y="4970463"/>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4" name="Freeform 360"/>
            <p:cNvSpPr>
              <a:spLocks/>
            </p:cNvSpPr>
            <p:nvPr/>
          </p:nvSpPr>
          <p:spPr bwMode="auto">
            <a:xfrm>
              <a:off x="6937375" y="4970463"/>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9"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5" name="Freeform 361"/>
            <p:cNvSpPr>
              <a:spLocks/>
            </p:cNvSpPr>
            <p:nvPr/>
          </p:nvSpPr>
          <p:spPr bwMode="auto">
            <a:xfrm>
              <a:off x="7096125" y="4970463"/>
              <a:ext cx="80963" cy="79375"/>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8"/>
                    <a:pt x="55" y="28"/>
                    <a:pt x="55" y="28"/>
                  </a:cubicBezTo>
                  <a:cubicBezTo>
                    <a:pt x="61" y="26"/>
                    <a:pt x="65" y="21"/>
                    <a:pt x="65" y="15"/>
                  </a:cubicBezTo>
                  <a:cubicBezTo>
                    <a:pt x="65" y="15"/>
                    <a:pt x="65" y="15"/>
                    <a:pt x="65" y="15"/>
                  </a:cubicBezTo>
                  <a:cubicBezTo>
                    <a:pt x="65" y="6"/>
                    <a:pt x="58" y="0"/>
                    <a:pt x="50" y="0"/>
                  </a:cubicBezTo>
                  <a:cubicBezTo>
                    <a:pt x="41"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3"/>
                    <a:pt x="55" y="71"/>
                  </a:cubicBezTo>
                  <a:cubicBezTo>
                    <a:pt x="55" y="55"/>
                    <a:pt x="55" y="55"/>
                    <a:pt x="55"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6" name="Freeform 362"/>
            <p:cNvSpPr>
              <a:spLocks/>
            </p:cNvSpPr>
            <p:nvPr/>
          </p:nvSpPr>
          <p:spPr bwMode="auto">
            <a:xfrm>
              <a:off x="7254875" y="4970463"/>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7" name="Freeform 363"/>
            <p:cNvSpPr>
              <a:spLocks/>
            </p:cNvSpPr>
            <p:nvPr/>
          </p:nvSpPr>
          <p:spPr bwMode="auto">
            <a:xfrm>
              <a:off x="7413625" y="4970463"/>
              <a:ext cx="80963" cy="79375"/>
            </a:xfrm>
            <a:custGeom>
              <a:avLst/>
              <a:gdLst>
                <a:gd name="T0" fmla="*/ 85 w 100"/>
                <a:gd name="T1" fmla="*/ 35 h 100"/>
                <a:gd name="T2" fmla="*/ 85 w 100"/>
                <a:gd name="T3" fmla="*/ 35 h 100"/>
                <a:gd name="T4" fmla="*/ 72 w 100"/>
                <a:gd name="T5" fmla="*/ 44 h 100"/>
                <a:gd name="T6" fmla="*/ 56 w 100"/>
                <a:gd name="T7" fmla="*/ 44 h 100"/>
                <a:gd name="T8" fmla="*/ 56 w 100"/>
                <a:gd name="T9" fmla="*/ 28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8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5 h 100"/>
                <a:gd name="T38" fmla="*/ 44 w 100"/>
                <a:gd name="T39" fmla="*/ 55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5 h 100"/>
                <a:gd name="T56" fmla="*/ 72 w 100"/>
                <a:gd name="T57" fmla="*/ 55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8" name="Freeform 364"/>
            <p:cNvSpPr>
              <a:spLocks/>
            </p:cNvSpPr>
            <p:nvPr/>
          </p:nvSpPr>
          <p:spPr bwMode="auto">
            <a:xfrm>
              <a:off x="6146800" y="5127625"/>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9" name="Freeform 365"/>
            <p:cNvSpPr>
              <a:spLocks/>
            </p:cNvSpPr>
            <p:nvPr/>
          </p:nvSpPr>
          <p:spPr bwMode="auto">
            <a:xfrm>
              <a:off x="6303963" y="5127625"/>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0" name="Freeform 366"/>
            <p:cNvSpPr>
              <a:spLocks/>
            </p:cNvSpPr>
            <p:nvPr/>
          </p:nvSpPr>
          <p:spPr bwMode="auto">
            <a:xfrm>
              <a:off x="6462713" y="5127625"/>
              <a:ext cx="80963" cy="80963"/>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9"/>
                    <a:pt x="56" y="29"/>
                    <a:pt x="56" y="29"/>
                  </a:cubicBezTo>
                  <a:cubicBezTo>
                    <a:pt x="62" y="26"/>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6"/>
                    <a:pt x="45" y="29"/>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1"/>
                    <a:pt x="45" y="71"/>
                    <a:pt x="45" y="71"/>
                  </a:cubicBezTo>
                  <a:cubicBezTo>
                    <a:pt x="39" y="74"/>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4"/>
                    <a:pt x="56" y="71"/>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1" name="Freeform 367"/>
            <p:cNvSpPr>
              <a:spLocks/>
            </p:cNvSpPr>
            <p:nvPr/>
          </p:nvSpPr>
          <p:spPr bwMode="auto">
            <a:xfrm>
              <a:off x="6621463" y="5127625"/>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2" name="Freeform 368"/>
            <p:cNvSpPr>
              <a:spLocks/>
            </p:cNvSpPr>
            <p:nvPr/>
          </p:nvSpPr>
          <p:spPr bwMode="auto">
            <a:xfrm>
              <a:off x="6780213" y="5127625"/>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3" name="Freeform 369"/>
            <p:cNvSpPr>
              <a:spLocks/>
            </p:cNvSpPr>
            <p:nvPr/>
          </p:nvSpPr>
          <p:spPr bwMode="auto">
            <a:xfrm>
              <a:off x="6937375" y="5127625"/>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4" name="Freeform 370"/>
            <p:cNvSpPr>
              <a:spLocks/>
            </p:cNvSpPr>
            <p:nvPr/>
          </p:nvSpPr>
          <p:spPr bwMode="auto">
            <a:xfrm>
              <a:off x="7096125" y="5127625"/>
              <a:ext cx="80963" cy="80963"/>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9"/>
                    <a:pt x="55" y="29"/>
                    <a:pt x="55" y="29"/>
                  </a:cubicBezTo>
                  <a:cubicBezTo>
                    <a:pt x="61" y="26"/>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4"/>
                    <a:pt x="55" y="71"/>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5" name="Freeform 371"/>
            <p:cNvSpPr>
              <a:spLocks/>
            </p:cNvSpPr>
            <p:nvPr/>
          </p:nvSpPr>
          <p:spPr bwMode="auto">
            <a:xfrm>
              <a:off x="7254875" y="5127625"/>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6" name="Freeform 372"/>
            <p:cNvSpPr>
              <a:spLocks/>
            </p:cNvSpPr>
            <p:nvPr/>
          </p:nvSpPr>
          <p:spPr bwMode="auto">
            <a:xfrm>
              <a:off x="7413625" y="5127625"/>
              <a:ext cx="80963" cy="80963"/>
            </a:xfrm>
            <a:custGeom>
              <a:avLst/>
              <a:gdLst>
                <a:gd name="T0" fmla="*/ 85 w 100"/>
                <a:gd name="T1" fmla="*/ 35 h 100"/>
                <a:gd name="T2" fmla="*/ 85 w 100"/>
                <a:gd name="T3" fmla="*/ 35 h 100"/>
                <a:gd name="T4" fmla="*/ 72 w 100"/>
                <a:gd name="T5" fmla="*/ 44 h 100"/>
                <a:gd name="T6" fmla="*/ 56 w 100"/>
                <a:gd name="T7" fmla="*/ 44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7" name="Freeform 373"/>
            <p:cNvSpPr>
              <a:spLocks/>
            </p:cNvSpPr>
            <p:nvPr/>
          </p:nvSpPr>
          <p:spPr bwMode="auto">
            <a:xfrm>
              <a:off x="6146800" y="5286375"/>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8" name="Freeform 374"/>
            <p:cNvSpPr>
              <a:spLocks/>
            </p:cNvSpPr>
            <p:nvPr/>
          </p:nvSpPr>
          <p:spPr bwMode="auto">
            <a:xfrm>
              <a:off x="6303963" y="5286375"/>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9" name="Freeform 375"/>
            <p:cNvSpPr>
              <a:spLocks/>
            </p:cNvSpPr>
            <p:nvPr/>
          </p:nvSpPr>
          <p:spPr bwMode="auto">
            <a:xfrm>
              <a:off x="6462713" y="5286375"/>
              <a:ext cx="80963" cy="80963"/>
            </a:xfrm>
            <a:custGeom>
              <a:avLst/>
              <a:gdLst>
                <a:gd name="T0" fmla="*/ 101 w 101"/>
                <a:gd name="T1" fmla="*/ 50 h 100"/>
                <a:gd name="T2" fmla="*/ 86 w 101"/>
                <a:gd name="T3" fmla="*/ 35 h 100"/>
                <a:gd name="T4" fmla="*/ 86 w 101"/>
                <a:gd name="T5" fmla="*/ 35 h 100"/>
                <a:gd name="T6" fmla="*/ 72 w 101"/>
                <a:gd name="T7" fmla="*/ 45 h 100"/>
                <a:gd name="T8" fmla="*/ 56 w 101"/>
                <a:gd name="T9" fmla="*/ 45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5 h 100"/>
                <a:gd name="T26" fmla="*/ 29 w 101"/>
                <a:gd name="T27" fmla="*/ 45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2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2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5"/>
                  </a:cubicBezTo>
                  <a:cubicBezTo>
                    <a:pt x="56" y="45"/>
                    <a:pt x="56" y="45"/>
                    <a:pt x="56" y="45"/>
                  </a:cubicBezTo>
                  <a:cubicBezTo>
                    <a:pt x="56" y="29"/>
                    <a:pt x="56" y="29"/>
                    <a:pt x="56" y="29"/>
                  </a:cubicBezTo>
                  <a:cubicBezTo>
                    <a:pt x="62" y="27"/>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7"/>
                    <a:pt x="45" y="29"/>
                  </a:cubicBezTo>
                  <a:cubicBezTo>
                    <a:pt x="45" y="45"/>
                    <a:pt x="45" y="45"/>
                    <a:pt x="45" y="45"/>
                  </a:cubicBezTo>
                  <a:cubicBezTo>
                    <a:pt x="29" y="45"/>
                    <a:pt x="29" y="45"/>
                    <a:pt x="29" y="45"/>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2"/>
                    <a:pt x="45" y="72"/>
                    <a:pt x="45" y="72"/>
                  </a:cubicBezTo>
                  <a:cubicBezTo>
                    <a:pt x="39" y="74"/>
                    <a:pt x="36" y="79"/>
                    <a:pt x="36" y="85"/>
                  </a:cubicBezTo>
                  <a:cubicBezTo>
                    <a:pt x="36" y="85"/>
                    <a:pt x="36" y="85"/>
                    <a:pt x="36" y="85"/>
                  </a:cubicBezTo>
                  <a:cubicBezTo>
                    <a:pt x="36" y="94"/>
                    <a:pt x="42" y="100"/>
                    <a:pt x="51" y="100"/>
                  </a:cubicBezTo>
                  <a:cubicBezTo>
                    <a:pt x="59" y="100"/>
                    <a:pt x="65" y="94"/>
                    <a:pt x="65" y="85"/>
                  </a:cubicBezTo>
                  <a:cubicBezTo>
                    <a:pt x="65" y="85"/>
                    <a:pt x="65" y="85"/>
                    <a:pt x="65" y="85"/>
                  </a:cubicBezTo>
                  <a:cubicBezTo>
                    <a:pt x="65" y="79"/>
                    <a:pt x="62" y="74"/>
                    <a:pt x="56" y="72"/>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0" name="Freeform 376"/>
            <p:cNvSpPr>
              <a:spLocks/>
            </p:cNvSpPr>
            <p:nvPr/>
          </p:nvSpPr>
          <p:spPr bwMode="auto">
            <a:xfrm>
              <a:off x="6621463" y="5286375"/>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1" name="Freeform 377"/>
            <p:cNvSpPr>
              <a:spLocks/>
            </p:cNvSpPr>
            <p:nvPr/>
          </p:nvSpPr>
          <p:spPr bwMode="auto">
            <a:xfrm>
              <a:off x="6780213" y="5286375"/>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2" name="Freeform 378"/>
            <p:cNvSpPr>
              <a:spLocks/>
            </p:cNvSpPr>
            <p:nvPr/>
          </p:nvSpPr>
          <p:spPr bwMode="auto">
            <a:xfrm>
              <a:off x="6937375" y="5286375"/>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9"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3" name="Freeform 379"/>
            <p:cNvSpPr>
              <a:spLocks/>
            </p:cNvSpPr>
            <p:nvPr/>
          </p:nvSpPr>
          <p:spPr bwMode="auto">
            <a:xfrm>
              <a:off x="7096125" y="5286375"/>
              <a:ext cx="80963" cy="80963"/>
            </a:xfrm>
            <a:custGeom>
              <a:avLst/>
              <a:gdLst>
                <a:gd name="T0" fmla="*/ 100 w 100"/>
                <a:gd name="T1" fmla="*/ 50 h 100"/>
                <a:gd name="T2" fmla="*/ 85 w 100"/>
                <a:gd name="T3" fmla="*/ 35 h 100"/>
                <a:gd name="T4" fmla="*/ 85 w 100"/>
                <a:gd name="T5" fmla="*/ 35 h 100"/>
                <a:gd name="T6" fmla="*/ 71 w 100"/>
                <a:gd name="T7" fmla="*/ 45 h 100"/>
                <a:gd name="T8" fmla="*/ 55 w 100"/>
                <a:gd name="T9" fmla="*/ 45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2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5" y="45"/>
                    <a:pt x="55" y="45"/>
                    <a:pt x="55" y="45"/>
                  </a:cubicBezTo>
                  <a:cubicBezTo>
                    <a:pt x="55" y="29"/>
                    <a:pt x="55" y="29"/>
                    <a:pt x="55" y="29"/>
                  </a:cubicBezTo>
                  <a:cubicBezTo>
                    <a:pt x="61" y="27"/>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1" y="100"/>
                    <a:pt x="50" y="100"/>
                  </a:cubicBezTo>
                  <a:cubicBezTo>
                    <a:pt x="58" y="100"/>
                    <a:pt x="65" y="94"/>
                    <a:pt x="65" y="85"/>
                  </a:cubicBezTo>
                  <a:cubicBezTo>
                    <a:pt x="65" y="85"/>
                    <a:pt x="65" y="85"/>
                    <a:pt x="65" y="85"/>
                  </a:cubicBezTo>
                  <a:cubicBezTo>
                    <a:pt x="65" y="79"/>
                    <a:pt x="61" y="74"/>
                    <a:pt x="55" y="72"/>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4" name="Freeform 380"/>
            <p:cNvSpPr>
              <a:spLocks/>
            </p:cNvSpPr>
            <p:nvPr/>
          </p:nvSpPr>
          <p:spPr bwMode="auto">
            <a:xfrm>
              <a:off x="7254875" y="5286375"/>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5" name="Freeform 381"/>
            <p:cNvSpPr>
              <a:spLocks/>
            </p:cNvSpPr>
            <p:nvPr/>
          </p:nvSpPr>
          <p:spPr bwMode="auto">
            <a:xfrm>
              <a:off x="7413625" y="5286375"/>
              <a:ext cx="80963" cy="80963"/>
            </a:xfrm>
            <a:custGeom>
              <a:avLst/>
              <a:gdLst>
                <a:gd name="T0" fmla="*/ 85 w 100"/>
                <a:gd name="T1" fmla="*/ 35 h 100"/>
                <a:gd name="T2" fmla="*/ 85 w 100"/>
                <a:gd name="T3" fmla="*/ 35 h 100"/>
                <a:gd name="T4" fmla="*/ 72 w 100"/>
                <a:gd name="T5" fmla="*/ 45 h 100"/>
                <a:gd name="T6" fmla="*/ 56 w 100"/>
                <a:gd name="T7" fmla="*/ 45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5 h 100"/>
                <a:gd name="T24" fmla="*/ 29 w 100"/>
                <a:gd name="T25" fmla="*/ 45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2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2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6" name="Freeform 382"/>
            <p:cNvSpPr>
              <a:spLocks/>
            </p:cNvSpPr>
            <p:nvPr/>
          </p:nvSpPr>
          <p:spPr bwMode="auto">
            <a:xfrm>
              <a:off x="6146800" y="5443538"/>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7" name="Freeform 383"/>
            <p:cNvSpPr>
              <a:spLocks/>
            </p:cNvSpPr>
            <p:nvPr/>
          </p:nvSpPr>
          <p:spPr bwMode="auto">
            <a:xfrm>
              <a:off x="6303963" y="5443538"/>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8" name="Freeform 384"/>
            <p:cNvSpPr>
              <a:spLocks/>
            </p:cNvSpPr>
            <p:nvPr/>
          </p:nvSpPr>
          <p:spPr bwMode="auto">
            <a:xfrm>
              <a:off x="6462713" y="5443538"/>
              <a:ext cx="80963" cy="82550"/>
            </a:xfrm>
            <a:custGeom>
              <a:avLst/>
              <a:gdLst>
                <a:gd name="T0" fmla="*/ 101 w 101"/>
                <a:gd name="T1" fmla="*/ 50 h 101"/>
                <a:gd name="T2" fmla="*/ 86 w 101"/>
                <a:gd name="T3" fmla="*/ 36 h 101"/>
                <a:gd name="T4" fmla="*/ 86 w 101"/>
                <a:gd name="T5" fmla="*/ 36 h 101"/>
                <a:gd name="T6" fmla="*/ 72 w 101"/>
                <a:gd name="T7" fmla="*/ 45 h 101"/>
                <a:gd name="T8" fmla="*/ 56 w 101"/>
                <a:gd name="T9" fmla="*/ 45 h 101"/>
                <a:gd name="T10" fmla="*/ 56 w 101"/>
                <a:gd name="T11" fmla="*/ 29 h 101"/>
                <a:gd name="T12" fmla="*/ 65 w 101"/>
                <a:gd name="T13" fmla="*/ 15 h 101"/>
                <a:gd name="T14" fmla="*/ 65 w 101"/>
                <a:gd name="T15" fmla="*/ 15 h 101"/>
                <a:gd name="T16" fmla="*/ 51 w 101"/>
                <a:gd name="T17" fmla="*/ 0 h 101"/>
                <a:gd name="T18" fmla="*/ 36 w 101"/>
                <a:gd name="T19" fmla="*/ 15 h 101"/>
                <a:gd name="T20" fmla="*/ 36 w 101"/>
                <a:gd name="T21" fmla="*/ 15 h 101"/>
                <a:gd name="T22" fmla="*/ 45 w 101"/>
                <a:gd name="T23" fmla="*/ 29 h 101"/>
                <a:gd name="T24" fmla="*/ 45 w 101"/>
                <a:gd name="T25" fmla="*/ 45 h 101"/>
                <a:gd name="T26" fmla="*/ 29 w 101"/>
                <a:gd name="T27" fmla="*/ 45 h 101"/>
                <a:gd name="T28" fmla="*/ 15 w 101"/>
                <a:gd name="T29" fmla="*/ 36 h 101"/>
                <a:gd name="T30" fmla="*/ 15 w 101"/>
                <a:gd name="T31" fmla="*/ 36 h 101"/>
                <a:gd name="T32" fmla="*/ 0 w 101"/>
                <a:gd name="T33" fmla="*/ 50 h 101"/>
                <a:gd name="T34" fmla="*/ 15 w 101"/>
                <a:gd name="T35" fmla="*/ 65 h 101"/>
                <a:gd name="T36" fmla="*/ 15 w 101"/>
                <a:gd name="T37" fmla="*/ 65 h 101"/>
                <a:gd name="T38" fmla="*/ 29 w 101"/>
                <a:gd name="T39" fmla="*/ 56 h 101"/>
                <a:gd name="T40" fmla="*/ 45 w 101"/>
                <a:gd name="T41" fmla="*/ 56 h 101"/>
                <a:gd name="T42" fmla="*/ 45 w 101"/>
                <a:gd name="T43" fmla="*/ 72 h 101"/>
                <a:gd name="T44" fmla="*/ 36 w 101"/>
                <a:gd name="T45" fmla="*/ 86 h 101"/>
                <a:gd name="T46" fmla="*/ 36 w 101"/>
                <a:gd name="T47" fmla="*/ 86 h 101"/>
                <a:gd name="T48" fmla="*/ 51 w 101"/>
                <a:gd name="T49" fmla="*/ 101 h 101"/>
                <a:gd name="T50" fmla="*/ 65 w 101"/>
                <a:gd name="T51" fmla="*/ 86 h 101"/>
                <a:gd name="T52" fmla="*/ 65 w 101"/>
                <a:gd name="T53" fmla="*/ 86 h 101"/>
                <a:gd name="T54" fmla="*/ 56 w 101"/>
                <a:gd name="T55" fmla="*/ 72 h 101"/>
                <a:gd name="T56" fmla="*/ 56 w 101"/>
                <a:gd name="T57" fmla="*/ 56 h 101"/>
                <a:gd name="T58" fmla="*/ 72 w 101"/>
                <a:gd name="T59" fmla="*/ 56 h 101"/>
                <a:gd name="T60" fmla="*/ 86 w 101"/>
                <a:gd name="T61" fmla="*/ 65 h 101"/>
                <a:gd name="T62" fmla="*/ 86 w 101"/>
                <a:gd name="T63" fmla="*/ 65 h 101"/>
                <a:gd name="T64" fmla="*/ 101 w 101"/>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101" y="50"/>
                  </a:moveTo>
                  <a:cubicBezTo>
                    <a:pt x="101" y="42"/>
                    <a:pt x="94" y="36"/>
                    <a:pt x="86" y="36"/>
                  </a:cubicBezTo>
                  <a:cubicBezTo>
                    <a:pt x="86" y="36"/>
                    <a:pt x="86" y="36"/>
                    <a:pt x="86" y="36"/>
                  </a:cubicBezTo>
                  <a:cubicBezTo>
                    <a:pt x="80" y="36"/>
                    <a:pt x="74" y="39"/>
                    <a:pt x="72" y="45"/>
                  </a:cubicBezTo>
                  <a:cubicBezTo>
                    <a:pt x="56" y="45"/>
                    <a:pt x="56" y="45"/>
                    <a:pt x="56" y="45"/>
                  </a:cubicBezTo>
                  <a:cubicBezTo>
                    <a:pt x="56" y="29"/>
                    <a:pt x="56" y="29"/>
                    <a:pt x="56" y="29"/>
                  </a:cubicBezTo>
                  <a:cubicBezTo>
                    <a:pt x="62" y="27"/>
                    <a:pt x="65" y="22"/>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2"/>
                    <a:pt x="39" y="27"/>
                    <a:pt x="45" y="29"/>
                  </a:cubicBezTo>
                  <a:cubicBezTo>
                    <a:pt x="45" y="45"/>
                    <a:pt x="45" y="45"/>
                    <a:pt x="45" y="45"/>
                  </a:cubicBezTo>
                  <a:cubicBezTo>
                    <a:pt x="29" y="45"/>
                    <a:pt x="29" y="45"/>
                    <a:pt x="29" y="45"/>
                  </a:cubicBezTo>
                  <a:cubicBezTo>
                    <a:pt x="27" y="39"/>
                    <a:pt x="22"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2" y="65"/>
                    <a:pt x="27" y="62"/>
                    <a:pt x="29" y="56"/>
                  </a:cubicBezTo>
                  <a:cubicBezTo>
                    <a:pt x="45" y="56"/>
                    <a:pt x="45" y="56"/>
                    <a:pt x="45" y="56"/>
                  </a:cubicBezTo>
                  <a:cubicBezTo>
                    <a:pt x="45" y="72"/>
                    <a:pt x="45" y="72"/>
                    <a:pt x="45" y="72"/>
                  </a:cubicBezTo>
                  <a:cubicBezTo>
                    <a:pt x="39" y="74"/>
                    <a:pt x="36" y="79"/>
                    <a:pt x="36" y="86"/>
                  </a:cubicBezTo>
                  <a:cubicBezTo>
                    <a:pt x="36" y="86"/>
                    <a:pt x="36" y="86"/>
                    <a:pt x="36" y="86"/>
                  </a:cubicBezTo>
                  <a:cubicBezTo>
                    <a:pt x="36" y="94"/>
                    <a:pt x="42" y="101"/>
                    <a:pt x="51" y="101"/>
                  </a:cubicBezTo>
                  <a:cubicBezTo>
                    <a:pt x="59" y="101"/>
                    <a:pt x="65" y="94"/>
                    <a:pt x="65" y="86"/>
                  </a:cubicBezTo>
                  <a:cubicBezTo>
                    <a:pt x="65" y="86"/>
                    <a:pt x="65" y="86"/>
                    <a:pt x="65" y="86"/>
                  </a:cubicBezTo>
                  <a:cubicBezTo>
                    <a:pt x="65" y="79"/>
                    <a:pt x="62" y="74"/>
                    <a:pt x="56" y="72"/>
                  </a:cubicBezTo>
                  <a:cubicBezTo>
                    <a:pt x="56" y="56"/>
                    <a:pt x="56" y="56"/>
                    <a:pt x="56" y="56"/>
                  </a:cubicBezTo>
                  <a:cubicBezTo>
                    <a:pt x="72" y="56"/>
                    <a:pt x="72" y="56"/>
                    <a:pt x="72" y="56"/>
                  </a:cubicBezTo>
                  <a:cubicBezTo>
                    <a:pt x="74" y="62"/>
                    <a:pt x="80" y="65"/>
                    <a:pt x="86" y="65"/>
                  </a:cubicBezTo>
                  <a:cubicBezTo>
                    <a:pt x="86" y="65"/>
                    <a:pt x="86" y="65"/>
                    <a:pt x="86" y="65"/>
                  </a:cubicBezTo>
                  <a:cubicBezTo>
                    <a:pt x="94" y="65"/>
                    <a:pt x="101" y="59"/>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9" name="Freeform 385"/>
            <p:cNvSpPr>
              <a:spLocks/>
            </p:cNvSpPr>
            <p:nvPr/>
          </p:nvSpPr>
          <p:spPr bwMode="auto">
            <a:xfrm>
              <a:off x="6621463" y="5443538"/>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5" y="36"/>
                  </a:cubicBezTo>
                  <a:cubicBezTo>
                    <a:pt x="15" y="36"/>
                    <a:pt x="15" y="36"/>
                    <a:pt x="15" y="36"/>
                  </a:cubicBezTo>
                  <a:cubicBezTo>
                    <a:pt x="6" y="36"/>
                    <a:pt x="0" y="42"/>
                    <a:pt x="0" y="50"/>
                  </a:cubicBezTo>
                  <a:cubicBezTo>
                    <a:pt x="0" y="59"/>
                    <a:pt x="6" y="65"/>
                    <a:pt x="15" y="65"/>
                  </a:cubicBezTo>
                  <a:cubicBezTo>
                    <a:pt x="15" y="65"/>
                    <a:pt x="15" y="65"/>
                    <a:pt x="15"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0" name="Freeform 386"/>
            <p:cNvSpPr>
              <a:spLocks/>
            </p:cNvSpPr>
            <p:nvPr/>
          </p:nvSpPr>
          <p:spPr bwMode="auto">
            <a:xfrm>
              <a:off x="6780213" y="5443538"/>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1" name="Freeform 387"/>
            <p:cNvSpPr>
              <a:spLocks/>
            </p:cNvSpPr>
            <p:nvPr/>
          </p:nvSpPr>
          <p:spPr bwMode="auto">
            <a:xfrm>
              <a:off x="6937375" y="5443538"/>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9"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2" name="Freeform 388"/>
            <p:cNvSpPr>
              <a:spLocks/>
            </p:cNvSpPr>
            <p:nvPr/>
          </p:nvSpPr>
          <p:spPr bwMode="auto">
            <a:xfrm>
              <a:off x="7096125" y="5443538"/>
              <a:ext cx="80963" cy="82550"/>
            </a:xfrm>
            <a:custGeom>
              <a:avLst/>
              <a:gdLst>
                <a:gd name="T0" fmla="*/ 100 w 100"/>
                <a:gd name="T1" fmla="*/ 50 h 101"/>
                <a:gd name="T2" fmla="*/ 85 w 100"/>
                <a:gd name="T3" fmla="*/ 36 h 101"/>
                <a:gd name="T4" fmla="*/ 85 w 100"/>
                <a:gd name="T5" fmla="*/ 36 h 101"/>
                <a:gd name="T6" fmla="*/ 71 w 100"/>
                <a:gd name="T7" fmla="*/ 45 h 101"/>
                <a:gd name="T8" fmla="*/ 55 w 100"/>
                <a:gd name="T9" fmla="*/ 45 h 101"/>
                <a:gd name="T10" fmla="*/ 55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4 w 100"/>
                <a:gd name="T29" fmla="*/ 36 h 101"/>
                <a:gd name="T30" fmla="*/ 14 w 100"/>
                <a:gd name="T31" fmla="*/ 36 h 101"/>
                <a:gd name="T32" fmla="*/ 0 w 100"/>
                <a:gd name="T33" fmla="*/ 50 h 101"/>
                <a:gd name="T34" fmla="*/ 14 w 100"/>
                <a:gd name="T35" fmla="*/ 65 h 101"/>
                <a:gd name="T36" fmla="*/ 14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5 w 100"/>
                <a:gd name="T55" fmla="*/ 72 h 101"/>
                <a:gd name="T56" fmla="*/ 55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5" y="45"/>
                    <a:pt x="55" y="45"/>
                    <a:pt x="55" y="45"/>
                  </a:cubicBezTo>
                  <a:cubicBezTo>
                    <a:pt x="55" y="29"/>
                    <a:pt x="55" y="29"/>
                    <a:pt x="55" y="29"/>
                  </a:cubicBezTo>
                  <a:cubicBezTo>
                    <a:pt x="61" y="27"/>
                    <a:pt x="65" y="22"/>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4" y="36"/>
                  </a:cubicBezTo>
                  <a:cubicBezTo>
                    <a:pt x="14" y="36"/>
                    <a:pt x="14" y="36"/>
                    <a:pt x="14" y="36"/>
                  </a:cubicBezTo>
                  <a:cubicBezTo>
                    <a:pt x="6" y="36"/>
                    <a:pt x="0" y="42"/>
                    <a:pt x="0" y="50"/>
                  </a:cubicBezTo>
                  <a:cubicBezTo>
                    <a:pt x="0" y="59"/>
                    <a:pt x="6" y="65"/>
                    <a:pt x="14" y="65"/>
                  </a:cubicBezTo>
                  <a:cubicBezTo>
                    <a:pt x="14" y="65"/>
                    <a:pt x="14" y="65"/>
                    <a:pt x="14"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1" y="101"/>
                    <a:pt x="50" y="101"/>
                  </a:cubicBezTo>
                  <a:cubicBezTo>
                    <a:pt x="58" y="101"/>
                    <a:pt x="65" y="94"/>
                    <a:pt x="65" y="86"/>
                  </a:cubicBezTo>
                  <a:cubicBezTo>
                    <a:pt x="65" y="86"/>
                    <a:pt x="65" y="86"/>
                    <a:pt x="65" y="86"/>
                  </a:cubicBezTo>
                  <a:cubicBezTo>
                    <a:pt x="65" y="79"/>
                    <a:pt x="61" y="74"/>
                    <a:pt x="55" y="72"/>
                  </a:cubicBezTo>
                  <a:cubicBezTo>
                    <a:pt x="55" y="56"/>
                    <a:pt x="55" y="56"/>
                    <a:pt x="55"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3" name="Freeform 389"/>
            <p:cNvSpPr>
              <a:spLocks/>
            </p:cNvSpPr>
            <p:nvPr/>
          </p:nvSpPr>
          <p:spPr bwMode="auto">
            <a:xfrm>
              <a:off x="7254875" y="5443538"/>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4" name="Freeform 390"/>
            <p:cNvSpPr>
              <a:spLocks/>
            </p:cNvSpPr>
            <p:nvPr/>
          </p:nvSpPr>
          <p:spPr bwMode="auto">
            <a:xfrm>
              <a:off x="7413625" y="5443538"/>
              <a:ext cx="80963" cy="82550"/>
            </a:xfrm>
            <a:custGeom>
              <a:avLst/>
              <a:gdLst>
                <a:gd name="T0" fmla="*/ 85 w 100"/>
                <a:gd name="T1" fmla="*/ 36 h 101"/>
                <a:gd name="T2" fmla="*/ 85 w 100"/>
                <a:gd name="T3" fmla="*/ 36 h 101"/>
                <a:gd name="T4" fmla="*/ 72 w 100"/>
                <a:gd name="T5" fmla="*/ 45 h 101"/>
                <a:gd name="T6" fmla="*/ 56 w 100"/>
                <a:gd name="T7" fmla="*/ 45 h 101"/>
                <a:gd name="T8" fmla="*/ 56 w 100"/>
                <a:gd name="T9" fmla="*/ 29 h 101"/>
                <a:gd name="T10" fmla="*/ 65 w 100"/>
                <a:gd name="T11" fmla="*/ 15 h 101"/>
                <a:gd name="T12" fmla="*/ 65 w 100"/>
                <a:gd name="T13" fmla="*/ 15 h 101"/>
                <a:gd name="T14" fmla="*/ 50 w 100"/>
                <a:gd name="T15" fmla="*/ 0 h 101"/>
                <a:gd name="T16" fmla="*/ 35 w 100"/>
                <a:gd name="T17" fmla="*/ 15 h 101"/>
                <a:gd name="T18" fmla="*/ 35 w 100"/>
                <a:gd name="T19" fmla="*/ 15 h 101"/>
                <a:gd name="T20" fmla="*/ 44 w 100"/>
                <a:gd name="T21" fmla="*/ 29 h 101"/>
                <a:gd name="T22" fmla="*/ 44 w 100"/>
                <a:gd name="T23" fmla="*/ 45 h 101"/>
                <a:gd name="T24" fmla="*/ 29 w 100"/>
                <a:gd name="T25" fmla="*/ 45 h 101"/>
                <a:gd name="T26" fmla="*/ 15 w 100"/>
                <a:gd name="T27" fmla="*/ 36 h 101"/>
                <a:gd name="T28" fmla="*/ 15 w 100"/>
                <a:gd name="T29" fmla="*/ 36 h 101"/>
                <a:gd name="T30" fmla="*/ 0 w 100"/>
                <a:gd name="T31" fmla="*/ 50 h 101"/>
                <a:gd name="T32" fmla="*/ 15 w 100"/>
                <a:gd name="T33" fmla="*/ 65 h 101"/>
                <a:gd name="T34" fmla="*/ 15 w 100"/>
                <a:gd name="T35" fmla="*/ 65 h 101"/>
                <a:gd name="T36" fmla="*/ 29 w 100"/>
                <a:gd name="T37" fmla="*/ 56 h 101"/>
                <a:gd name="T38" fmla="*/ 44 w 100"/>
                <a:gd name="T39" fmla="*/ 56 h 101"/>
                <a:gd name="T40" fmla="*/ 44 w 100"/>
                <a:gd name="T41" fmla="*/ 72 h 101"/>
                <a:gd name="T42" fmla="*/ 35 w 100"/>
                <a:gd name="T43" fmla="*/ 86 h 101"/>
                <a:gd name="T44" fmla="*/ 35 w 100"/>
                <a:gd name="T45" fmla="*/ 86 h 101"/>
                <a:gd name="T46" fmla="*/ 50 w 100"/>
                <a:gd name="T47" fmla="*/ 101 h 101"/>
                <a:gd name="T48" fmla="*/ 65 w 100"/>
                <a:gd name="T49" fmla="*/ 86 h 101"/>
                <a:gd name="T50" fmla="*/ 65 w 100"/>
                <a:gd name="T51" fmla="*/ 86 h 101"/>
                <a:gd name="T52" fmla="*/ 56 w 100"/>
                <a:gd name="T53" fmla="*/ 72 h 101"/>
                <a:gd name="T54" fmla="*/ 56 w 100"/>
                <a:gd name="T55" fmla="*/ 56 h 101"/>
                <a:gd name="T56" fmla="*/ 72 w 100"/>
                <a:gd name="T57" fmla="*/ 56 h 101"/>
                <a:gd name="T58" fmla="*/ 85 w 100"/>
                <a:gd name="T59" fmla="*/ 65 h 101"/>
                <a:gd name="T60" fmla="*/ 85 w 100"/>
                <a:gd name="T61" fmla="*/ 65 h 101"/>
                <a:gd name="T62" fmla="*/ 100 w 100"/>
                <a:gd name="T63" fmla="*/ 50 h 101"/>
                <a:gd name="T64" fmla="*/ 85 w 100"/>
                <a:gd name="T6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85" y="36"/>
                  </a:move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3" y="65"/>
                    <a:pt x="100" y="59"/>
                    <a:pt x="100" y="50"/>
                  </a:cubicBezTo>
                  <a:cubicBezTo>
                    <a:pt x="100" y="42"/>
                    <a:pt x="93" y="36"/>
                    <a:pt x="85" y="36"/>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5" name="Freeform 391"/>
            <p:cNvSpPr>
              <a:spLocks/>
            </p:cNvSpPr>
            <p:nvPr/>
          </p:nvSpPr>
          <p:spPr bwMode="auto">
            <a:xfrm>
              <a:off x="6146800" y="5603875"/>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6" name="Freeform 392"/>
            <p:cNvSpPr>
              <a:spLocks/>
            </p:cNvSpPr>
            <p:nvPr/>
          </p:nvSpPr>
          <p:spPr bwMode="auto">
            <a:xfrm>
              <a:off x="6303963" y="5603875"/>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7" name="Freeform 393"/>
            <p:cNvSpPr>
              <a:spLocks/>
            </p:cNvSpPr>
            <p:nvPr/>
          </p:nvSpPr>
          <p:spPr bwMode="auto">
            <a:xfrm>
              <a:off x="6462713" y="5603875"/>
              <a:ext cx="80963" cy="79375"/>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8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8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5 h 100"/>
                <a:gd name="T40" fmla="*/ 45 w 101"/>
                <a:gd name="T41" fmla="*/ 55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5 h 100"/>
                <a:gd name="T58" fmla="*/ 72 w 101"/>
                <a:gd name="T59" fmla="*/ 55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8"/>
                    <a:pt x="56" y="28"/>
                    <a:pt x="56" y="28"/>
                  </a:cubicBezTo>
                  <a:cubicBezTo>
                    <a:pt x="62" y="26"/>
                    <a:pt x="65" y="21"/>
                    <a:pt x="65" y="15"/>
                  </a:cubicBezTo>
                  <a:cubicBezTo>
                    <a:pt x="65" y="15"/>
                    <a:pt x="65" y="15"/>
                    <a:pt x="65" y="15"/>
                  </a:cubicBezTo>
                  <a:cubicBezTo>
                    <a:pt x="65" y="6"/>
                    <a:pt x="59" y="0"/>
                    <a:pt x="51" y="0"/>
                  </a:cubicBezTo>
                  <a:cubicBezTo>
                    <a:pt x="42" y="0"/>
                    <a:pt x="36" y="6"/>
                    <a:pt x="36" y="15"/>
                  </a:cubicBezTo>
                  <a:cubicBezTo>
                    <a:pt x="36" y="15"/>
                    <a:pt x="36" y="15"/>
                    <a:pt x="36" y="15"/>
                  </a:cubicBezTo>
                  <a:cubicBezTo>
                    <a:pt x="36" y="21"/>
                    <a:pt x="39" y="26"/>
                    <a:pt x="45" y="28"/>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5"/>
                  </a:cubicBezTo>
                  <a:cubicBezTo>
                    <a:pt x="45" y="55"/>
                    <a:pt x="45" y="55"/>
                    <a:pt x="45" y="55"/>
                  </a:cubicBezTo>
                  <a:cubicBezTo>
                    <a:pt x="45" y="71"/>
                    <a:pt x="45" y="71"/>
                    <a:pt x="45" y="71"/>
                  </a:cubicBezTo>
                  <a:cubicBezTo>
                    <a:pt x="39" y="73"/>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3"/>
                    <a:pt x="56" y="71"/>
                  </a:cubicBezTo>
                  <a:cubicBezTo>
                    <a:pt x="56" y="55"/>
                    <a:pt x="56" y="55"/>
                    <a:pt x="56" y="55"/>
                  </a:cubicBezTo>
                  <a:cubicBezTo>
                    <a:pt x="72" y="55"/>
                    <a:pt x="72" y="55"/>
                    <a:pt x="72" y="55"/>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8" name="Freeform 394"/>
            <p:cNvSpPr>
              <a:spLocks/>
            </p:cNvSpPr>
            <p:nvPr/>
          </p:nvSpPr>
          <p:spPr bwMode="auto">
            <a:xfrm>
              <a:off x="6621463" y="5603875"/>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9" name="Freeform 395"/>
            <p:cNvSpPr>
              <a:spLocks/>
            </p:cNvSpPr>
            <p:nvPr/>
          </p:nvSpPr>
          <p:spPr bwMode="auto">
            <a:xfrm>
              <a:off x="6780213" y="5603875"/>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0" name="Freeform 396"/>
            <p:cNvSpPr>
              <a:spLocks/>
            </p:cNvSpPr>
            <p:nvPr/>
          </p:nvSpPr>
          <p:spPr bwMode="auto">
            <a:xfrm>
              <a:off x="6937375" y="5603875"/>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9"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1" name="Freeform 397"/>
            <p:cNvSpPr>
              <a:spLocks/>
            </p:cNvSpPr>
            <p:nvPr/>
          </p:nvSpPr>
          <p:spPr bwMode="auto">
            <a:xfrm>
              <a:off x="7096125" y="5603875"/>
              <a:ext cx="80963" cy="79375"/>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8"/>
                    <a:pt x="55" y="28"/>
                    <a:pt x="55" y="28"/>
                  </a:cubicBezTo>
                  <a:cubicBezTo>
                    <a:pt x="61" y="26"/>
                    <a:pt x="65" y="21"/>
                    <a:pt x="65" y="15"/>
                  </a:cubicBezTo>
                  <a:cubicBezTo>
                    <a:pt x="65" y="15"/>
                    <a:pt x="65" y="15"/>
                    <a:pt x="65" y="15"/>
                  </a:cubicBezTo>
                  <a:cubicBezTo>
                    <a:pt x="65" y="6"/>
                    <a:pt x="58" y="0"/>
                    <a:pt x="50" y="0"/>
                  </a:cubicBezTo>
                  <a:cubicBezTo>
                    <a:pt x="41"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3"/>
                    <a:pt x="55" y="71"/>
                  </a:cubicBezTo>
                  <a:cubicBezTo>
                    <a:pt x="55" y="55"/>
                    <a:pt x="55" y="55"/>
                    <a:pt x="55"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2" name="Freeform 398"/>
            <p:cNvSpPr>
              <a:spLocks/>
            </p:cNvSpPr>
            <p:nvPr/>
          </p:nvSpPr>
          <p:spPr bwMode="auto">
            <a:xfrm>
              <a:off x="7254875" y="5603875"/>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3" name="Freeform 399"/>
            <p:cNvSpPr>
              <a:spLocks/>
            </p:cNvSpPr>
            <p:nvPr/>
          </p:nvSpPr>
          <p:spPr bwMode="auto">
            <a:xfrm>
              <a:off x="7413625" y="5603875"/>
              <a:ext cx="80963" cy="79375"/>
            </a:xfrm>
            <a:custGeom>
              <a:avLst/>
              <a:gdLst>
                <a:gd name="T0" fmla="*/ 85 w 100"/>
                <a:gd name="T1" fmla="*/ 35 h 100"/>
                <a:gd name="T2" fmla="*/ 85 w 100"/>
                <a:gd name="T3" fmla="*/ 35 h 100"/>
                <a:gd name="T4" fmla="*/ 72 w 100"/>
                <a:gd name="T5" fmla="*/ 44 h 100"/>
                <a:gd name="T6" fmla="*/ 56 w 100"/>
                <a:gd name="T7" fmla="*/ 44 h 100"/>
                <a:gd name="T8" fmla="*/ 56 w 100"/>
                <a:gd name="T9" fmla="*/ 28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8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5 h 100"/>
                <a:gd name="T38" fmla="*/ 44 w 100"/>
                <a:gd name="T39" fmla="*/ 55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5 h 100"/>
                <a:gd name="T56" fmla="*/ 72 w 100"/>
                <a:gd name="T57" fmla="*/ 55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74" name="Group 173"/>
            <p:cNvGrpSpPr/>
            <p:nvPr/>
          </p:nvGrpSpPr>
          <p:grpSpPr>
            <a:xfrm>
              <a:off x="6257926" y="3298825"/>
              <a:ext cx="1101725" cy="1101726"/>
              <a:chOff x="6205538" y="3298825"/>
              <a:chExt cx="1101725" cy="1101726"/>
            </a:xfrm>
            <a:solidFill>
              <a:srgbClr val="FFFFFF">
                <a:alpha val="20000"/>
              </a:srgbClr>
            </a:solidFill>
          </p:grpSpPr>
          <p:sp>
            <p:nvSpPr>
              <p:cNvPr id="175" name="Freeform 324"/>
              <p:cNvSpPr>
                <a:spLocks/>
              </p:cNvSpPr>
              <p:nvPr/>
            </p:nvSpPr>
            <p:spPr bwMode="auto">
              <a:xfrm>
                <a:off x="6205538" y="3298825"/>
                <a:ext cx="371475" cy="373063"/>
              </a:xfrm>
              <a:custGeom>
                <a:avLst/>
                <a:gdLst>
                  <a:gd name="T0" fmla="*/ 461 w 461"/>
                  <a:gd name="T1" fmla="*/ 230 h 461"/>
                  <a:gd name="T2" fmla="*/ 392 w 461"/>
                  <a:gd name="T3" fmla="*/ 162 h 461"/>
                  <a:gd name="T4" fmla="*/ 392 w 461"/>
                  <a:gd name="T5" fmla="*/ 162 h 461"/>
                  <a:gd name="T6" fmla="*/ 329 w 461"/>
                  <a:gd name="T7" fmla="*/ 204 h 461"/>
                  <a:gd name="T8" fmla="*/ 257 w 461"/>
                  <a:gd name="T9" fmla="*/ 204 h 461"/>
                  <a:gd name="T10" fmla="*/ 257 w 461"/>
                  <a:gd name="T11" fmla="*/ 132 h 461"/>
                  <a:gd name="T12" fmla="*/ 299 w 461"/>
                  <a:gd name="T13" fmla="*/ 68 h 461"/>
                  <a:gd name="T14" fmla="*/ 299 w 461"/>
                  <a:gd name="T15" fmla="*/ 68 h 461"/>
                  <a:gd name="T16" fmla="*/ 230 w 461"/>
                  <a:gd name="T17" fmla="*/ 0 h 461"/>
                  <a:gd name="T18" fmla="*/ 162 w 461"/>
                  <a:gd name="T19" fmla="*/ 68 h 461"/>
                  <a:gd name="T20" fmla="*/ 162 w 461"/>
                  <a:gd name="T21" fmla="*/ 68 h 461"/>
                  <a:gd name="T22" fmla="*/ 204 w 461"/>
                  <a:gd name="T23" fmla="*/ 132 h 461"/>
                  <a:gd name="T24" fmla="*/ 204 w 461"/>
                  <a:gd name="T25" fmla="*/ 204 h 461"/>
                  <a:gd name="T26" fmla="*/ 132 w 461"/>
                  <a:gd name="T27" fmla="*/ 204 h 461"/>
                  <a:gd name="T28" fmla="*/ 69 w 461"/>
                  <a:gd name="T29" fmla="*/ 162 h 461"/>
                  <a:gd name="T30" fmla="*/ 69 w 461"/>
                  <a:gd name="T31" fmla="*/ 162 h 461"/>
                  <a:gd name="T32" fmla="*/ 0 w 461"/>
                  <a:gd name="T33" fmla="*/ 230 h 461"/>
                  <a:gd name="T34" fmla="*/ 69 w 461"/>
                  <a:gd name="T35" fmla="*/ 299 h 461"/>
                  <a:gd name="T36" fmla="*/ 69 w 461"/>
                  <a:gd name="T37" fmla="*/ 299 h 461"/>
                  <a:gd name="T38" fmla="*/ 132 w 461"/>
                  <a:gd name="T39" fmla="*/ 257 h 461"/>
                  <a:gd name="T40" fmla="*/ 204 w 461"/>
                  <a:gd name="T41" fmla="*/ 257 h 461"/>
                  <a:gd name="T42" fmla="*/ 204 w 461"/>
                  <a:gd name="T43" fmla="*/ 329 h 461"/>
                  <a:gd name="T44" fmla="*/ 162 w 461"/>
                  <a:gd name="T45" fmla="*/ 392 h 461"/>
                  <a:gd name="T46" fmla="*/ 162 w 461"/>
                  <a:gd name="T47" fmla="*/ 392 h 461"/>
                  <a:gd name="T48" fmla="*/ 230 w 461"/>
                  <a:gd name="T49" fmla="*/ 461 h 461"/>
                  <a:gd name="T50" fmla="*/ 299 w 461"/>
                  <a:gd name="T51" fmla="*/ 392 h 461"/>
                  <a:gd name="T52" fmla="*/ 299 w 461"/>
                  <a:gd name="T53" fmla="*/ 392 h 461"/>
                  <a:gd name="T54" fmla="*/ 257 w 461"/>
                  <a:gd name="T55" fmla="*/ 329 h 461"/>
                  <a:gd name="T56" fmla="*/ 257 w 461"/>
                  <a:gd name="T57" fmla="*/ 257 h 461"/>
                  <a:gd name="T58" fmla="*/ 329 w 461"/>
                  <a:gd name="T59" fmla="*/ 257 h 461"/>
                  <a:gd name="T60" fmla="*/ 392 w 461"/>
                  <a:gd name="T61" fmla="*/ 299 h 461"/>
                  <a:gd name="T62" fmla="*/ 392 w 461"/>
                  <a:gd name="T63" fmla="*/ 299 h 461"/>
                  <a:gd name="T64" fmla="*/ 461 w 461"/>
                  <a:gd name="T65"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0"/>
                    </a:moveTo>
                    <a:cubicBezTo>
                      <a:pt x="461" y="193"/>
                      <a:pt x="430" y="162"/>
                      <a:pt x="392" y="162"/>
                    </a:cubicBezTo>
                    <a:cubicBezTo>
                      <a:pt x="392" y="162"/>
                      <a:pt x="392" y="162"/>
                      <a:pt x="392" y="162"/>
                    </a:cubicBezTo>
                    <a:cubicBezTo>
                      <a:pt x="364" y="162"/>
                      <a:pt x="339" y="179"/>
                      <a:pt x="329" y="204"/>
                    </a:cubicBezTo>
                    <a:cubicBezTo>
                      <a:pt x="257" y="204"/>
                      <a:pt x="257" y="204"/>
                      <a:pt x="257" y="204"/>
                    </a:cubicBezTo>
                    <a:cubicBezTo>
                      <a:pt x="257" y="132"/>
                      <a:pt x="257" y="132"/>
                      <a:pt x="257" y="132"/>
                    </a:cubicBezTo>
                    <a:cubicBezTo>
                      <a:pt x="282" y="121"/>
                      <a:pt x="299" y="97"/>
                      <a:pt x="299" y="68"/>
                    </a:cubicBezTo>
                    <a:cubicBezTo>
                      <a:pt x="299" y="68"/>
                      <a:pt x="299" y="68"/>
                      <a:pt x="299" y="68"/>
                    </a:cubicBezTo>
                    <a:cubicBezTo>
                      <a:pt x="299" y="31"/>
                      <a:pt x="268" y="0"/>
                      <a:pt x="230" y="0"/>
                    </a:cubicBezTo>
                    <a:cubicBezTo>
                      <a:pt x="193" y="0"/>
                      <a:pt x="162" y="31"/>
                      <a:pt x="162" y="68"/>
                    </a:cubicBezTo>
                    <a:cubicBezTo>
                      <a:pt x="162" y="68"/>
                      <a:pt x="162" y="68"/>
                      <a:pt x="162" y="68"/>
                    </a:cubicBezTo>
                    <a:cubicBezTo>
                      <a:pt x="162" y="97"/>
                      <a:pt x="179" y="121"/>
                      <a:pt x="204" y="132"/>
                    </a:cubicBezTo>
                    <a:cubicBezTo>
                      <a:pt x="204" y="204"/>
                      <a:pt x="204" y="204"/>
                      <a:pt x="204" y="204"/>
                    </a:cubicBezTo>
                    <a:cubicBezTo>
                      <a:pt x="132" y="204"/>
                      <a:pt x="132" y="204"/>
                      <a:pt x="132" y="204"/>
                    </a:cubicBezTo>
                    <a:cubicBezTo>
                      <a:pt x="122" y="179"/>
                      <a:pt x="97" y="162"/>
                      <a:pt x="69" y="162"/>
                    </a:cubicBezTo>
                    <a:cubicBezTo>
                      <a:pt x="69" y="162"/>
                      <a:pt x="69" y="162"/>
                      <a:pt x="69" y="162"/>
                    </a:cubicBezTo>
                    <a:cubicBezTo>
                      <a:pt x="31" y="162"/>
                      <a:pt x="0" y="193"/>
                      <a:pt x="0" y="230"/>
                    </a:cubicBezTo>
                    <a:cubicBezTo>
                      <a:pt x="0" y="268"/>
                      <a:pt x="31" y="299"/>
                      <a:pt x="69" y="299"/>
                    </a:cubicBezTo>
                    <a:cubicBezTo>
                      <a:pt x="69" y="299"/>
                      <a:pt x="69" y="299"/>
                      <a:pt x="69" y="299"/>
                    </a:cubicBezTo>
                    <a:cubicBezTo>
                      <a:pt x="97" y="299"/>
                      <a:pt x="122" y="281"/>
                      <a:pt x="132" y="257"/>
                    </a:cubicBezTo>
                    <a:cubicBezTo>
                      <a:pt x="204" y="257"/>
                      <a:pt x="204" y="257"/>
                      <a:pt x="204" y="257"/>
                    </a:cubicBezTo>
                    <a:cubicBezTo>
                      <a:pt x="204" y="329"/>
                      <a:pt x="204" y="329"/>
                      <a:pt x="204" y="329"/>
                    </a:cubicBezTo>
                    <a:cubicBezTo>
                      <a:pt x="179" y="339"/>
                      <a:pt x="162" y="364"/>
                      <a:pt x="162" y="392"/>
                    </a:cubicBezTo>
                    <a:cubicBezTo>
                      <a:pt x="162" y="392"/>
                      <a:pt x="162" y="392"/>
                      <a:pt x="162" y="392"/>
                    </a:cubicBezTo>
                    <a:cubicBezTo>
                      <a:pt x="162" y="430"/>
                      <a:pt x="193" y="461"/>
                      <a:pt x="230" y="461"/>
                    </a:cubicBezTo>
                    <a:cubicBezTo>
                      <a:pt x="268" y="461"/>
                      <a:pt x="299" y="430"/>
                      <a:pt x="299" y="392"/>
                    </a:cubicBezTo>
                    <a:cubicBezTo>
                      <a:pt x="299" y="392"/>
                      <a:pt x="299" y="392"/>
                      <a:pt x="299" y="392"/>
                    </a:cubicBezTo>
                    <a:cubicBezTo>
                      <a:pt x="299" y="364"/>
                      <a:pt x="282" y="339"/>
                      <a:pt x="257" y="329"/>
                    </a:cubicBezTo>
                    <a:cubicBezTo>
                      <a:pt x="257" y="257"/>
                      <a:pt x="257" y="257"/>
                      <a:pt x="257" y="257"/>
                    </a:cubicBezTo>
                    <a:cubicBezTo>
                      <a:pt x="329" y="257"/>
                      <a:pt x="329" y="257"/>
                      <a:pt x="329" y="257"/>
                    </a:cubicBezTo>
                    <a:cubicBezTo>
                      <a:pt x="339" y="281"/>
                      <a:pt x="364" y="299"/>
                      <a:pt x="392" y="299"/>
                    </a:cubicBezTo>
                    <a:cubicBezTo>
                      <a:pt x="392" y="299"/>
                      <a:pt x="392" y="299"/>
                      <a:pt x="392" y="299"/>
                    </a:cubicBezTo>
                    <a:cubicBezTo>
                      <a:pt x="430" y="299"/>
                      <a:pt x="461" y="268"/>
                      <a:pt x="46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325"/>
              <p:cNvSpPr>
                <a:spLocks/>
              </p:cNvSpPr>
              <p:nvPr/>
            </p:nvSpPr>
            <p:spPr bwMode="auto">
              <a:xfrm>
                <a:off x="6934200" y="3298825"/>
                <a:ext cx="373063" cy="373063"/>
              </a:xfrm>
              <a:custGeom>
                <a:avLst/>
                <a:gdLst>
                  <a:gd name="T0" fmla="*/ 461 w 461"/>
                  <a:gd name="T1" fmla="*/ 230 h 461"/>
                  <a:gd name="T2" fmla="*/ 392 w 461"/>
                  <a:gd name="T3" fmla="*/ 162 h 461"/>
                  <a:gd name="T4" fmla="*/ 392 w 461"/>
                  <a:gd name="T5" fmla="*/ 162 h 461"/>
                  <a:gd name="T6" fmla="*/ 329 w 461"/>
                  <a:gd name="T7" fmla="*/ 204 h 461"/>
                  <a:gd name="T8" fmla="*/ 256 w 461"/>
                  <a:gd name="T9" fmla="*/ 204 h 461"/>
                  <a:gd name="T10" fmla="*/ 256 w 461"/>
                  <a:gd name="T11" fmla="*/ 132 h 461"/>
                  <a:gd name="T12" fmla="*/ 299 w 461"/>
                  <a:gd name="T13" fmla="*/ 68 h 461"/>
                  <a:gd name="T14" fmla="*/ 299 w 461"/>
                  <a:gd name="T15" fmla="*/ 68 h 461"/>
                  <a:gd name="T16" fmla="*/ 230 w 461"/>
                  <a:gd name="T17" fmla="*/ 0 h 461"/>
                  <a:gd name="T18" fmla="*/ 162 w 461"/>
                  <a:gd name="T19" fmla="*/ 68 h 461"/>
                  <a:gd name="T20" fmla="*/ 162 w 461"/>
                  <a:gd name="T21" fmla="*/ 68 h 461"/>
                  <a:gd name="T22" fmla="*/ 204 w 461"/>
                  <a:gd name="T23" fmla="*/ 132 h 461"/>
                  <a:gd name="T24" fmla="*/ 204 w 461"/>
                  <a:gd name="T25" fmla="*/ 204 h 461"/>
                  <a:gd name="T26" fmla="*/ 132 w 461"/>
                  <a:gd name="T27" fmla="*/ 204 h 461"/>
                  <a:gd name="T28" fmla="*/ 68 w 461"/>
                  <a:gd name="T29" fmla="*/ 162 h 461"/>
                  <a:gd name="T30" fmla="*/ 68 w 461"/>
                  <a:gd name="T31" fmla="*/ 162 h 461"/>
                  <a:gd name="T32" fmla="*/ 0 w 461"/>
                  <a:gd name="T33" fmla="*/ 230 h 461"/>
                  <a:gd name="T34" fmla="*/ 68 w 461"/>
                  <a:gd name="T35" fmla="*/ 299 h 461"/>
                  <a:gd name="T36" fmla="*/ 68 w 461"/>
                  <a:gd name="T37" fmla="*/ 299 h 461"/>
                  <a:gd name="T38" fmla="*/ 132 w 461"/>
                  <a:gd name="T39" fmla="*/ 257 h 461"/>
                  <a:gd name="T40" fmla="*/ 204 w 461"/>
                  <a:gd name="T41" fmla="*/ 257 h 461"/>
                  <a:gd name="T42" fmla="*/ 204 w 461"/>
                  <a:gd name="T43" fmla="*/ 329 h 461"/>
                  <a:gd name="T44" fmla="*/ 162 w 461"/>
                  <a:gd name="T45" fmla="*/ 392 h 461"/>
                  <a:gd name="T46" fmla="*/ 162 w 461"/>
                  <a:gd name="T47" fmla="*/ 392 h 461"/>
                  <a:gd name="T48" fmla="*/ 230 w 461"/>
                  <a:gd name="T49" fmla="*/ 461 h 461"/>
                  <a:gd name="T50" fmla="*/ 299 w 461"/>
                  <a:gd name="T51" fmla="*/ 392 h 461"/>
                  <a:gd name="T52" fmla="*/ 299 w 461"/>
                  <a:gd name="T53" fmla="*/ 392 h 461"/>
                  <a:gd name="T54" fmla="*/ 256 w 461"/>
                  <a:gd name="T55" fmla="*/ 329 h 461"/>
                  <a:gd name="T56" fmla="*/ 256 w 461"/>
                  <a:gd name="T57" fmla="*/ 257 h 461"/>
                  <a:gd name="T58" fmla="*/ 329 w 461"/>
                  <a:gd name="T59" fmla="*/ 257 h 461"/>
                  <a:gd name="T60" fmla="*/ 392 w 461"/>
                  <a:gd name="T61" fmla="*/ 299 h 461"/>
                  <a:gd name="T62" fmla="*/ 392 w 461"/>
                  <a:gd name="T63" fmla="*/ 299 h 461"/>
                  <a:gd name="T64" fmla="*/ 461 w 461"/>
                  <a:gd name="T65"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0"/>
                    </a:moveTo>
                    <a:cubicBezTo>
                      <a:pt x="461" y="193"/>
                      <a:pt x="430" y="162"/>
                      <a:pt x="392" y="162"/>
                    </a:cubicBezTo>
                    <a:cubicBezTo>
                      <a:pt x="392" y="162"/>
                      <a:pt x="392" y="162"/>
                      <a:pt x="392" y="162"/>
                    </a:cubicBezTo>
                    <a:cubicBezTo>
                      <a:pt x="364" y="162"/>
                      <a:pt x="339" y="179"/>
                      <a:pt x="329" y="204"/>
                    </a:cubicBezTo>
                    <a:cubicBezTo>
                      <a:pt x="256" y="204"/>
                      <a:pt x="256" y="204"/>
                      <a:pt x="256" y="204"/>
                    </a:cubicBezTo>
                    <a:cubicBezTo>
                      <a:pt x="256" y="132"/>
                      <a:pt x="256" y="132"/>
                      <a:pt x="256" y="132"/>
                    </a:cubicBezTo>
                    <a:cubicBezTo>
                      <a:pt x="281" y="121"/>
                      <a:pt x="299" y="97"/>
                      <a:pt x="299" y="68"/>
                    </a:cubicBezTo>
                    <a:cubicBezTo>
                      <a:pt x="299" y="68"/>
                      <a:pt x="299" y="68"/>
                      <a:pt x="299" y="68"/>
                    </a:cubicBezTo>
                    <a:cubicBezTo>
                      <a:pt x="299" y="31"/>
                      <a:pt x="268" y="0"/>
                      <a:pt x="230" y="0"/>
                    </a:cubicBezTo>
                    <a:cubicBezTo>
                      <a:pt x="192" y="0"/>
                      <a:pt x="162" y="31"/>
                      <a:pt x="162" y="68"/>
                    </a:cubicBezTo>
                    <a:cubicBezTo>
                      <a:pt x="162" y="68"/>
                      <a:pt x="162" y="68"/>
                      <a:pt x="162" y="68"/>
                    </a:cubicBezTo>
                    <a:cubicBezTo>
                      <a:pt x="162" y="97"/>
                      <a:pt x="179" y="121"/>
                      <a:pt x="204" y="132"/>
                    </a:cubicBezTo>
                    <a:cubicBezTo>
                      <a:pt x="204" y="204"/>
                      <a:pt x="204" y="204"/>
                      <a:pt x="204" y="204"/>
                    </a:cubicBezTo>
                    <a:cubicBezTo>
                      <a:pt x="132" y="204"/>
                      <a:pt x="132" y="204"/>
                      <a:pt x="132" y="204"/>
                    </a:cubicBezTo>
                    <a:cubicBezTo>
                      <a:pt x="121" y="179"/>
                      <a:pt x="97" y="162"/>
                      <a:pt x="68" y="162"/>
                    </a:cubicBezTo>
                    <a:cubicBezTo>
                      <a:pt x="68" y="162"/>
                      <a:pt x="68" y="162"/>
                      <a:pt x="68" y="162"/>
                    </a:cubicBezTo>
                    <a:cubicBezTo>
                      <a:pt x="31" y="162"/>
                      <a:pt x="0" y="193"/>
                      <a:pt x="0" y="230"/>
                    </a:cubicBezTo>
                    <a:cubicBezTo>
                      <a:pt x="0" y="268"/>
                      <a:pt x="31" y="299"/>
                      <a:pt x="68" y="299"/>
                    </a:cubicBezTo>
                    <a:cubicBezTo>
                      <a:pt x="68" y="299"/>
                      <a:pt x="68" y="299"/>
                      <a:pt x="68" y="299"/>
                    </a:cubicBezTo>
                    <a:cubicBezTo>
                      <a:pt x="97" y="299"/>
                      <a:pt x="121" y="281"/>
                      <a:pt x="132" y="257"/>
                    </a:cubicBezTo>
                    <a:cubicBezTo>
                      <a:pt x="204" y="257"/>
                      <a:pt x="204" y="257"/>
                      <a:pt x="204" y="257"/>
                    </a:cubicBezTo>
                    <a:cubicBezTo>
                      <a:pt x="204" y="329"/>
                      <a:pt x="204" y="329"/>
                      <a:pt x="204" y="329"/>
                    </a:cubicBezTo>
                    <a:cubicBezTo>
                      <a:pt x="179" y="339"/>
                      <a:pt x="162" y="364"/>
                      <a:pt x="162" y="392"/>
                    </a:cubicBezTo>
                    <a:cubicBezTo>
                      <a:pt x="162" y="392"/>
                      <a:pt x="162" y="392"/>
                      <a:pt x="162" y="392"/>
                    </a:cubicBezTo>
                    <a:cubicBezTo>
                      <a:pt x="162" y="430"/>
                      <a:pt x="192" y="461"/>
                      <a:pt x="230" y="461"/>
                    </a:cubicBezTo>
                    <a:cubicBezTo>
                      <a:pt x="268" y="461"/>
                      <a:pt x="299" y="430"/>
                      <a:pt x="299" y="392"/>
                    </a:cubicBezTo>
                    <a:cubicBezTo>
                      <a:pt x="299" y="392"/>
                      <a:pt x="299" y="392"/>
                      <a:pt x="299" y="392"/>
                    </a:cubicBezTo>
                    <a:cubicBezTo>
                      <a:pt x="299" y="364"/>
                      <a:pt x="281" y="339"/>
                      <a:pt x="256" y="329"/>
                    </a:cubicBezTo>
                    <a:cubicBezTo>
                      <a:pt x="256" y="257"/>
                      <a:pt x="256" y="257"/>
                      <a:pt x="256" y="257"/>
                    </a:cubicBezTo>
                    <a:cubicBezTo>
                      <a:pt x="329" y="257"/>
                      <a:pt x="329" y="257"/>
                      <a:pt x="329" y="257"/>
                    </a:cubicBezTo>
                    <a:cubicBezTo>
                      <a:pt x="339" y="281"/>
                      <a:pt x="364" y="299"/>
                      <a:pt x="392" y="299"/>
                    </a:cubicBezTo>
                    <a:cubicBezTo>
                      <a:pt x="392" y="299"/>
                      <a:pt x="392" y="299"/>
                      <a:pt x="392" y="299"/>
                    </a:cubicBezTo>
                    <a:cubicBezTo>
                      <a:pt x="430" y="299"/>
                      <a:pt x="461" y="268"/>
                      <a:pt x="46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326"/>
              <p:cNvSpPr>
                <a:spLocks/>
              </p:cNvSpPr>
              <p:nvPr/>
            </p:nvSpPr>
            <p:spPr bwMode="auto">
              <a:xfrm>
                <a:off x="6205538" y="4027488"/>
                <a:ext cx="371475" cy="373063"/>
              </a:xfrm>
              <a:custGeom>
                <a:avLst/>
                <a:gdLst>
                  <a:gd name="T0" fmla="*/ 461 w 461"/>
                  <a:gd name="T1" fmla="*/ 231 h 461"/>
                  <a:gd name="T2" fmla="*/ 392 w 461"/>
                  <a:gd name="T3" fmla="*/ 162 h 461"/>
                  <a:gd name="T4" fmla="*/ 392 w 461"/>
                  <a:gd name="T5" fmla="*/ 162 h 461"/>
                  <a:gd name="T6" fmla="*/ 329 w 461"/>
                  <a:gd name="T7" fmla="*/ 205 h 461"/>
                  <a:gd name="T8" fmla="*/ 257 w 461"/>
                  <a:gd name="T9" fmla="*/ 205 h 461"/>
                  <a:gd name="T10" fmla="*/ 257 w 461"/>
                  <a:gd name="T11" fmla="*/ 133 h 461"/>
                  <a:gd name="T12" fmla="*/ 299 w 461"/>
                  <a:gd name="T13" fmla="*/ 69 h 461"/>
                  <a:gd name="T14" fmla="*/ 299 w 461"/>
                  <a:gd name="T15" fmla="*/ 69 h 461"/>
                  <a:gd name="T16" fmla="*/ 230 w 461"/>
                  <a:gd name="T17" fmla="*/ 0 h 461"/>
                  <a:gd name="T18" fmla="*/ 162 w 461"/>
                  <a:gd name="T19" fmla="*/ 69 h 461"/>
                  <a:gd name="T20" fmla="*/ 162 w 461"/>
                  <a:gd name="T21" fmla="*/ 69 h 461"/>
                  <a:gd name="T22" fmla="*/ 204 w 461"/>
                  <a:gd name="T23" fmla="*/ 133 h 461"/>
                  <a:gd name="T24" fmla="*/ 204 w 461"/>
                  <a:gd name="T25" fmla="*/ 205 h 461"/>
                  <a:gd name="T26" fmla="*/ 132 w 461"/>
                  <a:gd name="T27" fmla="*/ 205 h 461"/>
                  <a:gd name="T28" fmla="*/ 69 w 461"/>
                  <a:gd name="T29" fmla="*/ 162 h 461"/>
                  <a:gd name="T30" fmla="*/ 69 w 461"/>
                  <a:gd name="T31" fmla="*/ 162 h 461"/>
                  <a:gd name="T32" fmla="*/ 0 w 461"/>
                  <a:gd name="T33" fmla="*/ 231 h 461"/>
                  <a:gd name="T34" fmla="*/ 69 w 461"/>
                  <a:gd name="T35" fmla="*/ 300 h 461"/>
                  <a:gd name="T36" fmla="*/ 69 w 461"/>
                  <a:gd name="T37" fmla="*/ 300 h 461"/>
                  <a:gd name="T38" fmla="*/ 132 w 461"/>
                  <a:gd name="T39" fmla="*/ 257 h 461"/>
                  <a:gd name="T40" fmla="*/ 204 w 461"/>
                  <a:gd name="T41" fmla="*/ 257 h 461"/>
                  <a:gd name="T42" fmla="*/ 204 w 461"/>
                  <a:gd name="T43" fmla="*/ 329 h 461"/>
                  <a:gd name="T44" fmla="*/ 162 w 461"/>
                  <a:gd name="T45" fmla="*/ 393 h 461"/>
                  <a:gd name="T46" fmla="*/ 162 w 461"/>
                  <a:gd name="T47" fmla="*/ 393 h 461"/>
                  <a:gd name="T48" fmla="*/ 230 w 461"/>
                  <a:gd name="T49" fmla="*/ 461 h 461"/>
                  <a:gd name="T50" fmla="*/ 299 w 461"/>
                  <a:gd name="T51" fmla="*/ 393 h 461"/>
                  <a:gd name="T52" fmla="*/ 299 w 461"/>
                  <a:gd name="T53" fmla="*/ 393 h 461"/>
                  <a:gd name="T54" fmla="*/ 257 w 461"/>
                  <a:gd name="T55" fmla="*/ 329 h 461"/>
                  <a:gd name="T56" fmla="*/ 257 w 461"/>
                  <a:gd name="T57" fmla="*/ 257 h 461"/>
                  <a:gd name="T58" fmla="*/ 329 w 461"/>
                  <a:gd name="T59" fmla="*/ 257 h 461"/>
                  <a:gd name="T60" fmla="*/ 392 w 461"/>
                  <a:gd name="T61" fmla="*/ 300 h 461"/>
                  <a:gd name="T62" fmla="*/ 392 w 461"/>
                  <a:gd name="T63" fmla="*/ 300 h 461"/>
                  <a:gd name="T64" fmla="*/ 461 w 461"/>
                  <a:gd name="T65"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1"/>
                    </a:moveTo>
                    <a:cubicBezTo>
                      <a:pt x="461" y="193"/>
                      <a:pt x="430" y="162"/>
                      <a:pt x="392" y="162"/>
                    </a:cubicBezTo>
                    <a:cubicBezTo>
                      <a:pt x="392" y="162"/>
                      <a:pt x="392" y="162"/>
                      <a:pt x="392" y="162"/>
                    </a:cubicBezTo>
                    <a:cubicBezTo>
                      <a:pt x="364" y="162"/>
                      <a:pt x="339" y="180"/>
                      <a:pt x="329" y="205"/>
                    </a:cubicBezTo>
                    <a:cubicBezTo>
                      <a:pt x="257" y="205"/>
                      <a:pt x="257" y="205"/>
                      <a:pt x="257" y="205"/>
                    </a:cubicBezTo>
                    <a:cubicBezTo>
                      <a:pt x="257" y="133"/>
                      <a:pt x="257" y="133"/>
                      <a:pt x="257" y="133"/>
                    </a:cubicBezTo>
                    <a:cubicBezTo>
                      <a:pt x="282" y="122"/>
                      <a:pt x="299" y="98"/>
                      <a:pt x="299" y="69"/>
                    </a:cubicBezTo>
                    <a:cubicBezTo>
                      <a:pt x="299" y="69"/>
                      <a:pt x="299" y="69"/>
                      <a:pt x="299" y="69"/>
                    </a:cubicBezTo>
                    <a:cubicBezTo>
                      <a:pt x="299" y="31"/>
                      <a:pt x="268" y="0"/>
                      <a:pt x="230" y="0"/>
                    </a:cubicBezTo>
                    <a:cubicBezTo>
                      <a:pt x="193" y="0"/>
                      <a:pt x="162" y="31"/>
                      <a:pt x="162" y="69"/>
                    </a:cubicBezTo>
                    <a:cubicBezTo>
                      <a:pt x="162" y="69"/>
                      <a:pt x="162" y="69"/>
                      <a:pt x="162" y="69"/>
                    </a:cubicBezTo>
                    <a:cubicBezTo>
                      <a:pt x="162" y="98"/>
                      <a:pt x="179" y="122"/>
                      <a:pt x="204" y="133"/>
                    </a:cubicBezTo>
                    <a:cubicBezTo>
                      <a:pt x="204" y="205"/>
                      <a:pt x="204" y="205"/>
                      <a:pt x="204" y="205"/>
                    </a:cubicBezTo>
                    <a:cubicBezTo>
                      <a:pt x="132" y="205"/>
                      <a:pt x="132" y="205"/>
                      <a:pt x="132" y="205"/>
                    </a:cubicBezTo>
                    <a:cubicBezTo>
                      <a:pt x="122" y="180"/>
                      <a:pt x="97" y="162"/>
                      <a:pt x="69" y="162"/>
                    </a:cubicBezTo>
                    <a:cubicBezTo>
                      <a:pt x="69" y="162"/>
                      <a:pt x="69" y="162"/>
                      <a:pt x="69" y="162"/>
                    </a:cubicBezTo>
                    <a:cubicBezTo>
                      <a:pt x="31" y="162"/>
                      <a:pt x="0" y="193"/>
                      <a:pt x="0" y="231"/>
                    </a:cubicBezTo>
                    <a:cubicBezTo>
                      <a:pt x="0" y="269"/>
                      <a:pt x="31" y="300"/>
                      <a:pt x="69" y="300"/>
                    </a:cubicBezTo>
                    <a:cubicBezTo>
                      <a:pt x="69" y="300"/>
                      <a:pt x="69" y="300"/>
                      <a:pt x="69" y="300"/>
                    </a:cubicBezTo>
                    <a:cubicBezTo>
                      <a:pt x="97" y="300"/>
                      <a:pt x="122" y="282"/>
                      <a:pt x="132" y="257"/>
                    </a:cubicBezTo>
                    <a:cubicBezTo>
                      <a:pt x="204" y="257"/>
                      <a:pt x="204" y="257"/>
                      <a:pt x="204" y="257"/>
                    </a:cubicBezTo>
                    <a:cubicBezTo>
                      <a:pt x="204" y="329"/>
                      <a:pt x="204" y="329"/>
                      <a:pt x="204" y="329"/>
                    </a:cubicBezTo>
                    <a:cubicBezTo>
                      <a:pt x="179" y="340"/>
                      <a:pt x="162" y="364"/>
                      <a:pt x="162" y="393"/>
                    </a:cubicBezTo>
                    <a:cubicBezTo>
                      <a:pt x="162" y="393"/>
                      <a:pt x="162" y="393"/>
                      <a:pt x="162" y="393"/>
                    </a:cubicBezTo>
                    <a:cubicBezTo>
                      <a:pt x="162" y="430"/>
                      <a:pt x="193" y="461"/>
                      <a:pt x="230" y="461"/>
                    </a:cubicBezTo>
                    <a:cubicBezTo>
                      <a:pt x="268" y="461"/>
                      <a:pt x="299" y="430"/>
                      <a:pt x="299" y="393"/>
                    </a:cubicBezTo>
                    <a:cubicBezTo>
                      <a:pt x="299" y="393"/>
                      <a:pt x="299" y="393"/>
                      <a:pt x="299" y="393"/>
                    </a:cubicBezTo>
                    <a:cubicBezTo>
                      <a:pt x="299" y="364"/>
                      <a:pt x="282" y="340"/>
                      <a:pt x="257" y="329"/>
                    </a:cubicBezTo>
                    <a:cubicBezTo>
                      <a:pt x="257" y="257"/>
                      <a:pt x="257" y="257"/>
                      <a:pt x="257" y="257"/>
                    </a:cubicBezTo>
                    <a:cubicBezTo>
                      <a:pt x="329" y="257"/>
                      <a:pt x="329" y="257"/>
                      <a:pt x="329" y="257"/>
                    </a:cubicBezTo>
                    <a:cubicBezTo>
                      <a:pt x="339" y="282"/>
                      <a:pt x="364" y="300"/>
                      <a:pt x="392" y="300"/>
                    </a:cubicBezTo>
                    <a:cubicBezTo>
                      <a:pt x="392" y="300"/>
                      <a:pt x="392" y="300"/>
                      <a:pt x="392" y="300"/>
                    </a:cubicBezTo>
                    <a:cubicBezTo>
                      <a:pt x="430" y="300"/>
                      <a:pt x="461" y="269"/>
                      <a:pt x="461"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327"/>
              <p:cNvSpPr>
                <a:spLocks/>
              </p:cNvSpPr>
              <p:nvPr/>
            </p:nvSpPr>
            <p:spPr bwMode="auto">
              <a:xfrm>
                <a:off x="6934200" y="4027488"/>
                <a:ext cx="373063" cy="373063"/>
              </a:xfrm>
              <a:custGeom>
                <a:avLst/>
                <a:gdLst>
                  <a:gd name="T0" fmla="*/ 461 w 461"/>
                  <a:gd name="T1" fmla="*/ 231 h 461"/>
                  <a:gd name="T2" fmla="*/ 392 w 461"/>
                  <a:gd name="T3" fmla="*/ 162 h 461"/>
                  <a:gd name="T4" fmla="*/ 392 w 461"/>
                  <a:gd name="T5" fmla="*/ 162 h 461"/>
                  <a:gd name="T6" fmla="*/ 329 w 461"/>
                  <a:gd name="T7" fmla="*/ 205 h 461"/>
                  <a:gd name="T8" fmla="*/ 256 w 461"/>
                  <a:gd name="T9" fmla="*/ 205 h 461"/>
                  <a:gd name="T10" fmla="*/ 256 w 461"/>
                  <a:gd name="T11" fmla="*/ 133 h 461"/>
                  <a:gd name="T12" fmla="*/ 299 w 461"/>
                  <a:gd name="T13" fmla="*/ 69 h 461"/>
                  <a:gd name="T14" fmla="*/ 299 w 461"/>
                  <a:gd name="T15" fmla="*/ 69 h 461"/>
                  <a:gd name="T16" fmla="*/ 230 w 461"/>
                  <a:gd name="T17" fmla="*/ 0 h 461"/>
                  <a:gd name="T18" fmla="*/ 162 w 461"/>
                  <a:gd name="T19" fmla="*/ 69 h 461"/>
                  <a:gd name="T20" fmla="*/ 162 w 461"/>
                  <a:gd name="T21" fmla="*/ 69 h 461"/>
                  <a:gd name="T22" fmla="*/ 204 w 461"/>
                  <a:gd name="T23" fmla="*/ 133 h 461"/>
                  <a:gd name="T24" fmla="*/ 204 w 461"/>
                  <a:gd name="T25" fmla="*/ 205 h 461"/>
                  <a:gd name="T26" fmla="*/ 132 w 461"/>
                  <a:gd name="T27" fmla="*/ 205 h 461"/>
                  <a:gd name="T28" fmla="*/ 68 w 461"/>
                  <a:gd name="T29" fmla="*/ 162 h 461"/>
                  <a:gd name="T30" fmla="*/ 68 w 461"/>
                  <a:gd name="T31" fmla="*/ 162 h 461"/>
                  <a:gd name="T32" fmla="*/ 0 w 461"/>
                  <a:gd name="T33" fmla="*/ 231 h 461"/>
                  <a:gd name="T34" fmla="*/ 68 w 461"/>
                  <a:gd name="T35" fmla="*/ 300 h 461"/>
                  <a:gd name="T36" fmla="*/ 68 w 461"/>
                  <a:gd name="T37" fmla="*/ 300 h 461"/>
                  <a:gd name="T38" fmla="*/ 132 w 461"/>
                  <a:gd name="T39" fmla="*/ 257 h 461"/>
                  <a:gd name="T40" fmla="*/ 204 w 461"/>
                  <a:gd name="T41" fmla="*/ 257 h 461"/>
                  <a:gd name="T42" fmla="*/ 204 w 461"/>
                  <a:gd name="T43" fmla="*/ 329 h 461"/>
                  <a:gd name="T44" fmla="*/ 162 w 461"/>
                  <a:gd name="T45" fmla="*/ 393 h 461"/>
                  <a:gd name="T46" fmla="*/ 162 w 461"/>
                  <a:gd name="T47" fmla="*/ 393 h 461"/>
                  <a:gd name="T48" fmla="*/ 230 w 461"/>
                  <a:gd name="T49" fmla="*/ 461 h 461"/>
                  <a:gd name="T50" fmla="*/ 299 w 461"/>
                  <a:gd name="T51" fmla="*/ 393 h 461"/>
                  <a:gd name="T52" fmla="*/ 299 w 461"/>
                  <a:gd name="T53" fmla="*/ 393 h 461"/>
                  <a:gd name="T54" fmla="*/ 256 w 461"/>
                  <a:gd name="T55" fmla="*/ 329 h 461"/>
                  <a:gd name="T56" fmla="*/ 256 w 461"/>
                  <a:gd name="T57" fmla="*/ 257 h 461"/>
                  <a:gd name="T58" fmla="*/ 329 w 461"/>
                  <a:gd name="T59" fmla="*/ 257 h 461"/>
                  <a:gd name="T60" fmla="*/ 392 w 461"/>
                  <a:gd name="T61" fmla="*/ 300 h 461"/>
                  <a:gd name="T62" fmla="*/ 392 w 461"/>
                  <a:gd name="T63" fmla="*/ 300 h 461"/>
                  <a:gd name="T64" fmla="*/ 461 w 461"/>
                  <a:gd name="T65"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1"/>
                    </a:moveTo>
                    <a:cubicBezTo>
                      <a:pt x="461" y="193"/>
                      <a:pt x="430" y="162"/>
                      <a:pt x="392" y="162"/>
                    </a:cubicBezTo>
                    <a:cubicBezTo>
                      <a:pt x="392" y="162"/>
                      <a:pt x="392" y="162"/>
                      <a:pt x="392" y="162"/>
                    </a:cubicBezTo>
                    <a:cubicBezTo>
                      <a:pt x="364" y="162"/>
                      <a:pt x="339" y="180"/>
                      <a:pt x="329" y="205"/>
                    </a:cubicBezTo>
                    <a:cubicBezTo>
                      <a:pt x="256" y="205"/>
                      <a:pt x="256" y="205"/>
                      <a:pt x="256" y="205"/>
                    </a:cubicBezTo>
                    <a:cubicBezTo>
                      <a:pt x="256" y="133"/>
                      <a:pt x="256" y="133"/>
                      <a:pt x="256" y="133"/>
                    </a:cubicBezTo>
                    <a:cubicBezTo>
                      <a:pt x="281" y="122"/>
                      <a:pt x="299" y="98"/>
                      <a:pt x="299" y="69"/>
                    </a:cubicBezTo>
                    <a:cubicBezTo>
                      <a:pt x="299" y="69"/>
                      <a:pt x="299" y="69"/>
                      <a:pt x="299" y="69"/>
                    </a:cubicBezTo>
                    <a:cubicBezTo>
                      <a:pt x="299" y="31"/>
                      <a:pt x="268" y="0"/>
                      <a:pt x="230" y="0"/>
                    </a:cubicBezTo>
                    <a:cubicBezTo>
                      <a:pt x="192" y="0"/>
                      <a:pt x="162" y="31"/>
                      <a:pt x="162" y="69"/>
                    </a:cubicBezTo>
                    <a:cubicBezTo>
                      <a:pt x="162" y="69"/>
                      <a:pt x="162" y="69"/>
                      <a:pt x="162" y="69"/>
                    </a:cubicBezTo>
                    <a:cubicBezTo>
                      <a:pt x="162" y="98"/>
                      <a:pt x="179" y="122"/>
                      <a:pt x="204" y="133"/>
                    </a:cubicBezTo>
                    <a:cubicBezTo>
                      <a:pt x="204" y="205"/>
                      <a:pt x="204" y="205"/>
                      <a:pt x="204" y="205"/>
                    </a:cubicBezTo>
                    <a:cubicBezTo>
                      <a:pt x="132" y="205"/>
                      <a:pt x="132" y="205"/>
                      <a:pt x="132" y="205"/>
                    </a:cubicBezTo>
                    <a:cubicBezTo>
                      <a:pt x="121" y="180"/>
                      <a:pt x="97" y="162"/>
                      <a:pt x="68" y="162"/>
                    </a:cubicBezTo>
                    <a:cubicBezTo>
                      <a:pt x="68" y="162"/>
                      <a:pt x="68" y="162"/>
                      <a:pt x="68" y="162"/>
                    </a:cubicBezTo>
                    <a:cubicBezTo>
                      <a:pt x="31" y="162"/>
                      <a:pt x="0" y="193"/>
                      <a:pt x="0" y="231"/>
                    </a:cubicBezTo>
                    <a:cubicBezTo>
                      <a:pt x="0" y="269"/>
                      <a:pt x="31" y="300"/>
                      <a:pt x="68" y="300"/>
                    </a:cubicBezTo>
                    <a:cubicBezTo>
                      <a:pt x="68" y="300"/>
                      <a:pt x="68" y="300"/>
                      <a:pt x="68" y="300"/>
                    </a:cubicBezTo>
                    <a:cubicBezTo>
                      <a:pt x="97" y="300"/>
                      <a:pt x="121" y="282"/>
                      <a:pt x="132" y="257"/>
                    </a:cubicBezTo>
                    <a:cubicBezTo>
                      <a:pt x="204" y="257"/>
                      <a:pt x="204" y="257"/>
                      <a:pt x="204" y="257"/>
                    </a:cubicBezTo>
                    <a:cubicBezTo>
                      <a:pt x="204" y="329"/>
                      <a:pt x="204" y="329"/>
                      <a:pt x="204" y="329"/>
                    </a:cubicBezTo>
                    <a:cubicBezTo>
                      <a:pt x="179" y="340"/>
                      <a:pt x="162" y="364"/>
                      <a:pt x="162" y="393"/>
                    </a:cubicBezTo>
                    <a:cubicBezTo>
                      <a:pt x="162" y="393"/>
                      <a:pt x="162" y="393"/>
                      <a:pt x="162" y="393"/>
                    </a:cubicBezTo>
                    <a:cubicBezTo>
                      <a:pt x="162" y="430"/>
                      <a:pt x="192" y="461"/>
                      <a:pt x="230" y="461"/>
                    </a:cubicBezTo>
                    <a:cubicBezTo>
                      <a:pt x="268" y="461"/>
                      <a:pt x="299" y="430"/>
                      <a:pt x="299" y="393"/>
                    </a:cubicBezTo>
                    <a:cubicBezTo>
                      <a:pt x="299" y="393"/>
                      <a:pt x="299" y="393"/>
                      <a:pt x="299" y="393"/>
                    </a:cubicBezTo>
                    <a:cubicBezTo>
                      <a:pt x="299" y="364"/>
                      <a:pt x="281" y="340"/>
                      <a:pt x="256" y="329"/>
                    </a:cubicBezTo>
                    <a:cubicBezTo>
                      <a:pt x="256" y="257"/>
                      <a:pt x="256" y="257"/>
                      <a:pt x="256" y="257"/>
                    </a:cubicBezTo>
                    <a:cubicBezTo>
                      <a:pt x="329" y="257"/>
                      <a:pt x="329" y="257"/>
                      <a:pt x="329" y="257"/>
                    </a:cubicBezTo>
                    <a:cubicBezTo>
                      <a:pt x="339" y="282"/>
                      <a:pt x="364" y="300"/>
                      <a:pt x="392" y="300"/>
                    </a:cubicBezTo>
                    <a:cubicBezTo>
                      <a:pt x="392" y="300"/>
                      <a:pt x="392" y="300"/>
                      <a:pt x="392" y="300"/>
                    </a:cubicBezTo>
                    <a:cubicBezTo>
                      <a:pt x="430" y="300"/>
                      <a:pt x="461" y="269"/>
                      <a:pt x="461"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92765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ide Cover 3">
    <p:spTree>
      <p:nvGrpSpPr>
        <p:cNvPr id="1" name=""/>
        <p:cNvGrpSpPr/>
        <p:nvPr/>
      </p:nvGrpSpPr>
      <p:grpSpPr>
        <a:xfrm>
          <a:off x="0" y="0"/>
          <a:ext cx="0" cy="0"/>
          <a:chOff x="0" y="0"/>
          <a:chExt cx="0" cy="0"/>
        </a:xfrm>
      </p:grpSpPr>
      <p:sp>
        <p:nvSpPr>
          <p:cNvPr id="64" name="Rectangle 63"/>
          <p:cNvSpPr/>
          <p:nvPr userDrawn="1"/>
        </p:nvSpPr>
        <p:spPr>
          <a:xfrm>
            <a:off x="6097588" y="4113212"/>
            <a:ext cx="3048000" cy="27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63" name="Rectangle 62"/>
          <p:cNvSpPr/>
          <p:nvPr userDrawn="1"/>
        </p:nvSpPr>
        <p:spPr>
          <a:xfrm>
            <a:off x="6096000" y="1371599"/>
            <a:ext cx="3049588" cy="27416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userDrawn="1"/>
        </p:nvSpPr>
        <p:spPr>
          <a:xfrm>
            <a:off x="9145588" y="4113212"/>
            <a:ext cx="3049588" cy="27447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userDrawn="1"/>
        </p:nvSpPr>
        <p:spPr>
          <a:xfrm>
            <a:off x="9145588" y="1371599"/>
            <a:ext cx="3049588" cy="274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Picture Placeholder 276"/>
          <p:cNvSpPr>
            <a:spLocks noGrp="1"/>
          </p:cNvSpPr>
          <p:nvPr>
            <p:ph type="pic" sz="quarter" idx="10"/>
          </p:nvPr>
        </p:nvSpPr>
        <p:spPr>
          <a:xfrm>
            <a:off x="6096000" y="1371599"/>
            <a:ext cx="3049200" cy="2743200"/>
          </a:xfrm>
          <a:noFill/>
        </p:spPr>
        <p:txBody>
          <a:bodyPr/>
          <a:lstStyle/>
          <a:p>
            <a:r>
              <a:rPr lang="en-US" smtClean="0"/>
              <a:t>Click icon to add picture</a:t>
            </a:r>
            <a:endParaRPr lang="en-GB" dirty="0"/>
          </a:p>
        </p:txBody>
      </p:sp>
      <p:sp>
        <p:nvSpPr>
          <p:cNvPr id="68" name="Picture Placeholder 276"/>
          <p:cNvSpPr>
            <a:spLocks noGrp="1"/>
          </p:cNvSpPr>
          <p:nvPr>
            <p:ph type="pic" sz="quarter" idx="15"/>
          </p:nvPr>
        </p:nvSpPr>
        <p:spPr>
          <a:xfrm>
            <a:off x="9145976" y="4114799"/>
            <a:ext cx="3049200" cy="2743200"/>
          </a:xfrm>
          <a:noFill/>
        </p:spPr>
        <p:txBody>
          <a:bodyPr/>
          <a:lstStyle/>
          <a:p>
            <a:r>
              <a:rPr lang="en-US" smtClean="0"/>
              <a:t>Click icon to add picture</a:t>
            </a:r>
            <a:endParaRPr lang="en-GB" dirty="0"/>
          </a:p>
        </p:txBody>
      </p:sp>
      <p:sp>
        <p:nvSpPr>
          <p:cNvPr id="71" name="Text Placeholder 2"/>
          <p:cNvSpPr>
            <a:spLocks noGrp="1"/>
          </p:cNvSpPr>
          <p:nvPr>
            <p:ph type="body" sz="quarter" idx="16" hasCustomPrompt="1"/>
          </p:nvPr>
        </p:nvSpPr>
        <p:spPr>
          <a:xfrm>
            <a:off x="457200" y="1752600"/>
            <a:ext cx="5638800" cy="3735387"/>
          </a:xfr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76" name="Group 75"/>
          <p:cNvGrpSpPr>
            <a:grpSpLocks noChangeAspect="1"/>
          </p:cNvGrpSpPr>
          <p:nvPr userDrawn="1"/>
        </p:nvGrpSpPr>
        <p:grpSpPr>
          <a:xfrm>
            <a:off x="6097588" y="4113212"/>
            <a:ext cx="3049200" cy="2743248"/>
            <a:chOff x="8489950" y="4483100"/>
            <a:chExt cx="1408113" cy="1266825"/>
          </a:xfrm>
          <a:solidFill>
            <a:srgbClr val="FFFFFF">
              <a:alpha val="25098"/>
            </a:srgbClr>
          </a:solidFill>
        </p:grpSpPr>
        <p:sp>
          <p:nvSpPr>
            <p:cNvPr id="78" name="Freeform 400"/>
            <p:cNvSpPr>
              <a:spLocks/>
            </p:cNvSpPr>
            <p:nvPr/>
          </p:nvSpPr>
          <p:spPr bwMode="auto">
            <a:xfrm>
              <a:off x="8489950" y="4483100"/>
              <a:ext cx="73025" cy="142875"/>
            </a:xfrm>
            <a:custGeom>
              <a:avLst/>
              <a:gdLst>
                <a:gd name="T0" fmla="*/ 28 w 90"/>
                <a:gd name="T1" fmla="*/ 151 h 177"/>
                <a:gd name="T2" fmla="*/ 28 w 90"/>
                <a:gd name="T3" fmla="*/ 151 h 177"/>
                <a:gd name="T4" fmla="*/ 11 w 90"/>
                <a:gd name="T5" fmla="*/ 126 h 177"/>
                <a:gd name="T6" fmla="*/ 11 w 90"/>
                <a:gd name="T7" fmla="*/ 99 h 177"/>
                <a:gd name="T8" fmla="*/ 39 w 90"/>
                <a:gd name="T9" fmla="*/ 99 h 177"/>
                <a:gd name="T10" fmla="*/ 64 w 90"/>
                <a:gd name="T11" fmla="*/ 115 h 177"/>
                <a:gd name="T12" fmla="*/ 90 w 90"/>
                <a:gd name="T13" fmla="*/ 89 h 177"/>
                <a:gd name="T14" fmla="*/ 64 w 90"/>
                <a:gd name="T15" fmla="*/ 62 h 177"/>
                <a:gd name="T16" fmla="*/ 39 w 90"/>
                <a:gd name="T17" fmla="*/ 78 h 177"/>
                <a:gd name="T18" fmla="*/ 11 w 90"/>
                <a:gd name="T19" fmla="*/ 78 h 177"/>
                <a:gd name="T20" fmla="*/ 11 w 90"/>
                <a:gd name="T21" fmla="*/ 51 h 177"/>
                <a:gd name="T22" fmla="*/ 28 w 90"/>
                <a:gd name="T23" fmla="*/ 26 h 177"/>
                <a:gd name="T24" fmla="*/ 1 w 90"/>
                <a:gd name="T25" fmla="*/ 0 h 177"/>
                <a:gd name="T26" fmla="*/ 0 w 90"/>
                <a:gd name="T27" fmla="*/ 0 h 177"/>
                <a:gd name="T28" fmla="*/ 0 w 90"/>
                <a:gd name="T29" fmla="*/ 177 h 177"/>
                <a:gd name="T30" fmla="*/ 1 w 90"/>
                <a:gd name="T31" fmla="*/ 177 h 177"/>
                <a:gd name="T32" fmla="*/ 28 w 90"/>
                <a:gd name="T33"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7">
                  <a:moveTo>
                    <a:pt x="28" y="151"/>
                  </a:moveTo>
                  <a:cubicBezTo>
                    <a:pt x="28" y="151"/>
                    <a:pt x="28" y="151"/>
                    <a:pt x="28" y="151"/>
                  </a:cubicBezTo>
                  <a:cubicBezTo>
                    <a:pt x="28" y="140"/>
                    <a:pt x="21" y="130"/>
                    <a:pt x="11" y="126"/>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5"/>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401"/>
            <p:cNvSpPr>
              <a:spLocks/>
            </p:cNvSpPr>
            <p:nvPr/>
          </p:nvSpPr>
          <p:spPr bwMode="auto">
            <a:xfrm>
              <a:off x="8701088" y="448310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2 w 178"/>
                <a:gd name="T13" fmla="*/ 26 h 177"/>
                <a:gd name="T14" fmla="*/ 79 w 178"/>
                <a:gd name="T15" fmla="*/ 51 h 177"/>
                <a:gd name="T16" fmla="*/ 79 w 178"/>
                <a:gd name="T17" fmla="*/ 78 h 177"/>
                <a:gd name="T18" fmla="*/ 51 w 178"/>
                <a:gd name="T19" fmla="*/ 78 h 177"/>
                <a:gd name="T20" fmla="*/ 26 w 178"/>
                <a:gd name="T21" fmla="*/ 62 h 177"/>
                <a:gd name="T22" fmla="*/ 0 w 178"/>
                <a:gd name="T23" fmla="*/ 89 h 177"/>
                <a:gd name="T24" fmla="*/ 26 w 178"/>
                <a:gd name="T25" fmla="*/ 115 h 177"/>
                <a:gd name="T26" fmla="*/ 51 w 178"/>
                <a:gd name="T27" fmla="*/ 99 h 177"/>
                <a:gd name="T28" fmla="*/ 79 w 178"/>
                <a:gd name="T29" fmla="*/ 99 h 177"/>
                <a:gd name="T30" fmla="*/ 79 w 178"/>
                <a:gd name="T31" fmla="*/ 126 h 177"/>
                <a:gd name="T32" fmla="*/ 62 w 178"/>
                <a:gd name="T33" fmla="*/ 151 h 177"/>
                <a:gd name="T34" fmla="*/ 62 w 178"/>
                <a:gd name="T35" fmla="*/ 151 h 177"/>
                <a:gd name="T36" fmla="*/ 89 w 178"/>
                <a:gd name="T37" fmla="*/ 177 h 177"/>
                <a:gd name="T38" fmla="*/ 115 w 178"/>
                <a:gd name="T39" fmla="*/ 151 h 177"/>
                <a:gd name="T40" fmla="*/ 115 w 178"/>
                <a:gd name="T41" fmla="*/ 151 h 177"/>
                <a:gd name="T42" fmla="*/ 99 w 178"/>
                <a:gd name="T43" fmla="*/ 126 h 177"/>
                <a:gd name="T44" fmla="*/ 99 w 178"/>
                <a:gd name="T45" fmla="*/ 99 h 177"/>
                <a:gd name="T46" fmla="*/ 127 w 178"/>
                <a:gd name="T47" fmla="*/ 99 h 177"/>
                <a:gd name="T48" fmla="*/ 151 w 178"/>
                <a:gd name="T49" fmla="*/ 115 h 177"/>
                <a:gd name="T50" fmla="*/ 178 w 178"/>
                <a:gd name="T51" fmla="*/ 89 h 177"/>
                <a:gd name="T52" fmla="*/ 151 w 178"/>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3" y="0"/>
                    <a:pt x="89" y="0"/>
                  </a:cubicBezTo>
                  <a:cubicBezTo>
                    <a:pt x="74" y="0"/>
                    <a:pt x="62" y="12"/>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6"/>
                    <a:pt x="79" y="126"/>
                    <a:pt x="79" y="126"/>
                  </a:cubicBezTo>
                  <a:cubicBezTo>
                    <a:pt x="69" y="130"/>
                    <a:pt x="62" y="140"/>
                    <a:pt x="62" y="151"/>
                  </a:cubicBezTo>
                  <a:cubicBezTo>
                    <a:pt x="62" y="151"/>
                    <a:pt x="62" y="151"/>
                    <a:pt x="62" y="151"/>
                  </a:cubicBezTo>
                  <a:cubicBezTo>
                    <a:pt x="62" y="165"/>
                    <a:pt x="74" y="177"/>
                    <a:pt x="89" y="177"/>
                  </a:cubicBezTo>
                  <a:cubicBezTo>
                    <a:pt x="103" y="177"/>
                    <a:pt x="115" y="165"/>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402"/>
            <p:cNvSpPr>
              <a:spLocks/>
            </p:cNvSpPr>
            <p:nvPr/>
          </p:nvSpPr>
          <p:spPr bwMode="auto">
            <a:xfrm>
              <a:off x="8982075" y="4483100"/>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88 w 177"/>
                <a:gd name="T11" fmla="*/ 0 h 177"/>
                <a:gd name="T12" fmla="*/ 62 w 177"/>
                <a:gd name="T13" fmla="*/ 26 h 177"/>
                <a:gd name="T14" fmla="*/ 78 w 177"/>
                <a:gd name="T15" fmla="*/ 51 h 177"/>
                <a:gd name="T16" fmla="*/ 78 w 177"/>
                <a:gd name="T17" fmla="*/ 78 h 177"/>
                <a:gd name="T18" fmla="*/ 50 w 177"/>
                <a:gd name="T19" fmla="*/ 78 h 177"/>
                <a:gd name="T20" fmla="*/ 26 w 177"/>
                <a:gd name="T21" fmla="*/ 62 h 177"/>
                <a:gd name="T22" fmla="*/ 0 w 177"/>
                <a:gd name="T23" fmla="*/ 89 h 177"/>
                <a:gd name="T24" fmla="*/ 26 w 177"/>
                <a:gd name="T25" fmla="*/ 115 h 177"/>
                <a:gd name="T26" fmla="*/ 50 w 177"/>
                <a:gd name="T27" fmla="*/ 99 h 177"/>
                <a:gd name="T28" fmla="*/ 78 w 177"/>
                <a:gd name="T29" fmla="*/ 99 h 177"/>
                <a:gd name="T30" fmla="*/ 78 w 177"/>
                <a:gd name="T31" fmla="*/ 126 h 177"/>
                <a:gd name="T32" fmla="*/ 62 w 177"/>
                <a:gd name="T33" fmla="*/ 151 h 177"/>
                <a:gd name="T34" fmla="*/ 62 w 177"/>
                <a:gd name="T35" fmla="*/ 151 h 177"/>
                <a:gd name="T36" fmla="*/ 88 w 177"/>
                <a:gd name="T37" fmla="*/ 177 h 177"/>
                <a:gd name="T38" fmla="*/ 115 w 177"/>
                <a:gd name="T39" fmla="*/ 151 h 177"/>
                <a:gd name="T40" fmla="*/ 115 w 177"/>
                <a:gd name="T41" fmla="*/ 151 h 177"/>
                <a:gd name="T42" fmla="*/ 99 w 177"/>
                <a:gd name="T43" fmla="*/ 126 h 177"/>
                <a:gd name="T44" fmla="*/ 99 w 177"/>
                <a:gd name="T45" fmla="*/ 99 h 177"/>
                <a:gd name="T46" fmla="*/ 126 w 177"/>
                <a:gd name="T47" fmla="*/ 99 h 177"/>
                <a:gd name="T48" fmla="*/ 151 w 177"/>
                <a:gd name="T49" fmla="*/ 115 h 177"/>
                <a:gd name="T50" fmla="*/ 177 w 177"/>
                <a:gd name="T51" fmla="*/ 89 h 177"/>
                <a:gd name="T52" fmla="*/ 151 w 177"/>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12"/>
                    <a:pt x="103" y="0"/>
                    <a:pt x="88" y="0"/>
                  </a:cubicBezTo>
                  <a:cubicBezTo>
                    <a:pt x="74" y="0"/>
                    <a:pt x="62" y="12"/>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5"/>
                    <a:pt x="74" y="177"/>
                    <a:pt x="88" y="177"/>
                  </a:cubicBezTo>
                  <a:cubicBezTo>
                    <a:pt x="103" y="177"/>
                    <a:pt x="115" y="165"/>
                    <a:pt x="115" y="151"/>
                  </a:cubicBezTo>
                  <a:cubicBezTo>
                    <a:pt x="115" y="151"/>
                    <a:pt x="115" y="151"/>
                    <a:pt x="115" y="151"/>
                  </a:cubicBezTo>
                  <a:cubicBezTo>
                    <a:pt x="115" y="140"/>
                    <a:pt x="108" y="130"/>
                    <a:pt x="99" y="126"/>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403"/>
            <p:cNvSpPr>
              <a:spLocks/>
            </p:cNvSpPr>
            <p:nvPr/>
          </p:nvSpPr>
          <p:spPr bwMode="auto">
            <a:xfrm>
              <a:off x="9263063" y="448310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3 w 178"/>
                <a:gd name="T13" fmla="*/ 26 h 177"/>
                <a:gd name="T14" fmla="*/ 79 w 178"/>
                <a:gd name="T15" fmla="*/ 51 h 177"/>
                <a:gd name="T16" fmla="*/ 79 w 178"/>
                <a:gd name="T17" fmla="*/ 78 h 177"/>
                <a:gd name="T18" fmla="*/ 51 w 178"/>
                <a:gd name="T19" fmla="*/ 78 h 177"/>
                <a:gd name="T20" fmla="*/ 27 w 178"/>
                <a:gd name="T21" fmla="*/ 62 h 177"/>
                <a:gd name="T22" fmla="*/ 0 w 178"/>
                <a:gd name="T23" fmla="*/ 89 h 177"/>
                <a:gd name="T24" fmla="*/ 27 w 178"/>
                <a:gd name="T25" fmla="*/ 115 h 177"/>
                <a:gd name="T26" fmla="*/ 51 w 178"/>
                <a:gd name="T27" fmla="*/ 99 h 177"/>
                <a:gd name="T28" fmla="*/ 79 w 178"/>
                <a:gd name="T29" fmla="*/ 99 h 177"/>
                <a:gd name="T30" fmla="*/ 79 w 178"/>
                <a:gd name="T31" fmla="*/ 126 h 177"/>
                <a:gd name="T32" fmla="*/ 63 w 178"/>
                <a:gd name="T33" fmla="*/ 151 h 177"/>
                <a:gd name="T34" fmla="*/ 63 w 178"/>
                <a:gd name="T35" fmla="*/ 151 h 177"/>
                <a:gd name="T36" fmla="*/ 89 w 178"/>
                <a:gd name="T37" fmla="*/ 177 h 177"/>
                <a:gd name="T38" fmla="*/ 115 w 178"/>
                <a:gd name="T39" fmla="*/ 151 h 177"/>
                <a:gd name="T40" fmla="*/ 115 w 178"/>
                <a:gd name="T41" fmla="*/ 151 h 177"/>
                <a:gd name="T42" fmla="*/ 99 w 178"/>
                <a:gd name="T43" fmla="*/ 126 h 177"/>
                <a:gd name="T44" fmla="*/ 99 w 178"/>
                <a:gd name="T45" fmla="*/ 99 h 177"/>
                <a:gd name="T46" fmla="*/ 127 w 178"/>
                <a:gd name="T47" fmla="*/ 99 h 177"/>
                <a:gd name="T48" fmla="*/ 151 w 178"/>
                <a:gd name="T49" fmla="*/ 115 h 177"/>
                <a:gd name="T50" fmla="*/ 178 w 178"/>
                <a:gd name="T51" fmla="*/ 89 h 177"/>
                <a:gd name="T52" fmla="*/ 151 w 178"/>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4" y="0"/>
                    <a:pt x="89" y="0"/>
                  </a:cubicBezTo>
                  <a:cubicBezTo>
                    <a:pt x="74" y="0"/>
                    <a:pt x="63" y="12"/>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5"/>
                    <a:pt x="74" y="177"/>
                    <a:pt x="89" y="177"/>
                  </a:cubicBezTo>
                  <a:cubicBezTo>
                    <a:pt x="104" y="177"/>
                    <a:pt x="115" y="165"/>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404"/>
            <p:cNvSpPr>
              <a:spLocks/>
            </p:cNvSpPr>
            <p:nvPr/>
          </p:nvSpPr>
          <p:spPr bwMode="auto">
            <a:xfrm>
              <a:off x="9544050" y="4483100"/>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89 w 177"/>
                <a:gd name="T11" fmla="*/ 0 h 177"/>
                <a:gd name="T12" fmla="*/ 62 w 177"/>
                <a:gd name="T13" fmla="*/ 26 h 177"/>
                <a:gd name="T14" fmla="*/ 78 w 177"/>
                <a:gd name="T15" fmla="*/ 51 h 177"/>
                <a:gd name="T16" fmla="*/ 78 w 177"/>
                <a:gd name="T17" fmla="*/ 78 h 177"/>
                <a:gd name="T18" fmla="*/ 51 w 177"/>
                <a:gd name="T19" fmla="*/ 78 h 177"/>
                <a:gd name="T20" fmla="*/ 26 w 177"/>
                <a:gd name="T21" fmla="*/ 62 h 177"/>
                <a:gd name="T22" fmla="*/ 0 w 177"/>
                <a:gd name="T23" fmla="*/ 89 h 177"/>
                <a:gd name="T24" fmla="*/ 26 w 177"/>
                <a:gd name="T25" fmla="*/ 115 h 177"/>
                <a:gd name="T26" fmla="*/ 51 w 177"/>
                <a:gd name="T27" fmla="*/ 99 h 177"/>
                <a:gd name="T28" fmla="*/ 78 w 177"/>
                <a:gd name="T29" fmla="*/ 99 h 177"/>
                <a:gd name="T30" fmla="*/ 78 w 177"/>
                <a:gd name="T31" fmla="*/ 126 h 177"/>
                <a:gd name="T32" fmla="*/ 62 w 177"/>
                <a:gd name="T33" fmla="*/ 151 h 177"/>
                <a:gd name="T34" fmla="*/ 62 w 177"/>
                <a:gd name="T35" fmla="*/ 151 h 177"/>
                <a:gd name="T36" fmla="*/ 89 w 177"/>
                <a:gd name="T37" fmla="*/ 177 h 177"/>
                <a:gd name="T38" fmla="*/ 115 w 177"/>
                <a:gd name="T39" fmla="*/ 151 h 177"/>
                <a:gd name="T40" fmla="*/ 115 w 177"/>
                <a:gd name="T41" fmla="*/ 151 h 177"/>
                <a:gd name="T42" fmla="*/ 99 w 177"/>
                <a:gd name="T43" fmla="*/ 126 h 177"/>
                <a:gd name="T44" fmla="*/ 99 w 177"/>
                <a:gd name="T45" fmla="*/ 99 h 177"/>
                <a:gd name="T46" fmla="*/ 127 w 177"/>
                <a:gd name="T47" fmla="*/ 99 h 177"/>
                <a:gd name="T48" fmla="*/ 151 w 177"/>
                <a:gd name="T49" fmla="*/ 115 h 177"/>
                <a:gd name="T50" fmla="*/ 177 w 177"/>
                <a:gd name="T51" fmla="*/ 89 h 177"/>
                <a:gd name="T52" fmla="*/ 151 w 177"/>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12"/>
                    <a:pt x="103" y="0"/>
                    <a:pt x="89" y="0"/>
                  </a:cubicBezTo>
                  <a:cubicBezTo>
                    <a:pt x="74" y="0"/>
                    <a:pt x="62" y="12"/>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5"/>
                    <a:pt x="74" y="177"/>
                    <a:pt x="89" y="177"/>
                  </a:cubicBezTo>
                  <a:cubicBezTo>
                    <a:pt x="103" y="177"/>
                    <a:pt x="115" y="165"/>
                    <a:pt x="115" y="151"/>
                  </a:cubicBezTo>
                  <a:cubicBezTo>
                    <a:pt x="115" y="151"/>
                    <a:pt x="115" y="151"/>
                    <a:pt x="115" y="151"/>
                  </a:cubicBezTo>
                  <a:cubicBezTo>
                    <a:pt x="115" y="140"/>
                    <a:pt x="108" y="130"/>
                    <a:pt x="99" y="126"/>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405"/>
            <p:cNvSpPr>
              <a:spLocks/>
            </p:cNvSpPr>
            <p:nvPr/>
          </p:nvSpPr>
          <p:spPr bwMode="auto">
            <a:xfrm>
              <a:off x="8489950" y="4762500"/>
              <a:ext cx="73025" cy="144463"/>
            </a:xfrm>
            <a:custGeom>
              <a:avLst/>
              <a:gdLst>
                <a:gd name="T0" fmla="*/ 28 w 90"/>
                <a:gd name="T1" fmla="*/ 151 h 178"/>
                <a:gd name="T2" fmla="*/ 28 w 90"/>
                <a:gd name="T3" fmla="*/ 151 h 178"/>
                <a:gd name="T4" fmla="*/ 11 w 90"/>
                <a:gd name="T5" fmla="*/ 127 h 178"/>
                <a:gd name="T6" fmla="*/ 11 w 90"/>
                <a:gd name="T7" fmla="*/ 99 h 178"/>
                <a:gd name="T8" fmla="*/ 39 w 90"/>
                <a:gd name="T9" fmla="*/ 99 h 178"/>
                <a:gd name="T10" fmla="*/ 64 w 90"/>
                <a:gd name="T11" fmla="*/ 116 h 178"/>
                <a:gd name="T12" fmla="*/ 90 w 90"/>
                <a:gd name="T13" fmla="*/ 89 h 178"/>
                <a:gd name="T14" fmla="*/ 64 w 90"/>
                <a:gd name="T15" fmla="*/ 63 h 178"/>
                <a:gd name="T16" fmla="*/ 39 w 90"/>
                <a:gd name="T17" fmla="*/ 79 h 178"/>
                <a:gd name="T18" fmla="*/ 11 w 90"/>
                <a:gd name="T19" fmla="*/ 79 h 178"/>
                <a:gd name="T20" fmla="*/ 11 w 90"/>
                <a:gd name="T21" fmla="*/ 51 h 178"/>
                <a:gd name="T22" fmla="*/ 28 w 90"/>
                <a:gd name="T23" fmla="*/ 27 h 178"/>
                <a:gd name="T24" fmla="*/ 1 w 90"/>
                <a:gd name="T25" fmla="*/ 0 h 178"/>
                <a:gd name="T26" fmla="*/ 0 w 90"/>
                <a:gd name="T27" fmla="*/ 0 h 178"/>
                <a:gd name="T28" fmla="*/ 0 w 90"/>
                <a:gd name="T29" fmla="*/ 178 h 178"/>
                <a:gd name="T30" fmla="*/ 1 w 90"/>
                <a:gd name="T31" fmla="*/ 178 h 178"/>
                <a:gd name="T32" fmla="*/ 28 w 90"/>
                <a:gd name="T33" fmla="*/ 1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8">
                  <a:moveTo>
                    <a:pt x="28" y="151"/>
                  </a:moveTo>
                  <a:cubicBezTo>
                    <a:pt x="28" y="151"/>
                    <a:pt x="28" y="151"/>
                    <a:pt x="28" y="151"/>
                  </a:cubicBezTo>
                  <a:cubicBezTo>
                    <a:pt x="28" y="140"/>
                    <a:pt x="21" y="131"/>
                    <a:pt x="11" y="127"/>
                  </a:cubicBezTo>
                  <a:cubicBezTo>
                    <a:pt x="11" y="99"/>
                    <a:pt x="11" y="99"/>
                    <a:pt x="11" y="99"/>
                  </a:cubicBezTo>
                  <a:cubicBezTo>
                    <a:pt x="39" y="99"/>
                    <a:pt x="39" y="99"/>
                    <a:pt x="39" y="99"/>
                  </a:cubicBezTo>
                  <a:cubicBezTo>
                    <a:pt x="43" y="109"/>
                    <a:pt x="53" y="116"/>
                    <a:pt x="64" y="116"/>
                  </a:cubicBezTo>
                  <a:cubicBezTo>
                    <a:pt x="78" y="116"/>
                    <a:pt x="90" y="104"/>
                    <a:pt x="90" y="89"/>
                  </a:cubicBezTo>
                  <a:cubicBezTo>
                    <a:pt x="90" y="74"/>
                    <a:pt x="78" y="63"/>
                    <a:pt x="64" y="63"/>
                  </a:cubicBezTo>
                  <a:cubicBezTo>
                    <a:pt x="53" y="63"/>
                    <a:pt x="43" y="69"/>
                    <a:pt x="39" y="79"/>
                  </a:cubicBezTo>
                  <a:cubicBezTo>
                    <a:pt x="11" y="79"/>
                    <a:pt x="11" y="79"/>
                    <a:pt x="11" y="79"/>
                  </a:cubicBezTo>
                  <a:cubicBezTo>
                    <a:pt x="11" y="51"/>
                    <a:pt x="11" y="51"/>
                    <a:pt x="11" y="51"/>
                  </a:cubicBezTo>
                  <a:cubicBezTo>
                    <a:pt x="21" y="47"/>
                    <a:pt x="28" y="38"/>
                    <a:pt x="28" y="27"/>
                  </a:cubicBezTo>
                  <a:cubicBezTo>
                    <a:pt x="28" y="12"/>
                    <a:pt x="16" y="0"/>
                    <a:pt x="1" y="0"/>
                  </a:cubicBezTo>
                  <a:cubicBezTo>
                    <a:pt x="1" y="0"/>
                    <a:pt x="0" y="0"/>
                    <a:pt x="0" y="0"/>
                  </a:cubicBezTo>
                  <a:cubicBezTo>
                    <a:pt x="0" y="178"/>
                    <a:pt x="0" y="178"/>
                    <a:pt x="0" y="178"/>
                  </a:cubicBezTo>
                  <a:cubicBezTo>
                    <a:pt x="0" y="178"/>
                    <a:pt x="1" y="178"/>
                    <a:pt x="1" y="178"/>
                  </a:cubicBezTo>
                  <a:cubicBezTo>
                    <a:pt x="16" y="178"/>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07"/>
            <p:cNvSpPr>
              <a:spLocks/>
            </p:cNvSpPr>
            <p:nvPr/>
          </p:nvSpPr>
          <p:spPr bwMode="auto">
            <a:xfrm>
              <a:off x="8701088" y="4762500"/>
              <a:ext cx="142875" cy="144463"/>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89 w 178"/>
                <a:gd name="T11" fmla="*/ 0 h 178"/>
                <a:gd name="T12" fmla="*/ 62 w 178"/>
                <a:gd name="T13" fmla="*/ 27 h 178"/>
                <a:gd name="T14" fmla="*/ 79 w 178"/>
                <a:gd name="T15" fmla="*/ 51 h 178"/>
                <a:gd name="T16" fmla="*/ 79 w 178"/>
                <a:gd name="T17" fmla="*/ 79 h 178"/>
                <a:gd name="T18" fmla="*/ 51 w 178"/>
                <a:gd name="T19" fmla="*/ 79 h 178"/>
                <a:gd name="T20" fmla="*/ 26 w 178"/>
                <a:gd name="T21" fmla="*/ 63 h 178"/>
                <a:gd name="T22" fmla="*/ 0 w 178"/>
                <a:gd name="T23" fmla="*/ 89 h 178"/>
                <a:gd name="T24" fmla="*/ 26 w 178"/>
                <a:gd name="T25" fmla="*/ 116 h 178"/>
                <a:gd name="T26" fmla="*/ 51 w 178"/>
                <a:gd name="T27" fmla="*/ 99 h 178"/>
                <a:gd name="T28" fmla="*/ 79 w 178"/>
                <a:gd name="T29" fmla="*/ 99 h 178"/>
                <a:gd name="T30" fmla="*/ 79 w 178"/>
                <a:gd name="T31" fmla="*/ 127 h 178"/>
                <a:gd name="T32" fmla="*/ 62 w 178"/>
                <a:gd name="T33" fmla="*/ 151 h 178"/>
                <a:gd name="T34" fmla="*/ 62 w 178"/>
                <a:gd name="T35" fmla="*/ 151 h 178"/>
                <a:gd name="T36" fmla="*/ 89 w 178"/>
                <a:gd name="T37" fmla="*/ 178 h 178"/>
                <a:gd name="T38" fmla="*/ 115 w 178"/>
                <a:gd name="T39" fmla="*/ 151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12"/>
                    <a:pt x="103" y="0"/>
                    <a:pt x="89" y="0"/>
                  </a:cubicBezTo>
                  <a:cubicBezTo>
                    <a:pt x="74" y="0"/>
                    <a:pt x="62" y="12"/>
                    <a:pt x="62" y="27"/>
                  </a:cubicBezTo>
                  <a:cubicBezTo>
                    <a:pt x="62" y="38"/>
                    <a:pt x="69" y="47"/>
                    <a:pt x="79" y="51"/>
                  </a:cubicBezTo>
                  <a:cubicBezTo>
                    <a:pt x="79" y="79"/>
                    <a:pt x="79" y="79"/>
                    <a:pt x="79"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9" y="99"/>
                    <a:pt x="79" y="99"/>
                    <a:pt x="79" y="99"/>
                  </a:cubicBezTo>
                  <a:cubicBezTo>
                    <a:pt x="79" y="127"/>
                    <a:pt x="79" y="127"/>
                    <a:pt x="79" y="127"/>
                  </a:cubicBezTo>
                  <a:cubicBezTo>
                    <a:pt x="69" y="131"/>
                    <a:pt x="62" y="140"/>
                    <a:pt x="62" y="151"/>
                  </a:cubicBezTo>
                  <a:cubicBezTo>
                    <a:pt x="62" y="151"/>
                    <a:pt x="62" y="151"/>
                    <a:pt x="62" y="151"/>
                  </a:cubicBezTo>
                  <a:cubicBezTo>
                    <a:pt x="62" y="166"/>
                    <a:pt x="74" y="178"/>
                    <a:pt x="89" y="178"/>
                  </a:cubicBezTo>
                  <a:cubicBezTo>
                    <a:pt x="103" y="178"/>
                    <a:pt x="115" y="166"/>
                    <a:pt x="115" y="151"/>
                  </a:cubicBezTo>
                  <a:cubicBezTo>
                    <a:pt x="115" y="151"/>
                    <a:pt x="115" y="151"/>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408"/>
            <p:cNvSpPr>
              <a:spLocks/>
            </p:cNvSpPr>
            <p:nvPr/>
          </p:nvSpPr>
          <p:spPr bwMode="auto">
            <a:xfrm>
              <a:off x="8982075" y="4762500"/>
              <a:ext cx="142875" cy="144463"/>
            </a:xfrm>
            <a:custGeom>
              <a:avLst/>
              <a:gdLst>
                <a:gd name="T0" fmla="*/ 151 w 177"/>
                <a:gd name="T1" fmla="*/ 63 h 178"/>
                <a:gd name="T2" fmla="*/ 126 w 177"/>
                <a:gd name="T3" fmla="*/ 79 h 178"/>
                <a:gd name="T4" fmla="*/ 99 w 177"/>
                <a:gd name="T5" fmla="*/ 79 h 178"/>
                <a:gd name="T6" fmla="*/ 99 w 177"/>
                <a:gd name="T7" fmla="*/ 51 h 178"/>
                <a:gd name="T8" fmla="*/ 115 w 177"/>
                <a:gd name="T9" fmla="*/ 27 h 178"/>
                <a:gd name="T10" fmla="*/ 88 w 177"/>
                <a:gd name="T11" fmla="*/ 0 h 178"/>
                <a:gd name="T12" fmla="*/ 62 w 177"/>
                <a:gd name="T13" fmla="*/ 27 h 178"/>
                <a:gd name="T14" fmla="*/ 78 w 177"/>
                <a:gd name="T15" fmla="*/ 51 h 178"/>
                <a:gd name="T16" fmla="*/ 78 w 177"/>
                <a:gd name="T17" fmla="*/ 79 h 178"/>
                <a:gd name="T18" fmla="*/ 50 w 177"/>
                <a:gd name="T19" fmla="*/ 79 h 178"/>
                <a:gd name="T20" fmla="*/ 26 w 177"/>
                <a:gd name="T21" fmla="*/ 63 h 178"/>
                <a:gd name="T22" fmla="*/ 0 w 177"/>
                <a:gd name="T23" fmla="*/ 89 h 178"/>
                <a:gd name="T24" fmla="*/ 26 w 177"/>
                <a:gd name="T25" fmla="*/ 116 h 178"/>
                <a:gd name="T26" fmla="*/ 50 w 177"/>
                <a:gd name="T27" fmla="*/ 99 h 178"/>
                <a:gd name="T28" fmla="*/ 78 w 177"/>
                <a:gd name="T29" fmla="*/ 99 h 178"/>
                <a:gd name="T30" fmla="*/ 78 w 177"/>
                <a:gd name="T31" fmla="*/ 127 h 178"/>
                <a:gd name="T32" fmla="*/ 62 w 177"/>
                <a:gd name="T33" fmla="*/ 151 h 178"/>
                <a:gd name="T34" fmla="*/ 62 w 177"/>
                <a:gd name="T35" fmla="*/ 151 h 178"/>
                <a:gd name="T36" fmla="*/ 88 w 177"/>
                <a:gd name="T37" fmla="*/ 178 h 178"/>
                <a:gd name="T38" fmla="*/ 115 w 177"/>
                <a:gd name="T39" fmla="*/ 151 h 178"/>
                <a:gd name="T40" fmla="*/ 115 w 177"/>
                <a:gd name="T41" fmla="*/ 151 h 178"/>
                <a:gd name="T42" fmla="*/ 99 w 177"/>
                <a:gd name="T43" fmla="*/ 127 h 178"/>
                <a:gd name="T44" fmla="*/ 99 w 177"/>
                <a:gd name="T45" fmla="*/ 99 h 178"/>
                <a:gd name="T46" fmla="*/ 126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0" y="69"/>
                    <a:pt x="126" y="79"/>
                  </a:cubicBezTo>
                  <a:cubicBezTo>
                    <a:pt x="99" y="79"/>
                    <a:pt x="99" y="79"/>
                    <a:pt x="99" y="79"/>
                  </a:cubicBezTo>
                  <a:cubicBezTo>
                    <a:pt x="99" y="51"/>
                    <a:pt x="99" y="51"/>
                    <a:pt x="99" y="51"/>
                  </a:cubicBezTo>
                  <a:cubicBezTo>
                    <a:pt x="108" y="47"/>
                    <a:pt x="115" y="38"/>
                    <a:pt x="115" y="27"/>
                  </a:cubicBezTo>
                  <a:cubicBezTo>
                    <a:pt x="115" y="12"/>
                    <a:pt x="103" y="0"/>
                    <a:pt x="88" y="0"/>
                  </a:cubicBezTo>
                  <a:cubicBezTo>
                    <a:pt x="74" y="0"/>
                    <a:pt x="62" y="12"/>
                    <a:pt x="62" y="27"/>
                  </a:cubicBezTo>
                  <a:cubicBezTo>
                    <a:pt x="62" y="38"/>
                    <a:pt x="69" y="47"/>
                    <a:pt x="78" y="51"/>
                  </a:cubicBezTo>
                  <a:cubicBezTo>
                    <a:pt x="78" y="79"/>
                    <a:pt x="78" y="79"/>
                    <a:pt x="78" y="79"/>
                  </a:cubicBezTo>
                  <a:cubicBezTo>
                    <a:pt x="50" y="79"/>
                    <a:pt x="50" y="79"/>
                    <a:pt x="50" y="79"/>
                  </a:cubicBezTo>
                  <a:cubicBezTo>
                    <a:pt x="46" y="69"/>
                    <a:pt x="37" y="63"/>
                    <a:pt x="26" y="63"/>
                  </a:cubicBezTo>
                  <a:cubicBezTo>
                    <a:pt x="11" y="63"/>
                    <a:pt x="0" y="74"/>
                    <a:pt x="0" y="89"/>
                  </a:cubicBezTo>
                  <a:cubicBezTo>
                    <a:pt x="0" y="104"/>
                    <a:pt x="11" y="116"/>
                    <a:pt x="26" y="116"/>
                  </a:cubicBezTo>
                  <a:cubicBezTo>
                    <a:pt x="37" y="116"/>
                    <a:pt x="46" y="109"/>
                    <a:pt x="50" y="99"/>
                  </a:cubicBezTo>
                  <a:cubicBezTo>
                    <a:pt x="78" y="99"/>
                    <a:pt x="78" y="99"/>
                    <a:pt x="78" y="99"/>
                  </a:cubicBezTo>
                  <a:cubicBezTo>
                    <a:pt x="78" y="127"/>
                    <a:pt x="78" y="127"/>
                    <a:pt x="78" y="127"/>
                  </a:cubicBezTo>
                  <a:cubicBezTo>
                    <a:pt x="69" y="131"/>
                    <a:pt x="62" y="140"/>
                    <a:pt x="62" y="151"/>
                  </a:cubicBezTo>
                  <a:cubicBezTo>
                    <a:pt x="62" y="151"/>
                    <a:pt x="62" y="151"/>
                    <a:pt x="62" y="151"/>
                  </a:cubicBezTo>
                  <a:cubicBezTo>
                    <a:pt x="62" y="166"/>
                    <a:pt x="74" y="178"/>
                    <a:pt x="88" y="178"/>
                  </a:cubicBezTo>
                  <a:cubicBezTo>
                    <a:pt x="103" y="178"/>
                    <a:pt x="115" y="166"/>
                    <a:pt x="115" y="151"/>
                  </a:cubicBezTo>
                  <a:cubicBezTo>
                    <a:pt x="115" y="151"/>
                    <a:pt x="115" y="151"/>
                    <a:pt x="115" y="151"/>
                  </a:cubicBezTo>
                  <a:cubicBezTo>
                    <a:pt x="115" y="140"/>
                    <a:pt x="108" y="131"/>
                    <a:pt x="99" y="127"/>
                  </a:cubicBezTo>
                  <a:cubicBezTo>
                    <a:pt x="99" y="99"/>
                    <a:pt x="99" y="99"/>
                    <a:pt x="99" y="99"/>
                  </a:cubicBezTo>
                  <a:cubicBezTo>
                    <a:pt x="126" y="99"/>
                    <a:pt x="126" y="99"/>
                    <a:pt x="126" y="99"/>
                  </a:cubicBezTo>
                  <a:cubicBezTo>
                    <a:pt x="130" y="109"/>
                    <a:pt x="140" y="116"/>
                    <a:pt x="151" y="116"/>
                  </a:cubicBezTo>
                  <a:cubicBezTo>
                    <a:pt x="165" y="116"/>
                    <a:pt x="177" y="104"/>
                    <a:pt x="177" y="89"/>
                  </a:cubicBezTo>
                  <a:cubicBezTo>
                    <a:pt x="177" y="74"/>
                    <a:pt x="165"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409"/>
            <p:cNvSpPr>
              <a:spLocks/>
            </p:cNvSpPr>
            <p:nvPr/>
          </p:nvSpPr>
          <p:spPr bwMode="auto">
            <a:xfrm>
              <a:off x="9263063" y="4762500"/>
              <a:ext cx="142875" cy="144463"/>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89 w 178"/>
                <a:gd name="T11" fmla="*/ 0 h 178"/>
                <a:gd name="T12" fmla="*/ 63 w 178"/>
                <a:gd name="T13" fmla="*/ 27 h 178"/>
                <a:gd name="T14" fmla="*/ 79 w 178"/>
                <a:gd name="T15" fmla="*/ 51 h 178"/>
                <a:gd name="T16" fmla="*/ 79 w 178"/>
                <a:gd name="T17" fmla="*/ 79 h 178"/>
                <a:gd name="T18" fmla="*/ 51 w 178"/>
                <a:gd name="T19" fmla="*/ 79 h 178"/>
                <a:gd name="T20" fmla="*/ 27 w 178"/>
                <a:gd name="T21" fmla="*/ 63 h 178"/>
                <a:gd name="T22" fmla="*/ 0 w 178"/>
                <a:gd name="T23" fmla="*/ 89 h 178"/>
                <a:gd name="T24" fmla="*/ 27 w 178"/>
                <a:gd name="T25" fmla="*/ 116 h 178"/>
                <a:gd name="T26" fmla="*/ 51 w 178"/>
                <a:gd name="T27" fmla="*/ 99 h 178"/>
                <a:gd name="T28" fmla="*/ 79 w 178"/>
                <a:gd name="T29" fmla="*/ 99 h 178"/>
                <a:gd name="T30" fmla="*/ 79 w 178"/>
                <a:gd name="T31" fmla="*/ 127 h 178"/>
                <a:gd name="T32" fmla="*/ 63 w 178"/>
                <a:gd name="T33" fmla="*/ 151 h 178"/>
                <a:gd name="T34" fmla="*/ 63 w 178"/>
                <a:gd name="T35" fmla="*/ 151 h 178"/>
                <a:gd name="T36" fmla="*/ 89 w 178"/>
                <a:gd name="T37" fmla="*/ 178 h 178"/>
                <a:gd name="T38" fmla="*/ 115 w 178"/>
                <a:gd name="T39" fmla="*/ 151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12"/>
                    <a:pt x="104" y="0"/>
                    <a:pt x="89" y="0"/>
                  </a:cubicBezTo>
                  <a:cubicBezTo>
                    <a:pt x="74" y="0"/>
                    <a:pt x="63" y="12"/>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51"/>
                    <a:pt x="63" y="151"/>
                    <a:pt x="63" y="151"/>
                  </a:cubicBezTo>
                  <a:cubicBezTo>
                    <a:pt x="63" y="166"/>
                    <a:pt x="74" y="178"/>
                    <a:pt x="89" y="178"/>
                  </a:cubicBezTo>
                  <a:cubicBezTo>
                    <a:pt x="104" y="178"/>
                    <a:pt x="115" y="166"/>
                    <a:pt x="115" y="151"/>
                  </a:cubicBezTo>
                  <a:cubicBezTo>
                    <a:pt x="115" y="151"/>
                    <a:pt x="115" y="151"/>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410"/>
            <p:cNvSpPr>
              <a:spLocks/>
            </p:cNvSpPr>
            <p:nvPr/>
          </p:nvSpPr>
          <p:spPr bwMode="auto">
            <a:xfrm>
              <a:off x="9544050" y="4762500"/>
              <a:ext cx="142875" cy="144463"/>
            </a:xfrm>
            <a:custGeom>
              <a:avLst/>
              <a:gdLst>
                <a:gd name="T0" fmla="*/ 151 w 177"/>
                <a:gd name="T1" fmla="*/ 63 h 178"/>
                <a:gd name="T2" fmla="*/ 127 w 177"/>
                <a:gd name="T3" fmla="*/ 79 h 178"/>
                <a:gd name="T4" fmla="*/ 99 w 177"/>
                <a:gd name="T5" fmla="*/ 79 h 178"/>
                <a:gd name="T6" fmla="*/ 99 w 177"/>
                <a:gd name="T7" fmla="*/ 51 h 178"/>
                <a:gd name="T8" fmla="*/ 115 w 177"/>
                <a:gd name="T9" fmla="*/ 27 h 178"/>
                <a:gd name="T10" fmla="*/ 89 w 177"/>
                <a:gd name="T11" fmla="*/ 0 h 178"/>
                <a:gd name="T12" fmla="*/ 62 w 177"/>
                <a:gd name="T13" fmla="*/ 27 h 178"/>
                <a:gd name="T14" fmla="*/ 78 w 177"/>
                <a:gd name="T15" fmla="*/ 51 h 178"/>
                <a:gd name="T16" fmla="*/ 78 w 177"/>
                <a:gd name="T17" fmla="*/ 79 h 178"/>
                <a:gd name="T18" fmla="*/ 51 w 177"/>
                <a:gd name="T19" fmla="*/ 79 h 178"/>
                <a:gd name="T20" fmla="*/ 26 w 177"/>
                <a:gd name="T21" fmla="*/ 63 h 178"/>
                <a:gd name="T22" fmla="*/ 0 w 177"/>
                <a:gd name="T23" fmla="*/ 89 h 178"/>
                <a:gd name="T24" fmla="*/ 26 w 177"/>
                <a:gd name="T25" fmla="*/ 116 h 178"/>
                <a:gd name="T26" fmla="*/ 51 w 177"/>
                <a:gd name="T27" fmla="*/ 99 h 178"/>
                <a:gd name="T28" fmla="*/ 78 w 177"/>
                <a:gd name="T29" fmla="*/ 99 h 178"/>
                <a:gd name="T30" fmla="*/ 78 w 177"/>
                <a:gd name="T31" fmla="*/ 127 h 178"/>
                <a:gd name="T32" fmla="*/ 62 w 177"/>
                <a:gd name="T33" fmla="*/ 151 h 178"/>
                <a:gd name="T34" fmla="*/ 62 w 177"/>
                <a:gd name="T35" fmla="*/ 151 h 178"/>
                <a:gd name="T36" fmla="*/ 89 w 177"/>
                <a:gd name="T37" fmla="*/ 178 h 178"/>
                <a:gd name="T38" fmla="*/ 115 w 177"/>
                <a:gd name="T39" fmla="*/ 151 h 178"/>
                <a:gd name="T40" fmla="*/ 115 w 177"/>
                <a:gd name="T41" fmla="*/ 151 h 178"/>
                <a:gd name="T42" fmla="*/ 99 w 177"/>
                <a:gd name="T43" fmla="*/ 127 h 178"/>
                <a:gd name="T44" fmla="*/ 99 w 177"/>
                <a:gd name="T45" fmla="*/ 99 h 178"/>
                <a:gd name="T46" fmla="*/ 127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1" y="69"/>
                    <a:pt x="127" y="79"/>
                  </a:cubicBezTo>
                  <a:cubicBezTo>
                    <a:pt x="99" y="79"/>
                    <a:pt x="99" y="79"/>
                    <a:pt x="99" y="79"/>
                  </a:cubicBezTo>
                  <a:cubicBezTo>
                    <a:pt x="99" y="51"/>
                    <a:pt x="99" y="51"/>
                    <a:pt x="99" y="51"/>
                  </a:cubicBezTo>
                  <a:cubicBezTo>
                    <a:pt x="108" y="47"/>
                    <a:pt x="115" y="38"/>
                    <a:pt x="115" y="27"/>
                  </a:cubicBezTo>
                  <a:cubicBezTo>
                    <a:pt x="115" y="12"/>
                    <a:pt x="103" y="0"/>
                    <a:pt x="89" y="0"/>
                  </a:cubicBezTo>
                  <a:cubicBezTo>
                    <a:pt x="74" y="0"/>
                    <a:pt x="62" y="12"/>
                    <a:pt x="62" y="27"/>
                  </a:cubicBezTo>
                  <a:cubicBezTo>
                    <a:pt x="62" y="38"/>
                    <a:pt x="69" y="47"/>
                    <a:pt x="78" y="51"/>
                  </a:cubicBezTo>
                  <a:cubicBezTo>
                    <a:pt x="78" y="79"/>
                    <a:pt x="78" y="79"/>
                    <a:pt x="78"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8" y="99"/>
                    <a:pt x="78" y="99"/>
                    <a:pt x="78" y="99"/>
                  </a:cubicBezTo>
                  <a:cubicBezTo>
                    <a:pt x="78" y="127"/>
                    <a:pt x="78" y="127"/>
                    <a:pt x="78" y="127"/>
                  </a:cubicBezTo>
                  <a:cubicBezTo>
                    <a:pt x="69" y="131"/>
                    <a:pt x="62" y="140"/>
                    <a:pt x="62" y="151"/>
                  </a:cubicBezTo>
                  <a:cubicBezTo>
                    <a:pt x="62" y="151"/>
                    <a:pt x="62" y="151"/>
                    <a:pt x="62" y="151"/>
                  </a:cubicBezTo>
                  <a:cubicBezTo>
                    <a:pt x="62" y="166"/>
                    <a:pt x="74" y="178"/>
                    <a:pt x="89" y="178"/>
                  </a:cubicBezTo>
                  <a:cubicBezTo>
                    <a:pt x="103" y="178"/>
                    <a:pt x="115" y="166"/>
                    <a:pt x="115" y="151"/>
                  </a:cubicBezTo>
                  <a:cubicBezTo>
                    <a:pt x="115" y="151"/>
                    <a:pt x="115" y="151"/>
                    <a:pt x="115" y="151"/>
                  </a:cubicBezTo>
                  <a:cubicBezTo>
                    <a:pt x="115" y="140"/>
                    <a:pt x="108" y="131"/>
                    <a:pt x="99" y="127"/>
                  </a:cubicBezTo>
                  <a:cubicBezTo>
                    <a:pt x="99" y="99"/>
                    <a:pt x="99" y="99"/>
                    <a:pt x="99" y="99"/>
                  </a:cubicBezTo>
                  <a:cubicBezTo>
                    <a:pt x="127" y="99"/>
                    <a:pt x="127" y="99"/>
                    <a:pt x="127" y="99"/>
                  </a:cubicBezTo>
                  <a:cubicBezTo>
                    <a:pt x="131" y="109"/>
                    <a:pt x="140" y="116"/>
                    <a:pt x="151" y="116"/>
                  </a:cubicBezTo>
                  <a:cubicBezTo>
                    <a:pt x="166" y="116"/>
                    <a:pt x="177" y="104"/>
                    <a:pt x="177" y="89"/>
                  </a:cubicBezTo>
                  <a:cubicBezTo>
                    <a:pt x="177"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411"/>
            <p:cNvSpPr>
              <a:spLocks/>
            </p:cNvSpPr>
            <p:nvPr/>
          </p:nvSpPr>
          <p:spPr bwMode="auto">
            <a:xfrm>
              <a:off x="8489950" y="5045075"/>
              <a:ext cx="73025" cy="142875"/>
            </a:xfrm>
            <a:custGeom>
              <a:avLst/>
              <a:gdLst>
                <a:gd name="T0" fmla="*/ 28 w 90"/>
                <a:gd name="T1" fmla="*/ 151 h 177"/>
                <a:gd name="T2" fmla="*/ 28 w 90"/>
                <a:gd name="T3" fmla="*/ 151 h 177"/>
                <a:gd name="T4" fmla="*/ 11 w 90"/>
                <a:gd name="T5" fmla="*/ 126 h 177"/>
                <a:gd name="T6" fmla="*/ 11 w 90"/>
                <a:gd name="T7" fmla="*/ 99 h 177"/>
                <a:gd name="T8" fmla="*/ 39 w 90"/>
                <a:gd name="T9" fmla="*/ 99 h 177"/>
                <a:gd name="T10" fmla="*/ 64 w 90"/>
                <a:gd name="T11" fmla="*/ 115 h 177"/>
                <a:gd name="T12" fmla="*/ 90 w 90"/>
                <a:gd name="T13" fmla="*/ 89 h 177"/>
                <a:gd name="T14" fmla="*/ 64 w 90"/>
                <a:gd name="T15" fmla="*/ 62 h 177"/>
                <a:gd name="T16" fmla="*/ 39 w 90"/>
                <a:gd name="T17" fmla="*/ 78 h 177"/>
                <a:gd name="T18" fmla="*/ 11 w 90"/>
                <a:gd name="T19" fmla="*/ 78 h 177"/>
                <a:gd name="T20" fmla="*/ 11 w 90"/>
                <a:gd name="T21" fmla="*/ 51 h 177"/>
                <a:gd name="T22" fmla="*/ 28 w 90"/>
                <a:gd name="T23" fmla="*/ 26 h 177"/>
                <a:gd name="T24" fmla="*/ 28 w 90"/>
                <a:gd name="T25" fmla="*/ 26 h 177"/>
                <a:gd name="T26" fmla="*/ 1 w 90"/>
                <a:gd name="T27" fmla="*/ 0 h 177"/>
                <a:gd name="T28" fmla="*/ 0 w 90"/>
                <a:gd name="T29" fmla="*/ 0 h 177"/>
                <a:gd name="T30" fmla="*/ 0 w 90"/>
                <a:gd name="T31" fmla="*/ 177 h 177"/>
                <a:gd name="T32" fmla="*/ 1 w 90"/>
                <a:gd name="T33" fmla="*/ 177 h 177"/>
                <a:gd name="T34" fmla="*/ 28 w 90"/>
                <a:gd name="T35"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77">
                  <a:moveTo>
                    <a:pt x="28" y="151"/>
                  </a:moveTo>
                  <a:cubicBezTo>
                    <a:pt x="28" y="151"/>
                    <a:pt x="28" y="151"/>
                    <a:pt x="28" y="151"/>
                  </a:cubicBezTo>
                  <a:cubicBezTo>
                    <a:pt x="28" y="140"/>
                    <a:pt x="21" y="130"/>
                    <a:pt x="11" y="126"/>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26"/>
                    <a:pt x="28" y="26"/>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412"/>
            <p:cNvSpPr>
              <a:spLocks/>
            </p:cNvSpPr>
            <p:nvPr/>
          </p:nvSpPr>
          <p:spPr bwMode="auto">
            <a:xfrm>
              <a:off x="8701088" y="5045075"/>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115 w 178"/>
                <a:gd name="T11" fmla="*/ 26 h 177"/>
                <a:gd name="T12" fmla="*/ 89 w 178"/>
                <a:gd name="T13" fmla="*/ 0 h 177"/>
                <a:gd name="T14" fmla="*/ 62 w 178"/>
                <a:gd name="T15" fmla="*/ 26 h 177"/>
                <a:gd name="T16" fmla="*/ 62 w 178"/>
                <a:gd name="T17" fmla="*/ 26 h 177"/>
                <a:gd name="T18" fmla="*/ 79 w 178"/>
                <a:gd name="T19" fmla="*/ 51 h 177"/>
                <a:gd name="T20" fmla="*/ 79 w 178"/>
                <a:gd name="T21" fmla="*/ 78 h 177"/>
                <a:gd name="T22" fmla="*/ 51 w 178"/>
                <a:gd name="T23" fmla="*/ 78 h 177"/>
                <a:gd name="T24" fmla="*/ 26 w 178"/>
                <a:gd name="T25" fmla="*/ 62 h 177"/>
                <a:gd name="T26" fmla="*/ 0 w 178"/>
                <a:gd name="T27" fmla="*/ 89 h 177"/>
                <a:gd name="T28" fmla="*/ 26 w 178"/>
                <a:gd name="T29" fmla="*/ 115 h 177"/>
                <a:gd name="T30" fmla="*/ 51 w 178"/>
                <a:gd name="T31" fmla="*/ 99 h 177"/>
                <a:gd name="T32" fmla="*/ 79 w 178"/>
                <a:gd name="T33" fmla="*/ 99 h 177"/>
                <a:gd name="T34" fmla="*/ 79 w 178"/>
                <a:gd name="T35" fmla="*/ 126 h 177"/>
                <a:gd name="T36" fmla="*/ 62 w 178"/>
                <a:gd name="T37" fmla="*/ 151 h 177"/>
                <a:gd name="T38" fmla="*/ 62 w 178"/>
                <a:gd name="T39" fmla="*/ 151 h 177"/>
                <a:gd name="T40" fmla="*/ 89 w 178"/>
                <a:gd name="T41" fmla="*/ 177 h 177"/>
                <a:gd name="T42" fmla="*/ 115 w 178"/>
                <a:gd name="T43" fmla="*/ 151 h 177"/>
                <a:gd name="T44" fmla="*/ 115 w 178"/>
                <a:gd name="T45" fmla="*/ 151 h 177"/>
                <a:gd name="T46" fmla="*/ 99 w 178"/>
                <a:gd name="T47" fmla="*/ 126 h 177"/>
                <a:gd name="T48" fmla="*/ 99 w 178"/>
                <a:gd name="T49" fmla="*/ 99 h 177"/>
                <a:gd name="T50" fmla="*/ 127 w 178"/>
                <a:gd name="T51" fmla="*/ 99 h 177"/>
                <a:gd name="T52" fmla="*/ 151 w 178"/>
                <a:gd name="T53" fmla="*/ 115 h 177"/>
                <a:gd name="T54" fmla="*/ 178 w 178"/>
                <a:gd name="T55" fmla="*/ 89 h 177"/>
                <a:gd name="T56" fmla="*/ 151 w 178"/>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26"/>
                    <a:pt x="115" y="26"/>
                    <a:pt x="115" y="26"/>
                  </a:cubicBezTo>
                  <a:cubicBezTo>
                    <a:pt x="115" y="12"/>
                    <a:pt x="103" y="0"/>
                    <a:pt x="89" y="0"/>
                  </a:cubicBezTo>
                  <a:cubicBezTo>
                    <a:pt x="74" y="0"/>
                    <a:pt x="62" y="12"/>
                    <a:pt x="62" y="26"/>
                  </a:cubicBezTo>
                  <a:cubicBezTo>
                    <a:pt x="62" y="26"/>
                    <a:pt x="62" y="26"/>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6"/>
                    <a:pt x="79" y="126"/>
                    <a:pt x="79" y="126"/>
                  </a:cubicBezTo>
                  <a:cubicBezTo>
                    <a:pt x="69" y="130"/>
                    <a:pt x="62" y="140"/>
                    <a:pt x="62" y="151"/>
                  </a:cubicBezTo>
                  <a:cubicBezTo>
                    <a:pt x="62" y="151"/>
                    <a:pt x="62" y="151"/>
                    <a:pt x="62" y="151"/>
                  </a:cubicBezTo>
                  <a:cubicBezTo>
                    <a:pt x="62" y="166"/>
                    <a:pt x="74" y="177"/>
                    <a:pt x="89" y="177"/>
                  </a:cubicBezTo>
                  <a:cubicBezTo>
                    <a:pt x="103" y="177"/>
                    <a:pt x="115" y="166"/>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413"/>
            <p:cNvSpPr>
              <a:spLocks/>
            </p:cNvSpPr>
            <p:nvPr/>
          </p:nvSpPr>
          <p:spPr bwMode="auto">
            <a:xfrm>
              <a:off x="8982075" y="5045075"/>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115 w 177"/>
                <a:gd name="T11" fmla="*/ 26 h 177"/>
                <a:gd name="T12" fmla="*/ 88 w 177"/>
                <a:gd name="T13" fmla="*/ 0 h 177"/>
                <a:gd name="T14" fmla="*/ 62 w 177"/>
                <a:gd name="T15" fmla="*/ 26 h 177"/>
                <a:gd name="T16" fmla="*/ 62 w 177"/>
                <a:gd name="T17" fmla="*/ 26 h 177"/>
                <a:gd name="T18" fmla="*/ 78 w 177"/>
                <a:gd name="T19" fmla="*/ 51 h 177"/>
                <a:gd name="T20" fmla="*/ 78 w 177"/>
                <a:gd name="T21" fmla="*/ 78 h 177"/>
                <a:gd name="T22" fmla="*/ 50 w 177"/>
                <a:gd name="T23" fmla="*/ 78 h 177"/>
                <a:gd name="T24" fmla="*/ 26 w 177"/>
                <a:gd name="T25" fmla="*/ 62 h 177"/>
                <a:gd name="T26" fmla="*/ 0 w 177"/>
                <a:gd name="T27" fmla="*/ 89 h 177"/>
                <a:gd name="T28" fmla="*/ 26 w 177"/>
                <a:gd name="T29" fmla="*/ 115 h 177"/>
                <a:gd name="T30" fmla="*/ 50 w 177"/>
                <a:gd name="T31" fmla="*/ 99 h 177"/>
                <a:gd name="T32" fmla="*/ 78 w 177"/>
                <a:gd name="T33" fmla="*/ 99 h 177"/>
                <a:gd name="T34" fmla="*/ 78 w 177"/>
                <a:gd name="T35" fmla="*/ 126 h 177"/>
                <a:gd name="T36" fmla="*/ 62 w 177"/>
                <a:gd name="T37" fmla="*/ 151 h 177"/>
                <a:gd name="T38" fmla="*/ 62 w 177"/>
                <a:gd name="T39" fmla="*/ 151 h 177"/>
                <a:gd name="T40" fmla="*/ 88 w 177"/>
                <a:gd name="T41" fmla="*/ 177 h 177"/>
                <a:gd name="T42" fmla="*/ 115 w 177"/>
                <a:gd name="T43" fmla="*/ 151 h 177"/>
                <a:gd name="T44" fmla="*/ 115 w 177"/>
                <a:gd name="T45" fmla="*/ 151 h 177"/>
                <a:gd name="T46" fmla="*/ 99 w 177"/>
                <a:gd name="T47" fmla="*/ 126 h 177"/>
                <a:gd name="T48" fmla="*/ 99 w 177"/>
                <a:gd name="T49" fmla="*/ 99 h 177"/>
                <a:gd name="T50" fmla="*/ 126 w 177"/>
                <a:gd name="T51" fmla="*/ 99 h 177"/>
                <a:gd name="T52" fmla="*/ 151 w 177"/>
                <a:gd name="T53" fmla="*/ 115 h 177"/>
                <a:gd name="T54" fmla="*/ 177 w 177"/>
                <a:gd name="T55" fmla="*/ 89 h 177"/>
                <a:gd name="T56" fmla="*/ 151 w 177"/>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26"/>
                    <a:pt x="115" y="26"/>
                    <a:pt x="115" y="26"/>
                  </a:cubicBezTo>
                  <a:cubicBezTo>
                    <a:pt x="115" y="12"/>
                    <a:pt x="103" y="0"/>
                    <a:pt x="88" y="0"/>
                  </a:cubicBezTo>
                  <a:cubicBezTo>
                    <a:pt x="74" y="0"/>
                    <a:pt x="62" y="12"/>
                    <a:pt x="62" y="26"/>
                  </a:cubicBezTo>
                  <a:cubicBezTo>
                    <a:pt x="62" y="26"/>
                    <a:pt x="62" y="26"/>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6"/>
                    <a:pt x="74" y="177"/>
                    <a:pt x="88" y="177"/>
                  </a:cubicBezTo>
                  <a:cubicBezTo>
                    <a:pt x="103" y="177"/>
                    <a:pt x="115" y="166"/>
                    <a:pt x="115" y="151"/>
                  </a:cubicBezTo>
                  <a:cubicBezTo>
                    <a:pt x="115" y="151"/>
                    <a:pt x="115" y="151"/>
                    <a:pt x="115" y="151"/>
                  </a:cubicBezTo>
                  <a:cubicBezTo>
                    <a:pt x="115" y="140"/>
                    <a:pt x="108" y="130"/>
                    <a:pt x="99" y="126"/>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414"/>
            <p:cNvSpPr>
              <a:spLocks/>
            </p:cNvSpPr>
            <p:nvPr/>
          </p:nvSpPr>
          <p:spPr bwMode="auto">
            <a:xfrm>
              <a:off x="9263063" y="5045075"/>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115 w 178"/>
                <a:gd name="T11" fmla="*/ 26 h 177"/>
                <a:gd name="T12" fmla="*/ 89 w 178"/>
                <a:gd name="T13" fmla="*/ 0 h 177"/>
                <a:gd name="T14" fmla="*/ 63 w 178"/>
                <a:gd name="T15" fmla="*/ 26 h 177"/>
                <a:gd name="T16" fmla="*/ 63 w 178"/>
                <a:gd name="T17" fmla="*/ 26 h 177"/>
                <a:gd name="T18" fmla="*/ 79 w 178"/>
                <a:gd name="T19" fmla="*/ 51 h 177"/>
                <a:gd name="T20" fmla="*/ 79 w 178"/>
                <a:gd name="T21" fmla="*/ 78 h 177"/>
                <a:gd name="T22" fmla="*/ 51 w 178"/>
                <a:gd name="T23" fmla="*/ 78 h 177"/>
                <a:gd name="T24" fmla="*/ 27 w 178"/>
                <a:gd name="T25" fmla="*/ 62 h 177"/>
                <a:gd name="T26" fmla="*/ 0 w 178"/>
                <a:gd name="T27" fmla="*/ 89 h 177"/>
                <a:gd name="T28" fmla="*/ 27 w 178"/>
                <a:gd name="T29" fmla="*/ 115 h 177"/>
                <a:gd name="T30" fmla="*/ 51 w 178"/>
                <a:gd name="T31" fmla="*/ 99 h 177"/>
                <a:gd name="T32" fmla="*/ 79 w 178"/>
                <a:gd name="T33" fmla="*/ 99 h 177"/>
                <a:gd name="T34" fmla="*/ 79 w 178"/>
                <a:gd name="T35" fmla="*/ 126 h 177"/>
                <a:gd name="T36" fmla="*/ 63 w 178"/>
                <a:gd name="T37" fmla="*/ 151 h 177"/>
                <a:gd name="T38" fmla="*/ 63 w 178"/>
                <a:gd name="T39" fmla="*/ 151 h 177"/>
                <a:gd name="T40" fmla="*/ 89 w 178"/>
                <a:gd name="T41" fmla="*/ 177 h 177"/>
                <a:gd name="T42" fmla="*/ 115 w 178"/>
                <a:gd name="T43" fmla="*/ 151 h 177"/>
                <a:gd name="T44" fmla="*/ 115 w 178"/>
                <a:gd name="T45" fmla="*/ 151 h 177"/>
                <a:gd name="T46" fmla="*/ 99 w 178"/>
                <a:gd name="T47" fmla="*/ 126 h 177"/>
                <a:gd name="T48" fmla="*/ 99 w 178"/>
                <a:gd name="T49" fmla="*/ 99 h 177"/>
                <a:gd name="T50" fmla="*/ 127 w 178"/>
                <a:gd name="T51" fmla="*/ 99 h 177"/>
                <a:gd name="T52" fmla="*/ 151 w 178"/>
                <a:gd name="T53" fmla="*/ 115 h 177"/>
                <a:gd name="T54" fmla="*/ 178 w 178"/>
                <a:gd name="T55" fmla="*/ 89 h 177"/>
                <a:gd name="T56" fmla="*/ 151 w 178"/>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26"/>
                    <a:pt x="115" y="26"/>
                    <a:pt x="115" y="26"/>
                  </a:cubicBezTo>
                  <a:cubicBezTo>
                    <a:pt x="115" y="12"/>
                    <a:pt x="104" y="0"/>
                    <a:pt x="89" y="0"/>
                  </a:cubicBezTo>
                  <a:cubicBezTo>
                    <a:pt x="74" y="0"/>
                    <a:pt x="63" y="12"/>
                    <a:pt x="63" y="26"/>
                  </a:cubicBezTo>
                  <a:cubicBezTo>
                    <a:pt x="63" y="26"/>
                    <a:pt x="63" y="26"/>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6"/>
                    <a:pt x="74" y="177"/>
                    <a:pt x="89" y="177"/>
                  </a:cubicBezTo>
                  <a:cubicBezTo>
                    <a:pt x="104" y="177"/>
                    <a:pt x="115" y="166"/>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415"/>
            <p:cNvSpPr>
              <a:spLocks/>
            </p:cNvSpPr>
            <p:nvPr/>
          </p:nvSpPr>
          <p:spPr bwMode="auto">
            <a:xfrm>
              <a:off x="9544050" y="5045075"/>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115 w 177"/>
                <a:gd name="T11" fmla="*/ 26 h 177"/>
                <a:gd name="T12" fmla="*/ 89 w 177"/>
                <a:gd name="T13" fmla="*/ 0 h 177"/>
                <a:gd name="T14" fmla="*/ 62 w 177"/>
                <a:gd name="T15" fmla="*/ 26 h 177"/>
                <a:gd name="T16" fmla="*/ 62 w 177"/>
                <a:gd name="T17" fmla="*/ 26 h 177"/>
                <a:gd name="T18" fmla="*/ 78 w 177"/>
                <a:gd name="T19" fmla="*/ 51 h 177"/>
                <a:gd name="T20" fmla="*/ 78 w 177"/>
                <a:gd name="T21" fmla="*/ 78 h 177"/>
                <a:gd name="T22" fmla="*/ 51 w 177"/>
                <a:gd name="T23" fmla="*/ 78 h 177"/>
                <a:gd name="T24" fmla="*/ 26 w 177"/>
                <a:gd name="T25" fmla="*/ 62 h 177"/>
                <a:gd name="T26" fmla="*/ 0 w 177"/>
                <a:gd name="T27" fmla="*/ 89 h 177"/>
                <a:gd name="T28" fmla="*/ 26 w 177"/>
                <a:gd name="T29" fmla="*/ 115 h 177"/>
                <a:gd name="T30" fmla="*/ 51 w 177"/>
                <a:gd name="T31" fmla="*/ 99 h 177"/>
                <a:gd name="T32" fmla="*/ 78 w 177"/>
                <a:gd name="T33" fmla="*/ 99 h 177"/>
                <a:gd name="T34" fmla="*/ 78 w 177"/>
                <a:gd name="T35" fmla="*/ 126 h 177"/>
                <a:gd name="T36" fmla="*/ 62 w 177"/>
                <a:gd name="T37" fmla="*/ 151 h 177"/>
                <a:gd name="T38" fmla="*/ 62 w 177"/>
                <a:gd name="T39" fmla="*/ 151 h 177"/>
                <a:gd name="T40" fmla="*/ 89 w 177"/>
                <a:gd name="T41" fmla="*/ 177 h 177"/>
                <a:gd name="T42" fmla="*/ 115 w 177"/>
                <a:gd name="T43" fmla="*/ 151 h 177"/>
                <a:gd name="T44" fmla="*/ 115 w 177"/>
                <a:gd name="T45" fmla="*/ 151 h 177"/>
                <a:gd name="T46" fmla="*/ 99 w 177"/>
                <a:gd name="T47" fmla="*/ 126 h 177"/>
                <a:gd name="T48" fmla="*/ 99 w 177"/>
                <a:gd name="T49" fmla="*/ 99 h 177"/>
                <a:gd name="T50" fmla="*/ 127 w 177"/>
                <a:gd name="T51" fmla="*/ 99 h 177"/>
                <a:gd name="T52" fmla="*/ 151 w 177"/>
                <a:gd name="T53" fmla="*/ 115 h 177"/>
                <a:gd name="T54" fmla="*/ 177 w 177"/>
                <a:gd name="T55" fmla="*/ 89 h 177"/>
                <a:gd name="T56" fmla="*/ 151 w 177"/>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26"/>
                    <a:pt x="115" y="26"/>
                    <a:pt x="115" y="26"/>
                  </a:cubicBezTo>
                  <a:cubicBezTo>
                    <a:pt x="115" y="12"/>
                    <a:pt x="103" y="0"/>
                    <a:pt x="89" y="0"/>
                  </a:cubicBezTo>
                  <a:cubicBezTo>
                    <a:pt x="74" y="0"/>
                    <a:pt x="62" y="12"/>
                    <a:pt x="62" y="26"/>
                  </a:cubicBezTo>
                  <a:cubicBezTo>
                    <a:pt x="62" y="26"/>
                    <a:pt x="62" y="26"/>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6"/>
                    <a:pt x="74" y="177"/>
                    <a:pt x="89" y="177"/>
                  </a:cubicBezTo>
                  <a:cubicBezTo>
                    <a:pt x="103" y="177"/>
                    <a:pt x="115" y="166"/>
                    <a:pt x="115" y="151"/>
                  </a:cubicBezTo>
                  <a:cubicBezTo>
                    <a:pt x="115" y="151"/>
                    <a:pt x="115" y="151"/>
                    <a:pt x="115" y="151"/>
                  </a:cubicBezTo>
                  <a:cubicBezTo>
                    <a:pt x="115" y="140"/>
                    <a:pt x="108" y="130"/>
                    <a:pt x="99" y="126"/>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416"/>
            <p:cNvSpPr>
              <a:spLocks/>
            </p:cNvSpPr>
            <p:nvPr/>
          </p:nvSpPr>
          <p:spPr bwMode="auto">
            <a:xfrm>
              <a:off x="8489950" y="5326063"/>
              <a:ext cx="73025" cy="142875"/>
            </a:xfrm>
            <a:custGeom>
              <a:avLst/>
              <a:gdLst>
                <a:gd name="T0" fmla="*/ 28 w 90"/>
                <a:gd name="T1" fmla="*/ 151 h 178"/>
                <a:gd name="T2" fmla="*/ 11 w 90"/>
                <a:gd name="T3" fmla="*/ 127 h 178"/>
                <a:gd name="T4" fmla="*/ 11 w 90"/>
                <a:gd name="T5" fmla="*/ 99 h 178"/>
                <a:gd name="T6" fmla="*/ 39 w 90"/>
                <a:gd name="T7" fmla="*/ 99 h 178"/>
                <a:gd name="T8" fmla="*/ 64 w 90"/>
                <a:gd name="T9" fmla="*/ 116 h 178"/>
                <a:gd name="T10" fmla="*/ 90 w 90"/>
                <a:gd name="T11" fmla="*/ 89 h 178"/>
                <a:gd name="T12" fmla="*/ 64 w 90"/>
                <a:gd name="T13" fmla="*/ 63 h 178"/>
                <a:gd name="T14" fmla="*/ 39 w 90"/>
                <a:gd name="T15" fmla="*/ 79 h 178"/>
                <a:gd name="T16" fmla="*/ 11 w 90"/>
                <a:gd name="T17" fmla="*/ 79 h 178"/>
                <a:gd name="T18" fmla="*/ 11 w 90"/>
                <a:gd name="T19" fmla="*/ 51 h 178"/>
                <a:gd name="T20" fmla="*/ 28 w 90"/>
                <a:gd name="T21" fmla="*/ 27 h 178"/>
                <a:gd name="T22" fmla="*/ 28 w 90"/>
                <a:gd name="T23" fmla="*/ 27 h 178"/>
                <a:gd name="T24" fmla="*/ 1 w 90"/>
                <a:gd name="T25" fmla="*/ 0 h 178"/>
                <a:gd name="T26" fmla="*/ 0 w 90"/>
                <a:gd name="T27" fmla="*/ 0 h 178"/>
                <a:gd name="T28" fmla="*/ 0 w 90"/>
                <a:gd name="T29" fmla="*/ 178 h 178"/>
                <a:gd name="T30" fmla="*/ 1 w 90"/>
                <a:gd name="T31" fmla="*/ 178 h 178"/>
                <a:gd name="T32" fmla="*/ 28 w 90"/>
                <a:gd name="T33" fmla="*/ 1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8">
                  <a:moveTo>
                    <a:pt x="28" y="151"/>
                  </a:moveTo>
                  <a:cubicBezTo>
                    <a:pt x="28" y="140"/>
                    <a:pt x="21" y="131"/>
                    <a:pt x="11" y="127"/>
                  </a:cubicBezTo>
                  <a:cubicBezTo>
                    <a:pt x="11" y="99"/>
                    <a:pt x="11" y="99"/>
                    <a:pt x="11" y="99"/>
                  </a:cubicBezTo>
                  <a:cubicBezTo>
                    <a:pt x="39" y="99"/>
                    <a:pt x="39" y="99"/>
                    <a:pt x="39" y="99"/>
                  </a:cubicBezTo>
                  <a:cubicBezTo>
                    <a:pt x="43" y="109"/>
                    <a:pt x="53" y="116"/>
                    <a:pt x="64" y="116"/>
                  </a:cubicBezTo>
                  <a:cubicBezTo>
                    <a:pt x="78" y="116"/>
                    <a:pt x="90" y="104"/>
                    <a:pt x="90" y="89"/>
                  </a:cubicBezTo>
                  <a:cubicBezTo>
                    <a:pt x="90" y="74"/>
                    <a:pt x="78" y="63"/>
                    <a:pt x="64" y="63"/>
                  </a:cubicBezTo>
                  <a:cubicBezTo>
                    <a:pt x="53" y="63"/>
                    <a:pt x="43" y="69"/>
                    <a:pt x="39" y="79"/>
                  </a:cubicBezTo>
                  <a:cubicBezTo>
                    <a:pt x="11" y="79"/>
                    <a:pt x="11" y="79"/>
                    <a:pt x="11" y="79"/>
                  </a:cubicBezTo>
                  <a:cubicBezTo>
                    <a:pt x="11" y="51"/>
                    <a:pt x="11" y="51"/>
                    <a:pt x="11" y="51"/>
                  </a:cubicBezTo>
                  <a:cubicBezTo>
                    <a:pt x="21" y="47"/>
                    <a:pt x="28" y="38"/>
                    <a:pt x="28" y="27"/>
                  </a:cubicBezTo>
                  <a:cubicBezTo>
                    <a:pt x="28" y="27"/>
                    <a:pt x="28" y="27"/>
                    <a:pt x="28" y="27"/>
                  </a:cubicBezTo>
                  <a:cubicBezTo>
                    <a:pt x="28" y="12"/>
                    <a:pt x="16" y="0"/>
                    <a:pt x="1" y="0"/>
                  </a:cubicBezTo>
                  <a:cubicBezTo>
                    <a:pt x="1" y="0"/>
                    <a:pt x="0" y="0"/>
                    <a:pt x="0" y="0"/>
                  </a:cubicBezTo>
                  <a:cubicBezTo>
                    <a:pt x="0" y="178"/>
                    <a:pt x="0" y="178"/>
                    <a:pt x="0" y="178"/>
                  </a:cubicBezTo>
                  <a:cubicBezTo>
                    <a:pt x="0" y="178"/>
                    <a:pt x="1" y="178"/>
                    <a:pt x="1" y="178"/>
                  </a:cubicBezTo>
                  <a:cubicBezTo>
                    <a:pt x="16" y="178"/>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417"/>
            <p:cNvSpPr>
              <a:spLocks/>
            </p:cNvSpPr>
            <p:nvPr/>
          </p:nvSpPr>
          <p:spPr bwMode="auto">
            <a:xfrm>
              <a:off x="8701088" y="5326063"/>
              <a:ext cx="142875" cy="142875"/>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115 w 178"/>
                <a:gd name="T11" fmla="*/ 27 h 178"/>
                <a:gd name="T12" fmla="*/ 89 w 178"/>
                <a:gd name="T13" fmla="*/ 0 h 178"/>
                <a:gd name="T14" fmla="*/ 62 w 178"/>
                <a:gd name="T15" fmla="*/ 27 h 178"/>
                <a:gd name="T16" fmla="*/ 62 w 178"/>
                <a:gd name="T17" fmla="*/ 27 h 178"/>
                <a:gd name="T18" fmla="*/ 79 w 178"/>
                <a:gd name="T19" fmla="*/ 51 h 178"/>
                <a:gd name="T20" fmla="*/ 79 w 178"/>
                <a:gd name="T21" fmla="*/ 79 h 178"/>
                <a:gd name="T22" fmla="*/ 51 w 178"/>
                <a:gd name="T23" fmla="*/ 79 h 178"/>
                <a:gd name="T24" fmla="*/ 26 w 178"/>
                <a:gd name="T25" fmla="*/ 63 h 178"/>
                <a:gd name="T26" fmla="*/ 0 w 178"/>
                <a:gd name="T27" fmla="*/ 89 h 178"/>
                <a:gd name="T28" fmla="*/ 26 w 178"/>
                <a:gd name="T29" fmla="*/ 116 h 178"/>
                <a:gd name="T30" fmla="*/ 51 w 178"/>
                <a:gd name="T31" fmla="*/ 99 h 178"/>
                <a:gd name="T32" fmla="*/ 79 w 178"/>
                <a:gd name="T33" fmla="*/ 99 h 178"/>
                <a:gd name="T34" fmla="*/ 79 w 178"/>
                <a:gd name="T35" fmla="*/ 127 h 178"/>
                <a:gd name="T36" fmla="*/ 62 w 178"/>
                <a:gd name="T37" fmla="*/ 151 h 178"/>
                <a:gd name="T38" fmla="*/ 89 w 178"/>
                <a:gd name="T39" fmla="*/ 178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27"/>
                    <a:pt x="115" y="27"/>
                    <a:pt x="115" y="27"/>
                  </a:cubicBezTo>
                  <a:cubicBezTo>
                    <a:pt x="115" y="12"/>
                    <a:pt x="103" y="0"/>
                    <a:pt x="89" y="0"/>
                  </a:cubicBezTo>
                  <a:cubicBezTo>
                    <a:pt x="74" y="0"/>
                    <a:pt x="62" y="12"/>
                    <a:pt x="62" y="27"/>
                  </a:cubicBezTo>
                  <a:cubicBezTo>
                    <a:pt x="62" y="27"/>
                    <a:pt x="62" y="27"/>
                    <a:pt x="62" y="27"/>
                  </a:cubicBezTo>
                  <a:cubicBezTo>
                    <a:pt x="62" y="38"/>
                    <a:pt x="69" y="47"/>
                    <a:pt x="79" y="51"/>
                  </a:cubicBezTo>
                  <a:cubicBezTo>
                    <a:pt x="79" y="79"/>
                    <a:pt x="79" y="79"/>
                    <a:pt x="79"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9" y="99"/>
                    <a:pt x="79" y="99"/>
                    <a:pt x="79" y="99"/>
                  </a:cubicBezTo>
                  <a:cubicBezTo>
                    <a:pt x="79" y="127"/>
                    <a:pt x="79" y="127"/>
                    <a:pt x="79" y="127"/>
                  </a:cubicBezTo>
                  <a:cubicBezTo>
                    <a:pt x="69" y="131"/>
                    <a:pt x="62" y="140"/>
                    <a:pt x="62" y="151"/>
                  </a:cubicBezTo>
                  <a:cubicBezTo>
                    <a:pt x="62" y="166"/>
                    <a:pt x="74" y="178"/>
                    <a:pt x="89" y="178"/>
                  </a:cubicBezTo>
                  <a:cubicBezTo>
                    <a:pt x="103" y="178"/>
                    <a:pt x="115" y="166"/>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418"/>
            <p:cNvSpPr>
              <a:spLocks/>
            </p:cNvSpPr>
            <p:nvPr/>
          </p:nvSpPr>
          <p:spPr bwMode="auto">
            <a:xfrm>
              <a:off x="8982075" y="5326063"/>
              <a:ext cx="142875" cy="142875"/>
            </a:xfrm>
            <a:custGeom>
              <a:avLst/>
              <a:gdLst>
                <a:gd name="T0" fmla="*/ 151 w 177"/>
                <a:gd name="T1" fmla="*/ 63 h 178"/>
                <a:gd name="T2" fmla="*/ 126 w 177"/>
                <a:gd name="T3" fmla="*/ 79 h 178"/>
                <a:gd name="T4" fmla="*/ 99 w 177"/>
                <a:gd name="T5" fmla="*/ 79 h 178"/>
                <a:gd name="T6" fmla="*/ 99 w 177"/>
                <a:gd name="T7" fmla="*/ 51 h 178"/>
                <a:gd name="T8" fmla="*/ 115 w 177"/>
                <a:gd name="T9" fmla="*/ 27 h 178"/>
                <a:gd name="T10" fmla="*/ 115 w 177"/>
                <a:gd name="T11" fmla="*/ 27 h 178"/>
                <a:gd name="T12" fmla="*/ 88 w 177"/>
                <a:gd name="T13" fmla="*/ 0 h 178"/>
                <a:gd name="T14" fmla="*/ 62 w 177"/>
                <a:gd name="T15" fmla="*/ 27 h 178"/>
                <a:gd name="T16" fmla="*/ 62 w 177"/>
                <a:gd name="T17" fmla="*/ 27 h 178"/>
                <a:gd name="T18" fmla="*/ 78 w 177"/>
                <a:gd name="T19" fmla="*/ 51 h 178"/>
                <a:gd name="T20" fmla="*/ 78 w 177"/>
                <a:gd name="T21" fmla="*/ 79 h 178"/>
                <a:gd name="T22" fmla="*/ 50 w 177"/>
                <a:gd name="T23" fmla="*/ 79 h 178"/>
                <a:gd name="T24" fmla="*/ 26 w 177"/>
                <a:gd name="T25" fmla="*/ 63 h 178"/>
                <a:gd name="T26" fmla="*/ 0 w 177"/>
                <a:gd name="T27" fmla="*/ 89 h 178"/>
                <a:gd name="T28" fmla="*/ 26 w 177"/>
                <a:gd name="T29" fmla="*/ 116 h 178"/>
                <a:gd name="T30" fmla="*/ 50 w 177"/>
                <a:gd name="T31" fmla="*/ 99 h 178"/>
                <a:gd name="T32" fmla="*/ 78 w 177"/>
                <a:gd name="T33" fmla="*/ 99 h 178"/>
                <a:gd name="T34" fmla="*/ 78 w 177"/>
                <a:gd name="T35" fmla="*/ 127 h 178"/>
                <a:gd name="T36" fmla="*/ 62 w 177"/>
                <a:gd name="T37" fmla="*/ 151 h 178"/>
                <a:gd name="T38" fmla="*/ 88 w 177"/>
                <a:gd name="T39" fmla="*/ 178 h 178"/>
                <a:gd name="T40" fmla="*/ 115 w 177"/>
                <a:gd name="T41" fmla="*/ 151 h 178"/>
                <a:gd name="T42" fmla="*/ 99 w 177"/>
                <a:gd name="T43" fmla="*/ 127 h 178"/>
                <a:gd name="T44" fmla="*/ 99 w 177"/>
                <a:gd name="T45" fmla="*/ 99 h 178"/>
                <a:gd name="T46" fmla="*/ 126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0" y="69"/>
                    <a:pt x="126" y="79"/>
                  </a:cubicBezTo>
                  <a:cubicBezTo>
                    <a:pt x="99" y="79"/>
                    <a:pt x="99" y="79"/>
                    <a:pt x="99" y="79"/>
                  </a:cubicBezTo>
                  <a:cubicBezTo>
                    <a:pt x="99" y="51"/>
                    <a:pt x="99" y="51"/>
                    <a:pt x="99" y="51"/>
                  </a:cubicBezTo>
                  <a:cubicBezTo>
                    <a:pt x="108" y="47"/>
                    <a:pt x="115" y="38"/>
                    <a:pt x="115" y="27"/>
                  </a:cubicBezTo>
                  <a:cubicBezTo>
                    <a:pt x="115" y="27"/>
                    <a:pt x="115" y="27"/>
                    <a:pt x="115" y="27"/>
                  </a:cubicBezTo>
                  <a:cubicBezTo>
                    <a:pt x="115" y="12"/>
                    <a:pt x="103" y="0"/>
                    <a:pt x="88" y="0"/>
                  </a:cubicBezTo>
                  <a:cubicBezTo>
                    <a:pt x="74" y="0"/>
                    <a:pt x="62" y="12"/>
                    <a:pt x="62" y="27"/>
                  </a:cubicBezTo>
                  <a:cubicBezTo>
                    <a:pt x="62" y="27"/>
                    <a:pt x="62" y="27"/>
                    <a:pt x="62" y="27"/>
                  </a:cubicBezTo>
                  <a:cubicBezTo>
                    <a:pt x="62" y="38"/>
                    <a:pt x="69" y="47"/>
                    <a:pt x="78" y="51"/>
                  </a:cubicBezTo>
                  <a:cubicBezTo>
                    <a:pt x="78" y="79"/>
                    <a:pt x="78" y="79"/>
                    <a:pt x="78" y="79"/>
                  </a:cubicBezTo>
                  <a:cubicBezTo>
                    <a:pt x="50" y="79"/>
                    <a:pt x="50" y="79"/>
                    <a:pt x="50" y="79"/>
                  </a:cubicBezTo>
                  <a:cubicBezTo>
                    <a:pt x="46" y="69"/>
                    <a:pt x="37" y="63"/>
                    <a:pt x="26" y="63"/>
                  </a:cubicBezTo>
                  <a:cubicBezTo>
                    <a:pt x="11" y="63"/>
                    <a:pt x="0" y="74"/>
                    <a:pt x="0" y="89"/>
                  </a:cubicBezTo>
                  <a:cubicBezTo>
                    <a:pt x="0" y="104"/>
                    <a:pt x="11" y="116"/>
                    <a:pt x="26" y="116"/>
                  </a:cubicBezTo>
                  <a:cubicBezTo>
                    <a:pt x="37" y="116"/>
                    <a:pt x="46" y="109"/>
                    <a:pt x="50" y="99"/>
                  </a:cubicBezTo>
                  <a:cubicBezTo>
                    <a:pt x="78" y="99"/>
                    <a:pt x="78" y="99"/>
                    <a:pt x="78" y="99"/>
                  </a:cubicBezTo>
                  <a:cubicBezTo>
                    <a:pt x="78" y="127"/>
                    <a:pt x="78" y="127"/>
                    <a:pt x="78" y="127"/>
                  </a:cubicBezTo>
                  <a:cubicBezTo>
                    <a:pt x="69" y="131"/>
                    <a:pt x="62" y="140"/>
                    <a:pt x="62" y="151"/>
                  </a:cubicBezTo>
                  <a:cubicBezTo>
                    <a:pt x="62" y="166"/>
                    <a:pt x="74" y="178"/>
                    <a:pt x="88" y="178"/>
                  </a:cubicBezTo>
                  <a:cubicBezTo>
                    <a:pt x="103" y="178"/>
                    <a:pt x="115" y="166"/>
                    <a:pt x="115" y="151"/>
                  </a:cubicBezTo>
                  <a:cubicBezTo>
                    <a:pt x="115" y="140"/>
                    <a:pt x="108" y="131"/>
                    <a:pt x="99" y="127"/>
                  </a:cubicBezTo>
                  <a:cubicBezTo>
                    <a:pt x="99" y="99"/>
                    <a:pt x="99" y="99"/>
                    <a:pt x="99" y="99"/>
                  </a:cubicBezTo>
                  <a:cubicBezTo>
                    <a:pt x="126" y="99"/>
                    <a:pt x="126" y="99"/>
                    <a:pt x="126" y="99"/>
                  </a:cubicBezTo>
                  <a:cubicBezTo>
                    <a:pt x="130" y="109"/>
                    <a:pt x="140" y="116"/>
                    <a:pt x="151" y="116"/>
                  </a:cubicBezTo>
                  <a:cubicBezTo>
                    <a:pt x="165" y="116"/>
                    <a:pt x="177" y="104"/>
                    <a:pt x="177" y="89"/>
                  </a:cubicBezTo>
                  <a:cubicBezTo>
                    <a:pt x="177" y="74"/>
                    <a:pt x="165"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419"/>
            <p:cNvSpPr>
              <a:spLocks/>
            </p:cNvSpPr>
            <p:nvPr/>
          </p:nvSpPr>
          <p:spPr bwMode="auto">
            <a:xfrm>
              <a:off x="9263063" y="5326063"/>
              <a:ext cx="142875" cy="142875"/>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115 w 178"/>
                <a:gd name="T11" fmla="*/ 27 h 178"/>
                <a:gd name="T12" fmla="*/ 89 w 178"/>
                <a:gd name="T13" fmla="*/ 0 h 178"/>
                <a:gd name="T14" fmla="*/ 63 w 178"/>
                <a:gd name="T15" fmla="*/ 27 h 178"/>
                <a:gd name="T16" fmla="*/ 63 w 178"/>
                <a:gd name="T17" fmla="*/ 27 h 178"/>
                <a:gd name="T18" fmla="*/ 79 w 178"/>
                <a:gd name="T19" fmla="*/ 51 h 178"/>
                <a:gd name="T20" fmla="*/ 79 w 178"/>
                <a:gd name="T21" fmla="*/ 79 h 178"/>
                <a:gd name="T22" fmla="*/ 51 w 178"/>
                <a:gd name="T23" fmla="*/ 79 h 178"/>
                <a:gd name="T24" fmla="*/ 27 w 178"/>
                <a:gd name="T25" fmla="*/ 63 h 178"/>
                <a:gd name="T26" fmla="*/ 0 w 178"/>
                <a:gd name="T27" fmla="*/ 89 h 178"/>
                <a:gd name="T28" fmla="*/ 27 w 178"/>
                <a:gd name="T29" fmla="*/ 116 h 178"/>
                <a:gd name="T30" fmla="*/ 51 w 178"/>
                <a:gd name="T31" fmla="*/ 99 h 178"/>
                <a:gd name="T32" fmla="*/ 79 w 178"/>
                <a:gd name="T33" fmla="*/ 99 h 178"/>
                <a:gd name="T34" fmla="*/ 79 w 178"/>
                <a:gd name="T35" fmla="*/ 127 h 178"/>
                <a:gd name="T36" fmla="*/ 63 w 178"/>
                <a:gd name="T37" fmla="*/ 151 h 178"/>
                <a:gd name="T38" fmla="*/ 89 w 178"/>
                <a:gd name="T39" fmla="*/ 178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27"/>
                    <a:pt x="115" y="27"/>
                    <a:pt x="115" y="27"/>
                  </a:cubicBezTo>
                  <a:cubicBezTo>
                    <a:pt x="115" y="12"/>
                    <a:pt x="104" y="0"/>
                    <a:pt x="89" y="0"/>
                  </a:cubicBezTo>
                  <a:cubicBezTo>
                    <a:pt x="74" y="0"/>
                    <a:pt x="63" y="12"/>
                    <a:pt x="63" y="27"/>
                  </a:cubicBezTo>
                  <a:cubicBezTo>
                    <a:pt x="63" y="27"/>
                    <a:pt x="63" y="27"/>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66"/>
                    <a:pt x="74" y="178"/>
                    <a:pt x="89" y="178"/>
                  </a:cubicBezTo>
                  <a:cubicBezTo>
                    <a:pt x="104" y="178"/>
                    <a:pt x="115" y="166"/>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420"/>
            <p:cNvSpPr>
              <a:spLocks/>
            </p:cNvSpPr>
            <p:nvPr/>
          </p:nvSpPr>
          <p:spPr bwMode="auto">
            <a:xfrm>
              <a:off x="9544050" y="5326063"/>
              <a:ext cx="142875" cy="142875"/>
            </a:xfrm>
            <a:custGeom>
              <a:avLst/>
              <a:gdLst>
                <a:gd name="T0" fmla="*/ 151 w 177"/>
                <a:gd name="T1" fmla="*/ 63 h 178"/>
                <a:gd name="T2" fmla="*/ 127 w 177"/>
                <a:gd name="T3" fmla="*/ 79 h 178"/>
                <a:gd name="T4" fmla="*/ 99 w 177"/>
                <a:gd name="T5" fmla="*/ 79 h 178"/>
                <a:gd name="T6" fmla="*/ 99 w 177"/>
                <a:gd name="T7" fmla="*/ 51 h 178"/>
                <a:gd name="T8" fmla="*/ 115 w 177"/>
                <a:gd name="T9" fmla="*/ 27 h 178"/>
                <a:gd name="T10" fmla="*/ 115 w 177"/>
                <a:gd name="T11" fmla="*/ 27 h 178"/>
                <a:gd name="T12" fmla="*/ 89 w 177"/>
                <a:gd name="T13" fmla="*/ 0 h 178"/>
                <a:gd name="T14" fmla="*/ 62 w 177"/>
                <a:gd name="T15" fmla="*/ 27 h 178"/>
                <a:gd name="T16" fmla="*/ 62 w 177"/>
                <a:gd name="T17" fmla="*/ 27 h 178"/>
                <a:gd name="T18" fmla="*/ 78 w 177"/>
                <a:gd name="T19" fmla="*/ 51 h 178"/>
                <a:gd name="T20" fmla="*/ 78 w 177"/>
                <a:gd name="T21" fmla="*/ 79 h 178"/>
                <a:gd name="T22" fmla="*/ 51 w 177"/>
                <a:gd name="T23" fmla="*/ 79 h 178"/>
                <a:gd name="T24" fmla="*/ 26 w 177"/>
                <a:gd name="T25" fmla="*/ 63 h 178"/>
                <a:gd name="T26" fmla="*/ 0 w 177"/>
                <a:gd name="T27" fmla="*/ 89 h 178"/>
                <a:gd name="T28" fmla="*/ 26 w 177"/>
                <a:gd name="T29" fmla="*/ 116 h 178"/>
                <a:gd name="T30" fmla="*/ 51 w 177"/>
                <a:gd name="T31" fmla="*/ 99 h 178"/>
                <a:gd name="T32" fmla="*/ 78 w 177"/>
                <a:gd name="T33" fmla="*/ 99 h 178"/>
                <a:gd name="T34" fmla="*/ 78 w 177"/>
                <a:gd name="T35" fmla="*/ 127 h 178"/>
                <a:gd name="T36" fmla="*/ 62 w 177"/>
                <a:gd name="T37" fmla="*/ 151 h 178"/>
                <a:gd name="T38" fmla="*/ 89 w 177"/>
                <a:gd name="T39" fmla="*/ 178 h 178"/>
                <a:gd name="T40" fmla="*/ 115 w 177"/>
                <a:gd name="T41" fmla="*/ 151 h 178"/>
                <a:gd name="T42" fmla="*/ 99 w 177"/>
                <a:gd name="T43" fmla="*/ 127 h 178"/>
                <a:gd name="T44" fmla="*/ 99 w 177"/>
                <a:gd name="T45" fmla="*/ 99 h 178"/>
                <a:gd name="T46" fmla="*/ 127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1" y="69"/>
                    <a:pt x="127" y="79"/>
                  </a:cubicBezTo>
                  <a:cubicBezTo>
                    <a:pt x="99" y="79"/>
                    <a:pt x="99" y="79"/>
                    <a:pt x="99" y="79"/>
                  </a:cubicBezTo>
                  <a:cubicBezTo>
                    <a:pt x="99" y="51"/>
                    <a:pt x="99" y="51"/>
                    <a:pt x="99" y="51"/>
                  </a:cubicBezTo>
                  <a:cubicBezTo>
                    <a:pt x="108" y="47"/>
                    <a:pt x="115" y="38"/>
                    <a:pt x="115" y="27"/>
                  </a:cubicBezTo>
                  <a:cubicBezTo>
                    <a:pt x="115" y="27"/>
                    <a:pt x="115" y="27"/>
                    <a:pt x="115" y="27"/>
                  </a:cubicBezTo>
                  <a:cubicBezTo>
                    <a:pt x="115" y="12"/>
                    <a:pt x="103" y="0"/>
                    <a:pt x="89" y="0"/>
                  </a:cubicBezTo>
                  <a:cubicBezTo>
                    <a:pt x="74" y="0"/>
                    <a:pt x="62" y="12"/>
                    <a:pt x="62" y="27"/>
                  </a:cubicBezTo>
                  <a:cubicBezTo>
                    <a:pt x="62" y="27"/>
                    <a:pt x="62" y="27"/>
                    <a:pt x="62" y="27"/>
                  </a:cubicBezTo>
                  <a:cubicBezTo>
                    <a:pt x="62" y="38"/>
                    <a:pt x="69" y="47"/>
                    <a:pt x="78" y="51"/>
                  </a:cubicBezTo>
                  <a:cubicBezTo>
                    <a:pt x="78" y="79"/>
                    <a:pt x="78" y="79"/>
                    <a:pt x="78"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8" y="99"/>
                    <a:pt x="78" y="99"/>
                    <a:pt x="78" y="99"/>
                  </a:cubicBezTo>
                  <a:cubicBezTo>
                    <a:pt x="78" y="127"/>
                    <a:pt x="78" y="127"/>
                    <a:pt x="78" y="127"/>
                  </a:cubicBezTo>
                  <a:cubicBezTo>
                    <a:pt x="69" y="131"/>
                    <a:pt x="62" y="140"/>
                    <a:pt x="62" y="151"/>
                  </a:cubicBezTo>
                  <a:cubicBezTo>
                    <a:pt x="62" y="166"/>
                    <a:pt x="74" y="178"/>
                    <a:pt x="89" y="178"/>
                  </a:cubicBezTo>
                  <a:cubicBezTo>
                    <a:pt x="103" y="178"/>
                    <a:pt x="115" y="166"/>
                    <a:pt x="115" y="151"/>
                  </a:cubicBezTo>
                  <a:cubicBezTo>
                    <a:pt x="115" y="140"/>
                    <a:pt x="108" y="131"/>
                    <a:pt x="99" y="127"/>
                  </a:cubicBezTo>
                  <a:cubicBezTo>
                    <a:pt x="99" y="99"/>
                    <a:pt x="99" y="99"/>
                    <a:pt x="99" y="99"/>
                  </a:cubicBezTo>
                  <a:cubicBezTo>
                    <a:pt x="127" y="99"/>
                    <a:pt x="127" y="99"/>
                    <a:pt x="127" y="99"/>
                  </a:cubicBezTo>
                  <a:cubicBezTo>
                    <a:pt x="131" y="109"/>
                    <a:pt x="140" y="116"/>
                    <a:pt x="151" y="116"/>
                  </a:cubicBezTo>
                  <a:cubicBezTo>
                    <a:pt x="166" y="116"/>
                    <a:pt x="177" y="104"/>
                    <a:pt x="177" y="89"/>
                  </a:cubicBezTo>
                  <a:cubicBezTo>
                    <a:pt x="177"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21"/>
            <p:cNvSpPr>
              <a:spLocks/>
            </p:cNvSpPr>
            <p:nvPr/>
          </p:nvSpPr>
          <p:spPr bwMode="auto">
            <a:xfrm>
              <a:off x="8489950" y="5607050"/>
              <a:ext cx="73025" cy="142875"/>
            </a:xfrm>
            <a:custGeom>
              <a:avLst/>
              <a:gdLst>
                <a:gd name="T0" fmla="*/ 28 w 90"/>
                <a:gd name="T1" fmla="*/ 151 h 177"/>
                <a:gd name="T2" fmla="*/ 11 w 90"/>
                <a:gd name="T3" fmla="*/ 127 h 177"/>
                <a:gd name="T4" fmla="*/ 11 w 90"/>
                <a:gd name="T5" fmla="*/ 99 h 177"/>
                <a:gd name="T6" fmla="*/ 39 w 90"/>
                <a:gd name="T7" fmla="*/ 99 h 177"/>
                <a:gd name="T8" fmla="*/ 64 w 90"/>
                <a:gd name="T9" fmla="*/ 115 h 177"/>
                <a:gd name="T10" fmla="*/ 90 w 90"/>
                <a:gd name="T11" fmla="*/ 89 h 177"/>
                <a:gd name="T12" fmla="*/ 64 w 90"/>
                <a:gd name="T13" fmla="*/ 62 h 177"/>
                <a:gd name="T14" fmla="*/ 39 w 90"/>
                <a:gd name="T15" fmla="*/ 78 h 177"/>
                <a:gd name="T16" fmla="*/ 11 w 90"/>
                <a:gd name="T17" fmla="*/ 78 h 177"/>
                <a:gd name="T18" fmla="*/ 11 w 90"/>
                <a:gd name="T19" fmla="*/ 51 h 177"/>
                <a:gd name="T20" fmla="*/ 28 w 90"/>
                <a:gd name="T21" fmla="*/ 26 h 177"/>
                <a:gd name="T22" fmla="*/ 1 w 90"/>
                <a:gd name="T23" fmla="*/ 0 h 177"/>
                <a:gd name="T24" fmla="*/ 0 w 90"/>
                <a:gd name="T25" fmla="*/ 0 h 177"/>
                <a:gd name="T26" fmla="*/ 0 w 90"/>
                <a:gd name="T27" fmla="*/ 177 h 177"/>
                <a:gd name="T28" fmla="*/ 1 w 90"/>
                <a:gd name="T29" fmla="*/ 177 h 177"/>
                <a:gd name="T30" fmla="*/ 28 w 90"/>
                <a:gd name="T31"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77">
                  <a:moveTo>
                    <a:pt x="28" y="151"/>
                  </a:moveTo>
                  <a:cubicBezTo>
                    <a:pt x="28" y="140"/>
                    <a:pt x="21" y="131"/>
                    <a:pt x="11" y="127"/>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422"/>
            <p:cNvSpPr>
              <a:spLocks/>
            </p:cNvSpPr>
            <p:nvPr/>
          </p:nvSpPr>
          <p:spPr bwMode="auto">
            <a:xfrm>
              <a:off x="8701088" y="560705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2 w 178"/>
                <a:gd name="T13" fmla="*/ 26 h 177"/>
                <a:gd name="T14" fmla="*/ 79 w 178"/>
                <a:gd name="T15" fmla="*/ 51 h 177"/>
                <a:gd name="T16" fmla="*/ 79 w 178"/>
                <a:gd name="T17" fmla="*/ 78 h 177"/>
                <a:gd name="T18" fmla="*/ 51 w 178"/>
                <a:gd name="T19" fmla="*/ 78 h 177"/>
                <a:gd name="T20" fmla="*/ 26 w 178"/>
                <a:gd name="T21" fmla="*/ 62 h 177"/>
                <a:gd name="T22" fmla="*/ 0 w 178"/>
                <a:gd name="T23" fmla="*/ 89 h 177"/>
                <a:gd name="T24" fmla="*/ 26 w 178"/>
                <a:gd name="T25" fmla="*/ 115 h 177"/>
                <a:gd name="T26" fmla="*/ 51 w 178"/>
                <a:gd name="T27" fmla="*/ 99 h 177"/>
                <a:gd name="T28" fmla="*/ 79 w 178"/>
                <a:gd name="T29" fmla="*/ 99 h 177"/>
                <a:gd name="T30" fmla="*/ 79 w 178"/>
                <a:gd name="T31" fmla="*/ 127 h 177"/>
                <a:gd name="T32" fmla="*/ 62 w 178"/>
                <a:gd name="T33" fmla="*/ 151 h 177"/>
                <a:gd name="T34" fmla="*/ 89 w 178"/>
                <a:gd name="T35" fmla="*/ 177 h 177"/>
                <a:gd name="T36" fmla="*/ 115 w 178"/>
                <a:gd name="T37" fmla="*/ 151 h 177"/>
                <a:gd name="T38" fmla="*/ 99 w 178"/>
                <a:gd name="T39" fmla="*/ 127 h 177"/>
                <a:gd name="T40" fmla="*/ 99 w 178"/>
                <a:gd name="T41" fmla="*/ 99 h 177"/>
                <a:gd name="T42" fmla="*/ 127 w 178"/>
                <a:gd name="T43" fmla="*/ 99 h 177"/>
                <a:gd name="T44" fmla="*/ 151 w 178"/>
                <a:gd name="T45" fmla="*/ 115 h 177"/>
                <a:gd name="T46" fmla="*/ 178 w 178"/>
                <a:gd name="T47" fmla="*/ 89 h 177"/>
                <a:gd name="T48" fmla="*/ 151 w 178"/>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3" y="0"/>
                    <a:pt x="89" y="0"/>
                  </a:cubicBezTo>
                  <a:cubicBezTo>
                    <a:pt x="74" y="0"/>
                    <a:pt x="62" y="12"/>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7"/>
                    <a:pt x="79" y="127"/>
                    <a:pt x="79" y="127"/>
                  </a:cubicBezTo>
                  <a:cubicBezTo>
                    <a:pt x="69" y="131"/>
                    <a:pt x="62" y="140"/>
                    <a:pt x="62" y="151"/>
                  </a:cubicBezTo>
                  <a:cubicBezTo>
                    <a:pt x="62" y="166"/>
                    <a:pt x="74" y="177"/>
                    <a:pt x="89" y="177"/>
                  </a:cubicBezTo>
                  <a:cubicBezTo>
                    <a:pt x="103" y="177"/>
                    <a:pt x="115" y="166"/>
                    <a:pt x="115" y="151"/>
                  </a:cubicBezTo>
                  <a:cubicBezTo>
                    <a:pt x="115" y="140"/>
                    <a:pt x="109" y="131"/>
                    <a:pt x="99" y="127"/>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23"/>
            <p:cNvSpPr>
              <a:spLocks/>
            </p:cNvSpPr>
            <p:nvPr/>
          </p:nvSpPr>
          <p:spPr bwMode="auto">
            <a:xfrm>
              <a:off x="8982075" y="5607050"/>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88 w 177"/>
                <a:gd name="T11" fmla="*/ 0 h 177"/>
                <a:gd name="T12" fmla="*/ 62 w 177"/>
                <a:gd name="T13" fmla="*/ 26 h 177"/>
                <a:gd name="T14" fmla="*/ 78 w 177"/>
                <a:gd name="T15" fmla="*/ 51 h 177"/>
                <a:gd name="T16" fmla="*/ 78 w 177"/>
                <a:gd name="T17" fmla="*/ 78 h 177"/>
                <a:gd name="T18" fmla="*/ 50 w 177"/>
                <a:gd name="T19" fmla="*/ 78 h 177"/>
                <a:gd name="T20" fmla="*/ 26 w 177"/>
                <a:gd name="T21" fmla="*/ 62 h 177"/>
                <a:gd name="T22" fmla="*/ 0 w 177"/>
                <a:gd name="T23" fmla="*/ 89 h 177"/>
                <a:gd name="T24" fmla="*/ 26 w 177"/>
                <a:gd name="T25" fmla="*/ 115 h 177"/>
                <a:gd name="T26" fmla="*/ 50 w 177"/>
                <a:gd name="T27" fmla="*/ 99 h 177"/>
                <a:gd name="T28" fmla="*/ 78 w 177"/>
                <a:gd name="T29" fmla="*/ 99 h 177"/>
                <a:gd name="T30" fmla="*/ 78 w 177"/>
                <a:gd name="T31" fmla="*/ 127 h 177"/>
                <a:gd name="T32" fmla="*/ 62 w 177"/>
                <a:gd name="T33" fmla="*/ 151 h 177"/>
                <a:gd name="T34" fmla="*/ 88 w 177"/>
                <a:gd name="T35" fmla="*/ 177 h 177"/>
                <a:gd name="T36" fmla="*/ 115 w 177"/>
                <a:gd name="T37" fmla="*/ 151 h 177"/>
                <a:gd name="T38" fmla="*/ 99 w 177"/>
                <a:gd name="T39" fmla="*/ 127 h 177"/>
                <a:gd name="T40" fmla="*/ 99 w 177"/>
                <a:gd name="T41" fmla="*/ 99 h 177"/>
                <a:gd name="T42" fmla="*/ 126 w 177"/>
                <a:gd name="T43" fmla="*/ 99 h 177"/>
                <a:gd name="T44" fmla="*/ 151 w 177"/>
                <a:gd name="T45" fmla="*/ 115 h 177"/>
                <a:gd name="T46" fmla="*/ 177 w 177"/>
                <a:gd name="T47" fmla="*/ 89 h 177"/>
                <a:gd name="T48" fmla="*/ 151 w 177"/>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12"/>
                    <a:pt x="103" y="0"/>
                    <a:pt x="88" y="0"/>
                  </a:cubicBezTo>
                  <a:cubicBezTo>
                    <a:pt x="74" y="0"/>
                    <a:pt x="62" y="12"/>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7"/>
                    <a:pt x="78" y="127"/>
                    <a:pt x="78" y="127"/>
                  </a:cubicBezTo>
                  <a:cubicBezTo>
                    <a:pt x="69" y="131"/>
                    <a:pt x="62" y="140"/>
                    <a:pt x="62" y="151"/>
                  </a:cubicBezTo>
                  <a:cubicBezTo>
                    <a:pt x="62" y="166"/>
                    <a:pt x="74" y="177"/>
                    <a:pt x="88" y="177"/>
                  </a:cubicBezTo>
                  <a:cubicBezTo>
                    <a:pt x="103" y="177"/>
                    <a:pt x="115" y="166"/>
                    <a:pt x="115" y="151"/>
                  </a:cubicBezTo>
                  <a:cubicBezTo>
                    <a:pt x="115" y="140"/>
                    <a:pt x="108" y="131"/>
                    <a:pt x="99" y="127"/>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24"/>
            <p:cNvSpPr>
              <a:spLocks/>
            </p:cNvSpPr>
            <p:nvPr/>
          </p:nvSpPr>
          <p:spPr bwMode="auto">
            <a:xfrm>
              <a:off x="9263063" y="560705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3 w 178"/>
                <a:gd name="T13" fmla="*/ 26 h 177"/>
                <a:gd name="T14" fmla="*/ 79 w 178"/>
                <a:gd name="T15" fmla="*/ 51 h 177"/>
                <a:gd name="T16" fmla="*/ 79 w 178"/>
                <a:gd name="T17" fmla="*/ 78 h 177"/>
                <a:gd name="T18" fmla="*/ 51 w 178"/>
                <a:gd name="T19" fmla="*/ 78 h 177"/>
                <a:gd name="T20" fmla="*/ 27 w 178"/>
                <a:gd name="T21" fmla="*/ 62 h 177"/>
                <a:gd name="T22" fmla="*/ 0 w 178"/>
                <a:gd name="T23" fmla="*/ 89 h 177"/>
                <a:gd name="T24" fmla="*/ 27 w 178"/>
                <a:gd name="T25" fmla="*/ 115 h 177"/>
                <a:gd name="T26" fmla="*/ 51 w 178"/>
                <a:gd name="T27" fmla="*/ 99 h 177"/>
                <a:gd name="T28" fmla="*/ 79 w 178"/>
                <a:gd name="T29" fmla="*/ 99 h 177"/>
                <a:gd name="T30" fmla="*/ 79 w 178"/>
                <a:gd name="T31" fmla="*/ 127 h 177"/>
                <a:gd name="T32" fmla="*/ 63 w 178"/>
                <a:gd name="T33" fmla="*/ 151 h 177"/>
                <a:gd name="T34" fmla="*/ 89 w 178"/>
                <a:gd name="T35" fmla="*/ 177 h 177"/>
                <a:gd name="T36" fmla="*/ 115 w 178"/>
                <a:gd name="T37" fmla="*/ 151 h 177"/>
                <a:gd name="T38" fmla="*/ 99 w 178"/>
                <a:gd name="T39" fmla="*/ 127 h 177"/>
                <a:gd name="T40" fmla="*/ 99 w 178"/>
                <a:gd name="T41" fmla="*/ 99 h 177"/>
                <a:gd name="T42" fmla="*/ 127 w 178"/>
                <a:gd name="T43" fmla="*/ 99 h 177"/>
                <a:gd name="T44" fmla="*/ 151 w 178"/>
                <a:gd name="T45" fmla="*/ 115 h 177"/>
                <a:gd name="T46" fmla="*/ 178 w 178"/>
                <a:gd name="T47" fmla="*/ 89 h 177"/>
                <a:gd name="T48" fmla="*/ 151 w 178"/>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4" y="0"/>
                    <a:pt x="89" y="0"/>
                  </a:cubicBezTo>
                  <a:cubicBezTo>
                    <a:pt x="74" y="0"/>
                    <a:pt x="63" y="12"/>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7"/>
                    <a:pt x="79" y="127"/>
                    <a:pt x="79" y="127"/>
                  </a:cubicBezTo>
                  <a:cubicBezTo>
                    <a:pt x="69" y="131"/>
                    <a:pt x="63" y="140"/>
                    <a:pt x="63" y="151"/>
                  </a:cubicBezTo>
                  <a:cubicBezTo>
                    <a:pt x="63" y="166"/>
                    <a:pt x="74" y="177"/>
                    <a:pt x="89" y="177"/>
                  </a:cubicBezTo>
                  <a:cubicBezTo>
                    <a:pt x="104" y="177"/>
                    <a:pt x="115" y="166"/>
                    <a:pt x="115" y="151"/>
                  </a:cubicBezTo>
                  <a:cubicBezTo>
                    <a:pt x="115" y="140"/>
                    <a:pt x="109" y="131"/>
                    <a:pt x="99" y="127"/>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25"/>
            <p:cNvSpPr>
              <a:spLocks/>
            </p:cNvSpPr>
            <p:nvPr/>
          </p:nvSpPr>
          <p:spPr bwMode="auto">
            <a:xfrm>
              <a:off x="9544050" y="5607050"/>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89 w 177"/>
                <a:gd name="T11" fmla="*/ 0 h 177"/>
                <a:gd name="T12" fmla="*/ 62 w 177"/>
                <a:gd name="T13" fmla="*/ 26 h 177"/>
                <a:gd name="T14" fmla="*/ 78 w 177"/>
                <a:gd name="T15" fmla="*/ 51 h 177"/>
                <a:gd name="T16" fmla="*/ 78 w 177"/>
                <a:gd name="T17" fmla="*/ 78 h 177"/>
                <a:gd name="T18" fmla="*/ 51 w 177"/>
                <a:gd name="T19" fmla="*/ 78 h 177"/>
                <a:gd name="T20" fmla="*/ 26 w 177"/>
                <a:gd name="T21" fmla="*/ 62 h 177"/>
                <a:gd name="T22" fmla="*/ 0 w 177"/>
                <a:gd name="T23" fmla="*/ 89 h 177"/>
                <a:gd name="T24" fmla="*/ 26 w 177"/>
                <a:gd name="T25" fmla="*/ 115 h 177"/>
                <a:gd name="T26" fmla="*/ 51 w 177"/>
                <a:gd name="T27" fmla="*/ 99 h 177"/>
                <a:gd name="T28" fmla="*/ 78 w 177"/>
                <a:gd name="T29" fmla="*/ 99 h 177"/>
                <a:gd name="T30" fmla="*/ 78 w 177"/>
                <a:gd name="T31" fmla="*/ 127 h 177"/>
                <a:gd name="T32" fmla="*/ 62 w 177"/>
                <a:gd name="T33" fmla="*/ 151 h 177"/>
                <a:gd name="T34" fmla="*/ 89 w 177"/>
                <a:gd name="T35" fmla="*/ 177 h 177"/>
                <a:gd name="T36" fmla="*/ 115 w 177"/>
                <a:gd name="T37" fmla="*/ 151 h 177"/>
                <a:gd name="T38" fmla="*/ 99 w 177"/>
                <a:gd name="T39" fmla="*/ 127 h 177"/>
                <a:gd name="T40" fmla="*/ 99 w 177"/>
                <a:gd name="T41" fmla="*/ 99 h 177"/>
                <a:gd name="T42" fmla="*/ 127 w 177"/>
                <a:gd name="T43" fmla="*/ 99 h 177"/>
                <a:gd name="T44" fmla="*/ 151 w 177"/>
                <a:gd name="T45" fmla="*/ 115 h 177"/>
                <a:gd name="T46" fmla="*/ 177 w 177"/>
                <a:gd name="T47" fmla="*/ 89 h 177"/>
                <a:gd name="T48" fmla="*/ 151 w 177"/>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12"/>
                    <a:pt x="103" y="0"/>
                    <a:pt x="89" y="0"/>
                  </a:cubicBezTo>
                  <a:cubicBezTo>
                    <a:pt x="74" y="0"/>
                    <a:pt x="62" y="12"/>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7"/>
                    <a:pt x="78" y="127"/>
                    <a:pt x="78" y="127"/>
                  </a:cubicBezTo>
                  <a:cubicBezTo>
                    <a:pt x="69" y="131"/>
                    <a:pt x="62" y="140"/>
                    <a:pt x="62" y="151"/>
                  </a:cubicBezTo>
                  <a:cubicBezTo>
                    <a:pt x="62" y="166"/>
                    <a:pt x="74" y="177"/>
                    <a:pt x="89" y="177"/>
                  </a:cubicBezTo>
                  <a:cubicBezTo>
                    <a:pt x="103" y="177"/>
                    <a:pt x="115" y="166"/>
                    <a:pt x="115" y="151"/>
                  </a:cubicBezTo>
                  <a:cubicBezTo>
                    <a:pt x="115" y="140"/>
                    <a:pt x="108" y="131"/>
                    <a:pt x="99" y="127"/>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426"/>
            <p:cNvSpPr>
              <a:spLocks/>
            </p:cNvSpPr>
            <p:nvPr/>
          </p:nvSpPr>
          <p:spPr bwMode="auto">
            <a:xfrm>
              <a:off x="9825038" y="4483100"/>
              <a:ext cx="73025" cy="142875"/>
            </a:xfrm>
            <a:custGeom>
              <a:avLst/>
              <a:gdLst>
                <a:gd name="T0" fmla="*/ 63 w 91"/>
                <a:gd name="T1" fmla="*/ 26 h 177"/>
                <a:gd name="T2" fmla="*/ 79 w 91"/>
                <a:gd name="T3" fmla="*/ 51 h 177"/>
                <a:gd name="T4" fmla="*/ 79 w 91"/>
                <a:gd name="T5" fmla="*/ 78 h 177"/>
                <a:gd name="T6" fmla="*/ 51 w 91"/>
                <a:gd name="T7" fmla="*/ 78 h 177"/>
                <a:gd name="T8" fmla="*/ 27 w 91"/>
                <a:gd name="T9" fmla="*/ 62 h 177"/>
                <a:gd name="T10" fmla="*/ 0 w 91"/>
                <a:gd name="T11" fmla="*/ 89 h 177"/>
                <a:gd name="T12" fmla="*/ 27 w 91"/>
                <a:gd name="T13" fmla="*/ 115 h 177"/>
                <a:gd name="T14" fmla="*/ 51 w 91"/>
                <a:gd name="T15" fmla="*/ 99 h 177"/>
                <a:gd name="T16" fmla="*/ 79 w 91"/>
                <a:gd name="T17" fmla="*/ 99 h 177"/>
                <a:gd name="T18" fmla="*/ 79 w 91"/>
                <a:gd name="T19" fmla="*/ 126 h 177"/>
                <a:gd name="T20" fmla="*/ 63 w 91"/>
                <a:gd name="T21" fmla="*/ 151 h 177"/>
                <a:gd name="T22" fmla="*/ 63 w 91"/>
                <a:gd name="T23" fmla="*/ 151 h 177"/>
                <a:gd name="T24" fmla="*/ 89 w 91"/>
                <a:gd name="T25" fmla="*/ 177 h 177"/>
                <a:gd name="T26" fmla="*/ 91 w 91"/>
                <a:gd name="T27" fmla="*/ 177 h 177"/>
                <a:gd name="T28" fmla="*/ 91 w 91"/>
                <a:gd name="T29" fmla="*/ 0 h 177"/>
                <a:gd name="T30" fmla="*/ 89 w 91"/>
                <a:gd name="T31" fmla="*/ 0 h 177"/>
                <a:gd name="T32" fmla="*/ 63 w 91"/>
                <a:gd name="T33"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7">
                  <a:moveTo>
                    <a:pt x="63" y="26"/>
                  </a:move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5"/>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427"/>
            <p:cNvSpPr>
              <a:spLocks/>
            </p:cNvSpPr>
            <p:nvPr/>
          </p:nvSpPr>
          <p:spPr bwMode="auto">
            <a:xfrm>
              <a:off x="9825038" y="4762500"/>
              <a:ext cx="73025" cy="144463"/>
            </a:xfrm>
            <a:custGeom>
              <a:avLst/>
              <a:gdLst>
                <a:gd name="T0" fmla="*/ 89 w 91"/>
                <a:gd name="T1" fmla="*/ 0 h 178"/>
                <a:gd name="T2" fmla="*/ 63 w 91"/>
                <a:gd name="T3" fmla="*/ 27 h 178"/>
                <a:gd name="T4" fmla="*/ 79 w 91"/>
                <a:gd name="T5" fmla="*/ 51 h 178"/>
                <a:gd name="T6" fmla="*/ 79 w 91"/>
                <a:gd name="T7" fmla="*/ 79 h 178"/>
                <a:gd name="T8" fmla="*/ 51 w 91"/>
                <a:gd name="T9" fmla="*/ 79 h 178"/>
                <a:gd name="T10" fmla="*/ 27 w 91"/>
                <a:gd name="T11" fmla="*/ 63 h 178"/>
                <a:gd name="T12" fmla="*/ 0 w 91"/>
                <a:gd name="T13" fmla="*/ 89 h 178"/>
                <a:gd name="T14" fmla="*/ 27 w 91"/>
                <a:gd name="T15" fmla="*/ 116 h 178"/>
                <a:gd name="T16" fmla="*/ 51 w 91"/>
                <a:gd name="T17" fmla="*/ 99 h 178"/>
                <a:gd name="T18" fmla="*/ 79 w 91"/>
                <a:gd name="T19" fmla="*/ 99 h 178"/>
                <a:gd name="T20" fmla="*/ 79 w 91"/>
                <a:gd name="T21" fmla="*/ 127 h 178"/>
                <a:gd name="T22" fmla="*/ 63 w 91"/>
                <a:gd name="T23" fmla="*/ 151 h 178"/>
                <a:gd name="T24" fmla="*/ 63 w 91"/>
                <a:gd name="T25" fmla="*/ 151 h 178"/>
                <a:gd name="T26" fmla="*/ 89 w 91"/>
                <a:gd name="T27" fmla="*/ 178 h 178"/>
                <a:gd name="T28" fmla="*/ 91 w 91"/>
                <a:gd name="T29" fmla="*/ 178 h 178"/>
                <a:gd name="T30" fmla="*/ 91 w 91"/>
                <a:gd name="T31" fmla="*/ 0 h 178"/>
                <a:gd name="T32" fmla="*/ 89 w 91"/>
                <a:gd name="T3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8">
                  <a:moveTo>
                    <a:pt x="89" y="0"/>
                  </a:moveTo>
                  <a:cubicBezTo>
                    <a:pt x="75" y="0"/>
                    <a:pt x="63" y="12"/>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51"/>
                    <a:pt x="63" y="151"/>
                    <a:pt x="63" y="151"/>
                  </a:cubicBezTo>
                  <a:cubicBezTo>
                    <a:pt x="63" y="166"/>
                    <a:pt x="75" y="178"/>
                    <a:pt x="89" y="178"/>
                  </a:cubicBezTo>
                  <a:cubicBezTo>
                    <a:pt x="90" y="178"/>
                    <a:pt x="90" y="178"/>
                    <a:pt x="91" y="178"/>
                  </a:cubicBezTo>
                  <a:cubicBezTo>
                    <a:pt x="91" y="0"/>
                    <a:pt x="91" y="0"/>
                    <a:pt x="91" y="0"/>
                  </a:cubicBezTo>
                  <a:cubicBezTo>
                    <a:pt x="90" y="0"/>
                    <a:pt x="90" y="0"/>
                    <a:pt x="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428"/>
            <p:cNvSpPr>
              <a:spLocks/>
            </p:cNvSpPr>
            <p:nvPr/>
          </p:nvSpPr>
          <p:spPr bwMode="auto">
            <a:xfrm>
              <a:off x="9825038" y="5045075"/>
              <a:ext cx="73025" cy="142875"/>
            </a:xfrm>
            <a:custGeom>
              <a:avLst/>
              <a:gdLst>
                <a:gd name="T0" fmla="*/ 63 w 91"/>
                <a:gd name="T1" fmla="*/ 26 h 177"/>
                <a:gd name="T2" fmla="*/ 63 w 91"/>
                <a:gd name="T3" fmla="*/ 26 h 177"/>
                <a:gd name="T4" fmla="*/ 79 w 91"/>
                <a:gd name="T5" fmla="*/ 51 h 177"/>
                <a:gd name="T6" fmla="*/ 79 w 91"/>
                <a:gd name="T7" fmla="*/ 78 h 177"/>
                <a:gd name="T8" fmla="*/ 51 w 91"/>
                <a:gd name="T9" fmla="*/ 78 h 177"/>
                <a:gd name="T10" fmla="*/ 27 w 91"/>
                <a:gd name="T11" fmla="*/ 62 h 177"/>
                <a:gd name="T12" fmla="*/ 0 w 91"/>
                <a:gd name="T13" fmla="*/ 89 h 177"/>
                <a:gd name="T14" fmla="*/ 27 w 91"/>
                <a:gd name="T15" fmla="*/ 115 h 177"/>
                <a:gd name="T16" fmla="*/ 51 w 91"/>
                <a:gd name="T17" fmla="*/ 99 h 177"/>
                <a:gd name="T18" fmla="*/ 79 w 91"/>
                <a:gd name="T19" fmla="*/ 99 h 177"/>
                <a:gd name="T20" fmla="*/ 79 w 91"/>
                <a:gd name="T21" fmla="*/ 126 h 177"/>
                <a:gd name="T22" fmla="*/ 63 w 91"/>
                <a:gd name="T23" fmla="*/ 151 h 177"/>
                <a:gd name="T24" fmla="*/ 63 w 91"/>
                <a:gd name="T25" fmla="*/ 151 h 177"/>
                <a:gd name="T26" fmla="*/ 89 w 91"/>
                <a:gd name="T27" fmla="*/ 177 h 177"/>
                <a:gd name="T28" fmla="*/ 91 w 91"/>
                <a:gd name="T29" fmla="*/ 177 h 177"/>
                <a:gd name="T30" fmla="*/ 91 w 91"/>
                <a:gd name="T31" fmla="*/ 0 h 177"/>
                <a:gd name="T32" fmla="*/ 89 w 91"/>
                <a:gd name="T33" fmla="*/ 0 h 177"/>
                <a:gd name="T34" fmla="*/ 63 w 91"/>
                <a:gd name="T35"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77">
                  <a:moveTo>
                    <a:pt x="63" y="26"/>
                  </a:moveTo>
                  <a:cubicBezTo>
                    <a:pt x="63" y="26"/>
                    <a:pt x="63" y="26"/>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6"/>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429"/>
            <p:cNvSpPr>
              <a:spLocks/>
            </p:cNvSpPr>
            <p:nvPr/>
          </p:nvSpPr>
          <p:spPr bwMode="auto">
            <a:xfrm>
              <a:off x="9825038" y="5326063"/>
              <a:ext cx="73025" cy="142875"/>
            </a:xfrm>
            <a:custGeom>
              <a:avLst/>
              <a:gdLst>
                <a:gd name="T0" fmla="*/ 63 w 91"/>
                <a:gd name="T1" fmla="*/ 27 h 178"/>
                <a:gd name="T2" fmla="*/ 63 w 91"/>
                <a:gd name="T3" fmla="*/ 27 h 178"/>
                <a:gd name="T4" fmla="*/ 79 w 91"/>
                <a:gd name="T5" fmla="*/ 51 h 178"/>
                <a:gd name="T6" fmla="*/ 79 w 91"/>
                <a:gd name="T7" fmla="*/ 79 h 178"/>
                <a:gd name="T8" fmla="*/ 51 w 91"/>
                <a:gd name="T9" fmla="*/ 79 h 178"/>
                <a:gd name="T10" fmla="*/ 27 w 91"/>
                <a:gd name="T11" fmla="*/ 63 h 178"/>
                <a:gd name="T12" fmla="*/ 0 w 91"/>
                <a:gd name="T13" fmla="*/ 89 h 178"/>
                <a:gd name="T14" fmla="*/ 27 w 91"/>
                <a:gd name="T15" fmla="*/ 116 h 178"/>
                <a:gd name="T16" fmla="*/ 51 w 91"/>
                <a:gd name="T17" fmla="*/ 99 h 178"/>
                <a:gd name="T18" fmla="*/ 79 w 91"/>
                <a:gd name="T19" fmla="*/ 99 h 178"/>
                <a:gd name="T20" fmla="*/ 79 w 91"/>
                <a:gd name="T21" fmla="*/ 127 h 178"/>
                <a:gd name="T22" fmla="*/ 63 w 91"/>
                <a:gd name="T23" fmla="*/ 151 h 178"/>
                <a:gd name="T24" fmla="*/ 89 w 91"/>
                <a:gd name="T25" fmla="*/ 178 h 178"/>
                <a:gd name="T26" fmla="*/ 91 w 91"/>
                <a:gd name="T27" fmla="*/ 178 h 178"/>
                <a:gd name="T28" fmla="*/ 91 w 91"/>
                <a:gd name="T29" fmla="*/ 0 h 178"/>
                <a:gd name="T30" fmla="*/ 89 w 91"/>
                <a:gd name="T31" fmla="*/ 0 h 178"/>
                <a:gd name="T32" fmla="*/ 63 w 91"/>
                <a:gd name="T33" fmla="*/ 2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8">
                  <a:moveTo>
                    <a:pt x="63" y="27"/>
                  </a:moveTo>
                  <a:cubicBezTo>
                    <a:pt x="63" y="27"/>
                    <a:pt x="63" y="27"/>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66"/>
                    <a:pt x="75" y="178"/>
                    <a:pt x="89" y="178"/>
                  </a:cubicBezTo>
                  <a:cubicBezTo>
                    <a:pt x="90" y="178"/>
                    <a:pt x="90" y="178"/>
                    <a:pt x="91" y="178"/>
                  </a:cubicBezTo>
                  <a:cubicBezTo>
                    <a:pt x="91" y="0"/>
                    <a:pt x="91" y="0"/>
                    <a:pt x="91" y="0"/>
                  </a:cubicBezTo>
                  <a:cubicBezTo>
                    <a:pt x="90" y="0"/>
                    <a:pt x="90" y="0"/>
                    <a:pt x="89" y="0"/>
                  </a:cubicBezTo>
                  <a:cubicBezTo>
                    <a:pt x="75" y="0"/>
                    <a:pt x="63" y="12"/>
                    <a:pt x="6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430"/>
            <p:cNvSpPr>
              <a:spLocks/>
            </p:cNvSpPr>
            <p:nvPr/>
          </p:nvSpPr>
          <p:spPr bwMode="auto">
            <a:xfrm>
              <a:off x="9825038" y="5607050"/>
              <a:ext cx="73025" cy="142875"/>
            </a:xfrm>
            <a:custGeom>
              <a:avLst/>
              <a:gdLst>
                <a:gd name="T0" fmla="*/ 63 w 91"/>
                <a:gd name="T1" fmla="*/ 26 h 177"/>
                <a:gd name="T2" fmla="*/ 79 w 91"/>
                <a:gd name="T3" fmla="*/ 51 h 177"/>
                <a:gd name="T4" fmla="*/ 79 w 91"/>
                <a:gd name="T5" fmla="*/ 78 h 177"/>
                <a:gd name="T6" fmla="*/ 51 w 91"/>
                <a:gd name="T7" fmla="*/ 78 h 177"/>
                <a:gd name="T8" fmla="*/ 27 w 91"/>
                <a:gd name="T9" fmla="*/ 62 h 177"/>
                <a:gd name="T10" fmla="*/ 0 w 91"/>
                <a:gd name="T11" fmla="*/ 89 h 177"/>
                <a:gd name="T12" fmla="*/ 27 w 91"/>
                <a:gd name="T13" fmla="*/ 115 h 177"/>
                <a:gd name="T14" fmla="*/ 51 w 91"/>
                <a:gd name="T15" fmla="*/ 99 h 177"/>
                <a:gd name="T16" fmla="*/ 79 w 91"/>
                <a:gd name="T17" fmla="*/ 99 h 177"/>
                <a:gd name="T18" fmla="*/ 79 w 91"/>
                <a:gd name="T19" fmla="*/ 127 h 177"/>
                <a:gd name="T20" fmla="*/ 63 w 91"/>
                <a:gd name="T21" fmla="*/ 151 h 177"/>
                <a:gd name="T22" fmla="*/ 89 w 91"/>
                <a:gd name="T23" fmla="*/ 177 h 177"/>
                <a:gd name="T24" fmla="*/ 91 w 91"/>
                <a:gd name="T25" fmla="*/ 177 h 177"/>
                <a:gd name="T26" fmla="*/ 91 w 91"/>
                <a:gd name="T27" fmla="*/ 0 h 177"/>
                <a:gd name="T28" fmla="*/ 89 w 91"/>
                <a:gd name="T29" fmla="*/ 0 h 177"/>
                <a:gd name="T30" fmla="*/ 63 w 91"/>
                <a:gd name="T31"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177">
                  <a:moveTo>
                    <a:pt x="63" y="26"/>
                  </a:move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7"/>
                    <a:pt x="79" y="127"/>
                    <a:pt x="79" y="127"/>
                  </a:cubicBezTo>
                  <a:cubicBezTo>
                    <a:pt x="69" y="131"/>
                    <a:pt x="63" y="140"/>
                    <a:pt x="63" y="151"/>
                  </a:cubicBezTo>
                  <a:cubicBezTo>
                    <a:pt x="63" y="166"/>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5208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Main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12/05/2021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4253"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slide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240711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Small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12/05/2021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1175" y="1752600"/>
            <a:ext cx="86817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57200" y="1752600"/>
            <a:ext cx="2131200" cy="4629150"/>
          </a:xfrm>
        </p:spPr>
        <p:txBody>
          <a:bodyPr/>
          <a:lstStyle/>
          <a:p>
            <a:r>
              <a:rPr lang="en-US" smtClean="0"/>
              <a:t>Click icon to add picture</a:t>
            </a:r>
            <a:endParaRPr lang="en-GB"/>
          </a:p>
        </p:txBody>
      </p:sp>
    </p:spTree>
    <p:extLst>
      <p:ext uri="{BB962C8B-B14F-4D97-AF65-F5344CB8AC3E}">
        <p14:creationId xmlns:p14="http://schemas.microsoft.com/office/powerpoint/2010/main" val="225358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Medium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12/05/2021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65102" y="1752600"/>
            <a:ext cx="5172146" cy="4629150"/>
          </a:xfrm>
        </p:spPr>
        <p:txBody>
          <a:bodyPr/>
          <a:lstStyle/>
          <a:p>
            <a:r>
              <a:rPr lang="en-US" smtClean="0"/>
              <a:t>Click icon to add picture</a:t>
            </a:r>
            <a:endParaRPr lang="en-GB" dirty="0"/>
          </a:p>
        </p:txBody>
      </p:sp>
    </p:spTree>
    <p:extLst>
      <p:ext uri="{BB962C8B-B14F-4D97-AF65-F5344CB8AC3E}">
        <p14:creationId xmlns:p14="http://schemas.microsoft.com/office/powerpoint/2010/main" val="40208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FA1F4-1D2C-43EA-A807-DE4AD1C343E9}" type="datetimeFigureOut">
              <a:rPr lang="en-GB" smtClean="0"/>
              <a:t>12/05/2021</a:t>
            </a:fld>
            <a:endParaRPr lang="en-GB"/>
          </a:p>
        </p:txBody>
      </p:sp>
      <p:sp>
        <p:nvSpPr>
          <p:cNvPr id="5" name="Footer Placeholder 4"/>
          <p:cNvSpPr>
            <a:spLocks noGrp="1"/>
          </p:cNvSpPr>
          <p:nvPr>
            <p:ph type="ftr" sz="quarter" idx="3"/>
          </p:nvPr>
        </p:nvSpPr>
        <p:spPr>
          <a:xfrm>
            <a:off x="3051175" y="6391591"/>
            <a:ext cx="6096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0668000" y="6394766"/>
            <a:ext cx="1060450" cy="369570"/>
          </a:xfrm>
          <a:prstGeom prst="rect">
            <a:avLst/>
          </a:prstGeom>
        </p:spPr>
        <p:txBody>
          <a:bodyPr vert="horz" lIns="91440" tIns="45720" rIns="91440" bIns="45720" rtlCol="0" anchor="ctr"/>
          <a:lstStyle>
            <a:lvl1pPr algn="r">
              <a:defRPr sz="1200">
                <a:solidFill>
                  <a:schemeClr val="tx1">
                    <a:tint val="75000"/>
                  </a:schemeClr>
                </a:solidFill>
              </a:defRPr>
            </a:lvl1pPr>
          </a:lstStyle>
          <a:p>
            <a:fld id="{B0B34E4B-25F1-4D72-B319-B9B5A0ABC919}" type="slidenum">
              <a:rPr lang="en-GB" smtClean="0"/>
              <a:t>‹#›</a:t>
            </a:fld>
            <a:endParaRPr lang="en-GB"/>
          </a:p>
        </p:txBody>
      </p:sp>
      <p:sp>
        <p:nvSpPr>
          <p:cNvPr id="60" name="Text Placeholder 59"/>
          <p:cNvSpPr>
            <a:spLocks noGrp="1"/>
          </p:cNvSpPr>
          <p:nvPr>
            <p:ph type="body" idx="1"/>
          </p:nvPr>
        </p:nvSpPr>
        <p:spPr>
          <a:xfrm>
            <a:off x="457200" y="1752599"/>
            <a:ext cx="11277600" cy="4638991"/>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Sixth level</a:t>
            </a:r>
          </a:p>
          <a:p>
            <a:pPr lvl="7"/>
            <a:endParaRPr lang="en-GB" dirty="0"/>
          </a:p>
        </p:txBody>
      </p:sp>
      <p:sp>
        <p:nvSpPr>
          <p:cNvPr id="40" name="Rectangle 39"/>
          <p:cNvSpPr/>
          <p:nvPr/>
        </p:nvSpPr>
        <p:spPr>
          <a:xfrm>
            <a:off x="455296" y="0"/>
            <a:ext cx="650872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964018" y="0"/>
            <a:ext cx="2858162" cy="28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9822180" y="0"/>
            <a:ext cx="1912620" cy="289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a:grpSpLocks noChangeAspect="1"/>
          </p:cNvGrpSpPr>
          <p:nvPr userDrawn="1"/>
        </p:nvGrpSpPr>
        <p:grpSpPr>
          <a:xfrm>
            <a:off x="9850658" y="41173"/>
            <a:ext cx="1853256" cy="209350"/>
            <a:chOff x="5868988" y="6743700"/>
            <a:chExt cx="857250" cy="96838"/>
          </a:xfrm>
          <a:solidFill>
            <a:srgbClr val="FFFFFF">
              <a:alpha val="20000"/>
            </a:srgbClr>
          </a:solidFill>
        </p:grpSpPr>
        <p:sp>
          <p:nvSpPr>
            <p:cNvPr id="22" name="Freeform 431"/>
            <p:cNvSpPr>
              <a:spLocks/>
            </p:cNvSpPr>
            <p:nvPr/>
          </p:nvSpPr>
          <p:spPr bwMode="auto">
            <a:xfrm>
              <a:off x="5868988" y="6743700"/>
              <a:ext cx="96838" cy="96838"/>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3"/>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432"/>
            <p:cNvSpPr>
              <a:spLocks/>
            </p:cNvSpPr>
            <p:nvPr/>
          </p:nvSpPr>
          <p:spPr bwMode="auto">
            <a:xfrm>
              <a:off x="6059488" y="6743700"/>
              <a:ext cx="96838" cy="96838"/>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33"/>
            <p:cNvSpPr>
              <a:spLocks/>
            </p:cNvSpPr>
            <p:nvPr/>
          </p:nvSpPr>
          <p:spPr bwMode="auto">
            <a:xfrm>
              <a:off x="6249988" y="6743700"/>
              <a:ext cx="96838" cy="96838"/>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34"/>
            <p:cNvSpPr>
              <a:spLocks/>
            </p:cNvSpPr>
            <p:nvPr/>
          </p:nvSpPr>
          <p:spPr bwMode="auto">
            <a:xfrm>
              <a:off x="6438900" y="6743700"/>
              <a:ext cx="96838" cy="96838"/>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435"/>
            <p:cNvSpPr>
              <a:spLocks/>
            </p:cNvSpPr>
            <p:nvPr/>
          </p:nvSpPr>
          <p:spPr bwMode="auto">
            <a:xfrm>
              <a:off x="6629400" y="6743700"/>
              <a:ext cx="96838" cy="96838"/>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480643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31" r:id="rId20"/>
    <p:sldLayoutId id="2147483732" r:id="rId21"/>
  </p:sldLayoutIdLst>
  <p:txStyles>
    <p:titleStyle>
      <a:lvl1pPr marL="0" marR="0" indent="0" algn="l" defTabSz="914400" rtl="0" eaLnBrk="1" fontAlgn="auto" latinLnBrk="0" hangingPunct="1">
        <a:lnSpc>
          <a:spcPct val="100000"/>
        </a:lnSpc>
        <a:spcBef>
          <a:spcPts val="0"/>
        </a:spcBef>
        <a:spcAft>
          <a:spcPts val="0"/>
        </a:spcAft>
        <a:buClrTx/>
        <a:buSzTx/>
        <a:buFontTx/>
        <a:buNone/>
        <a:tabLst/>
        <a:defRPr lang="en-GB" sz="3200" b="1" kern="1200" baseline="0" noProof="0" dirty="0">
          <a:solidFill>
            <a:schemeClr val="accent2"/>
          </a:solidFill>
          <a:latin typeface="+mn-lt"/>
          <a:ea typeface="+mj-ea"/>
          <a:cs typeface="+mj-cs"/>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800" kern="1200" baseline="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Tx/>
        <a:buNone/>
        <a:defRPr sz="2000" kern="1200">
          <a:solidFill>
            <a:schemeClr val="tx1"/>
          </a:solidFill>
          <a:latin typeface="+mn-lt"/>
          <a:ea typeface="+mn-ea"/>
          <a:cs typeface="+mn-cs"/>
        </a:defRPr>
      </a:lvl4pPr>
      <a:lvl5pPr marL="288000" indent="-288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mn-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a:xfrm>
            <a:off x="457199" y="1752600"/>
            <a:ext cx="7622772" cy="3735387"/>
          </a:xfrm>
        </p:spPr>
        <p:txBody>
          <a:bodyPr/>
          <a:lstStyle/>
          <a:p>
            <a:r>
              <a:rPr lang="en-GB" sz="4400" dirty="0" smtClean="0"/>
              <a:t>May 2021</a:t>
            </a:r>
          </a:p>
          <a:p>
            <a:r>
              <a:rPr lang="en-GB" sz="4400" i="1" dirty="0" smtClean="0"/>
              <a:t>Monetary Policy Report</a:t>
            </a:r>
          </a:p>
          <a:p>
            <a:pPr>
              <a:spcAft>
                <a:spcPts val="0"/>
              </a:spcAft>
            </a:pPr>
            <a:r>
              <a:rPr lang="en-GB" sz="2400" dirty="0" smtClean="0"/>
              <a:t>Ben Broadbent</a:t>
            </a:r>
            <a:br>
              <a:rPr lang="en-GB" sz="2400" dirty="0" smtClean="0"/>
            </a:br>
            <a:r>
              <a:rPr lang="en-GB" sz="2400" dirty="0" smtClean="0"/>
              <a:t>Andy Haldane</a:t>
            </a:r>
            <a:br>
              <a:rPr lang="en-GB" sz="2400" dirty="0" smtClean="0"/>
            </a:br>
            <a:r>
              <a:rPr lang="en-GB" sz="2400" dirty="0" smtClean="0"/>
              <a:t>Becky Maule</a:t>
            </a:r>
          </a:p>
          <a:p>
            <a:pPr>
              <a:spcAft>
                <a:spcPts val="0"/>
              </a:spcAft>
            </a:pPr>
            <a:r>
              <a:rPr lang="en-GB" sz="2400" dirty="0" smtClean="0"/>
              <a:t/>
            </a:r>
            <a:br>
              <a:rPr lang="en-GB" sz="2400" dirty="0" smtClean="0"/>
            </a:br>
            <a:endParaRPr lang="en-GB" sz="2400" dirty="0" smtClean="0"/>
          </a:p>
          <a:p>
            <a:r>
              <a:rPr lang="en-GB" sz="2400" dirty="0" smtClean="0"/>
              <a:t>Friday 7 May 2021</a:t>
            </a:r>
            <a:endParaRPr lang="en-GB" sz="2400" dirty="0"/>
          </a:p>
          <a:p>
            <a:endParaRPr lang="en-GB" dirty="0"/>
          </a:p>
        </p:txBody>
      </p:sp>
      <p:pic>
        <p:nvPicPr>
          <p:cNvPr id="2" name="Picture 1"/>
          <p:cNvPicPr>
            <a:picLocks noChangeAspect="1"/>
          </p:cNvPicPr>
          <p:nvPr/>
        </p:nvPicPr>
        <p:blipFill>
          <a:blip r:embed="rId3"/>
          <a:stretch>
            <a:fillRect/>
          </a:stretch>
        </p:blipFill>
        <p:spPr>
          <a:xfrm>
            <a:off x="6633557" y="-8313"/>
            <a:ext cx="5558444" cy="6866314"/>
          </a:xfrm>
          <a:prstGeom prst="rect">
            <a:avLst/>
          </a:prstGeom>
        </p:spPr>
      </p:pic>
    </p:spTree>
    <p:extLst>
      <p:ext uri="{BB962C8B-B14F-4D97-AF65-F5344CB8AC3E}">
        <p14:creationId xmlns:p14="http://schemas.microsoft.com/office/powerpoint/2010/main" val="3556521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3600" b="0" dirty="0">
                <a:solidFill>
                  <a:srgbClr val="00B0F0"/>
                </a:solidFill>
                <a:latin typeface="Calibri" pitchFamily="34" charset="0"/>
                <a:ea typeface="+mn-ea"/>
                <a:cs typeface="+mn-cs"/>
              </a:rPr>
              <a:t>Furlough scheme </a:t>
            </a:r>
            <a:r>
              <a:rPr lang="en-GB" sz="3600" b="0" dirty="0" smtClean="0">
                <a:solidFill>
                  <a:srgbClr val="00B0F0"/>
                </a:solidFill>
                <a:latin typeface="Calibri" pitchFamily="34" charset="0"/>
                <a:ea typeface="+mn-ea"/>
                <a:cs typeface="+mn-cs"/>
              </a:rPr>
              <a:t>insulates the </a:t>
            </a:r>
            <a:r>
              <a:rPr lang="en-GB" sz="3600" b="0" dirty="0">
                <a:solidFill>
                  <a:srgbClr val="00B0F0"/>
                </a:solidFill>
                <a:latin typeface="Calibri" pitchFamily="34" charset="0"/>
                <a:ea typeface="+mn-ea"/>
                <a:cs typeface="+mn-cs"/>
              </a:rPr>
              <a:t>labour market </a:t>
            </a:r>
            <a:r>
              <a:rPr lang="en-GB" sz="3600" b="0" dirty="0" smtClean="0">
                <a:solidFill>
                  <a:srgbClr val="00B0F0"/>
                </a:solidFill>
                <a:latin typeface="Calibri" pitchFamily="34" charset="0"/>
                <a:ea typeface="+mn-ea"/>
                <a:cs typeface="+mn-cs"/>
              </a:rPr>
              <a:t>and vacancies rise</a:t>
            </a:r>
            <a:endParaRPr lang="en-GB" sz="3600" b="0" dirty="0">
              <a:solidFill>
                <a:srgbClr val="00B0F0"/>
              </a:solidFill>
              <a:latin typeface="Calibri" pitchFamily="34" charset="0"/>
              <a:ea typeface="+mn-ea"/>
              <a:cs typeface="+mn-cs"/>
            </a:endParaRPr>
          </a:p>
        </p:txBody>
      </p:sp>
      <p:sp>
        <p:nvSpPr>
          <p:cNvPr id="3" name="Footer Placeholder 2"/>
          <p:cNvSpPr>
            <a:spLocks noGrp="1"/>
          </p:cNvSpPr>
          <p:nvPr>
            <p:ph type="ftr" sz="quarter" idx="11"/>
          </p:nvPr>
        </p:nvSpPr>
        <p:spPr/>
        <p:txBody>
          <a:bodyPr/>
          <a:lstStyle/>
          <a:p>
            <a:r>
              <a:rPr lang="en-GB" smtClean="0"/>
              <a:t>BANK CONFIDENTIAL - OFFICIAL SENSITIVE</a:t>
            </a:r>
            <a:endParaRPr lang="en-GB" dirty="0"/>
          </a:p>
        </p:txBody>
      </p:sp>
      <p:sp>
        <p:nvSpPr>
          <p:cNvPr id="4" name="Slide Number Placeholder 3"/>
          <p:cNvSpPr>
            <a:spLocks noGrp="1"/>
          </p:cNvSpPr>
          <p:nvPr>
            <p:ph type="sldNum" sz="quarter" idx="12"/>
          </p:nvPr>
        </p:nvSpPr>
        <p:spPr/>
        <p:txBody>
          <a:bodyPr/>
          <a:lstStyle/>
          <a:p>
            <a:fld id="{B0B34E4B-25F1-4D72-B319-B9B5A0ABC919}" type="slidenum">
              <a:rPr lang="en-GB" smtClean="0"/>
              <a:t>10</a:t>
            </a:fld>
            <a:endParaRPr lang="en-GB"/>
          </a:p>
        </p:txBody>
      </p:sp>
      <p:pic>
        <p:nvPicPr>
          <p:cNvPr id="9" name="Picture 8"/>
          <p:cNvPicPr>
            <a:picLocks noChangeAspect="1"/>
          </p:cNvPicPr>
          <p:nvPr/>
        </p:nvPicPr>
        <p:blipFill>
          <a:blip r:embed="rId2"/>
          <a:stretch>
            <a:fillRect/>
          </a:stretch>
        </p:blipFill>
        <p:spPr>
          <a:xfrm>
            <a:off x="823789" y="1721477"/>
            <a:ext cx="4454769" cy="4219534"/>
          </a:xfrm>
          <a:prstGeom prst="rect">
            <a:avLst/>
          </a:prstGeom>
        </p:spPr>
      </p:pic>
      <p:pic>
        <p:nvPicPr>
          <p:cNvPr id="11" name="Picture 10"/>
          <p:cNvPicPr>
            <a:picLocks noChangeAspect="1"/>
          </p:cNvPicPr>
          <p:nvPr/>
        </p:nvPicPr>
        <p:blipFill>
          <a:blip r:embed="rId3"/>
          <a:stretch>
            <a:fillRect/>
          </a:stretch>
        </p:blipFill>
        <p:spPr>
          <a:xfrm>
            <a:off x="6705096" y="1721477"/>
            <a:ext cx="4592947" cy="4152447"/>
          </a:xfrm>
          <a:prstGeom prst="rect">
            <a:avLst/>
          </a:prstGeom>
        </p:spPr>
      </p:pic>
    </p:spTree>
    <p:extLst>
      <p:ext uri="{BB962C8B-B14F-4D97-AF65-F5344CB8AC3E}">
        <p14:creationId xmlns:p14="http://schemas.microsoft.com/office/powerpoint/2010/main" val="381757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3600" b="0" dirty="0" smtClean="0">
                <a:solidFill>
                  <a:srgbClr val="00B0F0"/>
                </a:solidFill>
                <a:latin typeface="Calibri" pitchFamily="34" charset="0"/>
                <a:ea typeface="+mn-ea"/>
                <a:cs typeface="+mn-cs"/>
              </a:rPr>
              <a:t>Higher input costs starting to feed through, contributing to return of inflation to target</a:t>
            </a:r>
            <a:endParaRPr lang="en-GB" sz="3600" b="0" dirty="0">
              <a:solidFill>
                <a:srgbClr val="00B0F0"/>
              </a:solidFill>
              <a:latin typeface="Calibri" pitchFamily="34" charset="0"/>
              <a:ea typeface="+mn-ea"/>
              <a:cs typeface="+mn-cs"/>
            </a:endParaRPr>
          </a:p>
        </p:txBody>
      </p:sp>
      <p:sp>
        <p:nvSpPr>
          <p:cNvPr id="3" name="Footer Placeholder 2"/>
          <p:cNvSpPr>
            <a:spLocks noGrp="1"/>
          </p:cNvSpPr>
          <p:nvPr>
            <p:ph type="ftr" sz="quarter" idx="11"/>
          </p:nvPr>
        </p:nvSpPr>
        <p:spPr/>
        <p:txBody>
          <a:bodyPr/>
          <a:lstStyle/>
          <a:p>
            <a:r>
              <a:rPr lang="en-GB" dirty="0" smtClean="0"/>
              <a:t>BANK CONFIDENTIAL - OFFICIAL SENSITIVE</a:t>
            </a:r>
            <a:endParaRPr lang="en-GB" dirty="0"/>
          </a:p>
        </p:txBody>
      </p:sp>
      <p:sp>
        <p:nvSpPr>
          <p:cNvPr id="4" name="Slide Number Placeholder 3"/>
          <p:cNvSpPr>
            <a:spLocks noGrp="1"/>
          </p:cNvSpPr>
          <p:nvPr>
            <p:ph type="sldNum" sz="quarter" idx="12"/>
          </p:nvPr>
        </p:nvSpPr>
        <p:spPr/>
        <p:txBody>
          <a:bodyPr/>
          <a:lstStyle/>
          <a:p>
            <a:fld id="{B0B34E4B-25F1-4D72-B319-B9B5A0ABC919}" type="slidenum">
              <a:rPr lang="en-GB" smtClean="0"/>
              <a:t>11</a:t>
            </a:fld>
            <a:endParaRPr lang="en-GB"/>
          </a:p>
        </p:txBody>
      </p:sp>
      <p:pic>
        <p:nvPicPr>
          <p:cNvPr id="2" name="Picture 1"/>
          <p:cNvPicPr>
            <a:picLocks noChangeAspect="1"/>
          </p:cNvPicPr>
          <p:nvPr/>
        </p:nvPicPr>
        <p:blipFill>
          <a:blip r:embed="rId2"/>
          <a:stretch>
            <a:fillRect/>
          </a:stretch>
        </p:blipFill>
        <p:spPr>
          <a:xfrm>
            <a:off x="6406306" y="1859882"/>
            <a:ext cx="4663345" cy="4032000"/>
          </a:xfrm>
          <a:prstGeom prst="rect">
            <a:avLst/>
          </a:prstGeom>
        </p:spPr>
      </p:pic>
      <p:pic>
        <p:nvPicPr>
          <p:cNvPr id="6" name="Picture 5"/>
          <p:cNvPicPr>
            <a:picLocks noChangeAspect="1"/>
          </p:cNvPicPr>
          <p:nvPr/>
        </p:nvPicPr>
        <p:blipFill>
          <a:blip r:embed="rId3"/>
          <a:stretch>
            <a:fillRect/>
          </a:stretch>
        </p:blipFill>
        <p:spPr>
          <a:xfrm>
            <a:off x="506437" y="1859882"/>
            <a:ext cx="5501410" cy="4447133"/>
          </a:xfrm>
          <a:prstGeom prst="rect">
            <a:avLst/>
          </a:prstGeom>
        </p:spPr>
      </p:pic>
    </p:spTree>
    <p:extLst>
      <p:ext uri="{BB962C8B-B14F-4D97-AF65-F5344CB8AC3E}">
        <p14:creationId xmlns:p14="http://schemas.microsoft.com/office/powerpoint/2010/main" val="2069668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360634" y="1766391"/>
            <a:ext cx="11521280" cy="5184576"/>
          </a:xfrm>
          <a:prstGeom prst="rect">
            <a:avLst/>
          </a:prstGeom>
          <a:noFill/>
          <a:ln w="9525">
            <a:noFill/>
            <a:miter lim="800000"/>
            <a:headEnd/>
            <a:tailEnd/>
          </a:ln>
        </p:spPr>
        <p:txBody>
          <a:bodyPr/>
          <a:lstStyle/>
          <a:p>
            <a:pPr marL="457189" indent="-457189" eaLnBrk="0" hangingPunct="0">
              <a:lnSpc>
                <a:spcPct val="130000"/>
              </a:lnSpc>
              <a:spcBef>
                <a:spcPct val="20000"/>
              </a:spcBef>
              <a:buClr>
                <a:srgbClr val="00B0F0"/>
              </a:buClr>
              <a:buSzPct val="120000"/>
              <a:buFont typeface="Wingdings" panose="05000000000000000000" pitchFamily="2" charset="2"/>
              <a:buChar char="§"/>
            </a:pPr>
            <a:endParaRPr lang="en-GB" sz="2800" dirty="0" smtClean="0">
              <a:latin typeface="Calibri" pitchFamily="34" charset="0"/>
            </a:endParaRPr>
          </a:p>
        </p:txBody>
      </p:sp>
      <p:sp>
        <p:nvSpPr>
          <p:cNvPr id="2052" name="Rectangle 3"/>
          <p:cNvSpPr>
            <a:spLocks noChangeArrowheads="1"/>
          </p:cNvSpPr>
          <p:nvPr/>
        </p:nvSpPr>
        <p:spPr bwMode="auto">
          <a:xfrm>
            <a:off x="335360" y="82118"/>
            <a:ext cx="11856640" cy="850605"/>
          </a:xfrm>
          <a:prstGeom prst="rect">
            <a:avLst/>
          </a:prstGeom>
          <a:noFill/>
          <a:ln w="9525">
            <a:noFill/>
            <a:miter lim="800000"/>
            <a:headEnd/>
            <a:tailEnd/>
          </a:ln>
        </p:spPr>
        <p:txBody>
          <a:bodyPr anchor="ctr"/>
          <a:lstStyle/>
          <a:p>
            <a:pPr eaLnBrk="0" hangingPunct="0">
              <a:buNone/>
            </a:pPr>
            <a:r>
              <a:rPr lang="en-US" sz="5333" dirty="0" smtClean="0">
                <a:solidFill>
                  <a:srgbClr val="00B0F0"/>
                </a:solidFill>
                <a:latin typeface="Calibri" pitchFamily="34" charset="0"/>
              </a:rPr>
              <a:t/>
            </a:r>
            <a:br>
              <a:rPr lang="en-US" sz="5333" dirty="0" smtClean="0">
                <a:solidFill>
                  <a:srgbClr val="00B0F0"/>
                </a:solidFill>
                <a:latin typeface="Calibri" pitchFamily="34" charset="0"/>
              </a:rPr>
            </a:br>
            <a:r>
              <a:rPr lang="en-US" sz="5333" dirty="0" smtClean="0">
                <a:solidFill>
                  <a:srgbClr val="00B0F0"/>
                </a:solidFill>
                <a:latin typeface="Calibri" pitchFamily="34" charset="0"/>
              </a:rPr>
              <a:t>Second phase – slow recovery</a:t>
            </a:r>
            <a:endParaRPr lang="en-US" sz="5333" dirty="0">
              <a:solidFill>
                <a:srgbClr val="00B0F0"/>
              </a:solidFill>
              <a:latin typeface="Calibri" pitchFamily="34" charset="0"/>
            </a:endParaRPr>
          </a:p>
        </p:txBody>
      </p:sp>
      <p:sp>
        <p:nvSpPr>
          <p:cNvPr id="2053" name="Rectangle 4"/>
          <p:cNvSpPr>
            <a:spLocks noChangeArrowheads="1"/>
          </p:cNvSpPr>
          <p:nvPr/>
        </p:nvSpPr>
        <p:spPr bwMode="auto">
          <a:xfrm>
            <a:off x="11338984" y="381000"/>
            <a:ext cx="768349" cy="203200"/>
          </a:xfrm>
          <a:prstGeom prst="rect">
            <a:avLst/>
          </a:prstGeom>
          <a:solidFill>
            <a:srgbClr val="FFFFFF"/>
          </a:solidFill>
          <a:ln w="9525" algn="ctr">
            <a:noFill/>
            <a:miter lim="800000"/>
            <a:headEnd/>
            <a:tailEnd/>
          </a:ln>
        </p:spPr>
        <p:txBody>
          <a:bodyPr wrap="none" anchor="ctr"/>
          <a:lstStyle/>
          <a:p>
            <a:pPr algn="ctr" eaLnBrk="0" hangingPunct="0"/>
            <a:endParaRPr lang="en-GB" sz="2400" dirty="0"/>
          </a:p>
        </p:txBody>
      </p:sp>
      <p:sp>
        <p:nvSpPr>
          <p:cNvPr id="2058" name="Rectangle 1320"/>
          <p:cNvSpPr>
            <a:spLocks noChangeArrowheads="1"/>
          </p:cNvSpPr>
          <p:nvPr/>
        </p:nvSpPr>
        <p:spPr bwMode="auto">
          <a:xfrm>
            <a:off x="11990922" y="4489449"/>
            <a:ext cx="162983" cy="160339"/>
          </a:xfrm>
          <a:prstGeom prst="rect">
            <a:avLst/>
          </a:prstGeom>
          <a:solidFill>
            <a:srgbClr val="FFFFFF"/>
          </a:solidFill>
          <a:ln w="9525" algn="ctr">
            <a:solidFill>
              <a:schemeClr val="bg1"/>
            </a:solidFill>
            <a:miter lim="800000"/>
            <a:headEnd/>
            <a:tailEnd/>
          </a:ln>
        </p:spPr>
        <p:txBody>
          <a:bodyPr wrap="none" anchor="ctr"/>
          <a:lstStyle/>
          <a:p>
            <a:pPr algn="ctr" eaLnBrk="0" hangingPunct="0"/>
            <a:endParaRPr lang="en-GB" sz="2400" dirty="0"/>
          </a:p>
        </p:txBody>
      </p:sp>
      <p:sp>
        <p:nvSpPr>
          <p:cNvPr id="2062" name="AutoShape 17"/>
          <p:cNvSpPr>
            <a:spLocks noChangeAspect="1" noChangeArrowheads="1"/>
          </p:cNvSpPr>
          <p:nvPr/>
        </p:nvSpPr>
        <p:spPr bwMode="auto">
          <a:xfrm>
            <a:off x="6451605" y="3238502"/>
            <a:ext cx="5321300" cy="3619500"/>
          </a:xfrm>
          <a:prstGeom prst="rect">
            <a:avLst/>
          </a:prstGeom>
          <a:noFill/>
          <a:ln w="9525">
            <a:noFill/>
            <a:miter lim="800000"/>
            <a:headEnd/>
            <a:tailEnd/>
          </a:ln>
        </p:spPr>
        <p:txBody>
          <a:bodyPr/>
          <a:lstStyle/>
          <a:p>
            <a:endParaRPr lang="en-GB" sz="2400" dirty="0"/>
          </a:p>
        </p:txBody>
      </p:sp>
      <p:sp>
        <p:nvSpPr>
          <p:cNvPr id="19" name="Slide Number Placeholder 18"/>
          <p:cNvSpPr>
            <a:spLocks noGrp="1"/>
          </p:cNvSpPr>
          <p:nvPr>
            <p:ph type="sldNum" sz="quarter" idx="12"/>
          </p:nvPr>
        </p:nvSpPr>
        <p:spPr/>
        <p:txBody>
          <a:bodyPr/>
          <a:lstStyle/>
          <a:p>
            <a:fld id="{6F6EE1C9-AE1C-4594-8765-4EA9F9410E90}" type="slidenum">
              <a:rPr lang="en-GB" smtClean="0"/>
              <a:pPr/>
              <a:t>12</a:t>
            </a:fld>
            <a:endParaRPr lang="en-GB" dirty="0"/>
          </a:p>
        </p:txBody>
      </p:sp>
      <p:pic>
        <p:nvPicPr>
          <p:cNvPr id="8" name="Picture 7"/>
          <p:cNvPicPr>
            <a:picLocks noChangeAspect="1"/>
          </p:cNvPicPr>
          <p:nvPr/>
        </p:nvPicPr>
        <p:blipFill>
          <a:blip r:embed="rId3"/>
          <a:stretch>
            <a:fillRect/>
          </a:stretch>
        </p:blipFill>
        <p:spPr>
          <a:xfrm>
            <a:off x="640446" y="1615678"/>
            <a:ext cx="4500187" cy="4177673"/>
          </a:xfrm>
          <a:prstGeom prst="rect">
            <a:avLst/>
          </a:prstGeom>
        </p:spPr>
      </p:pic>
      <p:pic>
        <p:nvPicPr>
          <p:cNvPr id="10" name="Picture 9"/>
          <p:cNvPicPr>
            <a:picLocks noChangeAspect="1"/>
          </p:cNvPicPr>
          <p:nvPr/>
        </p:nvPicPr>
        <p:blipFill>
          <a:blip r:embed="rId4"/>
          <a:stretch>
            <a:fillRect/>
          </a:stretch>
        </p:blipFill>
        <p:spPr>
          <a:xfrm>
            <a:off x="6548642" y="1615678"/>
            <a:ext cx="4649583" cy="3983264"/>
          </a:xfrm>
          <a:prstGeom prst="rect">
            <a:avLst/>
          </a:prstGeom>
        </p:spPr>
      </p:pic>
    </p:spTree>
    <p:extLst>
      <p:ext uri="{BB962C8B-B14F-4D97-AF65-F5344CB8AC3E}">
        <p14:creationId xmlns:p14="http://schemas.microsoft.com/office/powerpoint/2010/main" val="25470576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4000" b="0" dirty="0" smtClean="0">
                <a:solidFill>
                  <a:srgbClr val="00B0F0"/>
                </a:solidFill>
                <a:latin typeface="Calibri" pitchFamily="34" charset="0"/>
                <a:ea typeface="+mn-ea"/>
                <a:cs typeface="+mn-cs"/>
              </a:rPr>
              <a:t>Interest rates and sterling have risen since </a:t>
            </a:r>
            <a:r>
              <a:rPr lang="en-GB" sz="4000" b="0" dirty="0">
                <a:solidFill>
                  <a:srgbClr val="00B0F0"/>
                </a:solidFill>
                <a:latin typeface="Calibri" pitchFamily="34" charset="0"/>
                <a:ea typeface="+mn-ea"/>
                <a:cs typeface="+mn-cs"/>
              </a:rPr>
              <a:t>February</a:t>
            </a:r>
          </a:p>
        </p:txBody>
      </p:sp>
      <p:sp>
        <p:nvSpPr>
          <p:cNvPr id="3" name="Footer Placeholder 2"/>
          <p:cNvSpPr>
            <a:spLocks noGrp="1"/>
          </p:cNvSpPr>
          <p:nvPr>
            <p:ph type="ftr" sz="quarter" idx="11"/>
          </p:nvPr>
        </p:nvSpPr>
        <p:spPr>
          <a:xfrm>
            <a:off x="3075079" y="6381750"/>
            <a:ext cx="6096001" cy="382270"/>
          </a:xfrm>
        </p:spPr>
        <p:txBody>
          <a:bodyPr/>
          <a:lstStyle/>
          <a:p>
            <a:r>
              <a:rPr lang="en-GB" smtClean="0"/>
              <a:t>BANK CONFIDENTIAL - OFFICIAL SENSITIVE</a:t>
            </a:r>
            <a:endParaRPr lang="en-GB" dirty="0"/>
          </a:p>
        </p:txBody>
      </p:sp>
      <p:sp>
        <p:nvSpPr>
          <p:cNvPr id="4" name="Slide Number Placeholder 3"/>
          <p:cNvSpPr>
            <a:spLocks noGrp="1"/>
          </p:cNvSpPr>
          <p:nvPr>
            <p:ph type="sldNum" sz="quarter" idx="12"/>
          </p:nvPr>
        </p:nvSpPr>
        <p:spPr/>
        <p:txBody>
          <a:bodyPr/>
          <a:lstStyle/>
          <a:p>
            <a:fld id="{B0B34E4B-25F1-4D72-B319-B9B5A0ABC919}" type="slidenum">
              <a:rPr lang="en-GB" smtClean="0"/>
              <a:t>13</a:t>
            </a:fld>
            <a:endParaRPr lang="en-GB"/>
          </a:p>
        </p:txBody>
      </p:sp>
      <p:pic>
        <p:nvPicPr>
          <p:cNvPr id="2" name="Picture 1"/>
          <p:cNvPicPr>
            <a:picLocks noChangeAspect="1"/>
          </p:cNvPicPr>
          <p:nvPr/>
        </p:nvPicPr>
        <p:blipFill rotWithShape="1">
          <a:blip r:embed="rId2"/>
          <a:srcRect t="559"/>
          <a:stretch/>
        </p:blipFill>
        <p:spPr>
          <a:xfrm>
            <a:off x="809981" y="1671719"/>
            <a:ext cx="4866757" cy="4180750"/>
          </a:xfrm>
          <a:prstGeom prst="rect">
            <a:avLst/>
          </a:prstGeom>
        </p:spPr>
      </p:pic>
      <p:pic>
        <p:nvPicPr>
          <p:cNvPr id="9" name="Picture 8"/>
          <p:cNvPicPr>
            <a:picLocks noChangeAspect="1"/>
          </p:cNvPicPr>
          <p:nvPr/>
        </p:nvPicPr>
        <p:blipFill rotWithShape="1">
          <a:blip r:embed="rId3"/>
          <a:srcRect t="1390"/>
          <a:stretch/>
        </p:blipFill>
        <p:spPr>
          <a:xfrm>
            <a:off x="6297637" y="1615447"/>
            <a:ext cx="4792403" cy="4296825"/>
          </a:xfrm>
          <a:prstGeom prst="rect">
            <a:avLst/>
          </a:prstGeom>
        </p:spPr>
      </p:pic>
    </p:spTree>
    <p:extLst>
      <p:ext uri="{BB962C8B-B14F-4D97-AF65-F5344CB8AC3E}">
        <p14:creationId xmlns:p14="http://schemas.microsoft.com/office/powerpoint/2010/main" val="3495398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4"/>
          <p:cNvSpPr>
            <a:spLocks noChangeArrowheads="1"/>
          </p:cNvSpPr>
          <p:nvPr/>
        </p:nvSpPr>
        <p:spPr bwMode="auto">
          <a:xfrm>
            <a:off x="11338984" y="381000"/>
            <a:ext cx="768349" cy="203200"/>
          </a:xfrm>
          <a:prstGeom prst="rect">
            <a:avLst/>
          </a:prstGeom>
          <a:solidFill>
            <a:srgbClr val="FFFFFF"/>
          </a:solidFill>
          <a:ln w="9525" algn="ctr">
            <a:no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2058" name="Rectangle 1320"/>
          <p:cNvSpPr>
            <a:spLocks noChangeArrowheads="1"/>
          </p:cNvSpPr>
          <p:nvPr/>
        </p:nvSpPr>
        <p:spPr bwMode="auto">
          <a:xfrm>
            <a:off x="11990922" y="4489449"/>
            <a:ext cx="162983" cy="160339"/>
          </a:xfrm>
          <a:prstGeom prst="rect">
            <a:avLst/>
          </a:prstGeom>
          <a:solidFill>
            <a:srgbClr val="FFFFFF"/>
          </a:solidFill>
          <a:ln w="9525" algn="ctr">
            <a:solidFill>
              <a:schemeClr val="bg1"/>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2062" name="AutoShape 17"/>
          <p:cNvSpPr>
            <a:spLocks noChangeAspect="1" noChangeArrowheads="1"/>
          </p:cNvSpPr>
          <p:nvPr/>
        </p:nvSpPr>
        <p:spPr bwMode="auto">
          <a:xfrm>
            <a:off x="6451605" y="3238502"/>
            <a:ext cx="5321300" cy="3619500"/>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19" name="Slide Number Placeholder 1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EE1C9-AE1C-4594-8765-4EA9F9410E90}"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00294E">
                  <a:tint val="75000"/>
                </a:srgbClr>
              </a:solidFill>
              <a:effectLst/>
              <a:uLnTx/>
              <a:uFillTx/>
              <a:latin typeface="Calibri" panose="020F0502020204030204"/>
              <a:ea typeface="+mn-ea"/>
              <a:cs typeface="+mn-cs"/>
            </a:endParaRPr>
          </a:p>
        </p:txBody>
      </p:sp>
      <p:sp>
        <p:nvSpPr>
          <p:cNvPr id="3" name="TextBox 2"/>
          <p:cNvSpPr txBox="1"/>
          <p:nvPr/>
        </p:nvSpPr>
        <p:spPr>
          <a:xfrm>
            <a:off x="2317830" y="1341463"/>
            <a:ext cx="153181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94E"/>
                </a:solidFill>
                <a:effectLst/>
                <a:uLnTx/>
                <a:uFillTx/>
                <a:latin typeface="Calibri" panose="020F0502020204030204"/>
                <a:ea typeface="+mn-ea"/>
                <a:cs typeface="+mn-cs"/>
              </a:rPr>
              <a:t>May</a:t>
            </a:r>
            <a:endParaRPr kumimoji="0" lang="en-GB" sz="22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10" name="TextBox 9"/>
          <p:cNvSpPr txBox="1"/>
          <p:nvPr/>
        </p:nvSpPr>
        <p:spPr>
          <a:xfrm>
            <a:off x="7921839" y="1341463"/>
            <a:ext cx="153181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94E"/>
                </a:solidFill>
                <a:effectLst/>
                <a:uLnTx/>
                <a:uFillTx/>
                <a:latin typeface="Calibri" panose="020F0502020204030204"/>
                <a:ea typeface="+mn-ea"/>
                <a:cs typeface="+mn-cs"/>
              </a:rPr>
              <a:t>February</a:t>
            </a:r>
            <a:endParaRPr kumimoji="0" lang="en-GB" sz="22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5961876" y="1819008"/>
            <a:ext cx="5051447" cy="4143322"/>
          </a:xfrm>
          <a:prstGeom prst="rect">
            <a:avLst/>
          </a:prstGeom>
        </p:spPr>
      </p:pic>
      <p:pic>
        <p:nvPicPr>
          <p:cNvPr id="6" name="Picture 5"/>
          <p:cNvPicPr>
            <a:picLocks noChangeAspect="1"/>
          </p:cNvPicPr>
          <p:nvPr/>
        </p:nvPicPr>
        <p:blipFill>
          <a:blip r:embed="rId4"/>
          <a:stretch>
            <a:fillRect/>
          </a:stretch>
        </p:blipFill>
        <p:spPr>
          <a:xfrm>
            <a:off x="789829" y="1772350"/>
            <a:ext cx="5018585" cy="4140000"/>
          </a:xfrm>
          <a:prstGeom prst="rect">
            <a:avLst/>
          </a:prstGeom>
        </p:spPr>
      </p:pic>
      <p:sp>
        <p:nvSpPr>
          <p:cNvPr id="11" name="Rectangle 3"/>
          <p:cNvSpPr>
            <a:spLocks noChangeArrowheads="1"/>
          </p:cNvSpPr>
          <p:nvPr/>
        </p:nvSpPr>
        <p:spPr bwMode="auto">
          <a:xfrm>
            <a:off x="335360" y="397192"/>
            <a:ext cx="11856640" cy="850605"/>
          </a:xfrm>
          <a:prstGeom prst="rect">
            <a:avLst/>
          </a:prstGeom>
          <a:noFill/>
          <a:ln w="9525">
            <a:noFill/>
            <a:miter lim="800000"/>
            <a:headEnd/>
            <a:tailEnd/>
          </a:ln>
        </p:spPr>
        <p:txBody>
          <a:bodyPr anchor="ctr"/>
          <a:lstStyle/>
          <a:p>
            <a:pPr eaLnBrk="0" hangingPunct="0">
              <a:buNone/>
            </a:pPr>
            <a:r>
              <a:rPr lang="en-US" sz="5333" dirty="0" smtClean="0">
                <a:solidFill>
                  <a:srgbClr val="00B0F0"/>
                </a:solidFill>
                <a:latin typeface="Calibri" pitchFamily="34" charset="0"/>
              </a:rPr>
              <a:t>Output</a:t>
            </a:r>
            <a:endParaRPr lang="en-US" sz="5333" dirty="0">
              <a:solidFill>
                <a:srgbClr val="00B0F0"/>
              </a:solidFill>
              <a:latin typeface="Calibri" pitchFamily="34" charset="0"/>
            </a:endParaRPr>
          </a:p>
        </p:txBody>
      </p:sp>
    </p:spTree>
    <p:extLst>
      <p:ext uri="{BB962C8B-B14F-4D97-AF65-F5344CB8AC3E}">
        <p14:creationId xmlns:p14="http://schemas.microsoft.com/office/powerpoint/2010/main" val="156289990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4"/>
          <p:cNvSpPr>
            <a:spLocks noChangeArrowheads="1"/>
          </p:cNvSpPr>
          <p:nvPr/>
        </p:nvSpPr>
        <p:spPr bwMode="auto">
          <a:xfrm>
            <a:off x="11338984" y="381000"/>
            <a:ext cx="768349" cy="203200"/>
          </a:xfrm>
          <a:prstGeom prst="rect">
            <a:avLst/>
          </a:prstGeom>
          <a:solidFill>
            <a:srgbClr val="FFFFFF"/>
          </a:solidFill>
          <a:ln w="9525" algn="ctr">
            <a:no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2058" name="Rectangle 1320"/>
          <p:cNvSpPr>
            <a:spLocks noChangeArrowheads="1"/>
          </p:cNvSpPr>
          <p:nvPr/>
        </p:nvSpPr>
        <p:spPr bwMode="auto">
          <a:xfrm>
            <a:off x="11990922" y="4489449"/>
            <a:ext cx="162983" cy="160339"/>
          </a:xfrm>
          <a:prstGeom prst="rect">
            <a:avLst/>
          </a:prstGeom>
          <a:solidFill>
            <a:srgbClr val="FFFFFF"/>
          </a:solidFill>
          <a:ln w="9525" algn="ctr">
            <a:solidFill>
              <a:schemeClr val="bg1"/>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2062" name="AutoShape 17"/>
          <p:cNvSpPr>
            <a:spLocks noChangeAspect="1" noChangeArrowheads="1"/>
          </p:cNvSpPr>
          <p:nvPr/>
        </p:nvSpPr>
        <p:spPr bwMode="auto">
          <a:xfrm>
            <a:off x="6451605" y="3238502"/>
            <a:ext cx="5321300" cy="3619500"/>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19" name="Slide Number Placeholder 1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EE1C9-AE1C-4594-8765-4EA9F9410E90}"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00294E">
                  <a:tint val="75000"/>
                </a:srgbClr>
              </a:solidFill>
              <a:effectLst/>
              <a:uLnTx/>
              <a:uFillTx/>
              <a:latin typeface="Calibri" panose="020F0502020204030204"/>
              <a:ea typeface="+mn-ea"/>
              <a:cs typeface="+mn-cs"/>
            </a:endParaRPr>
          </a:p>
        </p:txBody>
      </p:sp>
      <p:sp>
        <p:nvSpPr>
          <p:cNvPr id="3" name="TextBox 2"/>
          <p:cNvSpPr txBox="1"/>
          <p:nvPr/>
        </p:nvSpPr>
        <p:spPr>
          <a:xfrm>
            <a:off x="2317830" y="1341463"/>
            <a:ext cx="153181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94E"/>
                </a:solidFill>
                <a:effectLst/>
                <a:uLnTx/>
                <a:uFillTx/>
                <a:latin typeface="Calibri" panose="020F0502020204030204"/>
                <a:ea typeface="+mn-ea"/>
                <a:cs typeface="+mn-cs"/>
              </a:rPr>
              <a:t>May</a:t>
            </a:r>
            <a:endParaRPr kumimoji="0" lang="en-GB" sz="22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10" name="TextBox 9"/>
          <p:cNvSpPr txBox="1"/>
          <p:nvPr/>
        </p:nvSpPr>
        <p:spPr>
          <a:xfrm>
            <a:off x="7921839" y="1341463"/>
            <a:ext cx="153181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94E"/>
                </a:solidFill>
                <a:effectLst/>
                <a:uLnTx/>
                <a:uFillTx/>
                <a:latin typeface="Calibri" panose="020F0502020204030204"/>
                <a:ea typeface="+mn-ea"/>
                <a:cs typeface="+mn-cs"/>
              </a:rPr>
              <a:t>February</a:t>
            </a:r>
            <a:endParaRPr kumimoji="0" lang="en-GB" sz="22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5928904" y="1727200"/>
            <a:ext cx="5425885" cy="4020088"/>
          </a:xfrm>
          <a:prstGeom prst="rect">
            <a:avLst/>
          </a:prstGeom>
        </p:spPr>
      </p:pic>
      <p:pic>
        <p:nvPicPr>
          <p:cNvPr id="6" name="Picture 5"/>
          <p:cNvPicPr>
            <a:picLocks noChangeAspect="1"/>
          </p:cNvPicPr>
          <p:nvPr/>
        </p:nvPicPr>
        <p:blipFill>
          <a:blip r:embed="rId4"/>
          <a:stretch>
            <a:fillRect/>
          </a:stretch>
        </p:blipFill>
        <p:spPr>
          <a:xfrm>
            <a:off x="803670" y="1772350"/>
            <a:ext cx="4998295" cy="4084054"/>
          </a:xfrm>
          <a:prstGeom prst="rect">
            <a:avLst/>
          </a:prstGeom>
        </p:spPr>
      </p:pic>
      <p:sp>
        <p:nvSpPr>
          <p:cNvPr id="11" name="Rectangle 3"/>
          <p:cNvSpPr>
            <a:spLocks noChangeArrowheads="1"/>
          </p:cNvSpPr>
          <p:nvPr/>
        </p:nvSpPr>
        <p:spPr bwMode="auto">
          <a:xfrm>
            <a:off x="382253" y="381000"/>
            <a:ext cx="11856640" cy="850605"/>
          </a:xfrm>
          <a:prstGeom prst="rect">
            <a:avLst/>
          </a:prstGeom>
          <a:noFill/>
          <a:ln w="9525">
            <a:noFill/>
            <a:miter lim="800000"/>
            <a:headEnd/>
            <a:tailEnd/>
          </a:ln>
        </p:spPr>
        <p:txBody>
          <a:bodyPr anchor="ctr"/>
          <a:lstStyle/>
          <a:p>
            <a:pPr eaLnBrk="0" hangingPunct="0">
              <a:buNone/>
            </a:pPr>
            <a:r>
              <a:rPr lang="en-US" sz="5333" dirty="0" smtClean="0">
                <a:solidFill>
                  <a:srgbClr val="00B0F0"/>
                </a:solidFill>
                <a:latin typeface="Calibri" pitchFamily="34" charset="0"/>
              </a:rPr>
              <a:t>Unemployment</a:t>
            </a:r>
            <a:endParaRPr lang="en-US" sz="5333" dirty="0">
              <a:solidFill>
                <a:srgbClr val="00B0F0"/>
              </a:solidFill>
              <a:latin typeface="Calibri" pitchFamily="34" charset="0"/>
            </a:endParaRPr>
          </a:p>
        </p:txBody>
      </p:sp>
    </p:spTree>
    <p:extLst>
      <p:ext uri="{BB962C8B-B14F-4D97-AF65-F5344CB8AC3E}">
        <p14:creationId xmlns:p14="http://schemas.microsoft.com/office/powerpoint/2010/main" val="16206848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4"/>
          <p:cNvSpPr>
            <a:spLocks noChangeArrowheads="1"/>
          </p:cNvSpPr>
          <p:nvPr/>
        </p:nvSpPr>
        <p:spPr bwMode="auto">
          <a:xfrm>
            <a:off x="11338984" y="381000"/>
            <a:ext cx="768349" cy="203200"/>
          </a:xfrm>
          <a:prstGeom prst="rect">
            <a:avLst/>
          </a:prstGeom>
          <a:solidFill>
            <a:srgbClr val="FFFFFF"/>
          </a:solidFill>
          <a:ln w="9525" algn="ctr">
            <a:no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2058" name="Rectangle 1320"/>
          <p:cNvSpPr>
            <a:spLocks noChangeArrowheads="1"/>
          </p:cNvSpPr>
          <p:nvPr/>
        </p:nvSpPr>
        <p:spPr bwMode="auto">
          <a:xfrm>
            <a:off x="11990922" y="4489449"/>
            <a:ext cx="162983" cy="160339"/>
          </a:xfrm>
          <a:prstGeom prst="rect">
            <a:avLst/>
          </a:prstGeom>
          <a:solidFill>
            <a:srgbClr val="FFFFFF"/>
          </a:solidFill>
          <a:ln w="9525" algn="ctr">
            <a:solidFill>
              <a:schemeClr val="bg1"/>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2062" name="AutoShape 17"/>
          <p:cNvSpPr>
            <a:spLocks noChangeAspect="1" noChangeArrowheads="1"/>
          </p:cNvSpPr>
          <p:nvPr/>
        </p:nvSpPr>
        <p:spPr bwMode="auto">
          <a:xfrm>
            <a:off x="6451605" y="3238502"/>
            <a:ext cx="5321300" cy="3619500"/>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19" name="Slide Number Placeholder 1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EE1C9-AE1C-4594-8765-4EA9F9410E90}"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00294E">
                  <a:tint val="75000"/>
                </a:srgbClr>
              </a:solidFill>
              <a:effectLst/>
              <a:uLnTx/>
              <a:uFillTx/>
              <a:latin typeface="Calibri" panose="020F0502020204030204"/>
              <a:ea typeface="+mn-ea"/>
              <a:cs typeface="+mn-cs"/>
            </a:endParaRPr>
          </a:p>
        </p:txBody>
      </p:sp>
      <p:sp>
        <p:nvSpPr>
          <p:cNvPr id="3" name="TextBox 2"/>
          <p:cNvSpPr txBox="1"/>
          <p:nvPr/>
        </p:nvSpPr>
        <p:spPr>
          <a:xfrm>
            <a:off x="2317830" y="1341463"/>
            <a:ext cx="153181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94E"/>
                </a:solidFill>
                <a:effectLst/>
                <a:uLnTx/>
                <a:uFillTx/>
                <a:latin typeface="Calibri" panose="020F0502020204030204"/>
                <a:ea typeface="+mn-ea"/>
                <a:cs typeface="+mn-cs"/>
              </a:rPr>
              <a:t>May</a:t>
            </a:r>
            <a:endParaRPr kumimoji="0" lang="en-GB" sz="22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10" name="TextBox 9"/>
          <p:cNvSpPr txBox="1"/>
          <p:nvPr/>
        </p:nvSpPr>
        <p:spPr>
          <a:xfrm>
            <a:off x="7921839" y="1341463"/>
            <a:ext cx="153181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94E"/>
                </a:solidFill>
                <a:effectLst/>
                <a:uLnTx/>
                <a:uFillTx/>
                <a:latin typeface="Calibri" panose="020F0502020204030204"/>
                <a:ea typeface="+mn-ea"/>
                <a:cs typeface="+mn-cs"/>
              </a:rPr>
              <a:t>February</a:t>
            </a:r>
            <a:endParaRPr kumimoji="0" lang="en-GB" sz="22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6064589" y="1768672"/>
            <a:ext cx="5151566" cy="4102964"/>
          </a:xfrm>
          <a:prstGeom prst="rect">
            <a:avLst/>
          </a:prstGeom>
        </p:spPr>
      </p:pic>
      <p:pic>
        <p:nvPicPr>
          <p:cNvPr id="5" name="Picture 4"/>
          <p:cNvPicPr>
            <a:picLocks noChangeAspect="1"/>
          </p:cNvPicPr>
          <p:nvPr/>
        </p:nvPicPr>
        <p:blipFill>
          <a:blip r:embed="rId4"/>
          <a:stretch>
            <a:fillRect/>
          </a:stretch>
        </p:blipFill>
        <p:spPr>
          <a:xfrm>
            <a:off x="992094" y="1807026"/>
            <a:ext cx="5072495" cy="4120984"/>
          </a:xfrm>
          <a:prstGeom prst="rect">
            <a:avLst/>
          </a:prstGeom>
        </p:spPr>
      </p:pic>
      <p:sp>
        <p:nvSpPr>
          <p:cNvPr id="13" name="Rectangle 3"/>
          <p:cNvSpPr>
            <a:spLocks noChangeArrowheads="1"/>
          </p:cNvSpPr>
          <p:nvPr/>
        </p:nvSpPr>
        <p:spPr bwMode="auto">
          <a:xfrm>
            <a:off x="410387" y="381000"/>
            <a:ext cx="11856640" cy="850605"/>
          </a:xfrm>
          <a:prstGeom prst="rect">
            <a:avLst/>
          </a:prstGeom>
          <a:noFill/>
          <a:ln w="9525">
            <a:noFill/>
            <a:miter lim="800000"/>
            <a:headEnd/>
            <a:tailEnd/>
          </a:ln>
        </p:spPr>
        <p:txBody>
          <a:bodyPr anchor="ctr"/>
          <a:lstStyle/>
          <a:p>
            <a:pPr eaLnBrk="0" hangingPunct="0">
              <a:buNone/>
            </a:pPr>
            <a:r>
              <a:rPr lang="en-US" sz="5333" dirty="0" smtClean="0">
                <a:solidFill>
                  <a:srgbClr val="00B0F0"/>
                </a:solidFill>
                <a:latin typeface="Calibri" pitchFamily="34" charset="0"/>
              </a:rPr>
              <a:t>CPI inflation</a:t>
            </a:r>
            <a:endParaRPr lang="en-US" sz="5333" dirty="0">
              <a:solidFill>
                <a:srgbClr val="00B0F0"/>
              </a:solidFill>
              <a:latin typeface="Calibri" pitchFamily="34" charset="0"/>
            </a:endParaRPr>
          </a:p>
        </p:txBody>
      </p:sp>
    </p:spTree>
    <p:extLst>
      <p:ext uri="{BB962C8B-B14F-4D97-AF65-F5344CB8AC3E}">
        <p14:creationId xmlns:p14="http://schemas.microsoft.com/office/powerpoint/2010/main" val="419844285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360634" y="1580271"/>
            <a:ext cx="11521280" cy="4814495"/>
          </a:xfrm>
          <a:prstGeom prst="rect">
            <a:avLst/>
          </a:prstGeom>
          <a:noFill/>
          <a:ln w="9525">
            <a:noFill/>
            <a:miter lim="800000"/>
            <a:headEnd/>
            <a:tailEnd/>
          </a:ln>
        </p:spPr>
        <p:txBody>
          <a:bodyPr/>
          <a:lstStyle/>
          <a:p>
            <a:pPr marL="342900" indent="-342900" eaLnBrk="0" hangingPunct="0">
              <a:lnSpc>
                <a:spcPct val="130000"/>
              </a:lnSpc>
              <a:spcBef>
                <a:spcPct val="20000"/>
              </a:spcBef>
              <a:buClr>
                <a:srgbClr val="00B0F0"/>
              </a:buClr>
              <a:buSzPct val="120000"/>
              <a:buFont typeface="Arial" panose="020B0604020202020204" pitchFamily="34" charset="0"/>
              <a:buChar char="•"/>
            </a:pPr>
            <a:r>
              <a:rPr lang="en-GB" sz="2200" dirty="0" smtClean="0"/>
              <a:t>Unchanged at the meeting – Bank Rate of 0.1%, target stock of QE of £895bn.</a:t>
            </a:r>
          </a:p>
          <a:p>
            <a:pPr eaLnBrk="0" hangingPunct="0">
              <a:lnSpc>
                <a:spcPct val="130000"/>
              </a:lnSpc>
              <a:spcBef>
                <a:spcPct val="20000"/>
              </a:spcBef>
              <a:buClr>
                <a:srgbClr val="00B0F0"/>
              </a:buClr>
              <a:buSzPct val="120000"/>
            </a:pPr>
            <a:endParaRPr lang="en-GB" sz="2200" dirty="0" smtClean="0"/>
          </a:p>
          <a:p>
            <a:pPr marL="342900" indent="-342900" eaLnBrk="0" hangingPunct="0">
              <a:lnSpc>
                <a:spcPct val="130000"/>
              </a:lnSpc>
              <a:spcBef>
                <a:spcPct val="20000"/>
              </a:spcBef>
              <a:buClr>
                <a:srgbClr val="00B0F0"/>
              </a:buClr>
              <a:buSzPct val="120000"/>
              <a:buFont typeface="Arial" panose="020B0604020202020204" pitchFamily="34" charset="0"/>
              <a:buChar char="•"/>
            </a:pPr>
            <a:r>
              <a:rPr lang="en-GB" sz="2200" dirty="0" smtClean="0"/>
              <a:t>MPC guidance also (largely) unchanged:</a:t>
            </a:r>
          </a:p>
          <a:p>
            <a:pPr eaLnBrk="0" hangingPunct="0">
              <a:lnSpc>
                <a:spcPct val="130000"/>
              </a:lnSpc>
              <a:spcBef>
                <a:spcPct val="20000"/>
              </a:spcBef>
              <a:buClr>
                <a:srgbClr val="00B0F0"/>
              </a:buClr>
              <a:buSzPct val="120000"/>
            </a:pPr>
            <a:endParaRPr lang="en-GB" sz="2200" dirty="0" smtClean="0"/>
          </a:p>
          <a:p>
            <a:pPr algn="ctr" eaLnBrk="0" hangingPunct="0">
              <a:lnSpc>
                <a:spcPct val="130000"/>
              </a:lnSpc>
              <a:spcBef>
                <a:spcPct val="20000"/>
              </a:spcBef>
              <a:buClr>
                <a:srgbClr val="00B0F0"/>
              </a:buClr>
              <a:buSzPct val="120000"/>
            </a:pPr>
            <a:r>
              <a:rPr lang="en-GB" sz="2200" i="1" dirty="0" smtClean="0"/>
              <a:t>“The </a:t>
            </a:r>
            <a:r>
              <a:rPr lang="en-GB" sz="2200" i="1" dirty="0"/>
              <a:t>MPC will continue to monitor the situation closely and will take whatever action is necessary to achieve its remit. The Committee does not intend to tighten monetary policy at least until there is clear evidence that significant progress is being made in eliminating spare capacity and achieving the 2% inflation target sustainably</a:t>
            </a:r>
            <a:r>
              <a:rPr lang="en-GB" sz="2200" i="1" dirty="0" smtClean="0"/>
              <a:t>.”</a:t>
            </a:r>
          </a:p>
        </p:txBody>
      </p:sp>
      <p:sp>
        <p:nvSpPr>
          <p:cNvPr id="2052" name="Rectangle 3"/>
          <p:cNvSpPr>
            <a:spLocks noChangeArrowheads="1"/>
          </p:cNvSpPr>
          <p:nvPr/>
        </p:nvSpPr>
        <p:spPr bwMode="auto">
          <a:xfrm>
            <a:off x="335360" y="82118"/>
            <a:ext cx="11856640" cy="850605"/>
          </a:xfrm>
          <a:prstGeom prst="rect">
            <a:avLst/>
          </a:prstGeom>
          <a:noFill/>
          <a:ln w="9525">
            <a:noFill/>
            <a:miter lim="800000"/>
            <a:headEnd/>
            <a:tailEnd/>
          </a:ln>
        </p:spPr>
        <p:txBody>
          <a:bodyPr anchor="ctr"/>
          <a:lstStyle/>
          <a:p>
            <a:pPr eaLnBrk="0" hangingPunct="0">
              <a:buNone/>
            </a:pPr>
            <a:r>
              <a:rPr lang="en-US" sz="5333" dirty="0" smtClean="0">
                <a:solidFill>
                  <a:srgbClr val="00B0F0"/>
                </a:solidFill>
                <a:latin typeface="Calibri" pitchFamily="34" charset="0"/>
              </a:rPr>
              <a:t/>
            </a:r>
            <a:br>
              <a:rPr lang="en-US" sz="5333" dirty="0" smtClean="0">
                <a:solidFill>
                  <a:srgbClr val="00B0F0"/>
                </a:solidFill>
                <a:latin typeface="Calibri" pitchFamily="34" charset="0"/>
              </a:rPr>
            </a:br>
            <a:r>
              <a:rPr lang="en-US" sz="5333" dirty="0" smtClean="0">
                <a:solidFill>
                  <a:srgbClr val="00B0F0"/>
                </a:solidFill>
                <a:latin typeface="Calibri" pitchFamily="34" charset="0"/>
              </a:rPr>
              <a:t>Monetary policy</a:t>
            </a:r>
            <a:endParaRPr lang="en-US" sz="5333" dirty="0">
              <a:solidFill>
                <a:srgbClr val="00B0F0"/>
              </a:solidFill>
              <a:latin typeface="Calibri" pitchFamily="34" charset="0"/>
            </a:endParaRPr>
          </a:p>
        </p:txBody>
      </p:sp>
      <p:sp>
        <p:nvSpPr>
          <p:cNvPr id="2053" name="Rectangle 4"/>
          <p:cNvSpPr>
            <a:spLocks noChangeArrowheads="1"/>
          </p:cNvSpPr>
          <p:nvPr/>
        </p:nvSpPr>
        <p:spPr bwMode="auto">
          <a:xfrm>
            <a:off x="11338984" y="381000"/>
            <a:ext cx="768349" cy="203200"/>
          </a:xfrm>
          <a:prstGeom prst="rect">
            <a:avLst/>
          </a:prstGeom>
          <a:solidFill>
            <a:srgbClr val="FFFFFF"/>
          </a:solidFill>
          <a:ln w="9525" algn="ctr">
            <a:noFill/>
            <a:miter lim="800000"/>
            <a:headEnd/>
            <a:tailEnd/>
          </a:ln>
        </p:spPr>
        <p:txBody>
          <a:bodyPr wrap="none" anchor="ctr"/>
          <a:lstStyle/>
          <a:p>
            <a:pPr algn="ctr" eaLnBrk="0" hangingPunct="0"/>
            <a:endParaRPr lang="en-GB" sz="2400" dirty="0"/>
          </a:p>
        </p:txBody>
      </p:sp>
      <p:sp>
        <p:nvSpPr>
          <p:cNvPr id="2058" name="Rectangle 1320"/>
          <p:cNvSpPr>
            <a:spLocks noChangeArrowheads="1"/>
          </p:cNvSpPr>
          <p:nvPr/>
        </p:nvSpPr>
        <p:spPr bwMode="auto">
          <a:xfrm>
            <a:off x="11990922" y="4489449"/>
            <a:ext cx="162983" cy="160339"/>
          </a:xfrm>
          <a:prstGeom prst="rect">
            <a:avLst/>
          </a:prstGeom>
          <a:solidFill>
            <a:srgbClr val="FFFFFF"/>
          </a:solidFill>
          <a:ln w="9525" algn="ctr">
            <a:solidFill>
              <a:schemeClr val="bg1"/>
            </a:solidFill>
            <a:miter lim="800000"/>
            <a:headEnd/>
            <a:tailEnd/>
          </a:ln>
        </p:spPr>
        <p:txBody>
          <a:bodyPr wrap="none" anchor="ctr"/>
          <a:lstStyle/>
          <a:p>
            <a:pPr algn="ctr" eaLnBrk="0" hangingPunct="0"/>
            <a:endParaRPr lang="en-GB" sz="2400" dirty="0"/>
          </a:p>
        </p:txBody>
      </p:sp>
      <p:sp>
        <p:nvSpPr>
          <p:cNvPr id="2062" name="AutoShape 17"/>
          <p:cNvSpPr>
            <a:spLocks noChangeAspect="1" noChangeArrowheads="1"/>
          </p:cNvSpPr>
          <p:nvPr/>
        </p:nvSpPr>
        <p:spPr bwMode="auto">
          <a:xfrm>
            <a:off x="6451605" y="3238502"/>
            <a:ext cx="5321300" cy="3619500"/>
          </a:xfrm>
          <a:prstGeom prst="rect">
            <a:avLst/>
          </a:prstGeom>
          <a:noFill/>
          <a:ln w="9525">
            <a:noFill/>
            <a:miter lim="800000"/>
            <a:headEnd/>
            <a:tailEnd/>
          </a:ln>
        </p:spPr>
        <p:txBody>
          <a:bodyPr/>
          <a:lstStyle/>
          <a:p>
            <a:endParaRPr lang="en-GB" sz="2400" dirty="0"/>
          </a:p>
        </p:txBody>
      </p:sp>
      <p:sp>
        <p:nvSpPr>
          <p:cNvPr id="19" name="Slide Number Placeholder 18"/>
          <p:cNvSpPr>
            <a:spLocks noGrp="1"/>
          </p:cNvSpPr>
          <p:nvPr>
            <p:ph type="sldNum" sz="quarter" idx="12"/>
          </p:nvPr>
        </p:nvSpPr>
        <p:spPr/>
        <p:txBody>
          <a:bodyPr/>
          <a:lstStyle/>
          <a:p>
            <a:fld id="{6F6EE1C9-AE1C-4594-8765-4EA9F9410E90}" type="slidenum">
              <a:rPr lang="en-GB" smtClean="0"/>
              <a:pPr/>
              <a:t>17</a:t>
            </a:fld>
            <a:endParaRPr lang="en-GB" dirty="0"/>
          </a:p>
        </p:txBody>
      </p:sp>
    </p:spTree>
    <p:extLst>
      <p:ext uri="{BB962C8B-B14F-4D97-AF65-F5344CB8AC3E}">
        <p14:creationId xmlns:p14="http://schemas.microsoft.com/office/powerpoint/2010/main" val="37894594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GB" sz="5333" dirty="0" smtClean="0">
                <a:solidFill>
                  <a:srgbClr val="00B0F0"/>
                </a:solidFill>
                <a:latin typeface="Calibri" pitchFamily="34" charset="0"/>
                <a:ea typeface="+mn-ea"/>
                <a:cs typeface="+mn-cs"/>
              </a:rPr>
              <a:t>Q&amp;A</a:t>
            </a:r>
            <a:endParaRPr lang="en-GB" sz="5333" dirty="0">
              <a:solidFill>
                <a:srgbClr val="00B0F0"/>
              </a:solidFill>
              <a:latin typeface="Calibri" pitchFamily="34" charset="0"/>
              <a:ea typeface="+mn-ea"/>
              <a:cs typeface="+mn-cs"/>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97271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360634" y="1766391"/>
            <a:ext cx="11521280" cy="4628375"/>
          </a:xfrm>
          <a:prstGeom prst="rect">
            <a:avLst/>
          </a:prstGeom>
          <a:noFill/>
          <a:ln w="9525">
            <a:noFill/>
            <a:miter lim="800000"/>
            <a:headEnd/>
            <a:tailEnd/>
          </a:ln>
        </p:spPr>
        <p:txBody>
          <a:bodyPr/>
          <a:lstStyle/>
          <a:p>
            <a:pPr eaLnBrk="0" hangingPunct="0">
              <a:lnSpc>
                <a:spcPct val="130000"/>
              </a:lnSpc>
              <a:spcBef>
                <a:spcPct val="20000"/>
              </a:spcBef>
              <a:buClr>
                <a:srgbClr val="00B0F0"/>
              </a:buClr>
              <a:buSzPct val="120000"/>
            </a:pPr>
            <a:r>
              <a:rPr lang="en-GB" sz="3600" dirty="0">
                <a:solidFill>
                  <a:schemeClr val="bg2">
                    <a:lumMod val="10000"/>
                  </a:schemeClr>
                </a:solidFill>
                <a:latin typeface="Calibri" pitchFamily="34" charset="0"/>
              </a:rPr>
              <a:t>Andy will give you an overview of the </a:t>
            </a:r>
            <a:r>
              <a:rPr lang="en-GB" sz="3600" i="1" dirty="0">
                <a:solidFill>
                  <a:schemeClr val="bg2">
                    <a:lumMod val="10000"/>
                  </a:schemeClr>
                </a:solidFill>
                <a:latin typeface="Calibri" pitchFamily="34" charset="0"/>
              </a:rPr>
              <a:t>Monetary Policy Report</a:t>
            </a:r>
          </a:p>
          <a:p>
            <a:pPr eaLnBrk="0" hangingPunct="0">
              <a:lnSpc>
                <a:spcPct val="130000"/>
              </a:lnSpc>
              <a:spcBef>
                <a:spcPct val="20000"/>
              </a:spcBef>
              <a:buClr>
                <a:srgbClr val="00B0F0"/>
              </a:buClr>
              <a:buSzPct val="120000"/>
            </a:pPr>
            <a:endParaRPr lang="en-GB" sz="2000" dirty="0">
              <a:solidFill>
                <a:schemeClr val="bg2">
                  <a:lumMod val="10000"/>
                </a:schemeClr>
              </a:solidFill>
              <a:latin typeface="Calibri" pitchFamily="34" charset="0"/>
            </a:endParaRPr>
          </a:p>
          <a:p>
            <a:pPr eaLnBrk="0" hangingPunct="0">
              <a:lnSpc>
                <a:spcPct val="130000"/>
              </a:lnSpc>
              <a:spcBef>
                <a:spcPct val="20000"/>
              </a:spcBef>
              <a:buClr>
                <a:srgbClr val="00B0F0"/>
              </a:buClr>
              <a:buSzPct val="120000"/>
            </a:pPr>
            <a:r>
              <a:rPr lang="en-GB" sz="3600" dirty="0">
                <a:solidFill>
                  <a:schemeClr val="bg2">
                    <a:lumMod val="10000"/>
                  </a:schemeClr>
                </a:solidFill>
                <a:latin typeface="Calibri" pitchFamily="34" charset="0"/>
              </a:rPr>
              <a:t>Then we’ll have Q&amp;A session with Ben and Andy</a:t>
            </a:r>
          </a:p>
          <a:p>
            <a:pPr eaLnBrk="0" hangingPunct="0">
              <a:lnSpc>
                <a:spcPct val="130000"/>
              </a:lnSpc>
              <a:spcBef>
                <a:spcPct val="20000"/>
              </a:spcBef>
              <a:buClr>
                <a:srgbClr val="00B0F0"/>
              </a:buClr>
              <a:buSzPct val="120000"/>
            </a:pPr>
            <a:endParaRPr lang="en-GB" sz="3600" dirty="0" smtClean="0">
              <a:solidFill>
                <a:schemeClr val="bg2">
                  <a:lumMod val="10000"/>
                </a:schemeClr>
              </a:solidFill>
              <a:latin typeface="Calibri" pitchFamily="34" charset="0"/>
            </a:endParaRPr>
          </a:p>
          <a:p>
            <a:pPr eaLnBrk="0" hangingPunct="0">
              <a:lnSpc>
                <a:spcPct val="130000"/>
              </a:lnSpc>
              <a:spcBef>
                <a:spcPct val="20000"/>
              </a:spcBef>
              <a:buClr>
                <a:srgbClr val="00B0F0"/>
              </a:buClr>
              <a:buSzPct val="120000"/>
            </a:pPr>
            <a:r>
              <a:rPr lang="en-GB" sz="3600" dirty="0" smtClean="0">
                <a:solidFill>
                  <a:schemeClr val="bg2">
                    <a:lumMod val="10000"/>
                  </a:schemeClr>
                </a:solidFill>
                <a:latin typeface="Calibri" pitchFamily="34" charset="0"/>
              </a:rPr>
              <a:t>Please </a:t>
            </a:r>
            <a:r>
              <a:rPr lang="en-GB" sz="3600" dirty="0">
                <a:solidFill>
                  <a:schemeClr val="bg2">
                    <a:lumMod val="10000"/>
                  </a:schemeClr>
                </a:solidFill>
                <a:latin typeface="Calibri" pitchFamily="34" charset="0"/>
              </a:rPr>
              <a:t>submit questions in the chat box as we go and I’ll put some to them </a:t>
            </a:r>
          </a:p>
        </p:txBody>
      </p:sp>
      <p:sp>
        <p:nvSpPr>
          <p:cNvPr id="2052" name="Rectangle 3"/>
          <p:cNvSpPr>
            <a:spLocks noChangeArrowheads="1"/>
          </p:cNvSpPr>
          <p:nvPr/>
        </p:nvSpPr>
        <p:spPr bwMode="auto">
          <a:xfrm>
            <a:off x="335360" y="82118"/>
            <a:ext cx="11856640" cy="850605"/>
          </a:xfrm>
          <a:prstGeom prst="rect">
            <a:avLst/>
          </a:prstGeom>
          <a:noFill/>
          <a:ln w="9525">
            <a:noFill/>
            <a:miter lim="800000"/>
            <a:headEnd/>
            <a:tailEnd/>
          </a:ln>
        </p:spPr>
        <p:txBody>
          <a:bodyPr anchor="ctr"/>
          <a:lstStyle/>
          <a:p>
            <a:pPr eaLnBrk="0" hangingPunct="0">
              <a:buNone/>
            </a:pPr>
            <a:r>
              <a:rPr lang="en-US" sz="5333" dirty="0" smtClean="0">
                <a:solidFill>
                  <a:srgbClr val="00B0F0"/>
                </a:solidFill>
                <a:latin typeface="Calibri" pitchFamily="34" charset="0"/>
              </a:rPr>
              <a:t/>
            </a:r>
            <a:br>
              <a:rPr lang="en-US" sz="5333" dirty="0" smtClean="0">
                <a:solidFill>
                  <a:srgbClr val="00B0F0"/>
                </a:solidFill>
                <a:latin typeface="Calibri" pitchFamily="34" charset="0"/>
              </a:rPr>
            </a:br>
            <a:r>
              <a:rPr lang="en-US" sz="5333" dirty="0" smtClean="0">
                <a:solidFill>
                  <a:srgbClr val="00B0F0"/>
                </a:solidFill>
                <a:latin typeface="Calibri" pitchFamily="34" charset="0"/>
              </a:rPr>
              <a:t>Plan of the session</a:t>
            </a:r>
            <a:endParaRPr lang="en-US" sz="5333" dirty="0">
              <a:solidFill>
                <a:srgbClr val="00B0F0"/>
              </a:solidFill>
              <a:latin typeface="Calibri" pitchFamily="34" charset="0"/>
            </a:endParaRPr>
          </a:p>
        </p:txBody>
      </p:sp>
      <p:sp>
        <p:nvSpPr>
          <p:cNvPr id="2053" name="Rectangle 4"/>
          <p:cNvSpPr>
            <a:spLocks noChangeArrowheads="1"/>
          </p:cNvSpPr>
          <p:nvPr/>
        </p:nvSpPr>
        <p:spPr bwMode="auto">
          <a:xfrm>
            <a:off x="11338984" y="381000"/>
            <a:ext cx="768349" cy="203200"/>
          </a:xfrm>
          <a:prstGeom prst="rect">
            <a:avLst/>
          </a:prstGeom>
          <a:solidFill>
            <a:srgbClr val="FFFFFF"/>
          </a:solidFill>
          <a:ln w="9525" algn="ctr">
            <a:noFill/>
            <a:miter lim="800000"/>
            <a:headEnd/>
            <a:tailEnd/>
          </a:ln>
        </p:spPr>
        <p:txBody>
          <a:bodyPr wrap="none" anchor="ctr"/>
          <a:lstStyle/>
          <a:p>
            <a:pPr algn="ctr" eaLnBrk="0" hangingPunct="0"/>
            <a:endParaRPr lang="en-GB" sz="2400" dirty="0"/>
          </a:p>
        </p:txBody>
      </p:sp>
      <p:sp>
        <p:nvSpPr>
          <p:cNvPr id="2058" name="Rectangle 1320"/>
          <p:cNvSpPr>
            <a:spLocks noChangeArrowheads="1"/>
          </p:cNvSpPr>
          <p:nvPr/>
        </p:nvSpPr>
        <p:spPr bwMode="auto">
          <a:xfrm>
            <a:off x="11990922" y="4489449"/>
            <a:ext cx="162983" cy="160339"/>
          </a:xfrm>
          <a:prstGeom prst="rect">
            <a:avLst/>
          </a:prstGeom>
          <a:solidFill>
            <a:srgbClr val="FFFFFF"/>
          </a:solidFill>
          <a:ln w="9525" algn="ctr">
            <a:solidFill>
              <a:schemeClr val="bg1"/>
            </a:solidFill>
            <a:miter lim="800000"/>
            <a:headEnd/>
            <a:tailEnd/>
          </a:ln>
        </p:spPr>
        <p:txBody>
          <a:bodyPr wrap="none" anchor="ctr"/>
          <a:lstStyle/>
          <a:p>
            <a:pPr algn="ctr" eaLnBrk="0" hangingPunct="0"/>
            <a:endParaRPr lang="en-GB" sz="2400" dirty="0"/>
          </a:p>
        </p:txBody>
      </p:sp>
      <p:sp>
        <p:nvSpPr>
          <p:cNvPr id="2062" name="AutoShape 17"/>
          <p:cNvSpPr>
            <a:spLocks noChangeAspect="1" noChangeArrowheads="1"/>
          </p:cNvSpPr>
          <p:nvPr/>
        </p:nvSpPr>
        <p:spPr bwMode="auto">
          <a:xfrm>
            <a:off x="6451605" y="3238502"/>
            <a:ext cx="5321300" cy="3619500"/>
          </a:xfrm>
          <a:prstGeom prst="rect">
            <a:avLst/>
          </a:prstGeom>
          <a:noFill/>
          <a:ln w="9525">
            <a:noFill/>
            <a:miter lim="800000"/>
            <a:headEnd/>
            <a:tailEnd/>
          </a:ln>
        </p:spPr>
        <p:txBody>
          <a:bodyPr/>
          <a:lstStyle/>
          <a:p>
            <a:endParaRPr lang="en-GB" sz="2400" dirty="0"/>
          </a:p>
        </p:txBody>
      </p:sp>
      <p:sp>
        <p:nvSpPr>
          <p:cNvPr id="19" name="Slide Number Placeholder 18"/>
          <p:cNvSpPr>
            <a:spLocks noGrp="1"/>
          </p:cNvSpPr>
          <p:nvPr>
            <p:ph type="sldNum" sz="quarter" idx="12"/>
          </p:nvPr>
        </p:nvSpPr>
        <p:spPr/>
        <p:txBody>
          <a:bodyPr/>
          <a:lstStyle/>
          <a:p>
            <a:fld id="{6F6EE1C9-AE1C-4594-8765-4EA9F9410E90}" type="slidenum">
              <a:rPr lang="en-GB" smtClean="0"/>
              <a:pPr/>
              <a:t>2</a:t>
            </a:fld>
            <a:endParaRPr lang="en-GB" dirty="0"/>
          </a:p>
        </p:txBody>
      </p:sp>
    </p:spTree>
    <p:extLst>
      <p:ext uri="{BB962C8B-B14F-4D97-AF65-F5344CB8AC3E}">
        <p14:creationId xmlns:p14="http://schemas.microsoft.com/office/powerpoint/2010/main" val="19597433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GB" sz="5333" dirty="0">
                <a:solidFill>
                  <a:srgbClr val="00B0F0"/>
                </a:solidFill>
                <a:latin typeface="Calibri" pitchFamily="34" charset="0"/>
                <a:ea typeface="+mn-ea"/>
                <a:cs typeface="+mn-cs"/>
              </a:rPr>
              <a:t>Quick tour of the Report</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51539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360634" y="1231605"/>
            <a:ext cx="11521280" cy="4669724"/>
          </a:xfrm>
          <a:prstGeom prst="rect">
            <a:avLst/>
          </a:prstGeom>
          <a:noFill/>
          <a:ln w="9525">
            <a:noFill/>
            <a:miter lim="800000"/>
            <a:headEnd/>
            <a:tailEnd/>
          </a:ln>
        </p:spPr>
        <p:txBody>
          <a:bodyPr/>
          <a:lstStyle/>
          <a:p>
            <a:pPr marL="457189" indent="-457189" eaLnBrk="0" hangingPunct="0">
              <a:lnSpc>
                <a:spcPct val="130000"/>
              </a:lnSpc>
              <a:spcBef>
                <a:spcPct val="20000"/>
              </a:spcBef>
              <a:buClr>
                <a:srgbClr val="00B0F0"/>
              </a:buClr>
              <a:buSzPct val="120000"/>
              <a:buFont typeface="Wingdings" panose="05000000000000000000" pitchFamily="2" charset="2"/>
              <a:buChar char="§"/>
            </a:pPr>
            <a:r>
              <a:rPr lang="en-GB" sz="2800" dirty="0" smtClean="0">
                <a:latin typeface="Calibri" pitchFamily="34" charset="0"/>
              </a:rPr>
              <a:t>Economy has weathered the winter a bit better than expected</a:t>
            </a:r>
          </a:p>
          <a:p>
            <a:pPr marL="457189" indent="-457189" eaLnBrk="0" hangingPunct="0">
              <a:lnSpc>
                <a:spcPct val="130000"/>
              </a:lnSpc>
              <a:spcBef>
                <a:spcPct val="20000"/>
              </a:spcBef>
              <a:buClr>
                <a:srgbClr val="00B0F0"/>
              </a:buClr>
              <a:buSzPct val="120000"/>
              <a:buFont typeface="Wingdings" panose="05000000000000000000" pitchFamily="2" charset="2"/>
              <a:buChar char="§"/>
            </a:pPr>
            <a:r>
              <a:rPr lang="en-GB" sz="2800" dirty="0" smtClean="0">
                <a:latin typeface="Calibri" pitchFamily="34" charset="0"/>
              </a:rPr>
              <a:t>Restrictions easing a little faster</a:t>
            </a:r>
          </a:p>
          <a:p>
            <a:pPr marL="457189" indent="-457189" eaLnBrk="0" hangingPunct="0">
              <a:lnSpc>
                <a:spcPct val="130000"/>
              </a:lnSpc>
              <a:spcBef>
                <a:spcPct val="20000"/>
              </a:spcBef>
              <a:buClr>
                <a:srgbClr val="00B0F0"/>
              </a:buClr>
              <a:buSzPct val="120000"/>
              <a:buFont typeface="Wingdings" panose="05000000000000000000" pitchFamily="2" charset="2"/>
              <a:buChar char="§"/>
            </a:pPr>
            <a:r>
              <a:rPr lang="en-GB" sz="2800" dirty="0">
                <a:latin typeface="Calibri" pitchFamily="34" charset="0"/>
              </a:rPr>
              <a:t>Furlough scheme </a:t>
            </a:r>
            <a:r>
              <a:rPr lang="en-GB" sz="2800" dirty="0" smtClean="0">
                <a:latin typeface="Calibri" pitchFamily="34" charset="0"/>
              </a:rPr>
              <a:t>extended to the Autumn </a:t>
            </a:r>
          </a:p>
          <a:p>
            <a:pPr marL="457189" indent="-457189" eaLnBrk="0" hangingPunct="0">
              <a:lnSpc>
                <a:spcPct val="130000"/>
              </a:lnSpc>
              <a:spcBef>
                <a:spcPct val="20000"/>
              </a:spcBef>
              <a:buClr>
                <a:srgbClr val="00B0F0"/>
              </a:buClr>
              <a:buSzPct val="120000"/>
              <a:buFont typeface="Wingdings" panose="05000000000000000000" pitchFamily="2" charset="2"/>
              <a:buChar char="§"/>
            </a:pPr>
            <a:r>
              <a:rPr lang="en-GB" sz="2800" dirty="0">
                <a:latin typeface="Calibri" pitchFamily="34" charset="0"/>
              </a:rPr>
              <a:t>Investment </a:t>
            </a:r>
            <a:r>
              <a:rPr lang="en-GB" sz="2800" dirty="0" smtClean="0">
                <a:latin typeface="Calibri" pitchFamily="34" charset="0"/>
              </a:rPr>
              <a:t>and job prospects </a:t>
            </a:r>
            <a:r>
              <a:rPr lang="en-GB" sz="2800" dirty="0">
                <a:latin typeface="Calibri" pitchFamily="34" charset="0"/>
              </a:rPr>
              <a:t>looking more positive</a:t>
            </a:r>
          </a:p>
          <a:p>
            <a:pPr marL="457189" indent="-457189" eaLnBrk="0" hangingPunct="0">
              <a:lnSpc>
                <a:spcPct val="130000"/>
              </a:lnSpc>
              <a:spcBef>
                <a:spcPct val="20000"/>
              </a:spcBef>
              <a:buClr>
                <a:srgbClr val="00B0F0"/>
              </a:buClr>
              <a:buSzPct val="120000"/>
              <a:buFont typeface="Wingdings" panose="05000000000000000000" pitchFamily="2" charset="2"/>
              <a:buChar char="§"/>
            </a:pPr>
            <a:r>
              <a:rPr lang="en-GB" sz="2800" dirty="0">
                <a:latin typeface="Calibri" pitchFamily="34" charset="0"/>
              </a:rPr>
              <a:t>E</a:t>
            </a:r>
            <a:r>
              <a:rPr lang="en-GB" sz="2800" dirty="0" smtClean="0">
                <a:latin typeface="Calibri" pitchFamily="34" charset="0"/>
              </a:rPr>
              <a:t>vidence consumers willing to spend a little more of their savings</a:t>
            </a:r>
          </a:p>
          <a:p>
            <a:pPr marL="457189" indent="-457189" eaLnBrk="0" hangingPunct="0">
              <a:lnSpc>
                <a:spcPct val="130000"/>
              </a:lnSpc>
              <a:spcBef>
                <a:spcPct val="20000"/>
              </a:spcBef>
              <a:buClr>
                <a:srgbClr val="00B0F0"/>
              </a:buClr>
              <a:buSzPct val="120000"/>
              <a:buFont typeface="Wingdings" panose="05000000000000000000" pitchFamily="2" charset="2"/>
              <a:buChar char="§"/>
            </a:pPr>
            <a:r>
              <a:rPr lang="en-GB" sz="2800" dirty="0" smtClean="0">
                <a:latin typeface="Calibri" pitchFamily="34" charset="0"/>
              </a:rPr>
              <a:t>Further fiscal stimulus here and abroad – but some payback further out</a:t>
            </a:r>
          </a:p>
          <a:p>
            <a:pPr marL="457189" indent="-457189" eaLnBrk="0" hangingPunct="0">
              <a:lnSpc>
                <a:spcPct val="130000"/>
              </a:lnSpc>
              <a:spcBef>
                <a:spcPct val="20000"/>
              </a:spcBef>
              <a:buClr>
                <a:srgbClr val="00B0F0"/>
              </a:buClr>
              <a:buSzPct val="120000"/>
              <a:buFont typeface="Wingdings" panose="05000000000000000000" pitchFamily="2" charset="2"/>
              <a:buChar char="§"/>
            </a:pPr>
            <a:r>
              <a:rPr lang="en-GB" sz="2800" dirty="0" smtClean="0">
                <a:latin typeface="Calibri" pitchFamily="34" charset="0"/>
              </a:rPr>
              <a:t>Commodity prices and other </a:t>
            </a:r>
            <a:r>
              <a:rPr lang="en-GB" sz="2800" smtClean="0">
                <a:latin typeface="Calibri" pitchFamily="34" charset="0"/>
              </a:rPr>
              <a:t>input costs </a:t>
            </a:r>
            <a:r>
              <a:rPr lang="en-GB" sz="2800" dirty="0" smtClean="0">
                <a:latin typeface="Calibri" pitchFamily="34" charset="0"/>
              </a:rPr>
              <a:t>have risen</a:t>
            </a:r>
          </a:p>
          <a:p>
            <a:pPr marL="457189" indent="-457189" eaLnBrk="0" hangingPunct="0">
              <a:lnSpc>
                <a:spcPct val="130000"/>
              </a:lnSpc>
              <a:spcBef>
                <a:spcPct val="20000"/>
              </a:spcBef>
              <a:buClr>
                <a:srgbClr val="00B0F0"/>
              </a:buClr>
              <a:buSzPct val="120000"/>
              <a:buFont typeface="Wingdings" panose="05000000000000000000" pitchFamily="2" charset="2"/>
              <a:buChar char="§"/>
            </a:pPr>
            <a:r>
              <a:rPr lang="en-GB" sz="2800" dirty="0" smtClean="0">
                <a:latin typeface="Calibri" pitchFamily="34" charset="0"/>
              </a:rPr>
              <a:t>Yields and sterling a little higher</a:t>
            </a:r>
            <a:endParaRPr lang="en-GB" sz="2800" dirty="0">
              <a:latin typeface="Calibri" pitchFamily="34" charset="0"/>
            </a:endParaRPr>
          </a:p>
        </p:txBody>
      </p:sp>
      <p:sp>
        <p:nvSpPr>
          <p:cNvPr id="2052" name="Rectangle 3"/>
          <p:cNvSpPr>
            <a:spLocks noChangeArrowheads="1"/>
          </p:cNvSpPr>
          <p:nvPr/>
        </p:nvSpPr>
        <p:spPr bwMode="auto">
          <a:xfrm>
            <a:off x="335360" y="82118"/>
            <a:ext cx="11856640" cy="850605"/>
          </a:xfrm>
          <a:prstGeom prst="rect">
            <a:avLst/>
          </a:prstGeom>
          <a:noFill/>
          <a:ln w="9525">
            <a:noFill/>
            <a:miter lim="800000"/>
            <a:headEnd/>
            <a:tailEnd/>
          </a:ln>
        </p:spPr>
        <p:txBody>
          <a:bodyPr anchor="ctr"/>
          <a:lstStyle/>
          <a:p>
            <a:pPr eaLnBrk="0" hangingPunct="0">
              <a:buNone/>
            </a:pPr>
            <a:r>
              <a:rPr lang="en-US" sz="5333" dirty="0" smtClean="0">
                <a:solidFill>
                  <a:srgbClr val="00B0F0"/>
                </a:solidFill>
                <a:latin typeface="Calibri" pitchFamily="34" charset="0"/>
              </a:rPr>
              <a:t/>
            </a:r>
            <a:br>
              <a:rPr lang="en-US" sz="5333" dirty="0" smtClean="0">
                <a:solidFill>
                  <a:srgbClr val="00B0F0"/>
                </a:solidFill>
                <a:latin typeface="Calibri" pitchFamily="34" charset="0"/>
              </a:rPr>
            </a:br>
            <a:r>
              <a:rPr lang="en-US" sz="5333" dirty="0" smtClean="0">
                <a:solidFill>
                  <a:srgbClr val="00B0F0"/>
                </a:solidFill>
                <a:latin typeface="Calibri" pitchFamily="34" charset="0"/>
              </a:rPr>
              <a:t>What’s changed since February?</a:t>
            </a:r>
            <a:endParaRPr lang="en-US" sz="5333" dirty="0">
              <a:solidFill>
                <a:srgbClr val="00B0F0"/>
              </a:solidFill>
              <a:latin typeface="Calibri" pitchFamily="34" charset="0"/>
            </a:endParaRPr>
          </a:p>
        </p:txBody>
      </p:sp>
      <p:sp>
        <p:nvSpPr>
          <p:cNvPr id="2053" name="Rectangle 4"/>
          <p:cNvSpPr>
            <a:spLocks noChangeArrowheads="1"/>
          </p:cNvSpPr>
          <p:nvPr/>
        </p:nvSpPr>
        <p:spPr bwMode="auto">
          <a:xfrm>
            <a:off x="11338984" y="381000"/>
            <a:ext cx="768349" cy="203200"/>
          </a:xfrm>
          <a:prstGeom prst="rect">
            <a:avLst/>
          </a:prstGeom>
          <a:solidFill>
            <a:srgbClr val="FFFFFF"/>
          </a:solidFill>
          <a:ln w="9525" algn="ctr">
            <a:noFill/>
            <a:miter lim="800000"/>
            <a:headEnd/>
            <a:tailEnd/>
          </a:ln>
        </p:spPr>
        <p:txBody>
          <a:bodyPr wrap="none" anchor="ctr"/>
          <a:lstStyle/>
          <a:p>
            <a:pPr algn="ctr" eaLnBrk="0" hangingPunct="0"/>
            <a:endParaRPr lang="en-GB" sz="2400" dirty="0"/>
          </a:p>
        </p:txBody>
      </p:sp>
      <p:sp>
        <p:nvSpPr>
          <p:cNvPr id="2058" name="Rectangle 1320"/>
          <p:cNvSpPr>
            <a:spLocks noChangeArrowheads="1"/>
          </p:cNvSpPr>
          <p:nvPr/>
        </p:nvSpPr>
        <p:spPr bwMode="auto">
          <a:xfrm>
            <a:off x="11990922" y="4489449"/>
            <a:ext cx="162983" cy="160339"/>
          </a:xfrm>
          <a:prstGeom prst="rect">
            <a:avLst/>
          </a:prstGeom>
          <a:solidFill>
            <a:srgbClr val="FFFFFF"/>
          </a:solidFill>
          <a:ln w="9525" algn="ctr">
            <a:solidFill>
              <a:schemeClr val="bg1"/>
            </a:solidFill>
            <a:miter lim="800000"/>
            <a:headEnd/>
            <a:tailEnd/>
          </a:ln>
        </p:spPr>
        <p:txBody>
          <a:bodyPr wrap="none" anchor="ctr"/>
          <a:lstStyle/>
          <a:p>
            <a:pPr algn="ctr" eaLnBrk="0" hangingPunct="0"/>
            <a:endParaRPr lang="en-GB" sz="2400" dirty="0"/>
          </a:p>
        </p:txBody>
      </p:sp>
      <p:sp>
        <p:nvSpPr>
          <p:cNvPr id="2062" name="AutoShape 17"/>
          <p:cNvSpPr>
            <a:spLocks noChangeAspect="1" noChangeArrowheads="1"/>
          </p:cNvSpPr>
          <p:nvPr/>
        </p:nvSpPr>
        <p:spPr bwMode="auto">
          <a:xfrm>
            <a:off x="6451605" y="3238502"/>
            <a:ext cx="5321300" cy="3619500"/>
          </a:xfrm>
          <a:prstGeom prst="rect">
            <a:avLst/>
          </a:prstGeom>
          <a:noFill/>
          <a:ln w="9525">
            <a:noFill/>
            <a:miter lim="800000"/>
            <a:headEnd/>
            <a:tailEnd/>
          </a:ln>
        </p:spPr>
        <p:txBody>
          <a:bodyPr/>
          <a:lstStyle/>
          <a:p>
            <a:endParaRPr lang="en-GB" sz="2400" dirty="0"/>
          </a:p>
        </p:txBody>
      </p:sp>
      <p:sp>
        <p:nvSpPr>
          <p:cNvPr id="19" name="Slide Number Placeholder 18"/>
          <p:cNvSpPr>
            <a:spLocks noGrp="1"/>
          </p:cNvSpPr>
          <p:nvPr>
            <p:ph type="sldNum" sz="quarter" idx="12"/>
          </p:nvPr>
        </p:nvSpPr>
        <p:spPr/>
        <p:txBody>
          <a:bodyPr/>
          <a:lstStyle/>
          <a:p>
            <a:fld id="{6F6EE1C9-AE1C-4594-8765-4EA9F9410E90}" type="slidenum">
              <a:rPr lang="en-GB" smtClean="0"/>
              <a:pPr/>
              <a:t>4</a:t>
            </a:fld>
            <a:endParaRPr lang="en-GB" dirty="0"/>
          </a:p>
        </p:txBody>
      </p:sp>
    </p:spTree>
    <p:extLst>
      <p:ext uri="{BB962C8B-B14F-4D97-AF65-F5344CB8AC3E}">
        <p14:creationId xmlns:p14="http://schemas.microsoft.com/office/powerpoint/2010/main" val="1997962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GB" sz="5333" b="0" dirty="0" smtClean="0">
                <a:solidFill>
                  <a:srgbClr val="00B0F0"/>
                </a:solidFill>
                <a:latin typeface="Calibri" pitchFamily="34" charset="0"/>
                <a:ea typeface="+mn-ea"/>
                <a:cs typeface="+mn-cs"/>
              </a:rPr>
              <a:t>Output profile</a:t>
            </a:r>
            <a:endParaRPr lang="en-GB" sz="5333" b="0" dirty="0">
              <a:solidFill>
                <a:srgbClr val="00B0F0"/>
              </a:solidFill>
              <a:latin typeface="Calibri" pitchFamily="34" charset="0"/>
              <a:ea typeface="+mn-ea"/>
              <a:cs typeface="+mn-cs"/>
            </a:endParaRPr>
          </a:p>
        </p:txBody>
      </p:sp>
      <p:sp>
        <p:nvSpPr>
          <p:cNvPr id="3" name="Footer Placeholder 2"/>
          <p:cNvSpPr>
            <a:spLocks noGrp="1"/>
          </p:cNvSpPr>
          <p:nvPr>
            <p:ph type="ftr" sz="quarter" idx="11"/>
          </p:nvPr>
        </p:nvSpPr>
        <p:spPr/>
        <p:txBody>
          <a:bodyPr/>
          <a:lstStyle/>
          <a:p>
            <a:r>
              <a:rPr lang="en-GB" smtClean="0"/>
              <a:t>Bank Confidential: Official Sensitive</a:t>
            </a:r>
            <a:endParaRPr lang="en-GB" dirty="0"/>
          </a:p>
        </p:txBody>
      </p:sp>
      <p:pic>
        <p:nvPicPr>
          <p:cNvPr id="4" name="Picture 3"/>
          <p:cNvPicPr>
            <a:picLocks noChangeAspect="1"/>
          </p:cNvPicPr>
          <p:nvPr/>
        </p:nvPicPr>
        <p:blipFill>
          <a:blip r:embed="rId2"/>
          <a:stretch>
            <a:fillRect/>
          </a:stretch>
        </p:blipFill>
        <p:spPr>
          <a:xfrm>
            <a:off x="3179579" y="1186225"/>
            <a:ext cx="5007910" cy="4006328"/>
          </a:xfrm>
          <a:prstGeom prst="rect">
            <a:avLst/>
          </a:prstGeom>
        </p:spPr>
      </p:pic>
      <p:sp>
        <p:nvSpPr>
          <p:cNvPr id="7" name="Rectangle 2"/>
          <p:cNvSpPr>
            <a:spLocks noChangeArrowheads="1"/>
          </p:cNvSpPr>
          <p:nvPr/>
        </p:nvSpPr>
        <p:spPr bwMode="auto">
          <a:xfrm>
            <a:off x="707637" y="5164335"/>
            <a:ext cx="11521280" cy="757243"/>
          </a:xfrm>
          <a:prstGeom prst="rect">
            <a:avLst/>
          </a:prstGeom>
          <a:noFill/>
          <a:ln w="9525">
            <a:noFill/>
            <a:miter lim="800000"/>
            <a:headEnd/>
            <a:tailEnd/>
          </a:ln>
        </p:spPr>
        <p:txBody>
          <a:bodyPr/>
          <a:lstStyle/>
          <a:p>
            <a:pPr marL="457189" indent="-457189" eaLnBrk="0" hangingPunct="0">
              <a:lnSpc>
                <a:spcPct val="130000"/>
              </a:lnSpc>
              <a:spcBef>
                <a:spcPct val="20000"/>
              </a:spcBef>
              <a:buClr>
                <a:srgbClr val="00B0F0"/>
              </a:buClr>
              <a:buSzPct val="120000"/>
              <a:buFont typeface="Wingdings" panose="05000000000000000000" pitchFamily="2" charset="2"/>
              <a:buChar char="§"/>
            </a:pPr>
            <a:r>
              <a:rPr lang="en-GB" sz="2800" dirty="0" smtClean="0">
                <a:latin typeface="Calibri" pitchFamily="34" charset="0"/>
              </a:rPr>
              <a:t>Output higher at every point</a:t>
            </a:r>
          </a:p>
          <a:p>
            <a:pPr marL="457189" indent="-457189" eaLnBrk="0" hangingPunct="0">
              <a:lnSpc>
                <a:spcPct val="130000"/>
              </a:lnSpc>
              <a:spcBef>
                <a:spcPct val="20000"/>
              </a:spcBef>
              <a:buClr>
                <a:srgbClr val="00B0F0"/>
              </a:buClr>
              <a:buSzPct val="120000"/>
              <a:buFont typeface="Wingdings" panose="05000000000000000000" pitchFamily="2" charset="2"/>
              <a:buChar char="§"/>
            </a:pPr>
            <a:r>
              <a:rPr lang="en-GB" sz="2800" dirty="0" smtClean="0">
                <a:latin typeface="Calibri" pitchFamily="34" charset="0"/>
              </a:rPr>
              <a:t>But two-paced recovery – fast then slow</a:t>
            </a:r>
            <a:endParaRPr lang="en-GB" sz="2800" dirty="0">
              <a:latin typeface="Calibri" pitchFamily="34" charset="0"/>
            </a:endParaRPr>
          </a:p>
        </p:txBody>
      </p:sp>
    </p:spTree>
    <p:extLst>
      <p:ext uri="{BB962C8B-B14F-4D97-AF65-F5344CB8AC3E}">
        <p14:creationId xmlns:p14="http://schemas.microsoft.com/office/powerpoint/2010/main" val="2701758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86" y="1799492"/>
            <a:ext cx="9673712" cy="3997654"/>
          </a:xfrm>
          <a:prstGeom prst="rect">
            <a:avLst/>
          </a:prstGeom>
        </p:spPr>
      </p:pic>
      <p:sp>
        <p:nvSpPr>
          <p:cNvPr id="6" name="Rectangle 3"/>
          <p:cNvSpPr>
            <a:spLocks noChangeArrowheads="1"/>
          </p:cNvSpPr>
          <p:nvPr/>
        </p:nvSpPr>
        <p:spPr bwMode="auto">
          <a:xfrm>
            <a:off x="335360" y="82118"/>
            <a:ext cx="11856640" cy="850605"/>
          </a:xfrm>
          <a:prstGeom prst="rect">
            <a:avLst/>
          </a:prstGeom>
          <a:noFill/>
          <a:ln w="9525">
            <a:noFill/>
            <a:miter lim="800000"/>
            <a:headEnd/>
            <a:tailEnd/>
          </a:ln>
        </p:spPr>
        <p:txBody>
          <a:bodyPr anchor="ctr"/>
          <a:lstStyle/>
          <a:p>
            <a:pPr eaLnBrk="0" hangingPunct="0">
              <a:buNone/>
            </a:pPr>
            <a:r>
              <a:rPr lang="en-US" sz="5333" dirty="0" smtClean="0">
                <a:solidFill>
                  <a:srgbClr val="00B0F0"/>
                </a:solidFill>
                <a:latin typeface="Calibri" pitchFamily="34" charset="0"/>
              </a:rPr>
              <a:t/>
            </a:r>
            <a:br>
              <a:rPr lang="en-US" sz="5333" dirty="0" smtClean="0">
                <a:solidFill>
                  <a:srgbClr val="00B0F0"/>
                </a:solidFill>
                <a:latin typeface="Calibri" pitchFamily="34" charset="0"/>
              </a:rPr>
            </a:br>
            <a:r>
              <a:rPr lang="en-US" sz="5333" dirty="0" smtClean="0">
                <a:solidFill>
                  <a:srgbClr val="00B0F0"/>
                </a:solidFill>
                <a:latin typeface="Calibri" pitchFamily="34" charset="0"/>
              </a:rPr>
              <a:t>Forecast summary</a:t>
            </a:r>
            <a:endParaRPr lang="en-US" sz="5333" dirty="0">
              <a:solidFill>
                <a:srgbClr val="00B0F0"/>
              </a:solidFill>
              <a:latin typeface="Calibri" pitchFamily="34" charset="0"/>
            </a:endParaRPr>
          </a:p>
        </p:txBody>
      </p:sp>
    </p:spTree>
    <p:extLst>
      <p:ext uri="{BB962C8B-B14F-4D97-AF65-F5344CB8AC3E}">
        <p14:creationId xmlns:p14="http://schemas.microsoft.com/office/powerpoint/2010/main" val="230952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360634" y="1766391"/>
            <a:ext cx="11521280" cy="5184576"/>
          </a:xfrm>
          <a:prstGeom prst="rect">
            <a:avLst/>
          </a:prstGeom>
          <a:noFill/>
          <a:ln w="9525">
            <a:noFill/>
            <a:miter lim="800000"/>
            <a:headEnd/>
            <a:tailEnd/>
          </a:ln>
        </p:spPr>
        <p:txBody>
          <a:bodyPr/>
          <a:lstStyle/>
          <a:p>
            <a:pPr eaLnBrk="0" hangingPunct="0">
              <a:lnSpc>
                <a:spcPct val="130000"/>
              </a:lnSpc>
              <a:spcBef>
                <a:spcPct val="20000"/>
              </a:spcBef>
              <a:buClr>
                <a:srgbClr val="00B0F0"/>
              </a:buClr>
              <a:buSzPct val="120000"/>
            </a:pPr>
            <a:endParaRPr lang="en-GB" sz="2800" dirty="0" smtClean="0">
              <a:latin typeface="Calibri" pitchFamily="34" charset="0"/>
            </a:endParaRPr>
          </a:p>
        </p:txBody>
      </p:sp>
      <p:sp>
        <p:nvSpPr>
          <p:cNvPr id="2052" name="Rectangle 3"/>
          <p:cNvSpPr>
            <a:spLocks noChangeArrowheads="1"/>
          </p:cNvSpPr>
          <p:nvPr/>
        </p:nvSpPr>
        <p:spPr bwMode="auto">
          <a:xfrm>
            <a:off x="335360" y="82118"/>
            <a:ext cx="11856640" cy="850605"/>
          </a:xfrm>
          <a:prstGeom prst="rect">
            <a:avLst/>
          </a:prstGeom>
          <a:noFill/>
          <a:ln w="9525">
            <a:noFill/>
            <a:miter lim="800000"/>
            <a:headEnd/>
            <a:tailEnd/>
          </a:ln>
        </p:spPr>
        <p:txBody>
          <a:bodyPr anchor="ctr"/>
          <a:lstStyle/>
          <a:p>
            <a:pPr eaLnBrk="0" hangingPunct="0">
              <a:buNone/>
            </a:pPr>
            <a:r>
              <a:rPr lang="en-US" sz="5333" dirty="0" smtClean="0">
                <a:solidFill>
                  <a:srgbClr val="00B0F0"/>
                </a:solidFill>
                <a:latin typeface="Calibri" pitchFamily="34" charset="0"/>
              </a:rPr>
              <a:t/>
            </a:r>
            <a:br>
              <a:rPr lang="en-US" sz="5333" dirty="0" smtClean="0">
                <a:solidFill>
                  <a:srgbClr val="00B0F0"/>
                </a:solidFill>
                <a:latin typeface="Calibri" pitchFamily="34" charset="0"/>
              </a:rPr>
            </a:br>
            <a:r>
              <a:rPr lang="en-US" sz="5333" dirty="0" smtClean="0">
                <a:solidFill>
                  <a:srgbClr val="00B0F0"/>
                </a:solidFill>
                <a:latin typeface="Calibri" pitchFamily="34" charset="0"/>
              </a:rPr>
              <a:t>First phase – fast recovery</a:t>
            </a:r>
            <a:endParaRPr lang="en-US" sz="5333" dirty="0">
              <a:solidFill>
                <a:srgbClr val="00B0F0"/>
              </a:solidFill>
              <a:latin typeface="Calibri" pitchFamily="34" charset="0"/>
            </a:endParaRPr>
          </a:p>
        </p:txBody>
      </p:sp>
      <p:sp>
        <p:nvSpPr>
          <p:cNvPr id="2053" name="Rectangle 4"/>
          <p:cNvSpPr>
            <a:spLocks noChangeArrowheads="1"/>
          </p:cNvSpPr>
          <p:nvPr/>
        </p:nvSpPr>
        <p:spPr bwMode="auto">
          <a:xfrm>
            <a:off x="11338984" y="381000"/>
            <a:ext cx="768349" cy="203200"/>
          </a:xfrm>
          <a:prstGeom prst="rect">
            <a:avLst/>
          </a:prstGeom>
          <a:solidFill>
            <a:srgbClr val="FFFFFF"/>
          </a:solidFill>
          <a:ln w="9525" algn="ctr">
            <a:noFill/>
            <a:miter lim="800000"/>
            <a:headEnd/>
            <a:tailEnd/>
          </a:ln>
        </p:spPr>
        <p:txBody>
          <a:bodyPr wrap="none" anchor="ctr"/>
          <a:lstStyle/>
          <a:p>
            <a:pPr algn="ctr" eaLnBrk="0" hangingPunct="0"/>
            <a:endParaRPr lang="en-GB" sz="2400" dirty="0"/>
          </a:p>
        </p:txBody>
      </p:sp>
      <p:sp>
        <p:nvSpPr>
          <p:cNvPr id="2058" name="Rectangle 1320"/>
          <p:cNvSpPr>
            <a:spLocks noChangeArrowheads="1"/>
          </p:cNvSpPr>
          <p:nvPr/>
        </p:nvSpPr>
        <p:spPr bwMode="auto">
          <a:xfrm>
            <a:off x="11990922" y="4489449"/>
            <a:ext cx="162983" cy="160339"/>
          </a:xfrm>
          <a:prstGeom prst="rect">
            <a:avLst/>
          </a:prstGeom>
          <a:solidFill>
            <a:srgbClr val="FFFFFF"/>
          </a:solidFill>
          <a:ln w="9525" algn="ctr">
            <a:solidFill>
              <a:schemeClr val="bg1"/>
            </a:solidFill>
            <a:miter lim="800000"/>
            <a:headEnd/>
            <a:tailEnd/>
          </a:ln>
        </p:spPr>
        <p:txBody>
          <a:bodyPr wrap="none" anchor="ctr"/>
          <a:lstStyle/>
          <a:p>
            <a:pPr algn="ctr" eaLnBrk="0" hangingPunct="0"/>
            <a:endParaRPr lang="en-GB" sz="2400" dirty="0"/>
          </a:p>
        </p:txBody>
      </p:sp>
      <p:sp>
        <p:nvSpPr>
          <p:cNvPr id="2062" name="AutoShape 17"/>
          <p:cNvSpPr>
            <a:spLocks noChangeAspect="1" noChangeArrowheads="1"/>
          </p:cNvSpPr>
          <p:nvPr/>
        </p:nvSpPr>
        <p:spPr bwMode="auto">
          <a:xfrm>
            <a:off x="6451605" y="3238502"/>
            <a:ext cx="5321300" cy="3619500"/>
          </a:xfrm>
          <a:prstGeom prst="rect">
            <a:avLst/>
          </a:prstGeom>
          <a:noFill/>
          <a:ln w="9525">
            <a:noFill/>
            <a:miter lim="800000"/>
            <a:headEnd/>
            <a:tailEnd/>
          </a:ln>
        </p:spPr>
        <p:txBody>
          <a:bodyPr/>
          <a:lstStyle/>
          <a:p>
            <a:endParaRPr lang="en-GB" sz="2400" dirty="0"/>
          </a:p>
        </p:txBody>
      </p:sp>
      <p:sp>
        <p:nvSpPr>
          <p:cNvPr id="19" name="Slide Number Placeholder 18"/>
          <p:cNvSpPr>
            <a:spLocks noGrp="1"/>
          </p:cNvSpPr>
          <p:nvPr>
            <p:ph type="sldNum" sz="quarter" idx="12"/>
          </p:nvPr>
        </p:nvSpPr>
        <p:spPr/>
        <p:txBody>
          <a:bodyPr/>
          <a:lstStyle/>
          <a:p>
            <a:fld id="{6F6EE1C9-AE1C-4594-8765-4EA9F9410E90}" type="slidenum">
              <a:rPr lang="en-GB" smtClean="0"/>
              <a:pPr/>
              <a:t>7</a:t>
            </a:fld>
            <a:endParaRPr lang="en-GB" dirty="0"/>
          </a:p>
        </p:txBody>
      </p:sp>
      <p:pic>
        <p:nvPicPr>
          <p:cNvPr id="3" name="Picture 2"/>
          <p:cNvPicPr>
            <a:picLocks noChangeAspect="1"/>
          </p:cNvPicPr>
          <p:nvPr/>
        </p:nvPicPr>
        <p:blipFill>
          <a:blip r:embed="rId3"/>
          <a:stretch>
            <a:fillRect/>
          </a:stretch>
        </p:blipFill>
        <p:spPr>
          <a:xfrm>
            <a:off x="718806" y="2010409"/>
            <a:ext cx="4697255" cy="3418909"/>
          </a:xfrm>
          <a:prstGeom prst="rect">
            <a:avLst/>
          </a:prstGeom>
        </p:spPr>
      </p:pic>
      <p:pic>
        <p:nvPicPr>
          <p:cNvPr id="9" name="Picture 8"/>
          <p:cNvPicPr>
            <a:picLocks noChangeAspect="1"/>
          </p:cNvPicPr>
          <p:nvPr/>
        </p:nvPicPr>
        <p:blipFill>
          <a:blip r:embed="rId4"/>
          <a:stretch>
            <a:fillRect/>
          </a:stretch>
        </p:blipFill>
        <p:spPr>
          <a:xfrm>
            <a:off x="6761531" y="2010409"/>
            <a:ext cx="4701448" cy="3502503"/>
          </a:xfrm>
          <a:prstGeom prst="rect">
            <a:avLst/>
          </a:prstGeom>
        </p:spPr>
      </p:pic>
    </p:spTree>
    <p:extLst>
      <p:ext uri="{BB962C8B-B14F-4D97-AF65-F5344CB8AC3E}">
        <p14:creationId xmlns:p14="http://schemas.microsoft.com/office/powerpoint/2010/main" val="12410113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97766"/>
            <a:ext cx="11277600" cy="912814"/>
          </a:xfrm>
        </p:spPr>
        <p:txBody>
          <a:bodyPr/>
          <a:lstStyle/>
          <a:p>
            <a:r>
              <a:rPr lang="en-GB" sz="3600" b="0" dirty="0" smtClean="0">
                <a:solidFill>
                  <a:srgbClr val="00B0F0"/>
                </a:solidFill>
                <a:latin typeface="Calibri" pitchFamily="34" charset="0"/>
                <a:ea typeface="+mn-ea"/>
                <a:cs typeface="+mn-cs"/>
              </a:rPr>
              <a:t>Economy re-opens, households’ spending picks up</a:t>
            </a:r>
            <a:endParaRPr lang="en-GB" sz="3600" b="0" dirty="0">
              <a:solidFill>
                <a:srgbClr val="00B0F0"/>
              </a:solidFill>
              <a:latin typeface="Calibri" pitchFamily="34" charset="0"/>
              <a:ea typeface="+mn-ea"/>
              <a:cs typeface="+mn-cs"/>
            </a:endParaRPr>
          </a:p>
        </p:txBody>
      </p:sp>
      <p:sp>
        <p:nvSpPr>
          <p:cNvPr id="3" name="Footer Placeholder 2"/>
          <p:cNvSpPr>
            <a:spLocks noGrp="1"/>
          </p:cNvSpPr>
          <p:nvPr>
            <p:ph type="ftr" sz="quarter" idx="11"/>
          </p:nvPr>
        </p:nvSpPr>
        <p:spPr/>
        <p:txBody>
          <a:bodyPr/>
          <a:lstStyle/>
          <a:p>
            <a:r>
              <a:rPr lang="en-GB" smtClean="0"/>
              <a:t>BANK CONFIDENTIAL - OFFICIAL SENSITIVE</a:t>
            </a:r>
            <a:endParaRPr lang="en-GB" dirty="0"/>
          </a:p>
        </p:txBody>
      </p:sp>
      <p:sp>
        <p:nvSpPr>
          <p:cNvPr id="4" name="Slide Number Placeholder 3"/>
          <p:cNvSpPr>
            <a:spLocks noGrp="1"/>
          </p:cNvSpPr>
          <p:nvPr>
            <p:ph type="sldNum" sz="quarter" idx="12"/>
          </p:nvPr>
        </p:nvSpPr>
        <p:spPr/>
        <p:txBody>
          <a:bodyPr/>
          <a:lstStyle/>
          <a:p>
            <a:fld id="{B0B34E4B-25F1-4D72-B319-B9B5A0ABC919}" type="slidenum">
              <a:rPr lang="en-GB" smtClean="0"/>
              <a:t>8</a:t>
            </a:fld>
            <a:endParaRPr lang="en-GB"/>
          </a:p>
        </p:txBody>
      </p:sp>
      <p:pic>
        <p:nvPicPr>
          <p:cNvPr id="6" name="Picture 5"/>
          <p:cNvPicPr>
            <a:picLocks noChangeAspect="1"/>
          </p:cNvPicPr>
          <p:nvPr/>
        </p:nvPicPr>
        <p:blipFill>
          <a:blip r:embed="rId2"/>
          <a:stretch>
            <a:fillRect/>
          </a:stretch>
        </p:blipFill>
        <p:spPr>
          <a:xfrm>
            <a:off x="1071988" y="1795244"/>
            <a:ext cx="4940122" cy="4035106"/>
          </a:xfrm>
          <a:prstGeom prst="rect">
            <a:avLst/>
          </a:prstGeom>
        </p:spPr>
      </p:pic>
      <p:pic>
        <p:nvPicPr>
          <p:cNvPr id="10" name="Picture 9"/>
          <p:cNvPicPr>
            <a:picLocks noChangeAspect="1"/>
          </p:cNvPicPr>
          <p:nvPr/>
        </p:nvPicPr>
        <p:blipFill>
          <a:blip r:embed="rId3"/>
          <a:stretch>
            <a:fillRect/>
          </a:stretch>
        </p:blipFill>
        <p:spPr>
          <a:xfrm>
            <a:off x="6643116" y="1761981"/>
            <a:ext cx="5008117" cy="4336574"/>
          </a:xfrm>
          <a:prstGeom prst="rect">
            <a:avLst/>
          </a:prstGeom>
        </p:spPr>
      </p:pic>
    </p:spTree>
    <p:extLst>
      <p:ext uri="{BB962C8B-B14F-4D97-AF65-F5344CB8AC3E}">
        <p14:creationId xmlns:p14="http://schemas.microsoft.com/office/powerpoint/2010/main" val="4001664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0374" y="272987"/>
            <a:ext cx="11277600" cy="912814"/>
          </a:xfrm>
        </p:spPr>
        <p:txBody>
          <a:bodyPr/>
          <a:lstStyle/>
          <a:p>
            <a:r>
              <a:rPr lang="en-GB" sz="3600" b="0" dirty="0" smtClean="0">
                <a:solidFill>
                  <a:srgbClr val="00B0F0"/>
                </a:solidFill>
                <a:latin typeface="Calibri" pitchFamily="34" charset="0"/>
                <a:ea typeface="+mn-ea"/>
                <a:cs typeface="+mn-cs"/>
              </a:rPr>
              <a:t>Investment also picking up, supported by super-deduction</a:t>
            </a:r>
            <a:endParaRPr lang="en-GB" sz="3600" b="0" dirty="0">
              <a:solidFill>
                <a:srgbClr val="00B0F0"/>
              </a:solidFill>
              <a:latin typeface="Calibri" pitchFamily="34" charset="0"/>
              <a:ea typeface="+mn-ea"/>
              <a:cs typeface="+mn-cs"/>
            </a:endParaRPr>
          </a:p>
        </p:txBody>
      </p:sp>
      <p:sp>
        <p:nvSpPr>
          <p:cNvPr id="3" name="Footer Placeholder 2"/>
          <p:cNvSpPr>
            <a:spLocks noGrp="1"/>
          </p:cNvSpPr>
          <p:nvPr>
            <p:ph type="ftr" sz="quarter" idx="11"/>
          </p:nvPr>
        </p:nvSpPr>
        <p:spPr/>
        <p:txBody>
          <a:bodyPr/>
          <a:lstStyle/>
          <a:p>
            <a:r>
              <a:rPr lang="en-GB" smtClean="0"/>
              <a:t>BANK CONFIDENTIAL - OFFICIAL SENSITIVE</a:t>
            </a:r>
            <a:endParaRPr lang="en-GB" dirty="0"/>
          </a:p>
        </p:txBody>
      </p:sp>
      <p:sp>
        <p:nvSpPr>
          <p:cNvPr id="4" name="Slide Number Placeholder 3"/>
          <p:cNvSpPr>
            <a:spLocks noGrp="1"/>
          </p:cNvSpPr>
          <p:nvPr>
            <p:ph type="sldNum" sz="quarter" idx="12"/>
          </p:nvPr>
        </p:nvSpPr>
        <p:spPr/>
        <p:txBody>
          <a:bodyPr/>
          <a:lstStyle/>
          <a:p>
            <a:fld id="{B0B34E4B-25F1-4D72-B319-B9B5A0ABC919}" type="slidenum">
              <a:rPr lang="en-GB" smtClean="0"/>
              <a:t>9</a:t>
            </a:fld>
            <a:endParaRPr lang="en-GB"/>
          </a:p>
        </p:txBody>
      </p:sp>
      <p:pic>
        <p:nvPicPr>
          <p:cNvPr id="6" name="Picture 5"/>
          <p:cNvPicPr>
            <a:picLocks noChangeAspect="1"/>
          </p:cNvPicPr>
          <p:nvPr/>
        </p:nvPicPr>
        <p:blipFill>
          <a:blip r:embed="rId3"/>
          <a:stretch>
            <a:fillRect/>
          </a:stretch>
        </p:blipFill>
        <p:spPr>
          <a:xfrm>
            <a:off x="6476938" y="1507411"/>
            <a:ext cx="4945235" cy="4499106"/>
          </a:xfrm>
          <a:prstGeom prst="rect">
            <a:avLst/>
          </a:prstGeom>
        </p:spPr>
      </p:pic>
      <p:pic>
        <p:nvPicPr>
          <p:cNvPr id="7" name="Picture 6"/>
          <p:cNvPicPr>
            <a:picLocks noChangeAspect="1"/>
          </p:cNvPicPr>
          <p:nvPr/>
        </p:nvPicPr>
        <p:blipFill>
          <a:blip r:embed="rId4"/>
          <a:stretch>
            <a:fillRect/>
          </a:stretch>
        </p:blipFill>
        <p:spPr>
          <a:xfrm>
            <a:off x="1080578" y="1906494"/>
            <a:ext cx="4430950" cy="4153647"/>
          </a:xfrm>
          <a:prstGeom prst="rect">
            <a:avLst/>
          </a:prstGeom>
        </p:spPr>
      </p:pic>
    </p:spTree>
    <p:extLst>
      <p:ext uri="{BB962C8B-B14F-4D97-AF65-F5344CB8AC3E}">
        <p14:creationId xmlns:p14="http://schemas.microsoft.com/office/powerpoint/2010/main" val="1139991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nk LINKS Template">
  <a:themeElements>
    <a:clrScheme name="Bank Blue">
      <a:dk1>
        <a:srgbClr val="00294E"/>
      </a:dk1>
      <a:lt1>
        <a:srgbClr val="FFFFFF"/>
      </a:lt1>
      <a:dk2>
        <a:srgbClr val="00294E"/>
      </a:dk2>
      <a:lt2>
        <a:srgbClr val="E7E6E6"/>
      </a:lt2>
      <a:accent1>
        <a:srgbClr val="00294E"/>
      </a:accent1>
      <a:accent2>
        <a:srgbClr val="1488CA"/>
      </a:accent2>
      <a:accent3>
        <a:srgbClr val="85C9F0"/>
      </a:accent3>
      <a:accent4>
        <a:srgbClr val="6B7E87"/>
      </a:accent4>
      <a:accent5>
        <a:srgbClr val="C8CCCF"/>
      </a:accent5>
      <a:accent6>
        <a:srgbClr val="EBEBEB"/>
      </a:accent6>
      <a:hlink>
        <a:srgbClr val="1488CA"/>
      </a:hlink>
      <a:folHlink>
        <a:srgbClr val="85C9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5B64A55-6530-4FE4-BD29-4F26691CF1C9}" vid="{0C4D0E0F-E829-498D-A51A-8185ED88B0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Bank_Std_Template_01_Bank_Blue</Template>
  <TotalTime>7987</TotalTime>
  <Words>355</Words>
  <Application>Microsoft Office PowerPoint</Application>
  <PresentationFormat>Widescreen</PresentationFormat>
  <Paragraphs>70</Paragraphs>
  <Slides>18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Bank LINKS Template</vt:lpstr>
      <vt:lpstr>PowerPoint Presentation</vt:lpstr>
      <vt:lpstr>PowerPoint Presentation</vt:lpstr>
      <vt:lpstr>Quick tour of the Report</vt:lpstr>
      <vt:lpstr>PowerPoint Presentation</vt:lpstr>
      <vt:lpstr>Output profile</vt:lpstr>
      <vt:lpstr>PowerPoint Presentation</vt:lpstr>
      <vt:lpstr>PowerPoint Presentation</vt:lpstr>
      <vt:lpstr>Economy re-opens, households’ spending picks up</vt:lpstr>
      <vt:lpstr>Investment also picking up, supported by super-deduction</vt:lpstr>
      <vt:lpstr>Furlough scheme insulates the labour market and vacancies rise</vt:lpstr>
      <vt:lpstr>Higher input costs starting to feed through, contributing to return of inflation to target</vt:lpstr>
      <vt:lpstr>PowerPoint Presentation</vt:lpstr>
      <vt:lpstr>Interest rates and sterling have risen since February</vt:lpstr>
      <vt:lpstr>PowerPoint Presentation</vt:lpstr>
      <vt:lpstr>PowerPoint Presentation</vt:lpstr>
      <vt:lpstr>PowerPoint Presentation</vt:lpstr>
      <vt:lpstr>PowerPoint Presentation</vt:lpstr>
      <vt:lpstr>Q&amp;A</vt:lpstr>
    </vt:vector>
  </TitlesOfParts>
  <Company>Bank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Conway, Sanam</dc:creator>
  <cp:lastModifiedBy>Newton, Sandra</cp:lastModifiedBy>
  <cp:revision>299</cp:revision>
  <dcterms:created xsi:type="dcterms:W3CDTF">2019-04-05T13:20:41Z</dcterms:created>
  <dcterms:modified xsi:type="dcterms:W3CDTF">2021-05-12T11:14:22Z</dcterms:modified>
</cp:coreProperties>
</file>