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s/slide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8.xml" ContentType="application/vnd.openxmlformats-officedocument.presentationml.slideLayout+xml"/>
  <Override PartName="/ppt/slideLayouts/slideLayout69.xml" ContentType="application/vnd.openxmlformats-officedocument.presentationml.slideLayout+xml"/>
  <Override PartName="/ppt/slideLayouts/slideLayout64.xml" ContentType="application/vnd.openxmlformats-officedocument.presentationml.slideLayout+xml"/>
  <Override PartName="/ppt/slideLayouts/slideLayout70.xml" ContentType="application/vnd.openxmlformats-officedocument.presentationml.slideLayout+xml"/>
  <Override PartName="/ppt/slideLayouts/slideLayout54.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3.xml" ContentType="application/vnd.openxmlformats-officedocument.presentationml.slideLayout+xml"/>
  <Override PartName="/ppt/slideLayouts/slideLayout47.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71.xml" ContentType="application/vnd.openxmlformats-officedocument.presentationml.slideLayout+xml"/>
  <Override PartName="/ppt/slideLayouts/slideLayout46.xml" ContentType="application/vnd.openxmlformats-officedocument.presentationml.slideLayout+xml"/>
  <Override PartName="/ppt/slideLayouts/slideLayout53.xml" ContentType="application/vnd.openxmlformats-officedocument.presentationml.slideLayout+xml"/>
  <Override PartName="/ppt/notesSlides/notesSlide3.xml" ContentType="application/vnd.openxmlformats-officedocument.presentationml.notesSlide+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7.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38.xml" ContentType="application/vnd.openxmlformats-officedocument.presentationml.slideLayout+xml"/>
  <Override PartName="/ppt/slideLayouts/slideLayout36.xml" ContentType="application/vnd.openxmlformats-officedocument.presentationml.slideLayout+xml"/>
  <Override PartName="/ppt/slideLayouts/slideLayout40.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39.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1.xml" ContentType="application/vnd.openxmlformats-officedocument.presentationml.slideLayout+xml"/>
  <Override PartName="/ppt/notesMasters/notesMaster1.xml" ContentType="application/vnd.openxmlformats-officedocument.presentationml.notesMaster+xml"/>
  <Override PartName="/ppt/theme/theme3.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harts/style2.xml" ContentType="application/vnd.ms-office.chartstyle+xml"/>
  <Override PartName="/ppt/charts/chart4.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2.xml" ContentType="application/vnd.ms-office.chartcolor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ppt/tags/tag3.xml" ContentType="application/vnd.openxmlformats-officedocument.presentationml.tags+xml"/>
  <Override PartName="/ppt/tags/tag4.xml" ContentType="application/vnd.openxmlformats-officedocument.presentationml.tags+xml"/>
  <Override PartName="/ppt/tags/tag1.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6.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21.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docProps/core.xml" ContentType="application/vnd.openxmlformats-package.core-propertie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5.xml" ContentType="application/vnd.openxmlformats-officedocument.presentationml.tag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49" r:id="rId2"/>
    <p:sldMasterId id="2147483786" r:id="rId3"/>
  </p:sldMasterIdLst>
  <p:notesMasterIdLst>
    <p:notesMasterId r:id="rId17"/>
  </p:notesMasterIdLst>
  <p:sldIdLst>
    <p:sldId id="380" r:id="rId4"/>
    <p:sldId id="436" r:id="rId5"/>
    <p:sldId id="437" r:id="rId6"/>
    <p:sldId id="438" r:id="rId7"/>
    <p:sldId id="442" r:id="rId8"/>
    <p:sldId id="443" r:id="rId9"/>
    <p:sldId id="444" r:id="rId10"/>
    <p:sldId id="445" r:id="rId11"/>
    <p:sldId id="449" r:id="rId12"/>
    <p:sldId id="450" r:id="rId13"/>
    <p:sldId id="451" r:id="rId14"/>
    <p:sldId id="447" r:id="rId15"/>
    <p:sldId id="44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9EC"/>
    <a:srgbClr val="C4C9CF"/>
    <a:srgbClr val="12273F"/>
    <a:srgbClr val="77E3E4"/>
    <a:srgbClr val="FE015B"/>
    <a:srgbClr val="3CD7D9"/>
    <a:srgbClr val="FF7300"/>
    <a:srgbClr val="9E71FE"/>
    <a:srgbClr val="D4AF37"/>
    <a:srgbClr val="A5D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5" autoAdjust="0"/>
    <p:restoredTop sz="94660"/>
  </p:normalViewPr>
  <p:slideViewPr>
    <p:cSldViewPr snapToGrid="0" showGuides="1">
      <p:cViewPr varScale="1">
        <p:scale>
          <a:sx n="69" d="100"/>
          <a:sy n="69" d="100"/>
        </p:scale>
        <p:origin x="660" y="44"/>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oleObject" Target="file:///\\sd1filepw11\apps\General%20Insurance%20Team\Standardised%20Risk%20Information%20(SRI)%20Data%20Requests\YE2021%20IMO\Tools\Climate%20risk%20stress%20testing\Climate%20stress%20test%20v1%20-%20CBES+40%25%20corr+CoV%20up%20by%2030%25.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Work\2022\CBES\Capital%20conference\Climate%20stress%20test%20v1%20-%20CBES+40%25%20corr+CoV%20up%20by%2030%25.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sd1filepw11\apps\General%20Insurance%20Team\Standardised%20Risk%20Information%20(SRI)%20Data%20Requests\YE2021%20IMO\Tools\Climate%20risk%20stress%20testing\Climate%20stress%20test%20v1%20-%20CBES+40%25%20corr+CoV%20up%20by%2030%25.xlsm"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sd1filepw11\apps\General%20Insurance%20Team\Standardised%20Risk%20Information%20(SRI)%20Data%20Requests\YE2021%20IMO\Tools\Climate%20risk%20stress%20testing\Climate%20stress%20test%20v1%20-%20CBES+40%25%20corr+CoV%20up%20by%2030%25.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300" b="1">
                <a:latin typeface="Arial" panose="020B0604020202020204" pitchFamily="34" charset="0"/>
                <a:cs typeface="Arial" panose="020B0604020202020204" pitchFamily="34" charset="0"/>
              </a:rPr>
              <a:t>Required increase in market</a:t>
            </a:r>
            <a:r>
              <a:rPr lang="en-GB" sz="1300" b="1" baseline="0">
                <a:latin typeface="Arial" panose="020B0604020202020204" pitchFamily="34" charset="0"/>
                <a:cs typeface="Arial" panose="020B0604020202020204" pitchFamily="34" charset="0"/>
              </a:rPr>
              <a:t> gross cat capacity</a:t>
            </a:r>
            <a:endParaRPr lang="en-GB" sz="1300" b="1">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3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stacked"/>
        <c:varyColors val="0"/>
        <c:ser>
          <c:idx val="0"/>
          <c:order val="0"/>
          <c:spPr>
            <a:no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F4B6-467E-B2BC-7D6DF0184F06}"/>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3-F4B6-467E-B2BC-7D6DF0184F06}"/>
              </c:ext>
            </c:extLst>
          </c:dPt>
          <c:dLbls>
            <c:dLbl>
              <c:idx val="0"/>
              <c:layout>
                <c:manualLayout>
                  <c:x val="5.8835693791981988E-4"/>
                  <c:y val="-0.14581474358974358"/>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4B6-467E-B2BC-7D6DF0184F06}"/>
                </c:ext>
              </c:extLst>
            </c:dLbl>
            <c:dLbl>
              <c:idx val="1"/>
              <c:delete val="1"/>
              <c:extLst>
                <c:ext xmlns:c15="http://schemas.microsoft.com/office/drawing/2012/chart" uri="{CE6537A1-D6FC-4f65-9D91-7224C49458BB}"/>
                <c:ext xmlns:c16="http://schemas.microsoft.com/office/drawing/2014/chart" uri="{C3380CC4-5D6E-409C-BE32-E72D297353CC}">
                  <c16:uniqueId val="{00000004-F4B6-467E-B2BC-7D6DF0184F06}"/>
                </c:ext>
              </c:extLst>
            </c:dLbl>
            <c:dLbl>
              <c:idx val="2"/>
              <c:delete val="1"/>
              <c:extLst>
                <c:ext xmlns:c15="http://schemas.microsoft.com/office/drawing/2012/chart" uri="{CE6537A1-D6FC-4f65-9D91-7224C49458BB}"/>
                <c:ext xmlns:c16="http://schemas.microsoft.com/office/drawing/2014/chart" uri="{C3380CC4-5D6E-409C-BE32-E72D297353CC}">
                  <c16:uniqueId val="{00000005-F4B6-467E-B2BC-7D6DF0184F06}"/>
                </c:ext>
              </c:extLst>
            </c:dLbl>
            <c:dLbl>
              <c:idx val="3"/>
              <c:delete val="1"/>
              <c:extLst>
                <c:ext xmlns:c15="http://schemas.microsoft.com/office/drawing/2012/chart" uri="{CE6537A1-D6FC-4f65-9D91-7224C49458BB}"/>
                <c:ext xmlns:c16="http://schemas.microsoft.com/office/drawing/2014/chart" uri="{C3380CC4-5D6E-409C-BE32-E72D297353CC}">
                  <c16:uniqueId val="{00000006-F4B6-467E-B2BC-7D6DF0184F06}"/>
                </c:ext>
              </c:extLst>
            </c:dLbl>
            <c:dLbl>
              <c:idx val="4"/>
              <c:layout>
                <c:manualLayout>
                  <c:x val="2.7807914976308292E-3"/>
                  <c:y val="-0.42588782051282054"/>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F4B6-467E-B2BC-7D6DF0184F0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Exhibits!$S$11:$S$15</c:f>
              <c:strCache>
                <c:ptCount val="5"/>
                <c:pt idx="0">
                  <c:v>Current</c:v>
                </c:pt>
                <c:pt idx="1">
                  <c:v>CBES</c:v>
                </c:pt>
                <c:pt idx="2">
                  <c:v>Peril Correlation</c:v>
                </c:pt>
                <c:pt idx="3">
                  <c:v>Increased tail risk</c:v>
                </c:pt>
                <c:pt idx="4">
                  <c:v>Stressed</c:v>
                </c:pt>
              </c:strCache>
            </c:strRef>
          </c:cat>
          <c:val>
            <c:numRef>
              <c:f>Exhibits!$T$11:$T$15</c:f>
              <c:numCache>
                <c:formatCode>0%</c:formatCode>
                <c:ptCount val="5"/>
                <c:pt idx="0">
                  <c:v>1</c:v>
                </c:pt>
                <c:pt idx="1">
                  <c:v>1</c:v>
                </c:pt>
                <c:pt idx="2">
                  <c:v>1.34</c:v>
                </c:pt>
                <c:pt idx="3">
                  <c:v>1.51</c:v>
                </c:pt>
                <c:pt idx="4">
                  <c:v>2.1397296963154693</c:v>
                </c:pt>
              </c:numCache>
            </c:numRef>
          </c:val>
          <c:extLst>
            <c:ext xmlns:c16="http://schemas.microsoft.com/office/drawing/2014/chart" uri="{C3380CC4-5D6E-409C-BE32-E72D297353CC}">
              <c16:uniqueId val="{00000007-F4B6-467E-B2BC-7D6DF0184F06}"/>
            </c:ext>
          </c:extLst>
        </c:ser>
        <c:ser>
          <c:idx val="1"/>
          <c:order val="1"/>
          <c:spPr>
            <a:solidFill>
              <a:schemeClr val="accent2"/>
            </a:solidFill>
            <a:ln>
              <a:noFill/>
            </a:ln>
            <a:effectLst/>
          </c:spPr>
          <c:invertIfNegative val="0"/>
          <c:dLbls>
            <c:dLbl>
              <c:idx val="1"/>
              <c:layout>
                <c:manualLayout>
                  <c:x val="0"/>
                  <c:y val="-9.9615384615384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F4B6-467E-B2BC-7D6DF0184F06}"/>
                </c:ext>
              </c:extLst>
            </c:dLbl>
            <c:dLbl>
              <c:idx val="2"/>
              <c:layout>
                <c:manualLayout>
                  <c:x val="0"/>
                  <c:y val="-6.130341880341885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F4B6-467E-B2BC-7D6DF0184F06}"/>
                </c:ext>
              </c:extLst>
            </c:dLbl>
            <c:dLbl>
              <c:idx val="3"/>
              <c:layout>
                <c:manualLayout>
                  <c:x val="0"/>
                  <c:y val="-0.1750369658119658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F4B6-467E-B2BC-7D6DF0184F06}"/>
                </c:ext>
              </c:extLst>
            </c:dLbl>
            <c:numFmt formatCode="\+##%"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Exhibits!$S$11:$S$15</c:f>
              <c:strCache>
                <c:ptCount val="5"/>
                <c:pt idx="0">
                  <c:v>Current</c:v>
                </c:pt>
                <c:pt idx="1">
                  <c:v>CBES</c:v>
                </c:pt>
                <c:pt idx="2">
                  <c:v>Peril Correlation</c:v>
                </c:pt>
                <c:pt idx="3">
                  <c:v>Increased tail risk</c:v>
                </c:pt>
                <c:pt idx="4">
                  <c:v>Stressed</c:v>
                </c:pt>
              </c:strCache>
            </c:strRef>
          </c:cat>
          <c:val>
            <c:numRef>
              <c:f>Exhibits!$U$11:$U$15</c:f>
              <c:numCache>
                <c:formatCode>0%</c:formatCode>
                <c:ptCount val="5"/>
                <c:pt idx="1">
                  <c:v>0.34</c:v>
                </c:pt>
                <c:pt idx="2">
                  <c:v>0.17</c:v>
                </c:pt>
                <c:pt idx="3">
                  <c:v>0.62972969631546949</c:v>
                </c:pt>
              </c:numCache>
            </c:numRef>
          </c:val>
          <c:extLst>
            <c:ext xmlns:c16="http://schemas.microsoft.com/office/drawing/2014/chart" uri="{C3380CC4-5D6E-409C-BE32-E72D297353CC}">
              <c16:uniqueId val="{0000000B-F4B6-467E-B2BC-7D6DF0184F06}"/>
            </c:ext>
          </c:extLst>
        </c:ser>
        <c:dLbls>
          <c:showLegendKey val="0"/>
          <c:showVal val="0"/>
          <c:showCatName val="0"/>
          <c:showSerName val="0"/>
          <c:showPercent val="0"/>
          <c:showBubbleSize val="0"/>
        </c:dLbls>
        <c:gapWidth val="150"/>
        <c:overlap val="100"/>
        <c:axId val="1104684896"/>
        <c:axId val="406360752"/>
      </c:barChart>
      <c:catAx>
        <c:axId val="110468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06360752"/>
        <c:crosses val="autoZero"/>
        <c:auto val="1"/>
        <c:lblAlgn val="ctr"/>
        <c:lblOffset val="100"/>
        <c:noMultiLvlLbl val="0"/>
      </c:catAx>
      <c:valAx>
        <c:axId val="406360752"/>
        <c:scaling>
          <c:orientation val="minMax"/>
          <c:max val="2.2000000000000002"/>
          <c:min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04684896"/>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GB" sz="1300" b="1" dirty="0">
                <a:latin typeface="Arial" panose="020B0604020202020204" pitchFamily="34" charset="0"/>
                <a:cs typeface="Arial" panose="020B0604020202020204" pitchFamily="34" charset="0"/>
              </a:rPr>
              <a:t>Required increase</a:t>
            </a:r>
            <a:r>
              <a:rPr lang="en-GB" sz="1300" b="1" baseline="0" dirty="0">
                <a:latin typeface="Arial" panose="020B0604020202020204" pitchFamily="34" charset="0"/>
                <a:cs typeface="Arial" panose="020B0604020202020204" pitchFamily="34" charset="0"/>
              </a:rPr>
              <a:t> in p</a:t>
            </a:r>
            <a:r>
              <a:rPr lang="en-GB" sz="1300" b="1" dirty="0">
                <a:latin typeface="Arial" panose="020B0604020202020204" pitchFamily="34" charset="0"/>
                <a:cs typeface="Arial" panose="020B0604020202020204" pitchFamily="34" charset="0"/>
              </a:rPr>
              <a:t>remium to maintain profitability</a:t>
            </a:r>
            <a:r>
              <a:rPr lang="en-GB" sz="1300" b="1" baseline="0" dirty="0">
                <a:latin typeface="Arial" panose="020B0604020202020204" pitchFamily="34" charset="0"/>
                <a:cs typeface="Arial" panose="020B0604020202020204" pitchFamily="34" charset="0"/>
              </a:rPr>
              <a:t> </a:t>
            </a:r>
            <a:endParaRPr lang="en-GB" sz="1300" b="1" dirty="0">
              <a:latin typeface="Arial" panose="020B0604020202020204" pitchFamily="34" charset="0"/>
              <a:cs typeface="Arial" panose="020B0604020202020204" pitchFamily="34" charset="0"/>
            </a:endParaRPr>
          </a:p>
        </c:rich>
      </c:tx>
      <c:layout>
        <c:manualLayout>
          <c:xMode val="edge"/>
          <c:yMode val="edge"/>
          <c:x val="0.11397741088854299"/>
          <c:y val="3.09712536366836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solidFill>
            <a:ln>
              <a:noFill/>
            </a:ln>
            <a:effectLst/>
          </c:spPr>
          <c:invertIfNegative val="0"/>
          <c:dPt>
            <c:idx val="1"/>
            <c:invertIfNegative val="0"/>
            <c:bubble3D val="0"/>
            <c:spPr>
              <a:noFill/>
              <a:ln>
                <a:noFill/>
              </a:ln>
              <a:effectLst/>
            </c:spPr>
            <c:extLst>
              <c:ext xmlns:c16="http://schemas.microsoft.com/office/drawing/2014/chart" uri="{C3380CC4-5D6E-409C-BE32-E72D297353CC}">
                <c16:uniqueId val="{00000001-CD42-41EF-8176-77F5493E2DC3}"/>
              </c:ext>
            </c:extLst>
          </c:dPt>
          <c:dPt>
            <c:idx val="2"/>
            <c:invertIfNegative val="0"/>
            <c:bubble3D val="0"/>
            <c:spPr>
              <a:noFill/>
              <a:ln>
                <a:noFill/>
              </a:ln>
              <a:effectLst/>
            </c:spPr>
            <c:extLst>
              <c:ext xmlns:c16="http://schemas.microsoft.com/office/drawing/2014/chart" uri="{C3380CC4-5D6E-409C-BE32-E72D297353CC}">
                <c16:uniqueId val="{00000003-CD42-41EF-8176-77F5493E2DC3}"/>
              </c:ext>
            </c:extLst>
          </c:dPt>
          <c:dPt>
            <c:idx val="3"/>
            <c:invertIfNegative val="0"/>
            <c:bubble3D val="0"/>
            <c:spPr>
              <a:noFill/>
              <a:ln>
                <a:noFill/>
              </a:ln>
              <a:effectLst/>
            </c:spPr>
            <c:extLst>
              <c:ext xmlns:c16="http://schemas.microsoft.com/office/drawing/2014/chart" uri="{C3380CC4-5D6E-409C-BE32-E72D297353CC}">
                <c16:uniqueId val="{00000005-CD42-41EF-8176-77F5493E2DC3}"/>
              </c:ext>
            </c:extLst>
          </c:dPt>
          <c:dLbls>
            <c:dLbl>
              <c:idx val="0"/>
              <c:layout>
                <c:manualLayout>
                  <c:x val="0"/>
                  <c:y val="-0.1469914339409347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CD42-41EF-8176-77F5493E2DC3}"/>
                </c:ext>
              </c:extLst>
            </c:dLbl>
            <c:dLbl>
              <c:idx val="1"/>
              <c:delete val="1"/>
              <c:extLst>
                <c:ext xmlns:c15="http://schemas.microsoft.com/office/drawing/2012/chart" uri="{CE6537A1-D6FC-4f65-9D91-7224C49458BB}"/>
                <c:ext xmlns:c16="http://schemas.microsoft.com/office/drawing/2014/chart" uri="{C3380CC4-5D6E-409C-BE32-E72D297353CC}">
                  <c16:uniqueId val="{00000001-CD42-41EF-8176-77F5493E2DC3}"/>
                </c:ext>
              </c:extLst>
            </c:dLbl>
            <c:dLbl>
              <c:idx val="2"/>
              <c:delete val="1"/>
              <c:extLst>
                <c:ext xmlns:c15="http://schemas.microsoft.com/office/drawing/2012/chart" uri="{CE6537A1-D6FC-4f65-9D91-7224C49458BB}"/>
                <c:ext xmlns:c16="http://schemas.microsoft.com/office/drawing/2014/chart" uri="{C3380CC4-5D6E-409C-BE32-E72D297353CC}">
                  <c16:uniqueId val="{00000003-CD42-41EF-8176-77F5493E2DC3}"/>
                </c:ext>
              </c:extLst>
            </c:dLbl>
            <c:dLbl>
              <c:idx val="3"/>
              <c:delete val="1"/>
              <c:extLst>
                <c:ext xmlns:c15="http://schemas.microsoft.com/office/drawing/2012/chart" uri="{CE6537A1-D6FC-4f65-9D91-7224C49458BB}"/>
                <c:ext xmlns:c16="http://schemas.microsoft.com/office/drawing/2014/chart" uri="{C3380CC4-5D6E-409C-BE32-E72D297353CC}">
                  <c16:uniqueId val="{00000005-CD42-41EF-8176-77F5493E2DC3}"/>
                </c:ext>
              </c:extLst>
            </c:dLbl>
            <c:dLbl>
              <c:idx val="4"/>
              <c:layout>
                <c:manualLayout>
                  <c:x val="0"/>
                  <c:y val="-0.1987373718228968"/>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CD42-41EF-8176-77F5493E2DC3}"/>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Exhibits!$AD$28:$AD$32</c:f>
              <c:strCache>
                <c:ptCount val="5"/>
                <c:pt idx="0">
                  <c:v>Current</c:v>
                </c:pt>
                <c:pt idx="1">
                  <c:v>Increase in AAL</c:v>
                </c:pt>
                <c:pt idx="2">
                  <c:v>Reinsurers CoC</c:v>
                </c:pt>
                <c:pt idx="3">
                  <c:v>Insurers CoC</c:v>
                </c:pt>
                <c:pt idx="4">
                  <c:v>Req'd prem (capacity &amp; AAL)</c:v>
                </c:pt>
              </c:strCache>
            </c:strRef>
          </c:cat>
          <c:val>
            <c:numRef>
              <c:f>Exhibits!$AE$28:$AE$32</c:f>
              <c:numCache>
                <c:formatCode>0%</c:formatCode>
                <c:ptCount val="5"/>
                <c:pt idx="0">
                  <c:v>1</c:v>
                </c:pt>
                <c:pt idx="1">
                  <c:v>1</c:v>
                </c:pt>
                <c:pt idx="2">
                  <c:v>1.1330912299985758</c:v>
                </c:pt>
                <c:pt idx="3">
                  <c:v>1.2003516586588361</c:v>
                </c:pt>
                <c:pt idx="4">
                  <c:v>1.2516372795356345</c:v>
                </c:pt>
              </c:numCache>
            </c:numRef>
          </c:val>
          <c:extLst>
            <c:ext xmlns:c16="http://schemas.microsoft.com/office/drawing/2014/chart" uri="{C3380CC4-5D6E-409C-BE32-E72D297353CC}">
              <c16:uniqueId val="{00000008-CD42-41EF-8176-77F5493E2DC3}"/>
            </c:ext>
          </c:extLst>
        </c:ser>
        <c:ser>
          <c:idx val="1"/>
          <c:order val="1"/>
          <c:spPr>
            <a:solidFill>
              <a:schemeClr val="accent2"/>
            </a:solidFill>
            <a:ln>
              <a:noFill/>
            </a:ln>
            <a:effectLst/>
          </c:spPr>
          <c:invertIfNegative val="0"/>
          <c:dLbls>
            <c:dLbl>
              <c:idx val="1"/>
              <c:layout>
                <c:manualLayout>
                  <c:x val="-5.0676367255593721E-17"/>
                  <c:y val="-6.2163003998535929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CD42-41EF-8176-77F5493E2DC3}"/>
                </c:ext>
              </c:extLst>
            </c:dLbl>
            <c:dLbl>
              <c:idx val="2"/>
              <c:layout>
                <c:manualLayout>
                  <c:x val="0"/>
                  <c:y val="-4.4615908828625844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CD42-41EF-8176-77F5493E2DC3}"/>
                </c:ext>
              </c:extLst>
            </c:dLbl>
            <c:dLbl>
              <c:idx val="3"/>
              <c:layout>
                <c:manualLayout>
                  <c:x val="0"/>
                  <c:y val="-3.5717956040086797E-2"/>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CD42-41EF-8176-77F5493E2DC3}"/>
                </c:ext>
              </c:extLst>
            </c:dLbl>
            <c:numFmt formatCode="\+##%"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Exhibits!$AD$28:$AD$32</c:f>
              <c:strCache>
                <c:ptCount val="5"/>
                <c:pt idx="0">
                  <c:v>Current</c:v>
                </c:pt>
                <c:pt idx="1">
                  <c:v>Increase in AAL</c:v>
                </c:pt>
                <c:pt idx="2">
                  <c:v>Reinsurers CoC</c:v>
                </c:pt>
                <c:pt idx="3">
                  <c:v>Insurers CoC</c:v>
                </c:pt>
                <c:pt idx="4">
                  <c:v>Req'd prem (capacity &amp; AAL)</c:v>
                </c:pt>
              </c:strCache>
            </c:strRef>
          </c:cat>
          <c:val>
            <c:numRef>
              <c:f>Exhibits!$AF$28:$AF$32</c:f>
              <c:numCache>
                <c:formatCode>0%</c:formatCode>
                <c:ptCount val="5"/>
                <c:pt idx="1">
                  <c:v>0.13309122999857589</c:v>
                </c:pt>
                <c:pt idx="2">
                  <c:v>6.7260428660260371E-2</c:v>
                </c:pt>
                <c:pt idx="3">
                  <c:v>5.1285620876798381E-2</c:v>
                </c:pt>
              </c:numCache>
            </c:numRef>
          </c:val>
          <c:extLst>
            <c:ext xmlns:c16="http://schemas.microsoft.com/office/drawing/2014/chart" uri="{C3380CC4-5D6E-409C-BE32-E72D297353CC}">
              <c16:uniqueId val="{0000000B-CD42-41EF-8176-77F5493E2DC3}"/>
            </c:ext>
          </c:extLst>
        </c:ser>
        <c:dLbls>
          <c:showLegendKey val="0"/>
          <c:showVal val="0"/>
          <c:showCatName val="0"/>
          <c:showSerName val="0"/>
          <c:showPercent val="0"/>
          <c:showBubbleSize val="0"/>
        </c:dLbls>
        <c:gapWidth val="150"/>
        <c:overlap val="100"/>
        <c:axId val="1104684896"/>
        <c:axId val="406360752"/>
      </c:barChart>
      <c:catAx>
        <c:axId val="110468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06360752"/>
        <c:crosses val="autoZero"/>
        <c:auto val="1"/>
        <c:lblAlgn val="ctr"/>
        <c:lblOffset val="100"/>
        <c:noMultiLvlLbl val="0"/>
      </c:catAx>
      <c:valAx>
        <c:axId val="406360752"/>
        <c:scaling>
          <c:orientation val="minMax"/>
          <c:max val="2.25"/>
          <c:min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04684896"/>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05975110576294"/>
          <c:y val="4.9951693101374407E-2"/>
          <c:w val="0.79129672687150876"/>
          <c:h val="0.75395018847199313"/>
        </c:manualLayout>
      </c:layout>
      <c:scatterChart>
        <c:scatterStyle val="lineMarker"/>
        <c:varyColors val="1"/>
        <c:ser>
          <c:idx val="0"/>
          <c:order val="0"/>
          <c:spPr>
            <a:ln w="19050">
              <a:noFill/>
            </a:ln>
          </c:spPr>
          <c:marker>
            <c:symbol val="circle"/>
            <c:size val="5"/>
          </c:marker>
          <c:dPt>
            <c:idx val="1"/>
            <c:marker>
              <c:symbol val="triangle"/>
              <c:size val="8"/>
              <c:spPr>
                <a:solidFill>
                  <a:srgbClr val="00B050"/>
                </a:solidFill>
                <a:ln>
                  <a:noFill/>
                </a:ln>
              </c:spPr>
            </c:marker>
            <c:bubble3D val="0"/>
            <c:extLst>
              <c:ext xmlns:c16="http://schemas.microsoft.com/office/drawing/2014/chart" uri="{C3380CC4-5D6E-409C-BE32-E72D297353CC}">
                <c16:uniqueId val="{00000000-4000-4850-A426-93792E623AFC}"/>
              </c:ext>
            </c:extLst>
          </c:dPt>
          <c:dPt>
            <c:idx val="3"/>
            <c:marker>
              <c:symbol val="star"/>
              <c:size val="8"/>
              <c:spPr>
                <a:noFill/>
                <a:ln>
                  <a:solidFill>
                    <a:srgbClr val="C00000"/>
                  </a:solidFill>
                </a:ln>
              </c:spPr>
            </c:marker>
            <c:bubble3D val="0"/>
            <c:extLst>
              <c:ext xmlns:c16="http://schemas.microsoft.com/office/drawing/2014/chart" uri="{C3380CC4-5D6E-409C-BE32-E72D297353CC}">
                <c16:uniqueId val="{00000001-4000-4850-A426-93792E623AFC}"/>
              </c:ext>
            </c:extLst>
          </c:dPt>
          <c:dPt>
            <c:idx val="5"/>
            <c:marker>
              <c:symbol val="triangle"/>
              <c:size val="8"/>
              <c:spPr>
                <a:solidFill>
                  <a:srgbClr val="FF0000"/>
                </a:solidFill>
                <a:ln>
                  <a:noFill/>
                </a:ln>
              </c:spPr>
            </c:marker>
            <c:bubble3D val="0"/>
            <c:extLst>
              <c:ext xmlns:c16="http://schemas.microsoft.com/office/drawing/2014/chart" uri="{C3380CC4-5D6E-409C-BE32-E72D297353CC}">
                <c16:uniqueId val="{00000002-4000-4850-A426-93792E623AFC}"/>
              </c:ext>
            </c:extLst>
          </c:dPt>
          <c:dPt>
            <c:idx val="6"/>
            <c:marker>
              <c:symbol val="square"/>
              <c:size val="8"/>
              <c:spPr>
                <a:solidFill>
                  <a:srgbClr val="00B050"/>
                </a:solidFill>
                <a:ln>
                  <a:noFill/>
                </a:ln>
              </c:spPr>
            </c:marker>
            <c:bubble3D val="0"/>
            <c:extLst>
              <c:ext xmlns:c16="http://schemas.microsoft.com/office/drawing/2014/chart" uri="{C3380CC4-5D6E-409C-BE32-E72D297353CC}">
                <c16:uniqueId val="{00000003-4000-4850-A426-93792E623AFC}"/>
              </c:ext>
            </c:extLst>
          </c:dPt>
          <c:dPt>
            <c:idx val="7"/>
            <c:marker>
              <c:symbol val="square"/>
              <c:size val="8"/>
              <c:spPr>
                <a:solidFill>
                  <a:srgbClr val="FF0000"/>
                </a:solidFill>
                <a:ln>
                  <a:noFill/>
                </a:ln>
              </c:spPr>
            </c:marker>
            <c:bubble3D val="0"/>
            <c:extLst>
              <c:ext xmlns:c16="http://schemas.microsoft.com/office/drawing/2014/chart" uri="{C3380CC4-5D6E-409C-BE32-E72D297353CC}">
                <c16:uniqueId val="{00000004-4000-4850-A426-93792E623AFC}"/>
              </c:ext>
            </c:extLst>
          </c:dPt>
          <c:dPt>
            <c:idx val="12"/>
            <c:marker>
              <c:symbol val="diamond"/>
              <c:size val="8"/>
              <c:spPr>
                <a:solidFill>
                  <a:srgbClr val="00B050"/>
                </a:solidFill>
                <a:ln>
                  <a:noFill/>
                </a:ln>
              </c:spPr>
            </c:marker>
            <c:bubble3D val="0"/>
            <c:extLst>
              <c:ext xmlns:c16="http://schemas.microsoft.com/office/drawing/2014/chart" uri="{C3380CC4-5D6E-409C-BE32-E72D297353CC}">
                <c16:uniqueId val="{00000005-4000-4850-A426-93792E623AFC}"/>
              </c:ext>
            </c:extLst>
          </c:dPt>
          <c:dPt>
            <c:idx val="13"/>
            <c:marker>
              <c:symbol val="diamond"/>
              <c:size val="8"/>
              <c:spPr>
                <a:solidFill>
                  <a:srgbClr val="FF0000"/>
                </a:solidFill>
                <a:ln>
                  <a:noFill/>
                </a:ln>
              </c:spPr>
            </c:marker>
            <c:bubble3D val="0"/>
            <c:extLst>
              <c:ext xmlns:c16="http://schemas.microsoft.com/office/drawing/2014/chart" uri="{C3380CC4-5D6E-409C-BE32-E72D297353CC}">
                <c16:uniqueId val="{00000006-4000-4850-A426-93792E623AFC}"/>
              </c:ext>
            </c:extLst>
          </c:dPt>
          <c:xVal>
            <c:numRef>
              <c:f>[5]Exhibits!$S$43:$S$61</c:f>
              <c:numCache>
                <c:formatCode>General</c:formatCode>
                <c:ptCount val="19"/>
                <c:pt idx="0">
                  <c:v>8.1391856854773126E-2</c:v>
                </c:pt>
                <c:pt idx="1">
                  <c:v>5.1200461606492165E-2</c:v>
                </c:pt>
                <c:pt idx="2">
                  <c:v>0.10061190199110724</c:v>
                </c:pt>
                <c:pt idx="3">
                  <c:v>0.30510499915640266</c:v>
                </c:pt>
                <c:pt idx="5">
                  <c:v>0.3994696279893834</c:v>
                </c:pt>
                <c:pt idx="6">
                  <c:v>0.1443695289244202</c:v>
                </c:pt>
                <c:pt idx="7">
                  <c:v>0.21475947335969764</c:v>
                </c:pt>
                <c:pt idx="8">
                  <c:v>0.14117846952194299</c:v>
                </c:pt>
                <c:pt idx="10">
                  <c:v>0.10342716459790834</c:v>
                </c:pt>
                <c:pt idx="11">
                  <c:v>0.16509289127886673</c:v>
                </c:pt>
                <c:pt idx="12">
                  <c:v>5.7485469493408894E-2</c:v>
                </c:pt>
                <c:pt idx="13">
                  <c:v>0.23860384343482977</c:v>
                </c:pt>
                <c:pt idx="14">
                  <c:v>9.2777240020496601E-2</c:v>
                </c:pt>
                <c:pt idx="15">
                  <c:v>0.15603567250886172</c:v>
                </c:pt>
                <c:pt idx="16">
                  <c:v>9.1308938438993459E-2</c:v>
                </c:pt>
                <c:pt idx="18">
                  <c:v>6.6033155043449393E-2</c:v>
                </c:pt>
              </c:numCache>
            </c:numRef>
          </c:xVal>
          <c:yVal>
            <c:numRef>
              <c:f>[5]Exhibits!$Q$43:$Q$61</c:f>
              <c:numCache>
                <c:formatCode>General</c:formatCode>
                <c:ptCount val="19"/>
                <c:pt idx="0">
                  <c:v>3.2741216385187233E-2</c:v>
                </c:pt>
                <c:pt idx="1">
                  <c:v>5.7834220227759747E-2</c:v>
                </c:pt>
                <c:pt idx="2">
                  <c:v>4.5427400460128275E-2</c:v>
                </c:pt>
                <c:pt idx="3">
                  <c:v>0.14857280445063936</c:v>
                </c:pt>
                <c:pt idx="5">
                  <c:v>0.26655217970653489</c:v>
                </c:pt>
                <c:pt idx="6">
                  <c:v>0.22141334462881601</c:v>
                </c:pt>
                <c:pt idx="7">
                  <c:v>0.12106086946859351</c:v>
                </c:pt>
                <c:pt idx="8">
                  <c:v>0.1367248839422226</c:v>
                </c:pt>
                <c:pt idx="10">
                  <c:v>0.23712327973844549</c:v>
                </c:pt>
                <c:pt idx="11">
                  <c:v>1.8430586892746126E-2</c:v>
                </c:pt>
                <c:pt idx="12">
                  <c:v>1.9523361958043939E-2</c:v>
                </c:pt>
                <c:pt idx="13">
                  <c:v>3.8689026704069374E-2</c:v>
                </c:pt>
                <c:pt idx="14">
                  <c:v>6.4898373174457458E-2</c:v>
                </c:pt>
                <c:pt idx="15">
                  <c:v>0.14184546785883922</c:v>
                </c:pt>
                <c:pt idx="16">
                  <c:v>5.388603581318141E-2</c:v>
                </c:pt>
                <c:pt idx="18">
                  <c:v>3.7759398698054447E-2</c:v>
                </c:pt>
              </c:numCache>
            </c:numRef>
          </c:yVal>
          <c:smooth val="0"/>
          <c:extLst>
            <c:ext xmlns:c16="http://schemas.microsoft.com/office/drawing/2014/chart" uri="{C3380CC4-5D6E-409C-BE32-E72D297353CC}">
              <c16:uniqueId val="{00000007-4000-4850-A426-93792E623AFC}"/>
            </c:ext>
          </c:extLst>
        </c:ser>
        <c:ser>
          <c:idx val="1"/>
          <c:order val="1"/>
          <c:tx>
            <c:strRef>
              <c:f>[5]Exhibits!$V$42</c:f>
              <c:strCache>
                <c:ptCount val="1"/>
                <c:pt idx="0">
                  <c:v>Median</c:v>
                </c:pt>
              </c:strCache>
            </c:strRef>
          </c:tx>
          <c:spPr>
            <a:ln w="19050">
              <a:solidFill>
                <a:srgbClr val="C00000"/>
              </a:solidFill>
              <a:prstDash val="sysDash"/>
            </a:ln>
          </c:spPr>
          <c:dLbls>
            <c:dLbl>
              <c:idx val="0"/>
              <c:delete val="1"/>
              <c:extLst>
                <c:ext xmlns:c15="http://schemas.microsoft.com/office/drawing/2012/chart" uri="{CE6537A1-D6FC-4f65-9D91-7224C49458BB}"/>
                <c:ext xmlns:c16="http://schemas.microsoft.com/office/drawing/2014/chart" uri="{C3380CC4-5D6E-409C-BE32-E72D297353CC}">
                  <c16:uniqueId val="{00000008-4000-4850-A426-93792E623AFC}"/>
                </c:ext>
              </c:extLst>
            </c:dLbl>
            <c:dLbl>
              <c:idx val="1"/>
              <c:layout>
                <c:manualLayout>
                  <c:x val="-2.7777777777777779E-3"/>
                  <c:y val="4.6783625730994149E-2"/>
                </c:manualLayout>
              </c:layout>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9-4000-4850-A426-93792E623AFC}"/>
                </c:ext>
              </c:extLst>
            </c:dLbl>
            <c:spPr>
              <a:noFill/>
              <a:ln>
                <a:noFill/>
              </a:ln>
              <a:effectLst/>
            </c:spPr>
            <c:txPr>
              <a:bodyPr wrap="square" lIns="38100" tIns="19050" rIns="38100" bIns="19050" anchor="ctr">
                <a:spAutoFit/>
              </a:bodyPr>
              <a:lstStyle/>
              <a:p>
                <a:pPr>
                  <a:defRPr>
                    <a:solidFill>
                      <a:srgbClr val="C00000"/>
                    </a:solidFill>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xVal>
            <c:numRef>
              <c:f>[5]Exhibits!$W$43:$W$44</c:f>
              <c:numCache>
                <c:formatCode>General</c:formatCode>
                <c:ptCount val="2"/>
                <c:pt idx="0">
                  <c:v>0.12230281705992566</c:v>
                </c:pt>
                <c:pt idx="1">
                  <c:v>0.12230281705992566</c:v>
                </c:pt>
              </c:numCache>
            </c:numRef>
          </c:xVal>
          <c:yVal>
            <c:numRef>
              <c:f>[5]Exhibits!$V$43:$V$44</c:f>
              <c:numCache>
                <c:formatCode>General</c:formatCode>
                <c:ptCount val="2"/>
                <c:pt idx="0">
                  <c:v>0</c:v>
                </c:pt>
                <c:pt idx="1">
                  <c:v>1</c:v>
                </c:pt>
              </c:numCache>
            </c:numRef>
          </c:yVal>
          <c:smooth val="0"/>
          <c:extLst>
            <c:ext xmlns:c16="http://schemas.microsoft.com/office/drawing/2014/chart" uri="{C3380CC4-5D6E-409C-BE32-E72D297353CC}">
              <c16:uniqueId val="{0000000A-4000-4850-A426-93792E623AFC}"/>
            </c:ext>
          </c:extLst>
        </c:ser>
        <c:dLbls>
          <c:showLegendKey val="0"/>
          <c:showVal val="0"/>
          <c:showCatName val="0"/>
          <c:showSerName val="0"/>
          <c:showPercent val="0"/>
          <c:showBubbleSize val="0"/>
        </c:dLbls>
        <c:axId val="894624152"/>
        <c:axId val="894621200"/>
      </c:scatterChart>
      <c:valAx>
        <c:axId val="894624152"/>
        <c:scaling>
          <c:orientation val="minMax"/>
          <c:max val="0.60000000000000009"/>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50" b="0" i="0" u="none" strike="noStrike" kern="1200" baseline="0">
                    <a:solidFill>
                      <a:sysClr val="windowText" lastClr="000000">
                        <a:lumMod val="65000"/>
                        <a:lumOff val="35000"/>
                      </a:sysClr>
                    </a:solidFill>
                    <a:latin typeface="Arial" panose="020B0604020202020204" pitchFamily="34" charset="0"/>
                    <a:ea typeface="+mn-ea"/>
                    <a:cs typeface="Arial" panose="020B0604020202020204" pitchFamily="34" charset="0"/>
                  </a:defRPr>
                </a:pPr>
                <a:r>
                  <a:rPr lang="en-GB" sz="1050">
                    <a:latin typeface="Arial" panose="020B0604020202020204" pitchFamily="34" charset="0"/>
                    <a:cs typeface="Arial" panose="020B0604020202020204" pitchFamily="34" charset="0"/>
                  </a:rPr>
                  <a:t>% </a:t>
                </a:r>
                <a:r>
                  <a:rPr lang="en-GB" sz="1050" b="0" i="0" baseline="0">
                    <a:effectLst/>
                    <a:latin typeface="Arial" panose="020B0604020202020204" pitchFamily="34" charset="0"/>
                    <a:cs typeface="Arial" panose="020B0604020202020204" pitchFamily="34" charset="0"/>
                  </a:rPr>
                  <a:t>Req'd increase in premium</a:t>
                </a:r>
                <a:endParaRPr lang="en-GB" sz="1050">
                  <a:effectLst/>
                  <a:latin typeface="Arial" panose="020B0604020202020204" pitchFamily="34" charset="0"/>
                  <a:cs typeface="Arial" panose="020B0604020202020204" pitchFamily="34" charset="0"/>
                </a:endParaRPr>
              </a:p>
            </c:rich>
          </c:tx>
          <c:layout>
            <c:manualLayout>
              <c:xMode val="edge"/>
              <c:yMode val="edge"/>
              <c:x val="0.28416457100170217"/>
              <c:y val="0.90118862624273"/>
            </c:manualLayout>
          </c:layout>
          <c:overlay val="0"/>
          <c:spPr>
            <a:noFill/>
            <a:ln>
              <a:noFill/>
            </a:ln>
            <a:effectLst/>
          </c:spPr>
        </c:title>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621200"/>
        <c:crosses val="autoZero"/>
        <c:crossBetween val="midCat"/>
      </c:valAx>
      <c:valAx>
        <c:axId val="89462120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050" b="0" i="0" baseline="0" dirty="0">
                    <a:effectLst/>
                    <a:latin typeface="Arial" panose="020B0604020202020204" pitchFamily="34" charset="0"/>
                    <a:cs typeface="Arial" panose="020B0604020202020204" pitchFamily="34" charset="0"/>
                  </a:rPr>
                  <a:t>% Increase in Solvency Capital Requirement</a:t>
                </a:r>
                <a:endParaRPr lang="en-GB" sz="1050" dirty="0">
                  <a:effectLst/>
                  <a:latin typeface="Arial" panose="020B0604020202020204" pitchFamily="34" charset="0"/>
                  <a:cs typeface="Arial" panose="020B0604020202020204" pitchFamily="34" charset="0"/>
                </a:endParaRPr>
              </a:p>
            </c:rich>
          </c:tx>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624152"/>
        <c:crosses val="autoZero"/>
        <c:crossBetween val="midCat"/>
        <c:majorUnit val="0.2"/>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05975110576294"/>
          <c:y val="4.9951693101374407E-2"/>
          <c:w val="0.79129672687150876"/>
          <c:h val="0.75395018847199313"/>
        </c:manualLayout>
      </c:layout>
      <c:scatterChart>
        <c:scatterStyle val="lineMarker"/>
        <c:varyColors val="1"/>
        <c:ser>
          <c:idx val="0"/>
          <c:order val="0"/>
          <c:spPr>
            <a:ln w="19050">
              <a:noFill/>
            </a:ln>
          </c:spPr>
          <c:marker>
            <c:symbol val="circle"/>
            <c:size val="5"/>
          </c:marker>
          <c:dPt>
            <c:idx val="1"/>
            <c:marker>
              <c:symbol val="triangle"/>
              <c:size val="8"/>
              <c:spPr>
                <a:solidFill>
                  <a:srgbClr val="00B050"/>
                </a:solidFill>
                <a:ln>
                  <a:noFill/>
                </a:ln>
              </c:spPr>
            </c:marker>
            <c:bubble3D val="0"/>
            <c:extLst>
              <c:ext xmlns:c16="http://schemas.microsoft.com/office/drawing/2014/chart" uri="{C3380CC4-5D6E-409C-BE32-E72D297353CC}">
                <c16:uniqueId val="{00000000-7636-4BB6-AB49-0373BADB6DA8}"/>
              </c:ext>
            </c:extLst>
          </c:dPt>
          <c:dPt>
            <c:idx val="3"/>
            <c:marker>
              <c:symbol val="star"/>
              <c:size val="8"/>
              <c:spPr>
                <a:noFill/>
                <a:ln>
                  <a:solidFill>
                    <a:srgbClr val="C00000"/>
                  </a:solidFill>
                </a:ln>
              </c:spPr>
            </c:marker>
            <c:bubble3D val="0"/>
            <c:extLst>
              <c:ext xmlns:c16="http://schemas.microsoft.com/office/drawing/2014/chart" uri="{C3380CC4-5D6E-409C-BE32-E72D297353CC}">
                <c16:uniqueId val="{00000001-7636-4BB6-AB49-0373BADB6DA8}"/>
              </c:ext>
            </c:extLst>
          </c:dPt>
          <c:dPt>
            <c:idx val="5"/>
            <c:marker>
              <c:symbol val="triangle"/>
              <c:size val="8"/>
              <c:spPr>
                <a:solidFill>
                  <a:srgbClr val="FF0000"/>
                </a:solidFill>
                <a:ln>
                  <a:noFill/>
                </a:ln>
              </c:spPr>
            </c:marker>
            <c:bubble3D val="0"/>
            <c:extLst>
              <c:ext xmlns:c16="http://schemas.microsoft.com/office/drawing/2014/chart" uri="{C3380CC4-5D6E-409C-BE32-E72D297353CC}">
                <c16:uniqueId val="{00000002-7636-4BB6-AB49-0373BADB6DA8}"/>
              </c:ext>
            </c:extLst>
          </c:dPt>
          <c:dPt>
            <c:idx val="6"/>
            <c:marker>
              <c:symbol val="square"/>
              <c:size val="8"/>
              <c:spPr>
                <a:solidFill>
                  <a:srgbClr val="00B050"/>
                </a:solidFill>
                <a:ln>
                  <a:noFill/>
                </a:ln>
              </c:spPr>
            </c:marker>
            <c:bubble3D val="0"/>
            <c:extLst>
              <c:ext xmlns:c16="http://schemas.microsoft.com/office/drawing/2014/chart" uri="{C3380CC4-5D6E-409C-BE32-E72D297353CC}">
                <c16:uniqueId val="{00000003-7636-4BB6-AB49-0373BADB6DA8}"/>
              </c:ext>
            </c:extLst>
          </c:dPt>
          <c:dPt>
            <c:idx val="7"/>
            <c:marker>
              <c:symbol val="square"/>
              <c:size val="8"/>
              <c:spPr>
                <a:solidFill>
                  <a:srgbClr val="FF0000"/>
                </a:solidFill>
                <a:ln>
                  <a:noFill/>
                </a:ln>
              </c:spPr>
            </c:marker>
            <c:bubble3D val="0"/>
            <c:extLst>
              <c:ext xmlns:c16="http://schemas.microsoft.com/office/drawing/2014/chart" uri="{C3380CC4-5D6E-409C-BE32-E72D297353CC}">
                <c16:uniqueId val="{00000004-7636-4BB6-AB49-0373BADB6DA8}"/>
              </c:ext>
            </c:extLst>
          </c:dPt>
          <c:dPt>
            <c:idx val="12"/>
            <c:marker>
              <c:symbol val="diamond"/>
              <c:size val="8"/>
              <c:spPr>
                <a:solidFill>
                  <a:srgbClr val="00B050"/>
                </a:solidFill>
                <a:ln>
                  <a:noFill/>
                </a:ln>
              </c:spPr>
            </c:marker>
            <c:bubble3D val="0"/>
            <c:extLst>
              <c:ext xmlns:c16="http://schemas.microsoft.com/office/drawing/2014/chart" uri="{C3380CC4-5D6E-409C-BE32-E72D297353CC}">
                <c16:uniqueId val="{00000005-7636-4BB6-AB49-0373BADB6DA8}"/>
              </c:ext>
            </c:extLst>
          </c:dPt>
          <c:dPt>
            <c:idx val="13"/>
            <c:marker>
              <c:symbol val="diamond"/>
              <c:size val="8"/>
              <c:spPr>
                <a:solidFill>
                  <a:srgbClr val="FF0000"/>
                </a:solidFill>
                <a:ln>
                  <a:noFill/>
                </a:ln>
              </c:spPr>
            </c:marker>
            <c:bubble3D val="0"/>
            <c:extLst>
              <c:ext xmlns:c16="http://schemas.microsoft.com/office/drawing/2014/chart" uri="{C3380CC4-5D6E-409C-BE32-E72D297353CC}">
                <c16:uniqueId val="{00000006-7636-4BB6-AB49-0373BADB6DA8}"/>
              </c:ext>
            </c:extLst>
          </c:dPt>
          <c:xVal>
            <c:numRef>
              <c:f>Exhibits!$Y$43:$Y$61</c:f>
              <c:numCache>
                <c:formatCode>0%</c:formatCode>
                <c:ptCount val="19"/>
                <c:pt idx="0">
                  <c:v>0.20214214391142202</c:v>
                </c:pt>
                <c:pt idx="1">
                  <c:v>8.4876625877865722E-2</c:v>
                </c:pt>
                <c:pt idx="2">
                  <c:v>0.19380841339487664</c:v>
                </c:pt>
                <c:pt idx="3">
                  <c:v>0.35143311915448217</c:v>
                </c:pt>
                <c:pt idx="5">
                  <c:v>0.54576268773217362</c:v>
                </c:pt>
                <c:pt idx="6">
                  <c:v>0.14555803760347732</c:v>
                </c:pt>
                <c:pt idx="7">
                  <c:v>0.36104184114186622</c:v>
                </c:pt>
                <c:pt idx="8">
                  <c:v>0.27516182472257622</c:v>
                </c:pt>
                <c:pt idx="10">
                  <c:v>0.19275187846389727</c:v>
                </c:pt>
                <c:pt idx="11">
                  <c:v>0.32950033351509678</c:v>
                </c:pt>
                <c:pt idx="12">
                  <c:v>0.14659271434348684</c:v>
                </c:pt>
                <c:pt idx="13">
                  <c:v>0.40361627680761542</c:v>
                </c:pt>
                <c:pt idx="14">
                  <c:v>0.17188740228784352</c:v>
                </c:pt>
                <c:pt idx="15">
                  <c:v>0.22523373843502961</c:v>
                </c:pt>
                <c:pt idx="16">
                  <c:v>0.27132687578900722</c:v>
                </c:pt>
                <c:pt idx="18">
                  <c:v>0.16476010795554927</c:v>
                </c:pt>
              </c:numCache>
            </c:numRef>
          </c:xVal>
          <c:yVal>
            <c:numRef>
              <c:f>Exhibits!$W$43:$W$61</c:f>
              <c:numCache>
                <c:formatCode>0%</c:formatCode>
                <c:ptCount val="19"/>
                <c:pt idx="0">
                  <c:v>0.30240589448393052</c:v>
                </c:pt>
                <c:pt idx="1">
                  <c:v>0.2395396305028572</c:v>
                </c:pt>
                <c:pt idx="2">
                  <c:v>0.14060482056402845</c:v>
                </c:pt>
                <c:pt idx="3">
                  <c:v>0.36484721268643949</c:v>
                </c:pt>
                <c:pt idx="5">
                  <c:v>0.89670418039973865</c:v>
                </c:pt>
                <c:pt idx="6">
                  <c:v>0.23576370407086733</c:v>
                </c:pt>
                <c:pt idx="7">
                  <c:v>0.30802992045583433</c:v>
                </c:pt>
                <c:pt idx="8">
                  <c:v>0.76385933048622556</c:v>
                </c:pt>
                <c:pt idx="10">
                  <c:v>0.63316251176627714</c:v>
                </c:pt>
                <c:pt idx="11">
                  <c:v>3.5089699034350108E-2</c:v>
                </c:pt>
                <c:pt idx="12">
                  <c:v>0.10583311733919398</c:v>
                </c:pt>
                <c:pt idx="13">
                  <c:v>8.6980440798131609E-2</c:v>
                </c:pt>
                <c:pt idx="14">
                  <c:v>0.12402790059678237</c:v>
                </c:pt>
                <c:pt idx="15">
                  <c:v>0.49097751572970005</c:v>
                </c:pt>
                <c:pt idx="16">
                  <c:v>0.11390932018780409</c:v>
                </c:pt>
                <c:pt idx="18">
                  <c:v>0.22770774764949464</c:v>
                </c:pt>
              </c:numCache>
            </c:numRef>
          </c:yVal>
          <c:smooth val="0"/>
          <c:extLst>
            <c:ext xmlns:c16="http://schemas.microsoft.com/office/drawing/2014/chart" uri="{C3380CC4-5D6E-409C-BE32-E72D297353CC}">
              <c16:uniqueId val="{00000007-7636-4BB6-AB49-0373BADB6DA8}"/>
            </c:ext>
          </c:extLst>
        </c:ser>
        <c:ser>
          <c:idx val="1"/>
          <c:order val="1"/>
          <c:tx>
            <c:strRef>
              <c:f>Exhibits!$AB$42</c:f>
              <c:strCache>
                <c:ptCount val="1"/>
                <c:pt idx="0">
                  <c:v>Median</c:v>
                </c:pt>
              </c:strCache>
            </c:strRef>
          </c:tx>
          <c:spPr>
            <a:ln w="19050">
              <a:solidFill>
                <a:srgbClr val="C00000"/>
              </a:solidFill>
              <a:prstDash val="sysDash"/>
            </a:ln>
          </c:spPr>
          <c:dLbls>
            <c:dLbl>
              <c:idx val="0"/>
              <c:delete val="1"/>
              <c:extLst>
                <c:ext xmlns:c15="http://schemas.microsoft.com/office/drawing/2012/chart" uri="{CE6537A1-D6FC-4f65-9D91-7224C49458BB}"/>
                <c:ext xmlns:c16="http://schemas.microsoft.com/office/drawing/2014/chart" uri="{C3380CC4-5D6E-409C-BE32-E72D297353CC}">
                  <c16:uniqueId val="{00000008-7636-4BB6-AB49-0373BADB6DA8}"/>
                </c:ext>
              </c:extLst>
            </c:dLbl>
            <c:dLbl>
              <c:idx val="1"/>
              <c:layout>
                <c:manualLayout>
                  <c:x val="-2.7777777777777779E-3"/>
                  <c:y val="4.6783625730994149E-2"/>
                </c:manualLayout>
              </c:layout>
              <c:showLegendKey val="0"/>
              <c:showVal val="0"/>
              <c:showCatName val="0"/>
              <c:showSerName val="1"/>
              <c:showPercent val="0"/>
              <c:showBubbleSize val="0"/>
              <c:extLst>
                <c:ext xmlns:c15="http://schemas.microsoft.com/office/drawing/2012/chart" uri="{CE6537A1-D6FC-4f65-9D91-7224C49458BB}">
                  <c15:layout/>
                </c:ext>
                <c:ext xmlns:c16="http://schemas.microsoft.com/office/drawing/2014/chart" uri="{C3380CC4-5D6E-409C-BE32-E72D297353CC}">
                  <c16:uniqueId val="{00000009-7636-4BB6-AB49-0373BADB6DA8}"/>
                </c:ext>
              </c:extLst>
            </c:dLbl>
            <c:spPr>
              <a:noFill/>
              <a:ln>
                <a:noFill/>
              </a:ln>
              <a:effectLst/>
            </c:spPr>
            <c:txPr>
              <a:bodyPr wrap="square" lIns="38100" tIns="19050" rIns="38100" bIns="19050" anchor="ctr">
                <a:spAutoFit/>
              </a:bodyPr>
              <a:lstStyle/>
              <a:p>
                <a:pPr>
                  <a:defRPr>
                    <a:solidFill>
                      <a:srgbClr val="C00000"/>
                    </a:solidFill>
                    <a:latin typeface="Arial" panose="020B0604020202020204" pitchFamily="34" charset="0"/>
                    <a:cs typeface="Arial" panose="020B0604020202020204" pitchFamily="34" charset="0"/>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xVal>
            <c:numRef>
              <c:f>Exhibits!$AC$43:$AC$44</c:f>
              <c:numCache>
                <c:formatCode>0%</c:formatCode>
                <c:ptCount val="2"/>
                <c:pt idx="0">
                  <c:v>0.21368794117322581</c:v>
                </c:pt>
                <c:pt idx="1">
                  <c:v>0.21368794117322581</c:v>
                </c:pt>
              </c:numCache>
            </c:numRef>
          </c:xVal>
          <c:yVal>
            <c:numRef>
              <c:f>Exhibits!$AB$43:$AB$44</c:f>
              <c:numCache>
                <c:formatCode>General</c:formatCode>
                <c:ptCount val="2"/>
                <c:pt idx="0">
                  <c:v>0</c:v>
                </c:pt>
                <c:pt idx="1">
                  <c:v>1</c:v>
                </c:pt>
              </c:numCache>
            </c:numRef>
          </c:yVal>
          <c:smooth val="0"/>
          <c:extLst>
            <c:ext xmlns:c16="http://schemas.microsoft.com/office/drawing/2014/chart" uri="{C3380CC4-5D6E-409C-BE32-E72D297353CC}">
              <c16:uniqueId val="{0000000A-7636-4BB6-AB49-0373BADB6DA8}"/>
            </c:ext>
          </c:extLst>
        </c:ser>
        <c:dLbls>
          <c:showLegendKey val="0"/>
          <c:showVal val="0"/>
          <c:showCatName val="0"/>
          <c:showSerName val="0"/>
          <c:showPercent val="0"/>
          <c:showBubbleSize val="0"/>
        </c:dLbls>
        <c:axId val="894624152"/>
        <c:axId val="894621200"/>
      </c:scatterChart>
      <c:valAx>
        <c:axId val="894624152"/>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50" b="0" i="0" u="none" strike="noStrike" kern="1200" baseline="0">
                    <a:solidFill>
                      <a:sysClr val="windowText" lastClr="000000">
                        <a:lumMod val="65000"/>
                        <a:lumOff val="35000"/>
                      </a:sysClr>
                    </a:solidFill>
                    <a:latin typeface="Arial" panose="020B0604020202020204" pitchFamily="34" charset="0"/>
                    <a:ea typeface="+mn-ea"/>
                    <a:cs typeface="Arial" panose="020B0604020202020204" pitchFamily="34" charset="0"/>
                  </a:defRPr>
                </a:pPr>
                <a:r>
                  <a:rPr lang="en-GB" sz="1050">
                    <a:latin typeface="Arial" panose="020B0604020202020204" pitchFamily="34" charset="0"/>
                    <a:cs typeface="Arial" panose="020B0604020202020204" pitchFamily="34" charset="0"/>
                  </a:rPr>
                  <a:t>% </a:t>
                </a:r>
                <a:r>
                  <a:rPr lang="en-GB" sz="1050" b="0" i="0" baseline="0">
                    <a:effectLst/>
                    <a:latin typeface="Arial" panose="020B0604020202020204" pitchFamily="34" charset="0"/>
                    <a:cs typeface="Arial" panose="020B0604020202020204" pitchFamily="34" charset="0"/>
                  </a:rPr>
                  <a:t>Req'd increase in premium</a:t>
                </a:r>
                <a:endParaRPr lang="en-GB" sz="1050">
                  <a:effectLst/>
                  <a:latin typeface="Arial" panose="020B0604020202020204" pitchFamily="34" charset="0"/>
                  <a:cs typeface="Arial" panose="020B0604020202020204" pitchFamily="34" charset="0"/>
                </a:endParaRPr>
              </a:p>
            </c:rich>
          </c:tx>
          <c:layout>
            <c:manualLayout>
              <c:xMode val="edge"/>
              <c:yMode val="edge"/>
              <c:x val="0.30059385356415058"/>
              <c:y val="0.90520393500258456"/>
            </c:manualLayout>
          </c:layout>
          <c:overlay val="0"/>
          <c:spPr>
            <a:noFill/>
            <a:ln>
              <a:noFill/>
            </a:ln>
            <a:effectLst/>
          </c:sp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621200"/>
        <c:crosses val="autoZero"/>
        <c:crossBetween val="midCat"/>
      </c:valAx>
      <c:valAx>
        <c:axId val="89462120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GB" sz="1050" b="0" i="0" baseline="0" dirty="0">
                    <a:effectLst/>
                    <a:latin typeface="Arial" panose="020B0604020202020204" pitchFamily="34" charset="0"/>
                    <a:cs typeface="Arial" panose="020B0604020202020204" pitchFamily="34" charset="0"/>
                  </a:rPr>
                  <a:t>% Increase in Solvency Capital Requirement</a:t>
                </a:r>
              </a:p>
            </c:rich>
          </c:tx>
          <c:layout/>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624152"/>
        <c:crosses val="autoZero"/>
        <c:crossBetween val="midCat"/>
        <c:majorUnit val="0.2"/>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0E002-B88B-4BB0-BA5A-919501F4FBF2}" type="datetimeFigureOut">
              <a:rPr lang="en-GB" smtClean="0"/>
              <a:t>22/11/2022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E53B0-EFB7-4B0E-B012-E676534541B5}" type="slidenum">
              <a:rPr lang="en-GB" smtClean="0"/>
              <a:t>‹#›</a:t>
            </a:fld>
            <a:endParaRPr lang="en-GB"/>
          </a:p>
        </p:txBody>
      </p:sp>
    </p:spTree>
    <p:extLst>
      <p:ext uri="{BB962C8B-B14F-4D97-AF65-F5344CB8AC3E}">
        <p14:creationId xmlns:p14="http://schemas.microsoft.com/office/powerpoint/2010/main" val="283066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50" kern="1200" dirty="0">
                <a:solidFill>
                  <a:schemeClr val="tx1"/>
                </a:solidFill>
                <a:effectLst/>
                <a:latin typeface="+mn-lt"/>
                <a:ea typeface="+mn-ea"/>
                <a:cs typeface="+mn-cs"/>
              </a:rPr>
              <a:t>Climate risk creates uncertainty in estimating insurance liabilities and</a:t>
            </a:r>
            <a:r>
              <a:rPr lang="en-GB" sz="1050" kern="1200" baseline="0" dirty="0">
                <a:solidFill>
                  <a:schemeClr val="tx1"/>
                </a:solidFill>
                <a:effectLst/>
                <a:latin typeface="+mn-lt"/>
                <a:ea typeface="+mn-ea"/>
                <a:cs typeface="+mn-cs"/>
              </a:rPr>
              <a:t> the required capital requirement</a:t>
            </a:r>
            <a:r>
              <a:rPr lang="en-GB" sz="1050" kern="1200" dirty="0">
                <a:solidFill>
                  <a:schemeClr val="tx1"/>
                </a:solidFill>
                <a:effectLst/>
                <a:latin typeface="+mn-lt"/>
                <a:ea typeface="+mn-ea"/>
                <a:cs typeface="+mn-cs"/>
              </a:rPr>
              <a:t>. Our research introduces a new approach to gauge the potential impact of a ‘no additional action path’ under the Bank of England’s CBES exercise conducted in 2022 and identify important dependencies for future industry outcomes, such as underwriting, reinsurance and capital.  </a:t>
            </a:r>
          </a:p>
          <a:p>
            <a:endParaRPr lang="en-GB" sz="1050" kern="1200" dirty="0">
              <a:solidFill>
                <a:schemeClr val="tx1"/>
              </a:solidFill>
              <a:effectLst/>
              <a:latin typeface="+mn-lt"/>
              <a:ea typeface="+mn-ea"/>
              <a:cs typeface="+mn-cs"/>
            </a:endParaRPr>
          </a:p>
          <a:p>
            <a:r>
              <a:rPr lang="en-GB" sz="1050" kern="1200" dirty="0">
                <a:solidFill>
                  <a:schemeClr val="tx1"/>
                </a:solidFill>
                <a:effectLst/>
                <a:latin typeface="+mn-lt"/>
                <a:ea typeface="+mn-ea"/>
                <a:cs typeface="+mn-cs"/>
              </a:rPr>
              <a:t>Scenario 1 + 2</a:t>
            </a:r>
          </a:p>
          <a:p>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We constructed two scenarios to explore potential implications: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Scenario 1</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is based on the unadjusted CBES dataset, and assuming no or low correlations across perils, which is a common assumption within firms’ internal models.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Scenario 2</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is designed to address two potential shortcomings of Scenario 1 – specifically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i</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the lack of correlation between perils and ii) the CBES implied reductions in volatility.</a:t>
            </a:r>
            <a:endParaRPr lang="en-GB" sz="1050" kern="1200" dirty="0">
              <a:solidFill>
                <a:schemeClr val="tx1"/>
              </a:solidFill>
              <a:effectLst/>
              <a:latin typeface="+mn-lt"/>
              <a:ea typeface="+mn-ea"/>
              <a:cs typeface="+mn-cs"/>
            </a:endParaRP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the </a:t>
            </a:r>
            <a:r>
              <a:rPr lang="en-GB" sz="1200" b="1" dirty="0"/>
              <a:t>No Additional Action </a:t>
            </a:r>
            <a:r>
              <a:rPr lang="en-GB" sz="1200" dirty="0"/>
              <a:t>scenario, the absence of new climate policies means emissions fall only modestly. As a result global temperature levels continue to increase. This leads to </a:t>
            </a:r>
            <a:r>
              <a:rPr lang="en-GB" sz="1200" b="1" dirty="0"/>
              <a:t>increased likelihood and severity of physical perils.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The latest</a:t>
            </a:r>
            <a:r>
              <a:rPr lang="en-GB" sz="1200" b="0" baseline="0" dirty="0"/>
              <a:t> academic research has concluded that UK wind and flood are correlated and 40% is not an overestimation. There is also evidence that such correlation exists in EU countries as well. </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Using</a:t>
            </a:r>
            <a:r>
              <a:rPr lang="en-GB" sz="1200" b="0" baseline="0" dirty="0"/>
              <a:t> statistical methods, we applied the CBES physical risk and the additional correlation suggested by academic research to our IMO based model . This had enabled us to approximate the implications to market capacity and the potential premium increase that firms would require in order to maintain profitability. These are shown in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For people not familiar with the IMO, it stands for internal model output and is reported by insurance firms with an approved internal model for the calculation of their capital requirement. It contains various statistical data including catastrophe losses at key return periods.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431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Scenario 2</a:t>
            </a:r>
          </a:p>
          <a:p>
            <a:endParaRPr lang="en-GB" dirty="0"/>
          </a:p>
          <a:p>
            <a:r>
              <a:rPr lang="en-GB" dirty="0"/>
              <a:t>As we can see from the</a:t>
            </a:r>
            <a:r>
              <a:rPr lang="en-GB" baseline="0" dirty="0"/>
              <a:t> left-hand graph, the market catastrophe capacity has to increase by 34% to absorb the increased physical risk under CBES no action scenario, and a further 17% to account for the 40% correlation between climate exposed perils.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For most perils CBES implies a bigger impact on AAL than on 1/100 AEP, statistically indicating the losses would become bigger but less volatile as a result of climate change. This feels somewhat counterintuitive.</a:t>
            </a:r>
            <a:r>
              <a:rPr lang="en-GB" sz="1200" b="0" baseline="0" dirty="0"/>
              <a:t> A</a:t>
            </a:r>
            <a:r>
              <a:rPr lang="en-GB" sz="1200" b="0" dirty="0"/>
              <a:t>s a what-if scenario, we further</a:t>
            </a:r>
            <a:r>
              <a:rPr lang="en-GB" sz="1200" b="0" baseline="0" dirty="0"/>
              <a:t> </a:t>
            </a:r>
            <a:r>
              <a:rPr lang="en-GB" sz="1200" b="0" dirty="0"/>
              <a:t>increased the volatility of each climate exposed perils by 30%. This would</a:t>
            </a:r>
            <a:r>
              <a:rPr lang="en-GB" sz="1200" b="0" baseline="0" dirty="0"/>
              <a:t> lead to a 63% further increase in market capacity.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Overall, we would need market capacity to more than double, and this is assuming other non weather related risks such as earthquakes remain unchanged.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r>
              <a:rPr lang="en-GB" dirty="0"/>
              <a:t>What would be the</a:t>
            </a:r>
            <a:r>
              <a:rPr lang="en-GB" baseline="0" dirty="0"/>
              <a:t> impact on policyholders?</a:t>
            </a:r>
          </a:p>
          <a:p>
            <a:endParaRPr lang="en-GB" baseline="0" dirty="0"/>
          </a:p>
          <a:p>
            <a:r>
              <a:rPr lang="en-GB" baseline="0" dirty="0"/>
              <a:t>Well, first of all, the expected loss from climate exposed perils would increase significantly. After cross subsidy with non cat risks, the premium would have to increase by 13% on average. </a:t>
            </a:r>
          </a:p>
          <a:p>
            <a:endParaRPr lang="en-GB" baseline="0" dirty="0"/>
          </a:p>
          <a:p>
            <a:r>
              <a:rPr lang="en-GB" baseline="0" dirty="0"/>
              <a:t>Then the insurers and reinsurers have to increase their capital to support greater capacity. They would need to pass on the required return on capital to policyholders. Assuming firms require a 10% return on capital, this would push up premium by another 7% and 5%. </a:t>
            </a:r>
          </a:p>
          <a:p>
            <a:endParaRPr lang="en-GB" baseline="0" dirty="0"/>
          </a:p>
          <a:p>
            <a:r>
              <a:rPr lang="en-GB" baseline="0" dirty="0" smtClean="0"/>
              <a:t>Overall the increase of 25% in the average cost of property insurance appears manageable – but, as this year’s CBES results highlighted, there is significant variation depending on the location of the property, such that some policyholders will see the cost of their insurance more than double.  </a:t>
            </a:r>
          </a:p>
          <a:p>
            <a:endParaRPr lang="en-GB" baseline="0" dirty="0" smtClean="0"/>
          </a:p>
          <a:p>
            <a:r>
              <a:rPr lang="en-GB" baseline="0" dirty="0" smtClean="0"/>
              <a:t>It should also be noted that the 25% increase shown here is on top of any inflationary impacts.</a:t>
            </a:r>
          </a:p>
          <a:p>
            <a:endParaRPr lang="en-GB" baseline="0" dirty="0" smtClean="0"/>
          </a:p>
          <a:p>
            <a:r>
              <a:rPr lang="en-GB" baseline="0" dirty="0" smtClean="0"/>
              <a:t>For firms, the ability to remain competitive and viable will – as we illustrate on the next slide – depend on their ability to cross-subsidise with other insurance products, and the extent to which they can rely on reinsurance</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989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left-hand</a:t>
            </a:r>
            <a:r>
              <a:rPr lang="en-GB" baseline="0" dirty="0"/>
              <a:t> graph shows the required increase in capital requirement against premium for a typical sample of firms under the CBES no additional action scenario, but without the lift of additional correlation and volatility</a:t>
            </a:r>
            <a:r>
              <a:rPr lang="en-GB" baseline="0" dirty="0" smtClean="0"/>
              <a:t>. On the y-axis we show the extent to which the capital would need to increase. On the x-axis we show the increase in premium individual firms would require in order to maintain profitability.</a:t>
            </a:r>
            <a:endParaRPr lang="en-GB" baseline="0" dirty="0"/>
          </a:p>
          <a:p>
            <a:endParaRPr lang="en-GB" baseline="0" dirty="0"/>
          </a:p>
          <a:p>
            <a:r>
              <a:rPr lang="en-GB" baseline="0" dirty="0"/>
              <a:t>Firms which have to increase capital and premium much higher than market average will have difficulties maintaining their business model. In other words, these firms have to adapt in order to remain competitive.</a:t>
            </a:r>
          </a:p>
          <a:p>
            <a:endParaRPr lang="en-GB" dirty="0"/>
          </a:p>
          <a:p>
            <a:r>
              <a:rPr lang="en-GB" dirty="0"/>
              <a:t>The right-hand graph shows the same firms, but with the additional effect</a:t>
            </a:r>
            <a:r>
              <a:rPr lang="en-GB" baseline="0" dirty="0"/>
              <a:t> of higher correlation between perils and more volatile loss distributions. As we can see, the differences in capital and premium become more pronounced, and it would become even harder for vulnerable firms to compete, unless they take actions to adapt their business models. This is not only true for the ones in red, but also for some of those originally in better positions.</a:t>
            </a:r>
          </a:p>
          <a:p>
            <a:endParaRPr lang="en-GB" baseline="0" dirty="0"/>
          </a:p>
          <a:p>
            <a:r>
              <a:rPr lang="en-GB" baseline="0" dirty="0"/>
              <a:t>In </a:t>
            </a:r>
            <a:r>
              <a:rPr lang="en-GB" baseline="0" dirty="0" smtClean="0"/>
              <a:t>conclusion:</a:t>
            </a:r>
          </a:p>
          <a:p>
            <a:pPr marL="171450" indent="-171450">
              <a:buFont typeface="Arial" panose="020B0604020202020204" pitchFamily="34" charset="0"/>
              <a:buChar char="•"/>
            </a:pPr>
            <a:r>
              <a:rPr lang="en-GB" dirty="0" smtClean="0"/>
              <a:t>Both scenarios indicate that the sector as a whole should be able to continue to provide coverage.</a:t>
            </a:r>
          </a:p>
          <a:p>
            <a:pPr marL="171450" indent="-171450">
              <a:buFont typeface="Arial" panose="020B0604020202020204" pitchFamily="34" charset="0"/>
              <a:buChar char="•"/>
            </a:pPr>
            <a:r>
              <a:rPr lang="en-GB" dirty="0" smtClean="0"/>
              <a:t>However, the analysis has also indicated insurer business models that are more vulnerable to climate-related changes. These firms will need to adapt to remain competitive.</a:t>
            </a:r>
          </a:p>
          <a:p>
            <a:pPr marL="171450" indent="-171450">
              <a:buFont typeface="Arial" panose="020B0604020202020204" pitchFamily="34" charset="0"/>
              <a:buChar char="•"/>
            </a:pPr>
            <a:r>
              <a:rPr lang="en-GB" dirty="0" smtClean="0"/>
              <a:t>The estimated increase in overall market capacity is not insignificant and cannot happen overnight. Further action may be required to ensure that capacity will be available as physical risks materialise.</a:t>
            </a:r>
          </a:p>
          <a:p>
            <a:pPr marL="171450" indent="-171450">
              <a:buFont typeface="Arial" panose="020B0604020202020204" pitchFamily="34" charset="0"/>
              <a:buChar char="•"/>
            </a:pPr>
            <a:r>
              <a:rPr lang="en-GB" dirty="0" smtClean="0"/>
              <a:t>The analysis has also highlighted climate uncertainty, and the extent to which key assumptions can change industry implications and which business models could become vulnerable.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243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image" Target="../media/image16.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Master" Target="../slideMasters/slideMaster2.xml"/><Relationship Id="rId2" Type="http://schemas.openxmlformats.org/officeDocument/2006/relationships/tags" Target="../tags/tag3.xml"/><Relationship Id="rId16" Type="http://schemas.openxmlformats.org/officeDocument/2006/relationships/tags" Target="../tags/tag1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image" Target="../media/image20.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6292" y="3017"/>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247330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able Placeholder 8"/>
          <p:cNvSpPr>
            <a:spLocks noGrp="1"/>
          </p:cNvSpPr>
          <p:nvPr>
            <p:ph type="tbl" sz="quarter" idx="13"/>
          </p:nvPr>
        </p:nvSpPr>
        <p:spPr>
          <a:xfrm>
            <a:off x="468000" y="1752283"/>
            <a:ext cx="11277600" cy="4629466"/>
          </a:xfrm>
          <a:prstGeom prst="rect">
            <a:avLst/>
          </a:prstGeom>
        </p:spPr>
        <p:txBody>
          <a:bodyPr/>
          <a:lstStyle/>
          <a:p>
            <a:r>
              <a:rPr lang="en-US" smtClean="0"/>
              <a:t>Click icon to add table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1642794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3051175" y="1752600"/>
            <a:ext cx="8681721"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2131200" cy="4629150"/>
          </a:xfrm>
          <a:prstGeom prst="rect">
            <a:avLst/>
          </a:prstGeom>
        </p:spPr>
        <p:txBody>
          <a:bodyPr/>
          <a:lstStyle>
            <a:lvl1pPr>
              <a:defRPr sz="1800"/>
            </a:lvl1pPr>
          </a:lstStyle>
          <a:p>
            <a:r>
              <a:rPr lang="en-US" smtClean="0"/>
              <a:t>Click icon to add picture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2253582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um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6100024" y="1752600"/>
            <a:ext cx="5634921"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5172146" cy="4629150"/>
          </a:xfrm>
          <a:prstGeom prst="rect">
            <a:avLst/>
          </a:prstGeom>
        </p:spPr>
        <p:txBody>
          <a:bodyPr/>
          <a:lstStyle>
            <a:lvl1pPr>
              <a:defRPr sz="1800"/>
            </a:lvl1pPr>
          </a:lstStyle>
          <a:p>
            <a:r>
              <a:rPr lang="en-US" smtClean="0"/>
              <a:t>Click icon to add picture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4020816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9154103" y="1752600"/>
            <a:ext cx="257999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a:t>
            </a:r>
            <a:br>
              <a:rPr lang="en-US" dirty="0"/>
            </a:br>
            <a:r>
              <a:rPr lang="en-US" dirty="0"/>
              <a:t>(Arial 20pt)</a:t>
            </a:r>
          </a:p>
          <a:p>
            <a:pPr lvl="2"/>
            <a:r>
              <a:rPr lang="en-US" dirty="0"/>
              <a:t>Bulleted slide body text (Arial 16pt)</a:t>
            </a:r>
          </a:p>
          <a:p>
            <a:pPr lvl="3"/>
            <a:r>
              <a:rPr lang="en-US" dirty="0"/>
              <a:t>Body text</a:t>
            </a:r>
            <a:br>
              <a:rPr lang="en-US" dirty="0"/>
            </a:br>
            <a:r>
              <a:rPr lang="en-US" dirty="0"/>
              <a:t>(Arial 24pt)</a:t>
            </a:r>
          </a:p>
          <a:p>
            <a:pPr lvl="4"/>
            <a:r>
              <a:rPr lang="en-US" dirty="0"/>
              <a:t>Bulleted source</a:t>
            </a:r>
            <a:br>
              <a:rPr lang="en-US" dirty="0"/>
            </a:br>
            <a:r>
              <a:rPr lang="en-US" dirty="0"/>
              <a:t>(Arial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8236031" cy="4629150"/>
          </a:xfrm>
          <a:prstGeom prst="rect">
            <a:avLst/>
          </a:prstGeom>
        </p:spPr>
        <p:txBody>
          <a:bodyPr/>
          <a:lstStyle>
            <a:lvl1pPr>
              <a:defRPr sz="1800"/>
            </a:lvl1pPr>
          </a:lstStyle>
          <a:p>
            <a:r>
              <a:rPr lang="en-US" smtClean="0"/>
              <a:t>Click icon to add picture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3295767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hart Placeholder 11"/>
          <p:cNvSpPr>
            <a:spLocks noGrp="1"/>
          </p:cNvSpPr>
          <p:nvPr>
            <p:ph type="chart" sz="quarter" idx="13"/>
          </p:nvPr>
        </p:nvSpPr>
        <p:spPr>
          <a:xfrm>
            <a:off x="468000" y="1752600"/>
            <a:ext cx="11277600" cy="4629150"/>
          </a:xfrm>
          <a:prstGeom prst="rect">
            <a:avLst/>
          </a:prstGeom>
        </p:spPr>
        <p:txBody>
          <a:bodyPr/>
          <a:lstStyle>
            <a:lvl1pPr>
              <a:defRPr sz="2000"/>
            </a:lvl1pPr>
          </a:lstStyle>
          <a:p>
            <a:r>
              <a:rPr lang="en-US" smtClean="0"/>
              <a:t>Click icon to add chart</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3712980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hart and title slide">
    <p:bg>
      <p:bgPr>
        <a:solidFill>
          <a:srgbClr val="12273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lvl1pPr>
              <a:defRPr>
                <a:solidFill>
                  <a:srgbClr val="E7E6E6"/>
                </a:solidFill>
              </a:defRPr>
            </a:lvl1pPr>
          </a:lstStyle>
          <a:p>
            <a:endParaRPr lang="en-GB" dirty="0"/>
          </a:p>
        </p:txBody>
      </p:sp>
      <p:sp>
        <p:nvSpPr>
          <p:cNvPr id="5" name="Footer Placeholder 4"/>
          <p:cNvSpPr>
            <a:spLocks noGrp="1"/>
          </p:cNvSpPr>
          <p:nvPr>
            <p:ph type="ftr" sz="quarter" idx="11"/>
          </p:nvPr>
        </p:nvSpPr>
        <p:spPr>
          <a:xfrm>
            <a:off x="3051174" y="6381751"/>
            <a:ext cx="6096001" cy="382270"/>
          </a:xfrm>
        </p:spPr>
        <p:txBody>
          <a:bodyPr/>
          <a:lstStyle>
            <a:lvl1pPr>
              <a:defRPr>
                <a:solidFill>
                  <a:srgbClr val="E7E6E6"/>
                </a:solidFill>
              </a:defRPr>
            </a:lvl1p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lvl1pPr>
              <a:defRPr>
                <a:solidFill>
                  <a:srgbClr val="E7E6E6"/>
                </a:solidFill>
              </a:defRPr>
            </a:lvl1pPr>
          </a:lstStyle>
          <a:p>
            <a:fld id="{B0B34E4B-25F1-4D72-B319-B9B5A0ABC919}" type="slidenum">
              <a:rPr lang="en-GB" smtClean="0"/>
              <a:pPr/>
              <a:t>‹#›</a:t>
            </a:fld>
            <a:endParaRPr lang="en-GB"/>
          </a:p>
        </p:txBody>
      </p:sp>
      <p:cxnSp>
        <p:nvCxnSpPr>
          <p:cNvPr id="11" name="Straight Connector 10"/>
          <p:cNvCxnSpPr/>
          <p:nvPr userDrawn="1"/>
        </p:nvCxnSpPr>
        <p:spPr>
          <a:xfrm>
            <a:off x="455296" y="6764020"/>
            <a:ext cx="11278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hart Placeholder 11"/>
          <p:cNvSpPr>
            <a:spLocks noGrp="1"/>
          </p:cNvSpPr>
          <p:nvPr>
            <p:ph type="chart" sz="quarter" idx="13"/>
          </p:nvPr>
        </p:nvSpPr>
        <p:spPr>
          <a:xfrm>
            <a:off x="468000" y="1752600"/>
            <a:ext cx="11277600" cy="4629150"/>
          </a:xfrm>
          <a:prstGeom prst="rect">
            <a:avLst/>
          </a:prstGeom>
        </p:spPr>
        <p:txBody>
          <a:bodyPr/>
          <a:lstStyle>
            <a:lvl1pPr>
              <a:defRPr sz="2000"/>
            </a:lvl1pPr>
          </a:lstStyle>
          <a:p>
            <a:r>
              <a:rPr lang="en-US" smtClean="0"/>
              <a:t>Click icon to add chart</a:t>
            </a:r>
            <a:endParaRPr lang="en-GB" dirty="0"/>
          </a:p>
        </p:txBody>
      </p:sp>
      <p:sp>
        <p:nvSpPr>
          <p:cNvPr id="3" name="Title 2"/>
          <p:cNvSpPr>
            <a:spLocks noGrp="1"/>
          </p:cNvSpPr>
          <p:nvPr>
            <p:ph type="title"/>
          </p:nvPr>
        </p:nvSpPr>
        <p:spPr/>
        <p:txBody>
          <a:bodyPr/>
          <a:lstStyle>
            <a:lvl1pPr>
              <a:defRPr>
                <a:solidFill>
                  <a:srgbClr val="E7E6E6"/>
                </a:solidFill>
              </a:defRPr>
            </a:lvl1pPr>
          </a:lstStyle>
          <a:p>
            <a:r>
              <a:rPr lang="en-US" smtClean="0"/>
              <a:t>Click to edit Master title style</a:t>
            </a:r>
            <a:endParaRPr lang="en-GB" dirty="0"/>
          </a:p>
        </p:txBody>
      </p:sp>
      <p:sp>
        <p:nvSpPr>
          <p:cNvPr id="8" name="Rectangle 7"/>
          <p:cNvSpPr/>
          <p:nvPr userDrawn="1"/>
        </p:nvSpPr>
        <p:spPr>
          <a:xfrm>
            <a:off x="455296" y="0"/>
            <a:ext cx="11278800" cy="28956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6600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3"/>
          </p:nvPr>
        </p:nvSpPr>
        <p:spPr>
          <a:xfrm>
            <a:off x="468000" y="1752600"/>
            <a:ext cx="11277600" cy="4629150"/>
          </a:xfrm>
          <a:prstGeom prst="rect">
            <a:avLst/>
          </a:prstGeom>
        </p:spPr>
        <p:txBody>
          <a:bodyPr/>
          <a:lstStyle>
            <a:lvl1pPr>
              <a:defRPr sz="2000"/>
            </a:lvl1pPr>
          </a:lstStyle>
          <a:p>
            <a:r>
              <a:rPr lang="en-US" smtClean="0"/>
              <a:t>Click icon to add picture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1415504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5628000" cy="4629150"/>
          </a:xfrm>
          <a:prstGeom prst="rect">
            <a:avLst/>
          </a:prstGeom>
        </p:spPr>
        <p:txBody>
          <a:bodyPr rIns="180000"/>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Text Placeholder 12"/>
          <p:cNvSpPr>
            <a:spLocks noGrp="1"/>
          </p:cNvSpPr>
          <p:nvPr>
            <p:ph type="body" sz="quarter" idx="14" hasCustomPrompt="1"/>
          </p:nvPr>
        </p:nvSpPr>
        <p:spPr>
          <a:xfrm>
            <a:off x="6111306" y="1752600"/>
            <a:ext cx="5622790" cy="4629150"/>
          </a:xfrm>
          <a:prstGeom prst="rect">
            <a:avLst/>
          </a:prstGeom>
        </p:spPr>
        <p:txBody>
          <a:bodyPr rIns="180000"/>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121761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bullete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smtClean="0"/>
              <a:t>Click to edit Master title style</a:t>
            </a:r>
            <a:endParaRPr lang="en-GB" dirty="0"/>
          </a:p>
        </p:txBody>
      </p:sp>
      <p:sp>
        <p:nvSpPr>
          <p:cNvPr id="8" name="Text Placeholder 7"/>
          <p:cNvSpPr>
            <a:spLocks noGrp="1"/>
          </p:cNvSpPr>
          <p:nvPr>
            <p:ph type="body" sz="quarter" idx="16" hasCustomPrompt="1"/>
          </p:nvPr>
        </p:nvSpPr>
        <p:spPr>
          <a:xfrm>
            <a:off x="3051175" y="1752600"/>
            <a:ext cx="6096000" cy="4629150"/>
          </a:xfrm>
        </p:spPr>
        <p:txBody>
          <a:bodyPr/>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3341495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de bullete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smtClean="0"/>
              <a:t>Click to edit Master title style</a:t>
            </a:r>
            <a:endParaRPr lang="en-GB" dirty="0"/>
          </a:p>
        </p:txBody>
      </p:sp>
      <p:sp>
        <p:nvSpPr>
          <p:cNvPr id="8" name="Text Placeholder 7"/>
          <p:cNvSpPr>
            <a:spLocks noGrp="1"/>
          </p:cNvSpPr>
          <p:nvPr>
            <p:ph type="body" sz="quarter" idx="16" hasCustomPrompt="1"/>
          </p:nvPr>
        </p:nvSpPr>
        <p:spPr>
          <a:xfrm>
            <a:off x="1524000" y="1752600"/>
            <a:ext cx="9144000" cy="4629150"/>
          </a:xfrm>
        </p:spPr>
        <p:txBody>
          <a:bodyPr/>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610881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2611733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8"/>
          </p:nvPr>
        </p:nvSpPr>
        <p:spPr>
          <a:xfrm>
            <a:off x="468000" y="1761172"/>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13" name="Picture Placeholder 6"/>
          <p:cNvSpPr>
            <a:spLocks noGrp="1"/>
          </p:cNvSpPr>
          <p:nvPr>
            <p:ph type="pic" sz="quarter" idx="19"/>
          </p:nvPr>
        </p:nvSpPr>
        <p:spPr>
          <a:xfrm>
            <a:off x="6094696"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
        <p:nvSpPr>
          <p:cNvPr id="9" name="Text Placeholder 8"/>
          <p:cNvSpPr>
            <a:spLocks noGrp="1"/>
          </p:cNvSpPr>
          <p:nvPr>
            <p:ph type="body" sz="quarter" idx="20" hasCustomPrompt="1"/>
          </p:nvPr>
        </p:nvSpPr>
        <p:spPr>
          <a:xfrm>
            <a:off x="468000" y="2741612"/>
            <a:ext cx="5626696" cy="3640137"/>
          </a:xfrm>
        </p:spPr>
        <p:txBody>
          <a:bodyPr rIns="180000"/>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Text Placeholder 11"/>
          <p:cNvSpPr>
            <a:spLocks noGrp="1"/>
          </p:cNvSpPr>
          <p:nvPr>
            <p:ph type="body" sz="quarter" idx="21" hasCustomPrompt="1"/>
          </p:nvPr>
        </p:nvSpPr>
        <p:spPr>
          <a:xfrm>
            <a:off x="6096000" y="2741613"/>
            <a:ext cx="5638096" cy="3640137"/>
          </a:xfrm>
        </p:spPr>
        <p:txBody>
          <a:bodyPr rIns="180000"/>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37602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Picture Placeholder 6"/>
          <p:cNvSpPr>
            <a:spLocks noGrp="1"/>
          </p:cNvSpPr>
          <p:nvPr>
            <p:ph type="pic" sz="quarter" idx="18"/>
          </p:nvPr>
        </p:nvSpPr>
        <p:spPr>
          <a:xfrm>
            <a:off x="1677913" y="1764000"/>
            <a:ext cx="964800" cy="964800"/>
          </a:xfrm>
          <a:prstGeom prst="rect">
            <a:avLst/>
          </a:prstGeom>
        </p:spPr>
        <p:txBody>
          <a:bodyPr/>
          <a:lstStyle>
            <a:lvl1pPr marL="0" indent="0">
              <a:buNone/>
              <a:defRPr lang="en-GB" sz="1400" dirty="0"/>
            </a:lvl1pPr>
          </a:lstStyle>
          <a:p>
            <a:r>
              <a:rPr lang="en-US" smtClean="0"/>
              <a:t>Click icon to add picture</a:t>
            </a:r>
            <a:endParaRPr lang="en-GB" dirty="0"/>
          </a:p>
        </p:txBody>
      </p:sp>
      <p:sp>
        <p:nvSpPr>
          <p:cNvPr id="19" name="Picture Placeholder 6"/>
          <p:cNvSpPr>
            <a:spLocks noGrp="1"/>
          </p:cNvSpPr>
          <p:nvPr>
            <p:ph type="pic" sz="quarter" idx="19"/>
          </p:nvPr>
        </p:nvSpPr>
        <p:spPr>
          <a:xfrm>
            <a:off x="5624200" y="1764000"/>
            <a:ext cx="964800" cy="964800"/>
          </a:xfrm>
          <a:prstGeom prst="rect">
            <a:avLst/>
          </a:prstGeom>
        </p:spPr>
        <p:txBody>
          <a:bodyPr/>
          <a:lstStyle>
            <a:lvl1pPr marL="0" indent="0">
              <a:buNone/>
              <a:defRPr lang="en-GB" sz="1400" dirty="0"/>
            </a:lvl1pPr>
          </a:lstStyle>
          <a:p>
            <a:r>
              <a:rPr lang="en-US" smtClean="0"/>
              <a:t>Click icon to add picture</a:t>
            </a:r>
            <a:endParaRPr lang="en-GB" dirty="0"/>
          </a:p>
        </p:txBody>
      </p:sp>
      <p:sp>
        <p:nvSpPr>
          <p:cNvPr id="20" name="Picture Placeholder 6"/>
          <p:cNvSpPr>
            <a:spLocks noGrp="1"/>
          </p:cNvSpPr>
          <p:nvPr>
            <p:ph type="pic" sz="quarter" idx="20"/>
          </p:nvPr>
        </p:nvSpPr>
        <p:spPr>
          <a:xfrm>
            <a:off x="9570488" y="1764000"/>
            <a:ext cx="964800" cy="964800"/>
          </a:xfrm>
          <a:prstGeom prst="rect">
            <a:avLst/>
          </a:prstGeom>
        </p:spPr>
        <p:txBody>
          <a:bodyPr/>
          <a:lstStyle>
            <a:lvl1pPr marL="0" indent="0">
              <a:buNone/>
              <a:defRPr lang="en-GB" sz="1400" dirty="0"/>
            </a:lvl1pPr>
          </a:lstStyle>
          <a:p>
            <a:r>
              <a:rPr lang="en-US" smtClean="0"/>
              <a:t>Click icon to add picture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
        <p:nvSpPr>
          <p:cNvPr id="9" name="Text Placeholder 8"/>
          <p:cNvSpPr>
            <a:spLocks noGrp="1"/>
          </p:cNvSpPr>
          <p:nvPr>
            <p:ph type="body" sz="quarter" idx="21"/>
          </p:nvPr>
        </p:nvSpPr>
        <p:spPr>
          <a:xfrm>
            <a:off x="468313"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12" name="Text Placeholder 11"/>
          <p:cNvSpPr>
            <a:spLocks noGrp="1"/>
          </p:cNvSpPr>
          <p:nvPr>
            <p:ph type="body" sz="quarter" idx="22"/>
          </p:nvPr>
        </p:nvSpPr>
        <p:spPr>
          <a:xfrm>
            <a:off x="4414600"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14" name="Text Placeholder 13"/>
          <p:cNvSpPr>
            <a:spLocks noGrp="1"/>
          </p:cNvSpPr>
          <p:nvPr>
            <p:ph type="body" sz="quarter" idx="23"/>
          </p:nvPr>
        </p:nvSpPr>
        <p:spPr>
          <a:xfrm>
            <a:off x="8360888"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1336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Picture Placeholder 6"/>
          <p:cNvSpPr>
            <a:spLocks noGrp="1"/>
          </p:cNvSpPr>
          <p:nvPr>
            <p:ph type="pic" sz="quarter" idx="18"/>
          </p:nvPr>
        </p:nvSpPr>
        <p:spPr>
          <a:xfrm>
            <a:off x="1101913"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17" name="Picture Placeholder 6"/>
          <p:cNvSpPr>
            <a:spLocks noGrp="1"/>
          </p:cNvSpPr>
          <p:nvPr>
            <p:ph type="pic" sz="quarter" idx="20"/>
          </p:nvPr>
        </p:nvSpPr>
        <p:spPr>
          <a:xfrm>
            <a:off x="10144653"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18" name="Picture Placeholder 6"/>
          <p:cNvSpPr>
            <a:spLocks noGrp="1"/>
          </p:cNvSpPr>
          <p:nvPr>
            <p:ph type="pic" sz="quarter" idx="21"/>
          </p:nvPr>
        </p:nvSpPr>
        <p:spPr>
          <a:xfrm>
            <a:off x="4116160"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20" name="Picture Placeholder 6"/>
          <p:cNvSpPr>
            <a:spLocks noGrp="1"/>
          </p:cNvSpPr>
          <p:nvPr>
            <p:ph type="pic" sz="quarter" idx="22"/>
          </p:nvPr>
        </p:nvSpPr>
        <p:spPr>
          <a:xfrm>
            <a:off x="7130407"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
        <p:nvSpPr>
          <p:cNvPr id="8" name="Text Placeholder 7"/>
          <p:cNvSpPr>
            <a:spLocks noGrp="1"/>
          </p:cNvSpPr>
          <p:nvPr>
            <p:ph type="body" sz="quarter" idx="23"/>
          </p:nvPr>
        </p:nvSpPr>
        <p:spPr>
          <a:xfrm>
            <a:off x="468313"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19" name="Text Placeholder 7"/>
          <p:cNvSpPr>
            <a:spLocks noGrp="1"/>
          </p:cNvSpPr>
          <p:nvPr>
            <p:ph type="body" sz="quarter" idx="24"/>
          </p:nvPr>
        </p:nvSpPr>
        <p:spPr>
          <a:xfrm>
            <a:off x="3482560"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21" name="Text Placeholder 7"/>
          <p:cNvSpPr>
            <a:spLocks noGrp="1"/>
          </p:cNvSpPr>
          <p:nvPr>
            <p:ph type="body" sz="quarter" idx="25"/>
          </p:nvPr>
        </p:nvSpPr>
        <p:spPr>
          <a:xfrm>
            <a:off x="6496807"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22" name="Text Placeholder 7"/>
          <p:cNvSpPr>
            <a:spLocks noGrp="1"/>
          </p:cNvSpPr>
          <p:nvPr>
            <p:ph type="body" sz="quarter" idx="26"/>
          </p:nvPr>
        </p:nvSpPr>
        <p:spPr>
          <a:xfrm>
            <a:off x="9511053"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541595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ve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Picture Placeholder 6"/>
          <p:cNvSpPr>
            <a:spLocks noGrp="1"/>
          </p:cNvSpPr>
          <p:nvPr>
            <p:ph type="pic" sz="quarter" idx="18"/>
          </p:nvPr>
        </p:nvSpPr>
        <p:spPr>
          <a:xfrm>
            <a:off x="957913"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18" name="Picture Placeholder 6"/>
          <p:cNvSpPr>
            <a:spLocks noGrp="1"/>
          </p:cNvSpPr>
          <p:nvPr>
            <p:ph type="pic" sz="quarter" idx="19"/>
          </p:nvPr>
        </p:nvSpPr>
        <p:spPr>
          <a:xfrm>
            <a:off x="5619157"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28" name="Picture Placeholder 6"/>
          <p:cNvSpPr>
            <a:spLocks noGrp="1"/>
          </p:cNvSpPr>
          <p:nvPr>
            <p:ph type="pic" sz="quarter" idx="20"/>
          </p:nvPr>
        </p:nvSpPr>
        <p:spPr>
          <a:xfrm>
            <a:off x="10280400"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29" name="Picture Placeholder 6"/>
          <p:cNvSpPr>
            <a:spLocks noGrp="1"/>
          </p:cNvSpPr>
          <p:nvPr>
            <p:ph type="pic" sz="quarter" idx="21"/>
          </p:nvPr>
        </p:nvSpPr>
        <p:spPr>
          <a:xfrm>
            <a:off x="3288535"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30" name="Picture Placeholder 6"/>
          <p:cNvSpPr>
            <a:spLocks noGrp="1"/>
          </p:cNvSpPr>
          <p:nvPr>
            <p:ph type="pic" sz="quarter" idx="22"/>
          </p:nvPr>
        </p:nvSpPr>
        <p:spPr>
          <a:xfrm>
            <a:off x="7949779"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
        <p:nvSpPr>
          <p:cNvPr id="8" name="Text Placeholder 7"/>
          <p:cNvSpPr>
            <a:spLocks noGrp="1"/>
          </p:cNvSpPr>
          <p:nvPr>
            <p:ph type="body" sz="quarter" idx="23"/>
          </p:nvPr>
        </p:nvSpPr>
        <p:spPr>
          <a:xfrm>
            <a:off x="468313"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20" name="Text Placeholder 7"/>
          <p:cNvSpPr>
            <a:spLocks noGrp="1"/>
          </p:cNvSpPr>
          <p:nvPr>
            <p:ph type="body" sz="quarter" idx="24"/>
          </p:nvPr>
        </p:nvSpPr>
        <p:spPr>
          <a:xfrm>
            <a:off x="2798935"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21" name="Text Placeholder 7"/>
          <p:cNvSpPr>
            <a:spLocks noGrp="1"/>
          </p:cNvSpPr>
          <p:nvPr>
            <p:ph type="body" sz="quarter" idx="25"/>
          </p:nvPr>
        </p:nvSpPr>
        <p:spPr>
          <a:xfrm>
            <a:off x="5129557"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22" name="Text Placeholder 7"/>
          <p:cNvSpPr>
            <a:spLocks noGrp="1"/>
          </p:cNvSpPr>
          <p:nvPr>
            <p:ph type="body" sz="quarter" idx="26"/>
          </p:nvPr>
        </p:nvSpPr>
        <p:spPr>
          <a:xfrm>
            <a:off x="7460179"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23" name="Text Placeholder 7"/>
          <p:cNvSpPr>
            <a:spLocks noGrp="1"/>
          </p:cNvSpPr>
          <p:nvPr>
            <p:ph type="body" sz="quarter" idx="27"/>
          </p:nvPr>
        </p:nvSpPr>
        <p:spPr>
          <a:xfrm>
            <a:off x="9790800"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360266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827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p:cNvGrpSpPr/>
          <p:nvPr userDrawn="1"/>
        </p:nvGrpSpPr>
        <p:grpSpPr>
          <a:xfrm>
            <a:off x="455296" y="16"/>
            <a:ext cx="11279504" cy="2741596"/>
            <a:chOff x="455296" y="0"/>
            <a:chExt cx="11279504" cy="289560"/>
          </a:xfrm>
        </p:grpSpPr>
        <p:sp>
          <p:nvSpPr>
            <p:cNvPr id="45" name="Rectangle 44"/>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6964018" y="0"/>
              <a:ext cx="2855754" cy="289560"/>
            </a:xfrm>
            <a:prstGeom prst="rect">
              <a:avLst/>
            </a:prstGeom>
            <a:solidFill>
              <a:srgbClr val="3C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userDrawn="1"/>
          </p:nvSpPr>
          <p:spPr>
            <a:xfrm>
              <a:off x="9819772" y="0"/>
              <a:ext cx="1915028"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userDrawn="1">
            <p:ph type="title"/>
          </p:nvPr>
        </p:nvSpPr>
        <p:spPr>
          <a:xfrm>
            <a:off x="455296" y="2741612"/>
            <a:ext cx="11279504" cy="1538287"/>
          </a:xfrm>
        </p:spPr>
        <p:txBody>
          <a:bodyPr anchor="b"/>
          <a:lstStyle>
            <a:lvl1pPr>
              <a:defRPr sz="4800" b="0"/>
            </a:lvl1pPr>
          </a:lstStyle>
          <a:p>
            <a:r>
              <a:rPr lang="en-US" smtClean="0"/>
              <a:t>Click to edit Master title style</a:t>
            </a:r>
            <a:endParaRPr lang="en-GB" dirty="0"/>
          </a:p>
        </p:txBody>
      </p:sp>
      <p:sp>
        <p:nvSpPr>
          <p:cNvPr id="3" name="Text Placeholder 2"/>
          <p:cNvSpPr>
            <a:spLocks noGrp="1"/>
          </p:cNvSpPr>
          <p:nvPr userDrawn="1">
            <p:ph type="body" idx="1"/>
          </p:nvPr>
        </p:nvSpPr>
        <p:spPr>
          <a:xfrm>
            <a:off x="457200" y="4381500"/>
            <a:ext cx="11277600" cy="1193800"/>
          </a:xfrm>
          <a:prstGeom prst="rect">
            <a:avLst/>
          </a:prstGeom>
        </p:spPr>
        <p:txBody>
          <a:bodyPr lIns="0" tIns="0" rIns="0" bIns="0" anchor="b" anchorCtr="0"/>
          <a:lstStyle>
            <a:lvl1pPr marL="0" indent="0">
              <a:buNone/>
              <a:defRPr sz="2400">
                <a:solidFill>
                  <a:schemeClr val="tx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userDrawn="1">
            <p:ph type="dt" sz="half" idx="10"/>
          </p:nvPr>
        </p:nvSpPr>
        <p:spPr/>
        <p:txBody>
          <a:bodyPr/>
          <a:lstStyle/>
          <a:p>
            <a:endParaRPr lang="en-GB"/>
          </a:p>
        </p:txBody>
      </p:sp>
      <p:sp>
        <p:nvSpPr>
          <p:cNvPr id="5" name="Footer Placeholder 4"/>
          <p:cNvSpPr>
            <a:spLocks noGrp="1"/>
          </p:cNvSpPr>
          <p:nvPr userDrawn="1">
            <p:ph type="ftr" sz="quarter" idx="11"/>
          </p:nvPr>
        </p:nvSpPr>
        <p:spPr/>
        <p:txBody>
          <a:bodyPr/>
          <a:lstStyle/>
          <a:p>
            <a:r>
              <a:rPr lang="en-GB"/>
              <a:t>Insert document classification (edit via 'Header &amp; Footer')</a:t>
            </a:r>
          </a:p>
        </p:txBody>
      </p:sp>
      <p:sp>
        <p:nvSpPr>
          <p:cNvPr id="6" name="Slide Number Placeholder 5"/>
          <p:cNvSpPr>
            <a:spLocks noGrp="1"/>
          </p:cNvSpPr>
          <p:nvPr userDrawn="1">
            <p:ph type="sldNum" sz="quarter" idx="12"/>
          </p:nvPr>
        </p:nvSpPr>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347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12273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6093" b="9264"/>
          <a:stretch/>
        </p:blipFill>
        <p:spPr>
          <a:xfrm>
            <a:off x="0" y="-27214"/>
            <a:ext cx="12192000" cy="687977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27500" y="1441671"/>
            <a:ext cx="3942000" cy="3942000"/>
          </a:xfrm>
          <a:prstGeom prst="rect">
            <a:avLst/>
          </a:prstGeom>
        </p:spPr>
      </p:pic>
    </p:spTree>
    <p:extLst>
      <p:ext uri="{BB962C8B-B14F-4D97-AF65-F5344CB8AC3E}">
        <p14:creationId xmlns:p14="http://schemas.microsoft.com/office/powerpoint/2010/main" val="910040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tro - Text &amp; Image">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8496301" y="6671733"/>
            <a:ext cx="3054351" cy="188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lnSpc>
                <a:spcPts val="1600"/>
              </a:lnSpc>
              <a:defRPr/>
            </a:pPr>
            <a:r>
              <a:rPr lang="en-GB" altLang="en-US" sz="1200" dirty="0">
                <a:solidFill>
                  <a:schemeClr val="bg1"/>
                </a:solidFill>
              </a:rPr>
              <a:t>www.ecb.europa.eu © </a:t>
            </a:r>
          </a:p>
        </p:txBody>
      </p:sp>
      <p:pic>
        <p:nvPicPr>
          <p:cNvPr id="8"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kourent\Desktop\_PROJECTS_\VisualBranding_OfficeDocuments\PPT\Output\02\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04996" y="156997"/>
            <a:ext cx="2354056" cy="10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2"/>
          <p:cNvSpPr>
            <a:spLocks noGrp="1"/>
          </p:cNvSpPr>
          <p:nvPr>
            <p:ph type="ctrTitle"/>
          </p:nvPr>
        </p:nvSpPr>
        <p:spPr>
          <a:xfrm>
            <a:off x="624420" y="2205039"/>
            <a:ext cx="4032249" cy="1944687"/>
          </a:xfrm>
        </p:spPr>
        <p:txBody>
          <a:bodyPr/>
          <a:lstStyle>
            <a:lvl1pPr>
              <a:lnSpc>
                <a:spcPts val="4667"/>
              </a:lnSpc>
              <a:defRPr sz="4267"/>
            </a:lvl1pPr>
          </a:lstStyle>
          <a:p>
            <a:r>
              <a:rPr lang="en-US" altLang="en-US"/>
              <a:t>Click to edit Master title style</a:t>
            </a:r>
            <a:endParaRPr lang="en-GB" altLang="en-US" dirty="0"/>
          </a:p>
        </p:txBody>
      </p:sp>
      <p:sp>
        <p:nvSpPr>
          <p:cNvPr id="14" name="Subtitle 4"/>
          <p:cNvSpPr>
            <a:spLocks noGrp="1"/>
          </p:cNvSpPr>
          <p:nvPr>
            <p:ph type="subTitle" idx="4294967295"/>
          </p:nvPr>
        </p:nvSpPr>
        <p:spPr>
          <a:xfrm>
            <a:off x="624419" y="4311650"/>
            <a:ext cx="3551767" cy="1366839"/>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lang="en-GB" altLang="en-US" sz="2667" dirty="0" smtClean="0">
                <a:solidFill>
                  <a:schemeClr val="tx2"/>
                </a:solidFill>
              </a:defRPr>
            </a:lvl1pPr>
          </a:lstStyle>
          <a:p>
            <a:pPr lvl="0"/>
            <a:r>
              <a:rPr lang="en-US" altLang="en-US"/>
              <a:t>Click to edit Master subtitle style</a:t>
            </a:r>
            <a:endParaRPr lang="en-GB" altLang="en-US" dirty="0"/>
          </a:p>
        </p:txBody>
      </p:sp>
      <p:sp>
        <p:nvSpPr>
          <p:cNvPr id="16" name="Text Placeholder 7"/>
          <p:cNvSpPr>
            <a:spLocks noGrp="1"/>
          </p:cNvSpPr>
          <p:nvPr>
            <p:ph type="body" sz="quarter" idx="4294967295"/>
          </p:nvPr>
        </p:nvSpPr>
        <p:spPr>
          <a:xfrm>
            <a:off x="4800600" y="5876926"/>
            <a:ext cx="6910917" cy="887413"/>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lang="en-US" altLang="en-US" sz="2400" b="1" dirty="0" smtClean="0">
                <a:solidFill>
                  <a:srgbClr val="003299"/>
                </a:solidFill>
              </a:defRPr>
            </a:lvl1pPr>
            <a:lvl2pPr>
              <a:defRPr lang="en-US" altLang="en-US" dirty="0" smtClean="0"/>
            </a:lvl2pPr>
          </a:lstStyle>
          <a:p>
            <a:pPr lvl="0"/>
            <a:r>
              <a:rPr lang="en-US" altLang="en-US"/>
              <a:t>Click to edit Master text styles</a:t>
            </a:r>
          </a:p>
          <a:p>
            <a:pPr lvl="1"/>
            <a:r>
              <a:rPr lang="en-US" altLang="en-US"/>
              <a:t>Second level</a:t>
            </a:r>
          </a:p>
        </p:txBody>
      </p:sp>
      <p:sp>
        <p:nvSpPr>
          <p:cNvPr id="12" name="Picture Placeholder 8"/>
          <p:cNvSpPr>
            <a:spLocks noGrp="1"/>
          </p:cNvSpPr>
          <p:nvPr>
            <p:ph type="pic" sz="quarter" idx="22"/>
          </p:nvPr>
        </p:nvSpPr>
        <p:spPr>
          <a:xfrm>
            <a:off x="4493685" y="0"/>
            <a:ext cx="7698316" cy="5786965"/>
          </a:xfrm>
          <a:custGeom>
            <a:avLst/>
            <a:gdLst/>
            <a:ahLst/>
            <a:cxnLst/>
            <a:rect l="l" t="t" r="r" b="b"/>
            <a:pathLst>
              <a:path w="5773737" h="4340224">
                <a:moveTo>
                  <a:pt x="1200952" y="0"/>
                </a:moveTo>
                <a:lnTo>
                  <a:pt x="5773737" y="0"/>
                </a:lnTo>
                <a:lnTo>
                  <a:pt x="5773737" y="4330018"/>
                </a:lnTo>
                <a:lnTo>
                  <a:pt x="5770913" y="4340224"/>
                </a:lnTo>
                <a:lnTo>
                  <a:pt x="0" y="4340224"/>
                </a:lnTo>
                <a:close/>
              </a:path>
            </a:pathLst>
          </a:custGeom>
        </p:spPr>
        <p:txBody>
          <a:bodyPr/>
          <a:lstStyle/>
          <a:p>
            <a:pPr lvl="0"/>
            <a:r>
              <a:rPr lang="en-US" noProof="0" dirty="0"/>
              <a:t>Click icon to add picture</a:t>
            </a:r>
            <a:endParaRPr lang="en-GB" noProof="0" dirty="0"/>
          </a:p>
        </p:txBody>
      </p:sp>
      <p:sp>
        <p:nvSpPr>
          <p:cNvPr id="15" name="Text Placeholder 7"/>
          <p:cNvSpPr>
            <a:spLocks noGrp="1"/>
          </p:cNvSpPr>
          <p:nvPr>
            <p:ph type="body" sz="quarter" idx="4294967295"/>
          </p:nvPr>
        </p:nvSpPr>
        <p:spPr>
          <a:xfrm>
            <a:off x="624417" y="5878512"/>
            <a:ext cx="3390992" cy="887413"/>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lang="en-US" altLang="en-US" sz="2133" b="1" kern="1200" dirty="0" smtClean="0">
                <a:solidFill>
                  <a:schemeClr val="bg1"/>
                </a:solidFill>
                <a:latin typeface="Arial" pitchFamily="34" charset="0"/>
                <a:cs typeface="Arial" pitchFamily="34" charset="0"/>
              </a:defRPr>
            </a:lvl1pPr>
            <a:lvl2pPr>
              <a:defRPr lang="en-US" altLang="en-US" kern="1200" dirty="0" smtClean="0">
                <a:latin typeface="Arial" pitchFamily="34" charset="0"/>
                <a:ea typeface="+mn-ea"/>
                <a:cs typeface="Arial" pitchFamily="34" charset="0"/>
              </a:defRPr>
            </a:lvl2pPr>
          </a:lstStyle>
          <a:p>
            <a:pPr lvl="0"/>
            <a:r>
              <a:rPr lang="en-US" altLang="en-US"/>
              <a:t>Click to edit Master text styles</a:t>
            </a:r>
          </a:p>
        </p:txBody>
      </p:sp>
      <p:sp>
        <p:nvSpPr>
          <p:cNvPr id="11" name="Slide Number Placeholder 5"/>
          <p:cNvSpPr>
            <a:spLocks noGrp="1"/>
          </p:cNvSpPr>
          <p:nvPr>
            <p:ph type="sldNum" sz="quarter" idx="10"/>
          </p:nvPr>
        </p:nvSpPr>
        <p:spPr>
          <a:xfrm>
            <a:off x="4236552" y="6575253"/>
            <a:ext cx="512657" cy="19296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33">
                <a:solidFill>
                  <a:schemeClr val="bg1"/>
                </a:solidFill>
              </a:defRPr>
            </a:lvl1pPr>
          </a:lstStyle>
          <a:p>
            <a:pPr>
              <a:defRPr/>
            </a:pPr>
            <a:fld id="{709D98C6-26D6-459A-841A-186F99F43B1C}" type="slidenum">
              <a:rPr lang="en-GB" smtClean="0"/>
              <a:pPr>
                <a:defRPr/>
              </a:pPr>
              <a:t>‹#›</a:t>
            </a:fld>
            <a:endParaRPr lang="en-GB" dirty="0"/>
          </a:p>
        </p:txBody>
      </p:sp>
    </p:spTree>
    <p:extLst>
      <p:ext uri="{BB962C8B-B14F-4D97-AF65-F5344CB8AC3E}">
        <p14:creationId xmlns:p14="http://schemas.microsoft.com/office/powerpoint/2010/main" val="802292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tro - Text (NO Image)">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8496301" y="6671733"/>
            <a:ext cx="3054351" cy="188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lnSpc>
                <a:spcPts val="1600"/>
              </a:lnSpc>
              <a:defRPr/>
            </a:pPr>
            <a:r>
              <a:rPr lang="en-GB" altLang="en-US" sz="1200" dirty="0">
                <a:solidFill>
                  <a:schemeClr val="bg1"/>
                </a:solidFill>
              </a:rPr>
              <a:t>www.ecb.europa.eu © </a:t>
            </a:r>
          </a:p>
        </p:txBody>
      </p:sp>
      <p:sp>
        <p:nvSpPr>
          <p:cNvPr id="8" name="Rectangle 7"/>
          <p:cNvSpPr>
            <a:spLocks noChangeArrowheads="1"/>
          </p:cNvSpPr>
          <p:nvPr userDrawn="1"/>
        </p:nvSpPr>
        <p:spPr bwMode="auto">
          <a:xfrm>
            <a:off x="0" y="3198168"/>
            <a:ext cx="12192000" cy="461665"/>
          </a:xfrm>
          <a:prstGeom prst="rect">
            <a:avLst/>
          </a:prstGeom>
          <a:solidFill>
            <a:srgbClr val="195FB5"/>
          </a:solidFill>
          <a:ln w="9525" algn="ctr">
            <a:noFill/>
            <a:round/>
            <a:headEnd/>
            <a:tailEnd/>
          </a:ln>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endParaRPr lang="en-GB" altLang="en-US" sz="2400" dirty="0">
              <a:ea typeface="ヒラギノ角ゴ Pro W3"/>
              <a:cs typeface="ヒラギノ角ゴ Pro W3"/>
            </a:endParaRPr>
          </a:p>
        </p:txBody>
      </p:sp>
      <p:pic>
        <p:nvPicPr>
          <p:cNvPr id="9"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17"/>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4"/>
          <p:cNvSpPr txBox="1">
            <a:spLocks/>
          </p:cNvSpPr>
          <p:nvPr userDrawn="1"/>
        </p:nvSpPr>
        <p:spPr bwMode="auto">
          <a:xfrm>
            <a:off x="6123517" y="4303185"/>
            <a:ext cx="5588000" cy="1746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a:solidFill>
                  <a:schemeClr val="tx1"/>
                </a:solidFill>
                <a:latin typeface="Arial" pitchFamily="34" charset="0"/>
                <a:cs typeface="Arial" pitchFamily="34" charset="0"/>
              </a:defRPr>
            </a:lvl1pPr>
            <a:lvl2pPr marL="596900" indent="-296863" eaLnBrk="0" hangingPunct="0">
              <a:defRPr>
                <a:solidFill>
                  <a:schemeClr val="tx1"/>
                </a:solidFill>
                <a:latin typeface="Arial" pitchFamily="34" charset="0"/>
                <a:cs typeface="Arial" pitchFamily="34" charset="0"/>
              </a:defRPr>
            </a:lvl2pPr>
            <a:lvl3pPr indent="-315913" eaLnBrk="0" hangingPunct="0">
              <a:defRPr>
                <a:solidFill>
                  <a:schemeClr val="tx1"/>
                </a:solidFill>
                <a:latin typeface="Arial" pitchFamily="34" charset="0"/>
                <a:cs typeface="Arial" pitchFamily="34" charset="0"/>
              </a:defRPr>
            </a:lvl3pPr>
            <a:lvl4pPr marL="1219200" indent="-303213" eaLnBrk="0" hangingPunct="0">
              <a:defRPr>
                <a:solidFill>
                  <a:schemeClr val="tx1"/>
                </a:solidFill>
                <a:latin typeface="Arial" pitchFamily="34" charset="0"/>
                <a:cs typeface="Arial" pitchFamily="34" charset="0"/>
              </a:defRPr>
            </a:lvl4pPr>
            <a:lvl5pPr marL="1524000" indent="-303213" eaLnBrk="0" hangingPunct="0">
              <a:defRPr>
                <a:solidFill>
                  <a:schemeClr val="tx1"/>
                </a:solidFill>
                <a:latin typeface="Arial" pitchFamily="34" charset="0"/>
                <a:cs typeface="Arial" pitchFamily="34" charset="0"/>
              </a:defRPr>
            </a:lvl5pPr>
            <a:lvl6pPr marL="1981200" indent="-303213" eaLnBrk="0" fontAlgn="base" hangingPunct="0">
              <a:spcBef>
                <a:spcPct val="0"/>
              </a:spcBef>
              <a:spcAft>
                <a:spcPct val="0"/>
              </a:spcAft>
              <a:defRPr>
                <a:solidFill>
                  <a:schemeClr val="tx1"/>
                </a:solidFill>
                <a:latin typeface="Arial" pitchFamily="34" charset="0"/>
                <a:cs typeface="Arial" pitchFamily="34" charset="0"/>
              </a:defRPr>
            </a:lvl6pPr>
            <a:lvl7pPr marL="2438400" indent="-303213" eaLnBrk="0" fontAlgn="base" hangingPunct="0">
              <a:spcBef>
                <a:spcPct val="0"/>
              </a:spcBef>
              <a:spcAft>
                <a:spcPct val="0"/>
              </a:spcAft>
              <a:defRPr>
                <a:solidFill>
                  <a:schemeClr val="tx1"/>
                </a:solidFill>
                <a:latin typeface="Arial" pitchFamily="34" charset="0"/>
                <a:cs typeface="Arial" pitchFamily="34" charset="0"/>
              </a:defRPr>
            </a:lvl7pPr>
            <a:lvl8pPr marL="2895600" indent="-303213" eaLnBrk="0" fontAlgn="base" hangingPunct="0">
              <a:spcBef>
                <a:spcPct val="0"/>
              </a:spcBef>
              <a:spcAft>
                <a:spcPct val="0"/>
              </a:spcAft>
              <a:defRPr>
                <a:solidFill>
                  <a:schemeClr val="tx1"/>
                </a:solidFill>
                <a:latin typeface="Arial" pitchFamily="34" charset="0"/>
                <a:cs typeface="Arial" pitchFamily="34" charset="0"/>
              </a:defRPr>
            </a:lvl8pPr>
            <a:lvl9pPr marL="3352800" indent="-3032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lnSpc>
                <a:spcPts val="3200"/>
              </a:lnSpc>
              <a:spcBef>
                <a:spcPct val="30000"/>
              </a:spcBef>
              <a:buClr>
                <a:schemeClr val="tx2"/>
              </a:buClr>
              <a:defRPr/>
            </a:pPr>
            <a:endParaRPr lang="en-GB" altLang="en-US" sz="2667" dirty="0">
              <a:solidFill>
                <a:schemeClr val="bg1"/>
              </a:solidFill>
            </a:endParaRPr>
          </a:p>
        </p:txBody>
      </p:sp>
      <p:sp>
        <p:nvSpPr>
          <p:cNvPr id="11" name="Rectangle 1"/>
          <p:cNvSpPr>
            <a:spLocks noChangeArrowheads="1"/>
          </p:cNvSpPr>
          <p:nvPr userDrawn="1"/>
        </p:nvSpPr>
        <p:spPr bwMode="auto">
          <a:xfrm>
            <a:off x="624417" y="3952761"/>
            <a:ext cx="1056216" cy="461665"/>
          </a:xfrm>
          <a:prstGeom prst="rect">
            <a:avLst/>
          </a:prstGeom>
          <a:solidFill>
            <a:schemeClr val="tx2"/>
          </a:solidFill>
          <a:ln w="9525" algn="ctr">
            <a:solidFill>
              <a:schemeClr val="tx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a:spcBef>
                <a:spcPct val="50000"/>
              </a:spcBef>
              <a:buClrTx/>
              <a:buFontTx/>
              <a:buNone/>
              <a:defRPr/>
            </a:pPr>
            <a:endParaRPr lang="en-GB" altLang="en-US" sz="2400" dirty="0">
              <a:ea typeface="ヒラギノ角ゴ Pro W3"/>
              <a:cs typeface="ヒラギノ角ゴ Pro W3"/>
            </a:endParaRPr>
          </a:p>
        </p:txBody>
      </p:sp>
      <p:pic>
        <p:nvPicPr>
          <p:cNvPr id="12" name="Picture 2" descr="C:\Users\kourent\Desktop\_PROJECTS_\VisualBranding_OfficeDocuments\PPT\Output\02\logo.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24417" y="447499"/>
            <a:ext cx="2354056" cy="10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ubtitle 4"/>
          <p:cNvSpPr>
            <a:spLocks noGrp="1"/>
          </p:cNvSpPr>
          <p:nvPr>
            <p:ph type="subTitle" idx="4294967295"/>
          </p:nvPr>
        </p:nvSpPr>
        <p:spPr>
          <a:xfrm>
            <a:off x="624419" y="4311650"/>
            <a:ext cx="3551767" cy="1366839"/>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lang="en-GB" altLang="en-US" sz="2667" dirty="0" smtClean="0">
                <a:solidFill>
                  <a:schemeClr val="tx2"/>
                </a:solidFill>
              </a:defRPr>
            </a:lvl1pPr>
          </a:lstStyle>
          <a:p>
            <a:pPr lvl="0"/>
            <a:r>
              <a:rPr lang="en-US" altLang="en-US"/>
              <a:t>Click to edit Master subtitle style</a:t>
            </a:r>
            <a:endParaRPr lang="en-GB" altLang="en-US" dirty="0"/>
          </a:p>
        </p:txBody>
      </p:sp>
      <p:sp>
        <p:nvSpPr>
          <p:cNvPr id="17" name="Text Placeholder 7"/>
          <p:cNvSpPr>
            <a:spLocks noGrp="1"/>
          </p:cNvSpPr>
          <p:nvPr>
            <p:ph type="body" sz="quarter" idx="4294967295"/>
          </p:nvPr>
        </p:nvSpPr>
        <p:spPr>
          <a:xfrm>
            <a:off x="4800600" y="5876926"/>
            <a:ext cx="6910917" cy="887413"/>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lang="en-US" altLang="en-US" sz="2400" b="1" dirty="0" smtClean="0">
                <a:solidFill>
                  <a:srgbClr val="003299"/>
                </a:solidFill>
              </a:defRPr>
            </a:lvl1pPr>
            <a:lvl2pPr>
              <a:defRPr lang="en-US" altLang="en-US" dirty="0" smtClean="0"/>
            </a:lvl2pPr>
          </a:lstStyle>
          <a:p>
            <a:pPr lvl="0"/>
            <a:r>
              <a:rPr lang="en-US" altLang="en-US"/>
              <a:t>Click to edit Master text styles</a:t>
            </a:r>
          </a:p>
          <a:p>
            <a:pPr lvl="1"/>
            <a:r>
              <a:rPr lang="en-US" altLang="en-US"/>
              <a:t>Second level</a:t>
            </a:r>
          </a:p>
        </p:txBody>
      </p:sp>
      <p:sp>
        <p:nvSpPr>
          <p:cNvPr id="3" name="Text Placeholder 2"/>
          <p:cNvSpPr>
            <a:spLocks noGrp="1"/>
          </p:cNvSpPr>
          <p:nvPr>
            <p:ph type="body" sz="quarter" idx="11"/>
          </p:nvPr>
        </p:nvSpPr>
        <p:spPr>
          <a:xfrm>
            <a:off x="5981701" y="2184400"/>
            <a:ext cx="5729817" cy="3276600"/>
          </a:xfrm>
        </p:spPr>
        <p:txBody>
          <a:bodyPr/>
          <a:lstStyle>
            <a:lvl1pPr marL="0" indent="0">
              <a:buNone/>
              <a:defRPr sz="2667">
                <a:solidFill>
                  <a:schemeClr val="bg1">
                    <a:lumMod val="95000"/>
                  </a:schemeClr>
                </a:solidFill>
              </a:defRPr>
            </a:lvl1pPr>
          </a:lstStyle>
          <a:p>
            <a:pPr lvl="0"/>
            <a:r>
              <a:rPr lang="en-US"/>
              <a:t>Click to edit Master text styles</a:t>
            </a:r>
          </a:p>
        </p:txBody>
      </p:sp>
      <p:sp>
        <p:nvSpPr>
          <p:cNvPr id="18" name="Title 2"/>
          <p:cNvSpPr>
            <a:spLocks noGrp="1"/>
          </p:cNvSpPr>
          <p:nvPr>
            <p:ph type="ctrTitle"/>
          </p:nvPr>
        </p:nvSpPr>
        <p:spPr>
          <a:xfrm>
            <a:off x="624420" y="2205039"/>
            <a:ext cx="4032249" cy="1944687"/>
          </a:xfrm>
        </p:spPr>
        <p:txBody>
          <a:bodyPr/>
          <a:lstStyle>
            <a:lvl1pPr>
              <a:lnSpc>
                <a:spcPts val="4667"/>
              </a:lnSpc>
              <a:defRPr sz="4267"/>
            </a:lvl1pPr>
          </a:lstStyle>
          <a:p>
            <a:r>
              <a:rPr lang="en-US" altLang="en-US"/>
              <a:t>Click to edit Master title style</a:t>
            </a:r>
            <a:endParaRPr lang="en-GB" altLang="en-US" dirty="0"/>
          </a:p>
        </p:txBody>
      </p:sp>
      <p:sp>
        <p:nvSpPr>
          <p:cNvPr id="14" name="Text Placeholder 7"/>
          <p:cNvSpPr>
            <a:spLocks noGrp="1"/>
          </p:cNvSpPr>
          <p:nvPr>
            <p:ph type="body" sz="quarter" idx="4294967295"/>
          </p:nvPr>
        </p:nvSpPr>
        <p:spPr>
          <a:xfrm>
            <a:off x="624417" y="5878512"/>
            <a:ext cx="3390992" cy="887413"/>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defRPr lang="en-US" altLang="en-US" sz="2133" b="1" kern="1200" dirty="0" smtClean="0">
                <a:solidFill>
                  <a:schemeClr val="bg1"/>
                </a:solidFill>
                <a:latin typeface="Arial" pitchFamily="34" charset="0"/>
                <a:cs typeface="Arial" pitchFamily="34" charset="0"/>
              </a:defRPr>
            </a:lvl1pPr>
            <a:lvl2pPr>
              <a:defRPr lang="en-US" altLang="en-US" kern="1200" dirty="0" smtClean="0">
                <a:latin typeface="Arial" pitchFamily="34" charset="0"/>
                <a:ea typeface="+mn-ea"/>
                <a:cs typeface="Arial" pitchFamily="34" charset="0"/>
              </a:defRPr>
            </a:lvl2pPr>
          </a:lstStyle>
          <a:p>
            <a:pPr lvl="0"/>
            <a:r>
              <a:rPr lang="en-US" altLang="en-US"/>
              <a:t>Click to edit Master text styles</a:t>
            </a:r>
          </a:p>
        </p:txBody>
      </p:sp>
    </p:spTree>
    <p:extLst>
      <p:ext uri="{BB962C8B-B14F-4D97-AF65-F5344CB8AC3E}">
        <p14:creationId xmlns:p14="http://schemas.microsoft.com/office/powerpoint/2010/main" val="3306009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ridge">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3" name="Group 10"/>
          <p:cNvGrpSpPr>
            <a:grpSpLocks/>
          </p:cNvGrpSpPr>
          <p:nvPr userDrawn="1"/>
        </p:nvGrpSpPr>
        <p:grpSpPr bwMode="auto">
          <a:xfrm>
            <a:off x="700617" y="1488017"/>
            <a:ext cx="10665883" cy="3581400"/>
            <a:chOff x="318484" y="1489075"/>
            <a:chExt cx="8527332" cy="3581400"/>
          </a:xfrm>
        </p:grpSpPr>
        <p:sp>
          <p:nvSpPr>
            <p:cNvPr id="4" name="Rectangle 5"/>
            <p:cNvSpPr>
              <a:spLocks noChangeArrowheads="1"/>
            </p:cNvSpPr>
            <p:nvPr>
              <p:custDataLst>
                <p:tags r:id="rId1"/>
              </p:custDataLst>
            </p:nvPr>
          </p:nvSpPr>
          <p:spPr bwMode="auto">
            <a:xfrm>
              <a:off x="318484" y="1489075"/>
              <a:ext cx="382452" cy="381000"/>
            </a:xfrm>
            <a:prstGeom prst="rect">
              <a:avLst/>
            </a:prstGeom>
            <a:solidFill>
              <a:srgbClr val="003299"/>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53535"/>
                    </a:outerShdw>
                  </a:effectLst>
                </a14:hiddenEffects>
              </a:ext>
            </a:extLst>
          </p:spPr>
          <p:txBody>
            <a:bodyPr wrap="none" anchor="ct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algn="ctr" eaLnBrk="1" hangingPunct="1">
                <a:spcBef>
                  <a:spcPct val="0"/>
                </a:spcBef>
                <a:buClrTx/>
                <a:buFontTx/>
                <a:buNone/>
                <a:defRPr/>
              </a:pPr>
              <a:r>
                <a:rPr lang="en-GB" altLang="en-US" sz="2400" b="1" dirty="0">
                  <a:solidFill>
                    <a:srgbClr val="FFFFFF"/>
                  </a:solidFill>
                </a:rPr>
                <a:t>1</a:t>
              </a:r>
            </a:p>
          </p:txBody>
        </p:sp>
        <p:sp>
          <p:nvSpPr>
            <p:cNvPr id="5" name="Rectangle 6"/>
            <p:cNvSpPr>
              <a:spLocks noChangeArrowheads="1"/>
            </p:cNvSpPr>
            <p:nvPr>
              <p:custDataLst>
                <p:tags r:id="rId2"/>
              </p:custDataLst>
            </p:nvPr>
          </p:nvSpPr>
          <p:spPr bwMode="auto">
            <a:xfrm>
              <a:off x="318484" y="1946275"/>
              <a:ext cx="382452" cy="381000"/>
            </a:xfrm>
            <a:prstGeom prst="rect">
              <a:avLst/>
            </a:prstGeom>
            <a:solidFill>
              <a:srgbClr val="003299"/>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53535"/>
                    </a:outerShdw>
                  </a:effectLst>
                </a14:hiddenEffects>
              </a:ext>
            </a:extLst>
          </p:spPr>
          <p:txBody>
            <a:bodyPr wrap="none" anchor="ct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algn="ctr" eaLnBrk="1" hangingPunct="1">
                <a:spcBef>
                  <a:spcPct val="0"/>
                </a:spcBef>
                <a:buClrTx/>
                <a:buFontTx/>
                <a:buNone/>
                <a:defRPr/>
              </a:pPr>
              <a:r>
                <a:rPr lang="en-GB" altLang="en-US" sz="2400" b="1" dirty="0">
                  <a:solidFill>
                    <a:srgbClr val="FFFFFF"/>
                  </a:solidFill>
                </a:rPr>
                <a:t>2</a:t>
              </a:r>
            </a:p>
          </p:txBody>
        </p:sp>
        <p:sp>
          <p:nvSpPr>
            <p:cNvPr id="6" name="Rectangle 7"/>
            <p:cNvSpPr>
              <a:spLocks noChangeArrowheads="1"/>
            </p:cNvSpPr>
            <p:nvPr>
              <p:custDataLst>
                <p:tags r:id="rId3"/>
              </p:custDataLst>
            </p:nvPr>
          </p:nvSpPr>
          <p:spPr bwMode="auto">
            <a:xfrm>
              <a:off x="318484" y="2403475"/>
              <a:ext cx="382452" cy="381000"/>
            </a:xfrm>
            <a:prstGeom prst="rect">
              <a:avLst/>
            </a:prstGeom>
            <a:solidFill>
              <a:srgbClr val="003299"/>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53535"/>
                    </a:outerShdw>
                  </a:effectLst>
                </a14:hiddenEffects>
              </a:ext>
            </a:extLst>
          </p:spPr>
          <p:txBody>
            <a:bodyPr wrap="none" anchor="ct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algn="ctr" eaLnBrk="1" hangingPunct="1">
                <a:spcBef>
                  <a:spcPct val="0"/>
                </a:spcBef>
                <a:buClrTx/>
                <a:buFontTx/>
                <a:buNone/>
                <a:defRPr/>
              </a:pPr>
              <a:r>
                <a:rPr lang="en-GB" altLang="en-US" sz="2400" b="1" dirty="0">
                  <a:solidFill>
                    <a:srgbClr val="FFFFFF"/>
                  </a:solidFill>
                </a:rPr>
                <a:t>3</a:t>
              </a:r>
            </a:p>
          </p:txBody>
        </p:sp>
        <p:sp>
          <p:nvSpPr>
            <p:cNvPr id="7" name="Rectangle 8"/>
            <p:cNvSpPr>
              <a:spLocks noChangeArrowheads="1"/>
            </p:cNvSpPr>
            <p:nvPr>
              <p:custDataLst>
                <p:tags r:id="rId4"/>
              </p:custDataLst>
            </p:nvPr>
          </p:nvSpPr>
          <p:spPr bwMode="auto">
            <a:xfrm>
              <a:off x="821087" y="1946275"/>
              <a:ext cx="8023038" cy="381000"/>
            </a:xfrm>
            <a:prstGeom prst="rect">
              <a:avLst/>
            </a:prstGeom>
            <a:solidFill>
              <a:schemeClr val="bg1">
                <a:lumMod val="95000"/>
              </a:schemeClr>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858585"/>
                    </a:outerShdw>
                  </a:effectLst>
                </a14:hiddenEffects>
              </a:ext>
            </a:extLst>
          </p:spPr>
          <p:txBody>
            <a:bodyPr anchor="ct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eaLnBrk="1" hangingPunct="1">
                <a:spcBef>
                  <a:spcPct val="0"/>
                </a:spcBef>
                <a:buClrTx/>
                <a:buFontTx/>
                <a:buNone/>
                <a:defRPr/>
              </a:pPr>
              <a:r>
                <a:rPr lang="en-GB" altLang="en-US" sz="2400" dirty="0"/>
                <a:t>Double entry system</a:t>
              </a:r>
            </a:p>
          </p:txBody>
        </p:sp>
        <p:sp>
          <p:nvSpPr>
            <p:cNvPr id="8" name="Rectangle 9"/>
            <p:cNvSpPr>
              <a:spLocks noChangeArrowheads="1"/>
            </p:cNvSpPr>
            <p:nvPr>
              <p:custDataLst>
                <p:tags r:id="rId5"/>
              </p:custDataLst>
            </p:nvPr>
          </p:nvSpPr>
          <p:spPr bwMode="auto">
            <a:xfrm>
              <a:off x="821087" y="2403475"/>
              <a:ext cx="8023038" cy="381000"/>
            </a:xfrm>
            <a:prstGeom prst="rect">
              <a:avLst/>
            </a:prstGeom>
            <a:solidFill>
              <a:schemeClr val="bg1">
                <a:lumMod val="95000"/>
              </a:schemeClr>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858585"/>
                    </a:outerShdw>
                  </a:effectLst>
                </a14:hiddenEffects>
              </a:ext>
            </a:extLst>
          </p:spPr>
          <p:txBody>
            <a:bodyPr anchor="ct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eaLnBrk="1" hangingPunct="1">
                <a:spcBef>
                  <a:spcPct val="0"/>
                </a:spcBef>
                <a:buClrTx/>
                <a:buFontTx/>
                <a:buNone/>
                <a:defRPr/>
              </a:pPr>
              <a:r>
                <a:rPr lang="en-GB" altLang="en-US" sz="2400" dirty="0"/>
                <a:t>Time of recording the transactions</a:t>
              </a:r>
            </a:p>
          </p:txBody>
        </p:sp>
        <p:sp>
          <p:nvSpPr>
            <p:cNvPr id="9" name="Rectangle 10"/>
            <p:cNvSpPr>
              <a:spLocks noChangeArrowheads="1"/>
            </p:cNvSpPr>
            <p:nvPr>
              <p:custDataLst>
                <p:tags r:id="rId6"/>
              </p:custDataLst>
            </p:nvPr>
          </p:nvSpPr>
          <p:spPr bwMode="auto">
            <a:xfrm>
              <a:off x="821087" y="1489075"/>
              <a:ext cx="8023038" cy="381000"/>
            </a:xfrm>
            <a:prstGeom prst="rect">
              <a:avLst/>
            </a:prstGeom>
            <a:solidFill>
              <a:schemeClr val="bg1">
                <a:lumMod val="95000"/>
              </a:schemeClr>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858585"/>
                    </a:outerShdw>
                  </a:effectLst>
                </a14:hiddenEffects>
              </a:ext>
            </a:extLst>
          </p:spPr>
          <p:txBody>
            <a:bodyPr anchor="ct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eaLnBrk="1" hangingPunct="1">
                <a:spcBef>
                  <a:spcPct val="0"/>
                </a:spcBef>
                <a:buClrTx/>
                <a:buFontTx/>
                <a:buNone/>
                <a:defRPr/>
              </a:pPr>
              <a:r>
                <a:rPr lang="en-GB" altLang="en-US" sz="2400" dirty="0"/>
                <a:t>Definition of </a:t>
              </a:r>
              <a:r>
                <a:rPr lang="en-GB" altLang="en-US" sz="2400" dirty="0" err="1"/>
                <a:t>b.o.p</a:t>
              </a:r>
              <a:r>
                <a:rPr lang="en-GB" altLang="en-US" sz="2400" dirty="0"/>
                <a:t>. and </a:t>
              </a:r>
              <a:r>
                <a:rPr lang="en-GB" altLang="en-US" sz="2400" dirty="0" err="1"/>
                <a:t>i.i.p</a:t>
              </a:r>
              <a:r>
                <a:rPr lang="en-GB" altLang="en-US" sz="2400" dirty="0"/>
                <a:t>.</a:t>
              </a:r>
            </a:p>
          </p:txBody>
        </p:sp>
        <p:sp>
          <p:nvSpPr>
            <p:cNvPr id="10" name="Rectangle 9"/>
            <p:cNvSpPr>
              <a:spLocks noChangeArrowheads="1"/>
            </p:cNvSpPr>
            <p:nvPr>
              <p:custDataLst>
                <p:tags r:id="rId7"/>
              </p:custDataLst>
            </p:nvPr>
          </p:nvSpPr>
          <p:spPr bwMode="auto">
            <a:xfrm>
              <a:off x="318484" y="2871258"/>
              <a:ext cx="380760" cy="381000"/>
            </a:xfrm>
            <a:prstGeom prst="rect">
              <a:avLst/>
            </a:prstGeom>
            <a:solidFill>
              <a:srgbClr val="003299"/>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53535"/>
                    </a:outerShdw>
                  </a:effectLst>
                </a14:hiddenEffects>
              </a:ext>
            </a:extLst>
          </p:spPr>
          <p:txBody>
            <a:bodyPr wrap="none" anchor="ct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algn="ctr" eaLnBrk="1" hangingPunct="1">
                <a:spcBef>
                  <a:spcPct val="0"/>
                </a:spcBef>
                <a:buClrTx/>
                <a:buFontTx/>
                <a:buNone/>
                <a:defRPr/>
              </a:pPr>
              <a:r>
                <a:rPr lang="en-GB" altLang="en-US" sz="2400" b="1">
                  <a:solidFill>
                    <a:srgbClr val="FFFFFF"/>
                  </a:solidFill>
                </a:rPr>
                <a:t>4</a:t>
              </a:r>
            </a:p>
          </p:txBody>
        </p:sp>
        <p:sp>
          <p:nvSpPr>
            <p:cNvPr id="11" name="Rectangle 10"/>
            <p:cNvSpPr>
              <a:spLocks noChangeArrowheads="1"/>
            </p:cNvSpPr>
            <p:nvPr>
              <p:custDataLst>
                <p:tags r:id="rId8"/>
              </p:custDataLst>
            </p:nvPr>
          </p:nvSpPr>
          <p:spPr bwMode="auto">
            <a:xfrm>
              <a:off x="318484" y="3328458"/>
              <a:ext cx="380760" cy="381000"/>
            </a:xfrm>
            <a:prstGeom prst="rect">
              <a:avLst/>
            </a:prstGeom>
            <a:solidFill>
              <a:srgbClr val="003299"/>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53535"/>
                    </a:outerShdw>
                  </a:effectLst>
                </a14:hiddenEffects>
              </a:ext>
            </a:extLst>
          </p:spPr>
          <p:txBody>
            <a:bodyPr wrap="none" anchor="ct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algn="ctr" eaLnBrk="1" hangingPunct="1">
                <a:spcBef>
                  <a:spcPct val="0"/>
                </a:spcBef>
                <a:buClrTx/>
                <a:buFontTx/>
                <a:buNone/>
                <a:defRPr/>
              </a:pPr>
              <a:r>
                <a:rPr lang="en-GB" altLang="en-US" sz="2400" b="1">
                  <a:solidFill>
                    <a:srgbClr val="FFFFFF"/>
                  </a:solidFill>
                </a:rPr>
                <a:t>5</a:t>
              </a:r>
            </a:p>
          </p:txBody>
        </p:sp>
        <p:sp>
          <p:nvSpPr>
            <p:cNvPr id="12" name="Rectangle 11"/>
            <p:cNvSpPr>
              <a:spLocks noChangeArrowheads="1"/>
            </p:cNvSpPr>
            <p:nvPr>
              <p:custDataLst>
                <p:tags r:id="rId9"/>
              </p:custDataLst>
            </p:nvPr>
          </p:nvSpPr>
          <p:spPr bwMode="auto">
            <a:xfrm>
              <a:off x="318484" y="3785658"/>
              <a:ext cx="380760" cy="381000"/>
            </a:xfrm>
            <a:prstGeom prst="rect">
              <a:avLst/>
            </a:prstGeom>
            <a:solidFill>
              <a:srgbClr val="003299"/>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53535"/>
                    </a:outerShdw>
                  </a:effectLst>
                </a14:hiddenEffects>
              </a:ext>
            </a:extLst>
          </p:spPr>
          <p:txBody>
            <a:bodyPr wrap="none" anchor="ct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algn="ctr" eaLnBrk="1" hangingPunct="1">
                <a:spcBef>
                  <a:spcPct val="0"/>
                </a:spcBef>
                <a:buClrTx/>
                <a:buFontTx/>
                <a:buNone/>
                <a:defRPr/>
              </a:pPr>
              <a:r>
                <a:rPr lang="en-GB" altLang="en-US" sz="2400" b="1">
                  <a:solidFill>
                    <a:srgbClr val="FFFFFF"/>
                  </a:solidFill>
                </a:rPr>
                <a:t>6</a:t>
              </a:r>
            </a:p>
          </p:txBody>
        </p:sp>
        <p:sp>
          <p:nvSpPr>
            <p:cNvPr id="13" name="Rectangle 12"/>
            <p:cNvSpPr>
              <a:spLocks noChangeArrowheads="1"/>
            </p:cNvSpPr>
            <p:nvPr>
              <p:custDataLst>
                <p:tags r:id="rId10"/>
              </p:custDataLst>
            </p:nvPr>
          </p:nvSpPr>
          <p:spPr bwMode="auto">
            <a:xfrm>
              <a:off x="821087" y="3328458"/>
              <a:ext cx="8024729" cy="381000"/>
            </a:xfrm>
            <a:prstGeom prst="rect">
              <a:avLst/>
            </a:prstGeom>
            <a:solidFill>
              <a:schemeClr val="bg1">
                <a:lumMod val="95000"/>
              </a:schemeClr>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858585"/>
                    </a:outerShdw>
                  </a:effectLst>
                </a14:hiddenEffects>
              </a:ext>
            </a:extLst>
          </p:spPr>
          <p:txBody>
            <a:bodyPr anchor="ct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eaLnBrk="1" hangingPunct="1">
                <a:spcBef>
                  <a:spcPct val="0"/>
                </a:spcBef>
                <a:buClrTx/>
                <a:buFontTx/>
                <a:buNone/>
                <a:defRPr/>
              </a:pPr>
              <a:r>
                <a:rPr lang="en-GB" altLang="en-US" sz="2400"/>
                <a:t>Reconciliation flows and stocks</a:t>
              </a:r>
            </a:p>
          </p:txBody>
        </p:sp>
        <p:sp>
          <p:nvSpPr>
            <p:cNvPr id="14" name="Rectangle 13"/>
            <p:cNvSpPr>
              <a:spLocks noChangeArrowheads="1"/>
            </p:cNvSpPr>
            <p:nvPr>
              <p:custDataLst>
                <p:tags r:id="rId11"/>
              </p:custDataLst>
            </p:nvPr>
          </p:nvSpPr>
          <p:spPr bwMode="auto">
            <a:xfrm>
              <a:off x="821087" y="3785658"/>
              <a:ext cx="8024729" cy="381000"/>
            </a:xfrm>
            <a:prstGeom prst="rect">
              <a:avLst/>
            </a:prstGeom>
            <a:solidFill>
              <a:schemeClr val="bg1">
                <a:lumMod val="95000"/>
              </a:schemeClr>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858585"/>
                    </a:outerShdw>
                  </a:effectLst>
                </a14:hiddenEffects>
              </a:ext>
            </a:extLst>
          </p:spPr>
          <p:txBody>
            <a:bodyPr anchor="ct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eaLnBrk="1" hangingPunct="1">
                <a:spcBef>
                  <a:spcPct val="0"/>
                </a:spcBef>
                <a:buClrTx/>
                <a:buFontTx/>
                <a:buNone/>
                <a:defRPr/>
              </a:pPr>
              <a:r>
                <a:rPr lang="en-GB" altLang="en-US" sz="2400"/>
                <a:t>Euro area residency</a:t>
              </a:r>
            </a:p>
          </p:txBody>
        </p:sp>
        <p:sp>
          <p:nvSpPr>
            <p:cNvPr id="15" name="Rectangle 14"/>
            <p:cNvSpPr>
              <a:spLocks noChangeArrowheads="1"/>
            </p:cNvSpPr>
            <p:nvPr>
              <p:custDataLst>
                <p:tags r:id="rId12"/>
              </p:custDataLst>
            </p:nvPr>
          </p:nvSpPr>
          <p:spPr bwMode="auto">
            <a:xfrm>
              <a:off x="821087" y="2871258"/>
              <a:ext cx="8024729" cy="381000"/>
            </a:xfrm>
            <a:prstGeom prst="rect">
              <a:avLst/>
            </a:prstGeom>
            <a:solidFill>
              <a:schemeClr val="bg1">
                <a:lumMod val="95000"/>
              </a:schemeClr>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858585"/>
                    </a:outerShdw>
                  </a:effectLst>
                </a14:hiddenEffects>
              </a:ext>
            </a:extLst>
          </p:spPr>
          <p:txBody>
            <a:bodyPr anchor="ct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eaLnBrk="1" hangingPunct="1">
                <a:spcBef>
                  <a:spcPct val="0"/>
                </a:spcBef>
                <a:buClrTx/>
                <a:buFontTx/>
                <a:buNone/>
                <a:defRPr/>
              </a:pPr>
              <a:r>
                <a:rPr lang="en-GB" altLang="en-US" sz="2400"/>
                <a:t>Valuation of transactions and stocks</a:t>
              </a:r>
            </a:p>
          </p:txBody>
        </p:sp>
        <p:sp>
          <p:nvSpPr>
            <p:cNvPr id="16" name="Rectangle 21"/>
            <p:cNvSpPr>
              <a:spLocks noChangeArrowheads="1"/>
            </p:cNvSpPr>
            <p:nvPr>
              <p:custDataLst>
                <p:tags r:id="rId13"/>
              </p:custDataLst>
            </p:nvPr>
          </p:nvSpPr>
          <p:spPr bwMode="auto">
            <a:xfrm>
              <a:off x="318484" y="4232275"/>
              <a:ext cx="380760" cy="381000"/>
            </a:xfrm>
            <a:prstGeom prst="rect">
              <a:avLst/>
            </a:prstGeom>
            <a:solidFill>
              <a:srgbClr val="003299"/>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53535"/>
                    </a:outerShdw>
                  </a:effectLst>
                </a14:hiddenEffects>
              </a:ext>
            </a:extLst>
          </p:spPr>
          <p:txBody>
            <a:bodyPr wrap="none" anchor="ct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algn="ctr" eaLnBrk="1" hangingPunct="1">
                <a:spcBef>
                  <a:spcPct val="0"/>
                </a:spcBef>
                <a:buClrTx/>
                <a:buFontTx/>
                <a:buNone/>
                <a:defRPr/>
              </a:pPr>
              <a:r>
                <a:rPr lang="en-GB" altLang="en-US" sz="2400" b="1">
                  <a:solidFill>
                    <a:srgbClr val="FFFFFF"/>
                  </a:solidFill>
                </a:rPr>
                <a:t>7</a:t>
              </a:r>
            </a:p>
          </p:txBody>
        </p:sp>
        <p:sp>
          <p:nvSpPr>
            <p:cNvPr id="17" name="Rectangle 22"/>
            <p:cNvSpPr>
              <a:spLocks noChangeArrowheads="1"/>
            </p:cNvSpPr>
            <p:nvPr>
              <p:custDataLst>
                <p:tags r:id="rId14"/>
              </p:custDataLst>
            </p:nvPr>
          </p:nvSpPr>
          <p:spPr bwMode="auto">
            <a:xfrm>
              <a:off x="318484" y="4689475"/>
              <a:ext cx="380760" cy="381000"/>
            </a:xfrm>
            <a:prstGeom prst="rect">
              <a:avLst/>
            </a:prstGeom>
            <a:solidFill>
              <a:srgbClr val="003299"/>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353535"/>
                    </a:outerShdw>
                  </a:effectLst>
                </a14:hiddenEffects>
              </a:ext>
            </a:extLst>
          </p:spPr>
          <p:txBody>
            <a:bodyPr wrap="none" anchor="ct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algn="ctr" eaLnBrk="1" hangingPunct="1">
                <a:spcBef>
                  <a:spcPct val="0"/>
                </a:spcBef>
                <a:buClrTx/>
                <a:buFontTx/>
                <a:buNone/>
                <a:defRPr/>
              </a:pPr>
              <a:r>
                <a:rPr lang="en-GB" altLang="en-US" sz="2400" b="1">
                  <a:solidFill>
                    <a:srgbClr val="FFFFFF"/>
                  </a:solidFill>
                </a:rPr>
                <a:t>8</a:t>
              </a:r>
            </a:p>
          </p:txBody>
        </p:sp>
        <p:sp>
          <p:nvSpPr>
            <p:cNvPr id="18" name="Rectangle 23"/>
            <p:cNvSpPr>
              <a:spLocks noChangeArrowheads="1"/>
            </p:cNvSpPr>
            <p:nvPr>
              <p:custDataLst>
                <p:tags r:id="rId15"/>
              </p:custDataLst>
            </p:nvPr>
          </p:nvSpPr>
          <p:spPr bwMode="auto">
            <a:xfrm>
              <a:off x="821087" y="4232275"/>
              <a:ext cx="8023038" cy="381000"/>
            </a:xfrm>
            <a:prstGeom prst="rect">
              <a:avLst/>
            </a:prstGeom>
            <a:solidFill>
              <a:schemeClr val="bg1">
                <a:lumMod val="95000"/>
              </a:schemeClr>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858585"/>
                    </a:outerShdw>
                  </a:effectLst>
                </a14:hiddenEffects>
              </a:ext>
            </a:extLst>
          </p:spPr>
          <p:txBody>
            <a:bodyPr anchor="ct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eaLnBrk="1" hangingPunct="1">
                <a:spcBef>
                  <a:spcPct val="0"/>
                </a:spcBef>
                <a:buClrTx/>
                <a:buFontTx/>
                <a:buNone/>
                <a:defRPr/>
              </a:pPr>
              <a:r>
                <a:rPr lang="en-GB" altLang="en-US" sz="2400"/>
                <a:t>Standards components</a:t>
              </a:r>
            </a:p>
          </p:txBody>
        </p:sp>
        <p:sp>
          <p:nvSpPr>
            <p:cNvPr id="19" name="Rectangle 24"/>
            <p:cNvSpPr>
              <a:spLocks noChangeArrowheads="1"/>
            </p:cNvSpPr>
            <p:nvPr>
              <p:custDataLst>
                <p:tags r:id="rId16"/>
              </p:custDataLst>
            </p:nvPr>
          </p:nvSpPr>
          <p:spPr bwMode="auto">
            <a:xfrm>
              <a:off x="821087" y="4689475"/>
              <a:ext cx="8023038" cy="381000"/>
            </a:xfrm>
            <a:prstGeom prst="rect">
              <a:avLst/>
            </a:prstGeom>
            <a:solidFill>
              <a:schemeClr val="bg1">
                <a:lumMod val="95000"/>
              </a:schemeClr>
            </a:solidFill>
            <a:ln>
              <a:noFill/>
            </a:ln>
            <a:effectLst/>
            <a:extLs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858585"/>
                    </a:outerShdw>
                  </a:effectLst>
                </a14:hiddenEffects>
              </a:ext>
            </a:extLst>
          </p:spPr>
          <p:txBody>
            <a:bodyPr anchor="ct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eaLnBrk="1" hangingPunct="1">
                <a:spcBef>
                  <a:spcPct val="0"/>
                </a:spcBef>
                <a:buClrTx/>
                <a:buFontTx/>
                <a:buNone/>
                <a:defRPr/>
              </a:pPr>
              <a:r>
                <a:rPr lang="en-GB" altLang="en-US" sz="2400"/>
                <a:t>Classification of transactions</a:t>
              </a:r>
            </a:p>
          </p:txBody>
        </p:sp>
      </p:grpSp>
      <p:sp>
        <p:nvSpPr>
          <p:cNvPr id="27" name="Rectangle 4"/>
          <p:cNvSpPr>
            <a:spLocks noGrp="1" noChangeArrowheads="1"/>
          </p:cNvSpPr>
          <p:nvPr>
            <p:ph type="title"/>
          </p:nvPr>
        </p:nvSpPr>
        <p:spPr>
          <a:xfrm>
            <a:off x="618069" y="549275"/>
            <a:ext cx="11205633" cy="844551"/>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lstStyle>
            <a:lvl1pPr>
              <a:defRPr lang="en-GB" altLang="en-US" sz="3733" kern="1200" dirty="0" smtClean="0"/>
            </a:lvl1pPr>
          </a:lstStyle>
          <a:p>
            <a:pPr lvl="0"/>
            <a:r>
              <a:rPr lang="en-US" altLang="en-US"/>
              <a:t>Click to edit Master title style</a:t>
            </a:r>
            <a:endParaRPr lang="en-GB" altLang="en-US" dirty="0"/>
          </a:p>
        </p:txBody>
      </p:sp>
      <p:sp>
        <p:nvSpPr>
          <p:cNvPr id="21" name="Slide Number Placeholder 5"/>
          <p:cNvSpPr>
            <a:spLocks noGrp="1"/>
          </p:cNvSpPr>
          <p:nvPr>
            <p:ph type="sldNum" sz="quarter" idx="10"/>
          </p:nvPr>
        </p:nvSpPr>
        <p:spPr>
          <a:xfrm>
            <a:off x="5810252" y="6474884"/>
            <a:ext cx="552449" cy="184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200">
                <a:solidFill>
                  <a:schemeClr val="bg1"/>
                </a:solidFill>
              </a:defRPr>
            </a:lvl1pPr>
          </a:lstStyle>
          <a:p>
            <a:pPr>
              <a:defRPr/>
            </a:pPr>
            <a:fld id="{2CAD61C4-D565-481A-81FB-FD2D5DA6A43C}" type="slidenum">
              <a:rPr/>
              <a:pPr>
                <a:defRPr/>
              </a:pPr>
              <a:t>‹#›</a:t>
            </a:fld>
            <a:endParaRPr dirty="0"/>
          </a:p>
        </p:txBody>
      </p:sp>
    </p:spTree>
    <p:extLst>
      <p:ext uri="{BB962C8B-B14F-4D97-AF65-F5344CB8AC3E}">
        <p14:creationId xmlns:p14="http://schemas.microsoft.com/office/powerpoint/2010/main" val="1869458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186894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Tab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Parallelogram 3"/>
          <p:cNvSpPr/>
          <p:nvPr userDrawn="1"/>
        </p:nvSpPr>
        <p:spPr bwMode="auto">
          <a:xfrm>
            <a:off x="4838701" y="3944293"/>
            <a:ext cx="7353300" cy="461665"/>
          </a:xfrm>
          <a:custGeom>
            <a:avLst/>
            <a:gdLst/>
            <a:ahLst/>
            <a:cxnLst/>
            <a:rect l="l" t="t" r="r" b="b"/>
            <a:pathLst>
              <a:path w="5514975" h="2697162">
                <a:moveTo>
                  <a:pt x="771523" y="0"/>
                </a:moveTo>
                <a:lnTo>
                  <a:pt x="5514975" y="0"/>
                </a:lnTo>
                <a:lnTo>
                  <a:pt x="5514975" y="2658323"/>
                </a:lnTo>
                <a:lnTo>
                  <a:pt x="5503865" y="2697162"/>
                </a:lnTo>
                <a:lnTo>
                  <a:pt x="0" y="2697162"/>
                </a:lnTo>
                <a:close/>
              </a:path>
            </a:pathLst>
          </a:custGeom>
          <a:solidFill>
            <a:schemeClr val="bg1"/>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sp>
        <p:nvSpPr>
          <p:cNvPr id="12" name="Content Placeholder 4"/>
          <p:cNvSpPr>
            <a:spLocks noGrp="1"/>
          </p:cNvSpPr>
          <p:nvPr>
            <p:ph idx="4294967295"/>
          </p:nvPr>
        </p:nvSpPr>
        <p:spPr>
          <a:xfrm>
            <a:off x="6421967" y="3408363"/>
            <a:ext cx="5435600" cy="2468563"/>
          </a:xfrm>
        </p:spPr>
        <p:txBody>
          <a:bodyPr/>
          <a:lstStyle/>
          <a:p>
            <a:pPr lvl="0"/>
            <a:r>
              <a:rPr lang="en-US"/>
              <a:t>Click to edit Master text styles</a:t>
            </a:r>
          </a:p>
        </p:txBody>
      </p:sp>
      <p:sp>
        <p:nvSpPr>
          <p:cNvPr id="9" name="Rectangle 4"/>
          <p:cNvSpPr>
            <a:spLocks noGrp="1" noChangeArrowheads="1"/>
          </p:cNvSpPr>
          <p:nvPr>
            <p:ph type="title"/>
          </p:nvPr>
        </p:nvSpPr>
        <p:spPr>
          <a:xfrm>
            <a:off x="618069" y="549275"/>
            <a:ext cx="11205633" cy="844551"/>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lstStyle>
            <a:lvl1pPr>
              <a:defRPr lang="en-GB" altLang="en-US" sz="3733" kern="1200" dirty="0" smtClean="0"/>
            </a:lvl1pPr>
          </a:lstStyle>
          <a:p>
            <a:pPr lvl="0"/>
            <a:r>
              <a:rPr lang="en-US" altLang="en-US"/>
              <a:t>Click to edit Master title style</a:t>
            </a:r>
            <a:endParaRPr lang="en-GB" altLang="en-US" dirty="0"/>
          </a:p>
        </p:txBody>
      </p:sp>
      <p:sp>
        <p:nvSpPr>
          <p:cNvPr id="6" name="Slide Number Placeholder 5"/>
          <p:cNvSpPr>
            <a:spLocks noGrp="1"/>
          </p:cNvSpPr>
          <p:nvPr>
            <p:ph type="sldNum" sz="quarter" idx="10"/>
          </p:nvPr>
        </p:nvSpPr>
        <p:spPr>
          <a:xfrm>
            <a:off x="5810252" y="6474884"/>
            <a:ext cx="552449" cy="184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200">
                <a:solidFill>
                  <a:schemeClr val="bg1"/>
                </a:solidFill>
              </a:defRPr>
            </a:lvl1pPr>
          </a:lstStyle>
          <a:p>
            <a:pPr>
              <a:defRPr/>
            </a:pPr>
            <a:fld id="{43F779A3-FBD7-43A9-A418-08688450EED9}" type="slidenum">
              <a:rPr/>
              <a:pPr>
                <a:defRPr/>
              </a:pPr>
              <a:t>‹#›</a:t>
            </a:fld>
            <a:endParaRPr dirty="0"/>
          </a:p>
        </p:txBody>
      </p:sp>
    </p:spTree>
    <p:extLst>
      <p:ext uri="{BB962C8B-B14F-4D97-AF65-F5344CB8AC3E}">
        <p14:creationId xmlns:p14="http://schemas.microsoft.com/office/powerpoint/2010/main" val="242993910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 Text &amp; Image">
    <p:bg>
      <p:bgPr>
        <a:solidFill>
          <a:srgbClr val="FFFFFF"/>
        </a:solidFill>
        <a:effectLst/>
      </p:bgPr>
    </p:bg>
    <p:spTree>
      <p:nvGrpSpPr>
        <p:cNvPr id="1" name=""/>
        <p:cNvGrpSpPr/>
        <p:nvPr/>
      </p:nvGrpSpPr>
      <p:grpSpPr>
        <a:xfrm>
          <a:off x="0" y="0"/>
          <a:ext cx="0" cy="0"/>
          <a:chOff x="0" y="0"/>
          <a:chExt cx="0" cy="0"/>
        </a:xfrm>
      </p:grpSpPr>
      <p:pic>
        <p:nvPicPr>
          <p:cNvPr id="6"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ChangeArrowheads="1"/>
          </p:cNvSpPr>
          <p:nvPr userDrawn="1">
            <p:custDataLst>
              <p:tags r:id="rId1"/>
            </p:custDataLst>
          </p:nvPr>
        </p:nvSpPr>
        <p:spPr bwMode="auto">
          <a:xfrm>
            <a:off x="6301317" y="1962151"/>
            <a:ext cx="5113867" cy="241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eaLnBrk="1" hangingPunct="1">
              <a:spcBef>
                <a:spcPct val="0"/>
              </a:spcBef>
              <a:buClrTx/>
              <a:buFontTx/>
              <a:buNone/>
              <a:defRPr/>
            </a:pPr>
            <a:endParaRPr lang="en-GB" altLang="en-US" sz="4667" dirty="0">
              <a:solidFill>
                <a:srgbClr val="FFFFFF"/>
              </a:solidFill>
            </a:endParaRPr>
          </a:p>
        </p:txBody>
      </p:sp>
      <p:sp>
        <p:nvSpPr>
          <p:cNvPr id="8" name="Rectangle 12"/>
          <p:cNvSpPr>
            <a:spLocks noChangeArrowheads="1"/>
          </p:cNvSpPr>
          <p:nvPr userDrawn="1">
            <p:custDataLst>
              <p:tags r:id="rId2"/>
            </p:custDataLst>
          </p:nvPr>
        </p:nvSpPr>
        <p:spPr bwMode="auto">
          <a:xfrm>
            <a:off x="6301317" y="4533900"/>
            <a:ext cx="5266267"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eaLnBrk="1" hangingPunct="1">
              <a:buFontTx/>
              <a:buNone/>
              <a:defRPr/>
            </a:pPr>
            <a:endParaRPr lang="en-GB" altLang="en-US" sz="2667" dirty="0">
              <a:solidFill>
                <a:schemeClr val="bg1"/>
              </a:solidFill>
            </a:endParaRPr>
          </a:p>
        </p:txBody>
      </p:sp>
      <p:sp>
        <p:nvSpPr>
          <p:cNvPr id="10" name="Picture Placeholder 9"/>
          <p:cNvSpPr>
            <a:spLocks noGrp="1"/>
          </p:cNvSpPr>
          <p:nvPr>
            <p:ph type="pic" sz="quarter" idx="11"/>
          </p:nvPr>
        </p:nvSpPr>
        <p:spPr>
          <a:xfrm>
            <a:off x="2" y="-4233"/>
            <a:ext cx="6161617" cy="6855884"/>
          </a:xfrm>
          <a:custGeom>
            <a:avLst/>
            <a:gdLst/>
            <a:ahLst/>
            <a:cxnLst/>
            <a:rect l="l" t="t" r="r" b="b"/>
            <a:pathLst>
              <a:path w="4621213" h="5141913">
                <a:moveTo>
                  <a:pt x="0" y="0"/>
                </a:moveTo>
                <a:lnTo>
                  <a:pt x="4621213" y="0"/>
                </a:lnTo>
                <a:lnTo>
                  <a:pt x="3184409" y="5141913"/>
                </a:lnTo>
                <a:lnTo>
                  <a:pt x="0" y="5141913"/>
                </a:lnTo>
                <a:close/>
              </a:path>
            </a:pathLst>
          </a:custGeom>
        </p:spPr>
        <p:txBody>
          <a:bodyPr/>
          <a:lstStyle/>
          <a:p>
            <a:pPr lvl="0"/>
            <a:r>
              <a:rPr lang="en-US" noProof="0"/>
              <a:t>Click icon to add picture</a:t>
            </a:r>
            <a:endParaRPr lang="en-GB" noProof="0"/>
          </a:p>
        </p:txBody>
      </p:sp>
      <p:sp>
        <p:nvSpPr>
          <p:cNvPr id="13" name="Text Placeholder 16"/>
          <p:cNvSpPr>
            <a:spLocks noGrp="1"/>
          </p:cNvSpPr>
          <p:nvPr>
            <p:ph type="body" sz="quarter" idx="13"/>
          </p:nvPr>
        </p:nvSpPr>
        <p:spPr>
          <a:xfrm>
            <a:off x="6421967" y="1209675"/>
            <a:ext cx="5291667" cy="150495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lang="en-US" sz="8000" kern="1200" dirty="0" smtClean="0">
                <a:solidFill>
                  <a:srgbClr val="FFFFFF"/>
                </a:solidFill>
                <a:latin typeface="Arial" pitchFamily="34" charset="0"/>
                <a:cs typeface="Arial" pitchFamily="34" charset="0"/>
              </a:defRPr>
            </a:lvl1pPr>
          </a:lstStyle>
          <a:p>
            <a:pPr lvl="0"/>
            <a:r>
              <a:rPr lang="en-US"/>
              <a:t>Click to edit Master text styles</a:t>
            </a:r>
          </a:p>
        </p:txBody>
      </p:sp>
      <p:sp>
        <p:nvSpPr>
          <p:cNvPr id="14" name="Text Placeholder 16"/>
          <p:cNvSpPr>
            <a:spLocks noGrp="1"/>
          </p:cNvSpPr>
          <p:nvPr>
            <p:ph type="body" sz="quarter" idx="15"/>
          </p:nvPr>
        </p:nvSpPr>
        <p:spPr>
          <a:xfrm>
            <a:off x="6415617" y="2850092"/>
            <a:ext cx="5291667" cy="1683808"/>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lang="en-US" sz="4267" kern="1200" smtClean="0">
                <a:solidFill>
                  <a:schemeClr val="bg1"/>
                </a:solidFill>
                <a:ea typeface="+mj-ea"/>
                <a:cs typeface="+mj-cs"/>
              </a:defRPr>
            </a:lvl1pPr>
            <a:lvl2pPr>
              <a:defRPr lang="en-US" smtClean="0"/>
            </a:lvl2pPr>
          </a:lstStyle>
          <a:p>
            <a:pPr lvl="0"/>
            <a:r>
              <a:rPr lang="en-US"/>
              <a:t>Click to edit Master text styles</a:t>
            </a:r>
          </a:p>
        </p:txBody>
      </p:sp>
      <p:sp>
        <p:nvSpPr>
          <p:cNvPr id="15" name="Text Placeholder 16"/>
          <p:cNvSpPr>
            <a:spLocks noGrp="1"/>
          </p:cNvSpPr>
          <p:nvPr>
            <p:ph type="body" sz="quarter" idx="16"/>
          </p:nvPr>
        </p:nvSpPr>
        <p:spPr>
          <a:xfrm>
            <a:off x="6415617" y="4754034"/>
            <a:ext cx="5291667" cy="150495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lang="en-US" sz="2667" kern="1200" baseline="0" dirty="0" smtClean="0">
                <a:solidFill>
                  <a:schemeClr val="bg1"/>
                </a:solidFill>
                <a:latin typeface="Arial" pitchFamily="34" charset="0"/>
                <a:cs typeface="Arial" pitchFamily="34" charset="0"/>
              </a:defRPr>
            </a:lvl1pPr>
          </a:lstStyle>
          <a:p>
            <a:pPr lvl="0"/>
            <a:r>
              <a:rPr lang="en-US"/>
              <a:t>Click to edit Master text styles</a:t>
            </a:r>
          </a:p>
        </p:txBody>
      </p:sp>
      <p:sp>
        <p:nvSpPr>
          <p:cNvPr id="12" name="Slide Number Placeholder 5"/>
          <p:cNvSpPr>
            <a:spLocks noGrp="1"/>
          </p:cNvSpPr>
          <p:nvPr>
            <p:ph type="sldNum" sz="quarter" idx="17"/>
          </p:nvPr>
        </p:nvSpPr>
        <p:spPr>
          <a:xfrm>
            <a:off x="5810252" y="6474884"/>
            <a:ext cx="552449" cy="184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200">
                <a:solidFill>
                  <a:schemeClr val="bg1"/>
                </a:solidFill>
              </a:defRPr>
            </a:lvl1pPr>
          </a:lstStyle>
          <a:p>
            <a:pPr>
              <a:defRPr/>
            </a:pPr>
            <a:fld id="{197FC801-E2EE-42B2-BFDF-F67C23A6F660}" type="slidenum">
              <a:rPr/>
              <a:pPr>
                <a:defRPr/>
              </a:pPr>
              <a:t>‹#›</a:t>
            </a:fld>
            <a:endParaRPr dirty="0"/>
          </a:p>
        </p:txBody>
      </p:sp>
    </p:spTree>
    <p:extLst>
      <p:ext uri="{BB962C8B-B14F-4D97-AF65-F5344CB8AC3E}">
        <p14:creationId xmlns:p14="http://schemas.microsoft.com/office/powerpoint/2010/main" val="3125228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 Text (NO Image)">
    <p:bg>
      <p:bgPr>
        <a:solidFill>
          <a:srgbClr val="FFFFFF"/>
        </a:solidFill>
        <a:effectLst/>
      </p:bgPr>
    </p:bg>
    <p:spTree>
      <p:nvGrpSpPr>
        <p:cNvPr id="1" name=""/>
        <p:cNvGrpSpPr/>
        <p:nvPr/>
      </p:nvGrpSpPr>
      <p:grpSpPr>
        <a:xfrm>
          <a:off x="0" y="0"/>
          <a:ext cx="0" cy="0"/>
          <a:chOff x="0" y="0"/>
          <a:chExt cx="0" cy="0"/>
        </a:xfrm>
      </p:grpSpPr>
      <p:pic>
        <p:nvPicPr>
          <p:cNvPr id="6" name="Pictur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966" y="0"/>
            <a:ext cx="122639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2"/>
          <p:cNvSpPr>
            <a:spLocks noChangeArrowheads="1"/>
          </p:cNvSpPr>
          <p:nvPr userDrawn="1">
            <p:custDataLst>
              <p:tags r:id="rId1"/>
            </p:custDataLst>
          </p:nvPr>
        </p:nvSpPr>
        <p:spPr bwMode="auto">
          <a:xfrm>
            <a:off x="6301317" y="1962151"/>
            <a:ext cx="5113867" cy="241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eaLnBrk="1" hangingPunct="1">
              <a:spcBef>
                <a:spcPct val="0"/>
              </a:spcBef>
              <a:buClrTx/>
              <a:buFontTx/>
              <a:buNone/>
              <a:defRPr/>
            </a:pPr>
            <a:endParaRPr lang="en-GB" altLang="en-US" sz="4667" dirty="0">
              <a:solidFill>
                <a:srgbClr val="FFFFFF"/>
              </a:solidFill>
            </a:endParaRPr>
          </a:p>
        </p:txBody>
      </p:sp>
      <p:sp>
        <p:nvSpPr>
          <p:cNvPr id="8" name="Rectangle 12"/>
          <p:cNvSpPr>
            <a:spLocks noChangeArrowheads="1"/>
          </p:cNvSpPr>
          <p:nvPr userDrawn="1">
            <p:custDataLst>
              <p:tags r:id="rId2"/>
            </p:custDataLst>
          </p:nvPr>
        </p:nvSpPr>
        <p:spPr bwMode="auto">
          <a:xfrm>
            <a:off x="6301317" y="4533900"/>
            <a:ext cx="5266267" cy="872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eaLnBrk="1" hangingPunct="1">
              <a:buFontTx/>
              <a:buNone/>
              <a:defRPr/>
            </a:pPr>
            <a:endParaRPr lang="en-GB" altLang="en-US" sz="2667" dirty="0">
              <a:solidFill>
                <a:schemeClr val="bg1"/>
              </a:solidFill>
            </a:endParaRPr>
          </a:p>
        </p:txBody>
      </p:sp>
      <p:sp>
        <p:nvSpPr>
          <p:cNvPr id="10" name="Rectangle 1"/>
          <p:cNvSpPr>
            <a:spLocks noChangeArrowheads="1"/>
          </p:cNvSpPr>
          <p:nvPr userDrawn="1"/>
        </p:nvSpPr>
        <p:spPr bwMode="auto">
          <a:xfrm>
            <a:off x="6421967" y="4377153"/>
            <a:ext cx="1054100" cy="461665"/>
          </a:xfrm>
          <a:prstGeom prst="rect">
            <a:avLst/>
          </a:prstGeom>
          <a:solidFill>
            <a:schemeClr val="bg1"/>
          </a:solidFill>
          <a:ln w="9525" algn="ctr">
            <a:noFill/>
            <a:round/>
            <a:headEnd/>
            <a:tailEnd/>
          </a:ln>
          <a:effectLst/>
        </p:spPr>
        <p:txBody>
          <a:bodyPr anchor="ctr">
            <a:spAutoFit/>
          </a:bodyP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a:spcBef>
                <a:spcPct val="50000"/>
              </a:spcBef>
              <a:buClrTx/>
              <a:buFontTx/>
              <a:buNone/>
              <a:defRPr/>
            </a:pPr>
            <a:endParaRPr lang="en-GB" altLang="en-US" sz="2400">
              <a:ea typeface="ヒラギノ角ゴ Pro W3"/>
              <a:cs typeface="ヒラギノ角ゴ Pro W3"/>
            </a:endParaRPr>
          </a:p>
        </p:txBody>
      </p:sp>
      <p:sp>
        <p:nvSpPr>
          <p:cNvPr id="11" name="Parallelogram 10"/>
          <p:cNvSpPr/>
          <p:nvPr userDrawn="1"/>
        </p:nvSpPr>
        <p:spPr bwMode="auto">
          <a:xfrm>
            <a:off x="0" y="3198168"/>
            <a:ext cx="6121400" cy="461665"/>
          </a:xfrm>
          <a:custGeom>
            <a:avLst/>
            <a:gdLst/>
            <a:ahLst/>
            <a:cxnLst/>
            <a:rect l="l" t="t" r="r" b="b"/>
            <a:pathLst>
              <a:path w="4591751" h="5143500">
                <a:moveTo>
                  <a:pt x="0" y="0"/>
                </a:moveTo>
                <a:lnTo>
                  <a:pt x="4591751" y="0"/>
                </a:lnTo>
                <a:lnTo>
                  <a:pt x="3154503" y="5143500"/>
                </a:lnTo>
                <a:lnTo>
                  <a:pt x="0" y="5143500"/>
                </a:lnTo>
                <a:close/>
              </a:path>
            </a:pathLst>
          </a:custGeom>
          <a:solidFill>
            <a:schemeClr val="bg1"/>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sp>
        <p:nvSpPr>
          <p:cNvPr id="17" name="Text Placeholder 16"/>
          <p:cNvSpPr>
            <a:spLocks noGrp="1"/>
          </p:cNvSpPr>
          <p:nvPr>
            <p:ph type="body" sz="quarter" idx="13"/>
          </p:nvPr>
        </p:nvSpPr>
        <p:spPr>
          <a:xfrm>
            <a:off x="6421967" y="1209675"/>
            <a:ext cx="5291667" cy="150495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lang="en-US" sz="8000" kern="1200" dirty="0" smtClean="0">
                <a:solidFill>
                  <a:srgbClr val="FFFFFF"/>
                </a:solidFill>
                <a:latin typeface="Arial" pitchFamily="34" charset="0"/>
                <a:cs typeface="Arial" pitchFamily="34" charset="0"/>
              </a:defRPr>
            </a:lvl1pPr>
          </a:lstStyle>
          <a:p>
            <a:pPr lvl="0"/>
            <a:r>
              <a:rPr lang="en-US"/>
              <a:t>Click to edit Master text styles</a:t>
            </a:r>
          </a:p>
        </p:txBody>
      </p:sp>
      <p:sp>
        <p:nvSpPr>
          <p:cNvPr id="14" name="Text Placeholder 16"/>
          <p:cNvSpPr>
            <a:spLocks noGrp="1"/>
          </p:cNvSpPr>
          <p:nvPr>
            <p:ph type="body" sz="quarter" idx="15"/>
          </p:nvPr>
        </p:nvSpPr>
        <p:spPr>
          <a:xfrm>
            <a:off x="6415617" y="2850092"/>
            <a:ext cx="5291667" cy="1683808"/>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defRPr lang="en-US" sz="4267" kern="1200" smtClean="0">
                <a:solidFill>
                  <a:schemeClr val="bg1"/>
                </a:solidFill>
                <a:ea typeface="+mj-ea"/>
                <a:cs typeface="+mj-cs"/>
              </a:defRPr>
            </a:lvl1pPr>
            <a:lvl2pPr>
              <a:defRPr lang="en-US" smtClean="0"/>
            </a:lvl2pPr>
          </a:lstStyle>
          <a:p>
            <a:pPr lvl="0"/>
            <a:r>
              <a:rPr lang="en-US"/>
              <a:t>Click to edit Master text styles</a:t>
            </a:r>
          </a:p>
        </p:txBody>
      </p:sp>
      <p:sp>
        <p:nvSpPr>
          <p:cNvPr id="15" name="Text Placeholder 16"/>
          <p:cNvSpPr>
            <a:spLocks noGrp="1"/>
          </p:cNvSpPr>
          <p:nvPr>
            <p:ph type="body" sz="quarter" idx="16"/>
          </p:nvPr>
        </p:nvSpPr>
        <p:spPr>
          <a:xfrm>
            <a:off x="6415617" y="4754034"/>
            <a:ext cx="5291667" cy="150495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defRPr lang="en-US" sz="2667" kern="1200" baseline="0" dirty="0" smtClean="0">
                <a:solidFill>
                  <a:schemeClr val="bg1"/>
                </a:solidFill>
                <a:latin typeface="Arial" pitchFamily="34" charset="0"/>
                <a:cs typeface="Arial" pitchFamily="34" charset="0"/>
              </a:defRPr>
            </a:lvl1pPr>
          </a:lstStyle>
          <a:p>
            <a:pPr lvl="0"/>
            <a:r>
              <a:rPr lang="en-US"/>
              <a:t>Click to edit Master text styles</a:t>
            </a:r>
          </a:p>
        </p:txBody>
      </p:sp>
      <p:sp>
        <p:nvSpPr>
          <p:cNvPr id="18" name="Text Placeholder 17"/>
          <p:cNvSpPr>
            <a:spLocks noGrp="1"/>
          </p:cNvSpPr>
          <p:nvPr>
            <p:ph type="body" sz="quarter" idx="17"/>
          </p:nvPr>
        </p:nvSpPr>
        <p:spPr>
          <a:xfrm>
            <a:off x="0" y="1109134"/>
            <a:ext cx="5175251" cy="53721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algn="r">
              <a:defRPr lang="en-US" sz="39999" b="1" kern="1200" smtClean="0">
                <a:solidFill>
                  <a:srgbClr val="003299"/>
                </a:solidFill>
                <a:cs typeface="Arial" pitchFamily="34" charset="0"/>
              </a:defRPr>
            </a:lvl1pPr>
            <a:lvl2pPr>
              <a:defRPr lang="en-US" kern="1200" smtClean="0">
                <a:latin typeface="Arial" pitchFamily="34" charset="0"/>
                <a:ea typeface="+mn-ea"/>
                <a:cs typeface="Arial" pitchFamily="34" charset="0"/>
              </a:defRPr>
            </a:lvl2pPr>
            <a:lvl3pPr>
              <a:defRPr lang="en-US" kern="1200" smtClean="0">
                <a:latin typeface="Arial" pitchFamily="34" charset="0"/>
                <a:ea typeface="+mn-ea"/>
                <a:cs typeface="Arial" pitchFamily="34" charset="0"/>
              </a:defRPr>
            </a:lvl3pPr>
            <a:lvl4pPr>
              <a:defRPr lang="en-US" kern="1200" smtClean="0">
                <a:latin typeface="Arial" pitchFamily="34" charset="0"/>
                <a:ea typeface="+mn-ea"/>
                <a:cs typeface="Arial" pitchFamily="34" charset="0"/>
              </a:defRPr>
            </a:lvl4pPr>
            <a:lvl5pPr>
              <a:defRPr lang="en-GB" kern="1200">
                <a:latin typeface="Arial" pitchFamily="34" charset="0"/>
                <a:ea typeface="+mn-ea"/>
                <a:cs typeface="Arial" pitchFamily="34" charset="0"/>
              </a:defRPr>
            </a:lvl5pPr>
          </a:lstStyle>
          <a:p>
            <a:pPr lvl="0"/>
            <a:r>
              <a:rPr lang="en-US"/>
              <a:t>Click to edit Master text styles</a:t>
            </a:r>
          </a:p>
        </p:txBody>
      </p:sp>
      <p:sp>
        <p:nvSpPr>
          <p:cNvPr id="12" name="Slide Number Placeholder 5"/>
          <p:cNvSpPr>
            <a:spLocks noGrp="1"/>
          </p:cNvSpPr>
          <p:nvPr>
            <p:ph type="sldNum" sz="quarter" idx="18"/>
          </p:nvPr>
        </p:nvSpPr>
        <p:spPr>
          <a:xfrm>
            <a:off x="5810252" y="6474884"/>
            <a:ext cx="552449" cy="184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200">
                <a:solidFill>
                  <a:schemeClr val="bg1"/>
                </a:solidFill>
              </a:defRPr>
            </a:lvl1pPr>
          </a:lstStyle>
          <a:p>
            <a:pPr>
              <a:defRPr/>
            </a:pPr>
            <a:fld id="{489EFBB2-B333-479B-84A0-F406AA2E2D12}" type="slidenum">
              <a:rPr/>
              <a:pPr>
                <a:defRPr/>
              </a:pPr>
              <a:t>‹#›</a:t>
            </a:fld>
            <a:endParaRPr dirty="0"/>
          </a:p>
        </p:txBody>
      </p:sp>
    </p:spTree>
    <p:extLst>
      <p:ext uri="{BB962C8B-B14F-4D97-AF65-F5344CB8AC3E}">
        <p14:creationId xmlns:p14="http://schemas.microsoft.com/office/powerpoint/2010/main" val="3036357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Only - Ful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3"/>
          <p:cNvSpPr txBox="1">
            <a:spLocks noChangeArrowheads="1"/>
          </p:cNvSpPr>
          <p:nvPr userDrawn="1"/>
        </p:nvSpPr>
        <p:spPr bwMode="auto">
          <a:xfrm>
            <a:off x="624418" y="1629834"/>
            <a:ext cx="10926233" cy="437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98450" indent="-298450" eaLnBrk="0" hangingPunct="0">
              <a:defRPr>
                <a:solidFill>
                  <a:schemeClr val="tx1"/>
                </a:solidFill>
                <a:latin typeface="Arial" pitchFamily="34" charset="0"/>
                <a:cs typeface="Arial" pitchFamily="34" charset="0"/>
              </a:defRPr>
            </a:lvl1pPr>
            <a:lvl2pPr marL="596900" indent="-296863" eaLnBrk="0" hangingPunct="0">
              <a:defRPr>
                <a:solidFill>
                  <a:schemeClr val="tx1"/>
                </a:solidFill>
                <a:latin typeface="Arial" pitchFamily="34" charset="0"/>
                <a:cs typeface="Arial" pitchFamily="34" charset="0"/>
              </a:defRPr>
            </a:lvl2pPr>
            <a:lvl3pPr indent="-315913" eaLnBrk="0" hangingPunct="0">
              <a:defRPr>
                <a:solidFill>
                  <a:schemeClr val="tx1"/>
                </a:solidFill>
                <a:latin typeface="Arial" pitchFamily="34" charset="0"/>
                <a:cs typeface="Arial" pitchFamily="34" charset="0"/>
              </a:defRPr>
            </a:lvl3pPr>
            <a:lvl4pPr marL="1219200" indent="-303213" eaLnBrk="0" hangingPunct="0">
              <a:defRPr>
                <a:solidFill>
                  <a:schemeClr val="tx1"/>
                </a:solidFill>
                <a:latin typeface="Arial" pitchFamily="34" charset="0"/>
                <a:cs typeface="Arial" pitchFamily="34" charset="0"/>
              </a:defRPr>
            </a:lvl4pPr>
            <a:lvl5pPr marL="1524000" indent="-303213" eaLnBrk="0" hangingPunct="0">
              <a:defRPr>
                <a:solidFill>
                  <a:schemeClr val="tx1"/>
                </a:solidFill>
                <a:latin typeface="Arial" pitchFamily="34" charset="0"/>
                <a:cs typeface="Arial" pitchFamily="34" charset="0"/>
              </a:defRPr>
            </a:lvl5pPr>
            <a:lvl6pPr marL="1981200" indent="-303213" eaLnBrk="0" fontAlgn="base" hangingPunct="0">
              <a:spcBef>
                <a:spcPct val="0"/>
              </a:spcBef>
              <a:spcAft>
                <a:spcPct val="0"/>
              </a:spcAft>
              <a:defRPr>
                <a:solidFill>
                  <a:schemeClr val="tx1"/>
                </a:solidFill>
                <a:latin typeface="Arial" pitchFamily="34" charset="0"/>
                <a:cs typeface="Arial" pitchFamily="34" charset="0"/>
              </a:defRPr>
            </a:lvl6pPr>
            <a:lvl7pPr marL="2438400" indent="-303213" eaLnBrk="0" fontAlgn="base" hangingPunct="0">
              <a:spcBef>
                <a:spcPct val="0"/>
              </a:spcBef>
              <a:spcAft>
                <a:spcPct val="0"/>
              </a:spcAft>
              <a:defRPr>
                <a:solidFill>
                  <a:schemeClr val="tx1"/>
                </a:solidFill>
                <a:latin typeface="Arial" pitchFamily="34" charset="0"/>
                <a:cs typeface="Arial" pitchFamily="34" charset="0"/>
              </a:defRPr>
            </a:lvl7pPr>
            <a:lvl8pPr marL="2895600" indent="-303213" eaLnBrk="0" fontAlgn="base" hangingPunct="0">
              <a:spcBef>
                <a:spcPct val="0"/>
              </a:spcBef>
              <a:spcAft>
                <a:spcPct val="0"/>
              </a:spcAft>
              <a:defRPr>
                <a:solidFill>
                  <a:schemeClr val="tx1"/>
                </a:solidFill>
                <a:latin typeface="Arial" pitchFamily="34" charset="0"/>
                <a:cs typeface="Arial" pitchFamily="34" charset="0"/>
              </a:defRPr>
            </a:lvl8pPr>
            <a:lvl9pPr marL="3352800" indent="-3032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30000"/>
              </a:spcBef>
              <a:buClr>
                <a:schemeClr val="tx2"/>
              </a:buClr>
              <a:buFontTx/>
              <a:buChar char="•"/>
              <a:defRPr/>
            </a:pPr>
            <a:endParaRPr lang="en-US" altLang="en-US" sz="2933">
              <a:solidFill>
                <a:schemeClr val="tx2"/>
              </a:solidFill>
            </a:endParaRPr>
          </a:p>
        </p:txBody>
      </p:sp>
      <p:sp>
        <p:nvSpPr>
          <p:cNvPr id="8" name="Rectangle 4"/>
          <p:cNvSpPr>
            <a:spLocks noGrp="1" noChangeArrowheads="1"/>
          </p:cNvSpPr>
          <p:nvPr>
            <p:ph type="title"/>
          </p:nvPr>
        </p:nvSpPr>
        <p:spPr>
          <a:xfrm>
            <a:off x="618069" y="549275"/>
            <a:ext cx="11205633" cy="844551"/>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lstStyle>
            <a:lvl1pPr>
              <a:defRPr lang="en-GB" altLang="en-US" sz="3733" kern="1200" dirty="0" smtClean="0"/>
            </a:lvl1pPr>
          </a:lstStyle>
          <a:p>
            <a:pPr lvl="0"/>
            <a:r>
              <a:rPr lang="en-US" altLang="en-US"/>
              <a:t>Click to edit Master title style</a:t>
            </a:r>
            <a:endParaRPr lang="en-GB" altLang="en-US" dirty="0"/>
          </a:p>
        </p:txBody>
      </p:sp>
      <p:sp>
        <p:nvSpPr>
          <p:cNvPr id="5" name="Slide Number Placeholder 5"/>
          <p:cNvSpPr>
            <a:spLocks noGrp="1"/>
          </p:cNvSpPr>
          <p:nvPr>
            <p:ph type="sldNum" sz="quarter" idx="10"/>
          </p:nvPr>
        </p:nvSpPr>
        <p:spPr>
          <a:xfrm>
            <a:off x="5810252" y="6474884"/>
            <a:ext cx="552449" cy="184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200">
                <a:solidFill>
                  <a:schemeClr val="bg1"/>
                </a:solidFill>
              </a:defRPr>
            </a:lvl1pPr>
          </a:lstStyle>
          <a:p>
            <a:pPr>
              <a:defRPr/>
            </a:pPr>
            <a:fld id="{72AD2B4C-24FD-485E-ADAD-B1E3DC73B16B}" type="slidenum">
              <a:rPr/>
              <a:pPr>
                <a:defRPr/>
              </a:pPr>
              <a:t>‹#›</a:t>
            </a:fld>
            <a:endParaRPr dirty="0"/>
          </a:p>
        </p:txBody>
      </p:sp>
    </p:spTree>
    <p:extLst>
      <p:ext uri="{BB962C8B-B14F-4D97-AF65-F5344CB8AC3E}">
        <p14:creationId xmlns:p14="http://schemas.microsoft.com/office/powerpoint/2010/main" val="4098134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Only - Placeholder (With Ima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Parallelogram 3"/>
          <p:cNvSpPr/>
          <p:nvPr userDrawn="1"/>
        </p:nvSpPr>
        <p:spPr bwMode="auto">
          <a:xfrm>
            <a:off x="0" y="3657485"/>
            <a:ext cx="10930467" cy="461665"/>
          </a:xfrm>
          <a:custGeom>
            <a:avLst/>
            <a:gdLst/>
            <a:ahLst/>
            <a:cxnLst/>
            <a:rect l="l" t="t" r="r" b="b"/>
            <a:pathLst>
              <a:path w="8197850" h="3613150">
                <a:moveTo>
                  <a:pt x="433207" y="0"/>
                </a:moveTo>
                <a:lnTo>
                  <a:pt x="8197850" y="0"/>
                </a:lnTo>
                <a:lnTo>
                  <a:pt x="7269343" y="3613150"/>
                </a:lnTo>
                <a:lnTo>
                  <a:pt x="0" y="3613150"/>
                </a:lnTo>
                <a:lnTo>
                  <a:pt x="0" y="1685762"/>
                </a:lnTo>
                <a:close/>
              </a:path>
            </a:pathLst>
          </a:custGeom>
          <a:solidFill>
            <a:schemeClr val="bg1"/>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sp>
        <p:nvSpPr>
          <p:cNvPr id="5" name="Rectangle 3"/>
          <p:cNvSpPr txBox="1">
            <a:spLocks noChangeArrowheads="1"/>
          </p:cNvSpPr>
          <p:nvPr userDrawn="1"/>
        </p:nvSpPr>
        <p:spPr bwMode="auto">
          <a:xfrm>
            <a:off x="1295400" y="1989667"/>
            <a:ext cx="2880784" cy="3742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596900" indent="-296863" eaLnBrk="0" hangingPunct="0">
              <a:defRPr>
                <a:solidFill>
                  <a:schemeClr val="tx1"/>
                </a:solidFill>
                <a:latin typeface="Arial" pitchFamily="34" charset="0"/>
                <a:cs typeface="Arial" pitchFamily="34" charset="0"/>
              </a:defRPr>
            </a:lvl2pPr>
            <a:lvl3pPr indent="-315913" eaLnBrk="0" hangingPunct="0">
              <a:defRPr>
                <a:solidFill>
                  <a:schemeClr val="tx1"/>
                </a:solidFill>
                <a:latin typeface="Arial" pitchFamily="34" charset="0"/>
                <a:cs typeface="Arial" pitchFamily="34" charset="0"/>
              </a:defRPr>
            </a:lvl3pPr>
            <a:lvl4pPr marL="1219200" indent="-303213" eaLnBrk="0" hangingPunct="0">
              <a:defRPr>
                <a:solidFill>
                  <a:schemeClr val="tx1"/>
                </a:solidFill>
                <a:latin typeface="Arial" pitchFamily="34" charset="0"/>
                <a:cs typeface="Arial" pitchFamily="34" charset="0"/>
              </a:defRPr>
            </a:lvl4pPr>
            <a:lvl5pPr marL="1524000" indent="-303213" eaLnBrk="0" hangingPunct="0">
              <a:defRPr>
                <a:solidFill>
                  <a:schemeClr val="tx1"/>
                </a:solidFill>
                <a:latin typeface="Arial" pitchFamily="34" charset="0"/>
                <a:cs typeface="Arial" pitchFamily="34" charset="0"/>
              </a:defRPr>
            </a:lvl5pPr>
            <a:lvl6pPr marL="1981200" indent="-303213" eaLnBrk="0" fontAlgn="base" hangingPunct="0">
              <a:spcBef>
                <a:spcPct val="0"/>
              </a:spcBef>
              <a:spcAft>
                <a:spcPct val="0"/>
              </a:spcAft>
              <a:defRPr>
                <a:solidFill>
                  <a:schemeClr val="tx1"/>
                </a:solidFill>
                <a:latin typeface="Arial" pitchFamily="34" charset="0"/>
                <a:cs typeface="Arial" pitchFamily="34" charset="0"/>
              </a:defRPr>
            </a:lvl6pPr>
            <a:lvl7pPr marL="2438400" indent="-303213" eaLnBrk="0" fontAlgn="base" hangingPunct="0">
              <a:spcBef>
                <a:spcPct val="0"/>
              </a:spcBef>
              <a:spcAft>
                <a:spcPct val="0"/>
              </a:spcAft>
              <a:defRPr>
                <a:solidFill>
                  <a:schemeClr val="tx1"/>
                </a:solidFill>
                <a:latin typeface="Arial" pitchFamily="34" charset="0"/>
                <a:cs typeface="Arial" pitchFamily="34" charset="0"/>
              </a:defRPr>
            </a:lvl7pPr>
            <a:lvl8pPr marL="2895600" indent="-303213" eaLnBrk="0" fontAlgn="base" hangingPunct="0">
              <a:spcBef>
                <a:spcPct val="0"/>
              </a:spcBef>
              <a:spcAft>
                <a:spcPct val="0"/>
              </a:spcAft>
              <a:defRPr>
                <a:solidFill>
                  <a:schemeClr val="tx1"/>
                </a:solidFill>
                <a:latin typeface="Arial" pitchFamily="34" charset="0"/>
                <a:cs typeface="Arial" pitchFamily="34" charset="0"/>
              </a:defRPr>
            </a:lvl8pPr>
            <a:lvl9pPr marL="3352800" indent="-303213"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30000"/>
              </a:spcBef>
              <a:buClr>
                <a:schemeClr val="tx2"/>
              </a:buClr>
              <a:defRPr/>
            </a:pPr>
            <a:endParaRPr lang="en-GB" altLang="en-US" sz="2667"/>
          </a:p>
        </p:txBody>
      </p:sp>
      <p:sp>
        <p:nvSpPr>
          <p:cNvPr id="12" name="Rectangle 4"/>
          <p:cNvSpPr>
            <a:spLocks noGrp="1" noChangeArrowheads="1"/>
          </p:cNvSpPr>
          <p:nvPr>
            <p:ph type="title"/>
          </p:nvPr>
        </p:nvSpPr>
        <p:spPr>
          <a:xfrm>
            <a:off x="618069" y="549275"/>
            <a:ext cx="11205633" cy="844551"/>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lstStyle>
            <a:lvl1pPr>
              <a:defRPr lang="en-GB" altLang="en-US" sz="3733" kern="1200" dirty="0" smtClean="0"/>
            </a:lvl1pPr>
          </a:lstStyle>
          <a:p>
            <a:pPr lvl="0"/>
            <a:r>
              <a:rPr lang="en-US" altLang="en-US"/>
              <a:t>Click to edit Master title style</a:t>
            </a:r>
            <a:endParaRPr lang="en-GB" altLang="en-US" dirty="0"/>
          </a:p>
        </p:txBody>
      </p:sp>
      <p:sp>
        <p:nvSpPr>
          <p:cNvPr id="14" name="Picture Placeholder 8"/>
          <p:cNvSpPr>
            <a:spLocks noGrp="1"/>
          </p:cNvSpPr>
          <p:nvPr>
            <p:ph type="pic" sz="quarter" idx="22"/>
          </p:nvPr>
        </p:nvSpPr>
        <p:spPr>
          <a:xfrm>
            <a:off x="4381502" y="2"/>
            <a:ext cx="7810500" cy="6294967"/>
          </a:xfrm>
          <a:custGeom>
            <a:avLst/>
            <a:gdLst/>
            <a:ahLst/>
            <a:cxnLst/>
            <a:rect l="l" t="t" r="r" b="b"/>
            <a:pathLst>
              <a:path w="5857875" h="4721225">
                <a:moveTo>
                  <a:pt x="1190458" y="0"/>
                </a:moveTo>
                <a:lnTo>
                  <a:pt x="5857875" y="0"/>
                </a:lnTo>
                <a:lnTo>
                  <a:pt x="5857875" y="4721225"/>
                </a:lnTo>
                <a:lnTo>
                  <a:pt x="0" y="4721225"/>
                </a:lnTo>
                <a:close/>
              </a:path>
            </a:pathLst>
          </a:custGeom>
        </p:spPr>
        <p:txBody>
          <a:bodyPr/>
          <a:lstStyle/>
          <a:p>
            <a:pPr lvl="0"/>
            <a:r>
              <a:rPr lang="en-US" noProof="0"/>
              <a:t>Click icon to add picture</a:t>
            </a:r>
            <a:endParaRPr lang="en-GB" noProof="0" dirty="0"/>
          </a:p>
        </p:txBody>
      </p:sp>
      <p:sp>
        <p:nvSpPr>
          <p:cNvPr id="7" name="Slide Number Placeholder 5"/>
          <p:cNvSpPr>
            <a:spLocks noGrp="1"/>
          </p:cNvSpPr>
          <p:nvPr>
            <p:ph type="sldNum" sz="quarter" idx="23"/>
          </p:nvPr>
        </p:nvSpPr>
        <p:spPr>
          <a:xfrm>
            <a:off x="5810252" y="6474884"/>
            <a:ext cx="552449" cy="184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200">
                <a:solidFill>
                  <a:schemeClr val="bg1"/>
                </a:solidFill>
              </a:defRPr>
            </a:lvl1pPr>
          </a:lstStyle>
          <a:p>
            <a:pPr>
              <a:defRPr/>
            </a:pPr>
            <a:fld id="{BAAA2B01-B512-4650-90E0-024ED79178B0}" type="slidenum">
              <a:rPr/>
              <a:pPr>
                <a:defRPr/>
              </a:pPr>
              <a:t>‹#›</a:t>
            </a:fld>
            <a:endParaRPr dirty="0"/>
          </a:p>
        </p:txBody>
      </p:sp>
    </p:spTree>
    <p:extLst>
      <p:ext uri="{BB962C8B-B14F-4D97-AF65-F5344CB8AC3E}">
        <p14:creationId xmlns:p14="http://schemas.microsoft.com/office/powerpoint/2010/main" val="1777099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 Image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22"/>
          </p:nvPr>
        </p:nvSpPr>
        <p:spPr>
          <a:xfrm>
            <a:off x="4381502" y="2"/>
            <a:ext cx="7810500" cy="6294967"/>
          </a:xfrm>
          <a:custGeom>
            <a:avLst/>
            <a:gdLst/>
            <a:ahLst/>
            <a:cxnLst/>
            <a:rect l="l" t="t" r="r" b="b"/>
            <a:pathLst>
              <a:path w="5857875" h="4721225">
                <a:moveTo>
                  <a:pt x="1190458" y="0"/>
                </a:moveTo>
                <a:lnTo>
                  <a:pt x="5857875" y="0"/>
                </a:lnTo>
                <a:lnTo>
                  <a:pt x="5857875" y="4721225"/>
                </a:lnTo>
                <a:lnTo>
                  <a:pt x="0" y="4721225"/>
                </a:lnTo>
                <a:close/>
              </a:path>
            </a:pathLst>
          </a:custGeom>
        </p:spPr>
        <p:txBody>
          <a:bodyPr/>
          <a:lstStyle/>
          <a:p>
            <a:pPr lvl="0"/>
            <a:r>
              <a:rPr lang="en-US" noProof="0"/>
              <a:t>Click icon to add picture</a:t>
            </a:r>
            <a:endParaRPr lang="en-GB" noProof="0" dirty="0"/>
          </a:p>
        </p:txBody>
      </p:sp>
      <p:sp>
        <p:nvSpPr>
          <p:cNvPr id="3" name="Picture Placeholder 2"/>
          <p:cNvSpPr>
            <a:spLocks noGrp="1"/>
          </p:cNvSpPr>
          <p:nvPr>
            <p:ph type="pic" sz="quarter" idx="21"/>
          </p:nvPr>
        </p:nvSpPr>
        <p:spPr>
          <a:xfrm>
            <a:off x="0" y="1432984"/>
            <a:ext cx="5630333" cy="4861983"/>
          </a:xfrm>
          <a:custGeom>
            <a:avLst/>
            <a:gdLst/>
            <a:ahLst/>
            <a:cxnLst/>
            <a:rect l="l" t="t" r="r" b="b"/>
            <a:pathLst>
              <a:path w="4222750" h="3646487">
                <a:moveTo>
                  <a:pt x="0" y="0"/>
                </a:moveTo>
                <a:lnTo>
                  <a:pt x="4222750" y="0"/>
                </a:lnTo>
                <a:lnTo>
                  <a:pt x="3293625" y="3646487"/>
                </a:lnTo>
                <a:lnTo>
                  <a:pt x="0" y="3646487"/>
                </a:lnTo>
                <a:close/>
              </a:path>
            </a:pathLst>
          </a:custGeom>
        </p:spPr>
        <p:txBody>
          <a:bodyPr/>
          <a:lstStyle/>
          <a:p>
            <a:pPr lvl="0"/>
            <a:r>
              <a:rPr lang="en-US" noProof="0"/>
              <a:t>Click icon to add picture</a:t>
            </a:r>
            <a:endParaRPr lang="en-GB" noProof="0" dirty="0"/>
          </a:p>
        </p:txBody>
      </p:sp>
      <p:sp>
        <p:nvSpPr>
          <p:cNvPr id="14" name="Rectangle 4"/>
          <p:cNvSpPr>
            <a:spLocks noGrp="1" noChangeArrowheads="1"/>
          </p:cNvSpPr>
          <p:nvPr>
            <p:ph type="title"/>
          </p:nvPr>
        </p:nvSpPr>
        <p:spPr>
          <a:xfrm>
            <a:off x="618069" y="549275"/>
            <a:ext cx="11205633" cy="844551"/>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lstStyle>
            <a:lvl1pPr>
              <a:defRPr lang="en-GB" altLang="en-US" sz="3733" kern="1200" dirty="0" smtClean="0"/>
            </a:lvl1pPr>
          </a:lstStyle>
          <a:p>
            <a:pPr lvl="0"/>
            <a:r>
              <a:rPr lang="en-US" altLang="en-US"/>
              <a:t>Click to edit Master title style</a:t>
            </a:r>
            <a:endParaRPr lang="en-GB" altLang="en-US" dirty="0"/>
          </a:p>
        </p:txBody>
      </p:sp>
      <p:sp>
        <p:nvSpPr>
          <p:cNvPr id="6" name="Slide Number Placeholder 5"/>
          <p:cNvSpPr>
            <a:spLocks noGrp="1"/>
          </p:cNvSpPr>
          <p:nvPr>
            <p:ph type="sldNum" sz="quarter" idx="23"/>
          </p:nvPr>
        </p:nvSpPr>
        <p:spPr>
          <a:xfrm>
            <a:off x="5810252" y="6474884"/>
            <a:ext cx="552449" cy="184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200">
                <a:solidFill>
                  <a:schemeClr val="bg1"/>
                </a:solidFill>
              </a:defRPr>
            </a:lvl1pPr>
          </a:lstStyle>
          <a:p>
            <a:pPr>
              <a:defRPr/>
            </a:pPr>
            <a:fld id="{BD9341D4-07C6-4282-AE38-5248E8AD561A}" type="slidenum">
              <a:rPr/>
              <a:pPr>
                <a:defRPr/>
              </a:pPr>
              <a:t>‹#›</a:t>
            </a:fld>
            <a:endParaRPr dirty="0"/>
          </a:p>
        </p:txBody>
      </p:sp>
    </p:spTree>
    <p:extLst>
      <p:ext uri="{BB962C8B-B14F-4D97-AF65-F5344CB8AC3E}">
        <p14:creationId xmlns:p14="http://schemas.microsoft.com/office/powerpoint/2010/main" val="1426386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 Images &amp;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1"/>
          <p:cNvSpPr>
            <a:spLocks noChangeArrowheads="1"/>
          </p:cNvSpPr>
          <p:nvPr userDrawn="1"/>
        </p:nvSpPr>
        <p:spPr bwMode="auto">
          <a:xfrm>
            <a:off x="5363633" y="4942417"/>
            <a:ext cx="609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30000"/>
              </a:spcBef>
              <a:buClr>
                <a:schemeClr val="tx2"/>
              </a:buClr>
              <a:buChar char="•"/>
              <a:defRPr sz="2200">
                <a:solidFill>
                  <a:schemeClr val="tx1"/>
                </a:solidFill>
                <a:latin typeface="Arial" pitchFamily="34" charset="0"/>
                <a:cs typeface="Arial" pitchFamily="34" charset="0"/>
              </a:defRPr>
            </a:lvl1pPr>
            <a:lvl2pPr marL="742950" indent="-285750" eaLnBrk="0" hangingPunct="0">
              <a:buChar char="–"/>
              <a:defRPr>
                <a:solidFill>
                  <a:schemeClr val="tx1"/>
                </a:solidFill>
                <a:latin typeface="Arial" pitchFamily="34" charset="0"/>
                <a:cs typeface="Arial" pitchFamily="34" charset="0"/>
              </a:defRPr>
            </a:lvl2pPr>
            <a:lvl3pPr marL="1143000" indent="-228600" eaLnBrk="0" hangingPunct="0">
              <a:buChar char="•"/>
              <a:defRPr sz="1600">
                <a:solidFill>
                  <a:schemeClr val="tx1"/>
                </a:solidFill>
                <a:latin typeface="Arial" pitchFamily="34" charset="0"/>
                <a:cs typeface="Arial" pitchFamily="34" charset="0"/>
              </a:defRPr>
            </a:lvl3pPr>
            <a:lvl4pPr marL="1600200" indent="-228600" eaLnBrk="0" hangingPunct="0">
              <a:buChar char="–"/>
              <a:defRPr sz="1600">
                <a:solidFill>
                  <a:schemeClr val="tx1"/>
                </a:solidFill>
                <a:latin typeface="Arial" pitchFamily="34" charset="0"/>
                <a:cs typeface="Arial" pitchFamily="34" charset="0"/>
              </a:defRPr>
            </a:lvl4pPr>
            <a:lvl5pPr marL="2057400" indent="-228600" eaLnBrk="0" hangingPunct="0">
              <a:buFont typeface="Times" pitchFamily="18" charset="0"/>
              <a:buChar char="•"/>
              <a:defRPr sz="1600" i="1">
                <a:solidFill>
                  <a:schemeClr val="tx1"/>
                </a:solidFill>
                <a:latin typeface="Arial" pitchFamily="34" charset="0"/>
                <a:cs typeface="Arial" pitchFamily="34" charset="0"/>
              </a:defRPr>
            </a:lvl5pPr>
            <a:lvl6pPr marL="25146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6pPr>
            <a:lvl7pPr marL="29718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7pPr>
            <a:lvl8pPr marL="34290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8pPr>
            <a:lvl9pPr marL="3886200" indent="-228600" eaLnBrk="0" fontAlgn="base" hangingPunct="0">
              <a:spcBef>
                <a:spcPct val="0"/>
              </a:spcBef>
              <a:spcAft>
                <a:spcPct val="0"/>
              </a:spcAft>
              <a:buFont typeface="Times" pitchFamily="18" charset="0"/>
              <a:buChar char="•"/>
              <a:defRPr sz="1600" i="1">
                <a:solidFill>
                  <a:schemeClr val="tx1"/>
                </a:solidFill>
                <a:latin typeface="Arial" pitchFamily="34" charset="0"/>
                <a:cs typeface="Arial" pitchFamily="34" charset="0"/>
              </a:defRPr>
            </a:lvl9pPr>
          </a:lstStyle>
          <a:p>
            <a:pPr algn="ctr" eaLnBrk="1" hangingPunct="1">
              <a:spcBef>
                <a:spcPct val="0"/>
              </a:spcBef>
              <a:buClrTx/>
              <a:buFontTx/>
              <a:buNone/>
              <a:defRPr/>
            </a:pPr>
            <a:r>
              <a:rPr lang="en-GB" altLang="en-US" sz="2400" dirty="0"/>
              <a:t>Use this type of slide to combine text information with an additional picture.</a:t>
            </a:r>
          </a:p>
          <a:p>
            <a:pPr algn="ctr" eaLnBrk="1" hangingPunct="1">
              <a:spcBef>
                <a:spcPct val="0"/>
              </a:spcBef>
              <a:buClrTx/>
              <a:buFontTx/>
              <a:buNone/>
              <a:defRPr/>
            </a:pPr>
            <a:endParaRPr lang="en-GB" altLang="en-US" sz="2400" dirty="0"/>
          </a:p>
        </p:txBody>
      </p:sp>
      <p:sp>
        <p:nvSpPr>
          <p:cNvPr id="34" name="Picture Placeholder 33"/>
          <p:cNvSpPr>
            <a:spLocks noGrp="1"/>
          </p:cNvSpPr>
          <p:nvPr>
            <p:ph type="pic" sz="quarter" idx="25"/>
          </p:nvPr>
        </p:nvSpPr>
        <p:spPr>
          <a:xfrm>
            <a:off x="0" y="1441451"/>
            <a:ext cx="5708651" cy="4868224"/>
          </a:xfrm>
          <a:custGeom>
            <a:avLst/>
            <a:gdLst/>
            <a:ahLst/>
            <a:cxnLst/>
            <a:rect l="l" t="t" r="r" b="b"/>
            <a:pathLst>
              <a:path w="4281488" h="3668712">
                <a:moveTo>
                  <a:pt x="0" y="0"/>
                </a:moveTo>
                <a:lnTo>
                  <a:pt x="4281488" y="0"/>
                </a:lnTo>
                <a:lnTo>
                  <a:pt x="3270391" y="3668712"/>
                </a:lnTo>
                <a:lnTo>
                  <a:pt x="0" y="3668712"/>
                </a:lnTo>
                <a:close/>
              </a:path>
            </a:pathLst>
          </a:custGeom>
        </p:spPr>
        <p:txBody>
          <a:bodyPr/>
          <a:lstStyle/>
          <a:p>
            <a:pPr lvl="0"/>
            <a:r>
              <a:rPr lang="en-US" noProof="0"/>
              <a:t>Click icon to add picture</a:t>
            </a:r>
            <a:endParaRPr lang="en-GB" noProof="0" dirty="0"/>
          </a:p>
        </p:txBody>
      </p:sp>
      <p:sp>
        <p:nvSpPr>
          <p:cNvPr id="36" name="Picture Placeholder 35"/>
          <p:cNvSpPr>
            <a:spLocks noGrp="1"/>
          </p:cNvSpPr>
          <p:nvPr>
            <p:ph type="pic" sz="quarter" idx="26"/>
          </p:nvPr>
        </p:nvSpPr>
        <p:spPr>
          <a:xfrm>
            <a:off x="4889501" y="1441451"/>
            <a:ext cx="4425951" cy="2967567"/>
          </a:xfrm>
          <a:custGeom>
            <a:avLst/>
            <a:gdLst/>
            <a:ahLst/>
            <a:cxnLst/>
            <a:rect l="l" t="t" r="r" b="b"/>
            <a:pathLst>
              <a:path w="3319463" h="2225675">
                <a:moveTo>
                  <a:pt x="611660" y="0"/>
                </a:moveTo>
                <a:lnTo>
                  <a:pt x="3319463" y="0"/>
                </a:lnTo>
                <a:lnTo>
                  <a:pt x="2707803" y="2225675"/>
                </a:lnTo>
                <a:lnTo>
                  <a:pt x="0" y="2225675"/>
                </a:lnTo>
                <a:close/>
              </a:path>
            </a:pathLst>
          </a:custGeom>
        </p:spPr>
        <p:txBody>
          <a:bodyPr/>
          <a:lstStyle/>
          <a:p>
            <a:pPr lvl="0"/>
            <a:r>
              <a:rPr lang="en-US" noProof="0"/>
              <a:t>Click icon to add picture</a:t>
            </a:r>
            <a:endParaRPr lang="en-GB" noProof="0"/>
          </a:p>
        </p:txBody>
      </p:sp>
      <p:sp>
        <p:nvSpPr>
          <p:cNvPr id="38" name="Picture Placeholder 37"/>
          <p:cNvSpPr>
            <a:spLocks noGrp="1"/>
          </p:cNvSpPr>
          <p:nvPr>
            <p:ph type="pic" sz="quarter" idx="27"/>
          </p:nvPr>
        </p:nvSpPr>
        <p:spPr>
          <a:xfrm>
            <a:off x="8496302" y="1441451"/>
            <a:ext cx="3695700" cy="2967567"/>
          </a:xfrm>
          <a:custGeom>
            <a:avLst/>
            <a:gdLst/>
            <a:ahLst/>
            <a:cxnLst/>
            <a:rect l="l" t="t" r="r" b="b"/>
            <a:pathLst>
              <a:path w="2771775" h="2225675">
                <a:moveTo>
                  <a:pt x="601377" y="0"/>
                </a:moveTo>
                <a:lnTo>
                  <a:pt x="2771775" y="0"/>
                </a:lnTo>
                <a:lnTo>
                  <a:pt x="2771775" y="2225675"/>
                </a:lnTo>
                <a:lnTo>
                  <a:pt x="0" y="2225675"/>
                </a:lnTo>
                <a:close/>
              </a:path>
            </a:pathLst>
          </a:custGeom>
        </p:spPr>
        <p:txBody>
          <a:bodyPr/>
          <a:lstStyle/>
          <a:p>
            <a:pPr lvl="0"/>
            <a:r>
              <a:rPr lang="en-US" noProof="0"/>
              <a:t>Click icon to add picture</a:t>
            </a:r>
            <a:endParaRPr lang="en-GB" noProof="0"/>
          </a:p>
        </p:txBody>
      </p:sp>
      <p:sp>
        <p:nvSpPr>
          <p:cNvPr id="12" name="Rectangle 4"/>
          <p:cNvSpPr>
            <a:spLocks noGrp="1" noChangeArrowheads="1"/>
          </p:cNvSpPr>
          <p:nvPr>
            <p:ph type="title"/>
          </p:nvPr>
        </p:nvSpPr>
        <p:spPr>
          <a:xfrm>
            <a:off x="618069" y="549275"/>
            <a:ext cx="11205633" cy="844551"/>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lstStyle>
            <a:lvl1pPr>
              <a:defRPr lang="en-GB" altLang="en-US" sz="3733" kern="1200" dirty="0" smtClean="0"/>
            </a:lvl1pPr>
          </a:lstStyle>
          <a:p>
            <a:pPr lvl="0"/>
            <a:r>
              <a:rPr lang="en-US" altLang="en-US"/>
              <a:t>Click to edit Master title style</a:t>
            </a:r>
            <a:endParaRPr lang="en-GB" altLang="en-US" dirty="0"/>
          </a:p>
        </p:txBody>
      </p:sp>
      <p:sp>
        <p:nvSpPr>
          <p:cNvPr id="8" name="Slide Number Placeholder 5"/>
          <p:cNvSpPr>
            <a:spLocks noGrp="1"/>
          </p:cNvSpPr>
          <p:nvPr>
            <p:ph type="sldNum" sz="quarter" idx="28"/>
          </p:nvPr>
        </p:nvSpPr>
        <p:spPr>
          <a:xfrm>
            <a:off x="5810252" y="6474884"/>
            <a:ext cx="552449" cy="184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200">
                <a:solidFill>
                  <a:schemeClr val="bg1"/>
                </a:solidFill>
              </a:defRPr>
            </a:lvl1pPr>
          </a:lstStyle>
          <a:p>
            <a:pPr>
              <a:defRPr/>
            </a:pPr>
            <a:fld id="{7A03BAC3-5655-4B19-B6D0-8045C16EFFF7}" type="slidenum">
              <a:rPr/>
              <a:pPr>
                <a:defRPr/>
              </a:pPr>
              <a:t>‹#›</a:t>
            </a:fld>
            <a:endParaRPr dirty="0"/>
          </a:p>
        </p:txBody>
      </p:sp>
    </p:spTree>
    <p:extLst>
      <p:ext uri="{BB962C8B-B14F-4D97-AF65-F5344CB8AC3E}">
        <p14:creationId xmlns:p14="http://schemas.microsoft.com/office/powerpoint/2010/main" val="353731664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 Images &amp; 2 Texts">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7" name="Group 13"/>
          <p:cNvGrpSpPr>
            <a:grpSpLocks/>
          </p:cNvGrpSpPr>
          <p:nvPr userDrawn="1"/>
        </p:nvGrpSpPr>
        <p:grpSpPr bwMode="auto">
          <a:xfrm>
            <a:off x="93134" y="3167986"/>
            <a:ext cx="6290733" cy="2274624"/>
            <a:chOff x="683589" y="2544321"/>
            <a:chExt cx="3582384" cy="1670809"/>
          </a:xfrm>
        </p:grpSpPr>
        <p:sp>
          <p:nvSpPr>
            <p:cNvPr id="8" name="Parallelogram 7"/>
            <p:cNvSpPr/>
            <p:nvPr/>
          </p:nvSpPr>
          <p:spPr bwMode="auto">
            <a:xfrm>
              <a:off x="733010" y="2544321"/>
              <a:ext cx="3532963" cy="414544"/>
            </a:xfrm>
            <a:prstGeom prst="parallelogram">
              <a:avLst>
                <a:gd name="adj" fmla="val 24016"/>
              </a:avLst>
            </a:prstGeom>
            <a:solidFill>
              <a:schemeClr val="bg1"/>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sp>
          <p:nvSpPr>
            <p:cNvPr id="9" name="Parallelogram 8"/>
            <p:cNvSpPr/>
            <p:nvPr/>
          </p:nvSpPr>
          <p:spPr bwMode="auto">
            <a:xfrm>
              <a:off x="683589" y="3800586"/>
              <a:ext cx="3164118" cy="414544"/>
            </a:xfrm>
            <a:prstGeom prst="parallelogram">
              <a:avLst>
                <a:gd name="adj" fmla="val 26684"/>
              </a:avLst>
            </a:prstGeom>
            <a:solidFill>
              <a:schemeClr val="bg2">
                <a:lumMod val="40000"/>
                <a:lumOff val="60000"/>
              </a:schemeClr>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grpSp>
      <p:grpSp>
        <p:nvGrpSpPr>
          <p:cNvPr id="10" name="Group 13"/>
          <p:cNvGrpSpPr>
            <a:grpSpLocks/>
          </p:cNvGrpSpPr>
          <p:nvPr userDrawn="1"/>
        </p:nvGrpSpPr>
        <p:grpSpPr bwMode="auto">
          <a:xfrm>
            <a:off x="5761567" y="3167986"/>
            <a:ext cx="6290733" cy="2274624"/>
            <a:chOff x="683589" y="2544321"/>
            <a:chExt cx="3582384" cy="1670809"/>
          </a:xfrm>
        </p:grpSpPr>
        <p:sp>
          <p:nvSpPr>
            <p:cNvPr id="11" name="Parallelogram 10"/>
            <p:cNvSpPr/>
            <p:nvPr/>
          </p:nvSpPr>
          <p:spPr bwMode="auto">
            <a:xfrm>
              <a:off x="733010" y="2544321"/>
              <a:ext cx="3532963" cy="414544"/>
            </a:xfrm>
            <a:prstGeom prst="parallelogram">
              <a:avLst>
                <a:gd name="adj" fmla="val 24016"/>
              </a:avLst>
            </a:prstGeom>
            <a:solidFill>
              <a:schemeClr val="bg1"/>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sp>
          <p:nvSpPr>
            <p:cNvPr id="12" name="Parallelogram 11"/>
            <p:cNvSpPr/>
            <p:nvPr/>
          </p:nvSpPr>
          <p:spPr bwMode="auto">
            <a:xfrm>
              <a:off x="683589" y="3800586"/>
              <a:ext cx="3164118" cy="414544"/>
            </a:xfrm>
            <a:prstGeom prst="parallelogram">
              <a:avLst>
                <a:gd name="adj" fmla="val 26684"/>
              </a:avLst>
            </a:prstGeom>
            <a:solidFill>
              <a:schemeClr val="bg2">
                <a:lumMod val="40000"/>
                <a:lumOff val="60000"/>
              </a:schemeClr>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grpSp>
      <p:sp>
        <p:nvSpPr>
          <p:cNvPr id="18" name="Rectangle 4"/>
          <p:cNvSpPr>
            <a:spLocks noGrp="1" noChangeArrowheads="1"/>
          </p:cNvSpPr>
          <p:nvPr>
            <p:ph type="title"/>
          </p:nvPr>
        </p:nvSpPr>
        <p:spPr>
          <a:xfrm>
            <a:off x="618069" y="549275"/>
            <a:ext cx="11205633" cy="844551"/>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lstStyle>
            <a:lvl1pPr>
              <a:defRPr lang="en-GB" altLang="en-US" sz="3733" kern="1200" dirty="0" smtClean="0"/>
            </a:lvl1pPr>
          </a:lstStyle>
          <a:p>
            <a:pPr lvl="0"/>
            <a:r>
              <a:rPr lang="en-US" altLang="en-US"/>
              <a:t>Click to edit Master title style</a:t>
            </a:r>
            <a:endParaRPr lang="en-GB" altLang="en-US" dirty="0"/>
          </a:p>
        </p:txBody>
      </p:sp>
      <p:sp>
        <p:nvSpPr>
          <p:cNvPr id="3" name="Picture Placeholder 2"/>
          <p:cNvSpPr>
            <a:spLocks noGrp="1"/>
          </p:cNvSpPr>
          <p:nvPr>
            <p:ph type="pic" sz="quarter" idx="21"/>
          </p:nvPr>
        </p:nvSpPr>
        <p:spPr>
          <a:xfrm>
            <a:off x="1064684" y="1838389"/>
            <a:ext cx="4485216" cy="2930836"/>
          </a:xfrm>
        </p:spPr>
        <p:txBody>
          <a:bodyPr/>
          <a:lstStyle/>
          <a:p>
            <a:pPr lvl="0"/>
            <a:r>
              <a:rPr lang="en-US" noProof="0"/>
              <a:t>Click icon to add picture</a:t>
            </a:r>
            <a:endParaRPr lang="en-GB" noProof="0"/>
          </a:p>
        </p:txBody>
      </p:sp>
      <p:sp>
        <p:nvSpPr>
          <p:cNvPr id="19" name="Picture Placeholder 2"/>
          <p:cNvSpPr>
            <a:spLocks noGrp="1"/>
          </p:cNvSpPr>
          <p:nvPr>
            <p:ph type="pic" sz="quarter" idx="22"/>
          </p:nvPr>
        </p:nvSpPr>
        <p:spPr>
          <a:xfrm>
            <a:off x="6733117" y="1838389"/>
            <a:ext cx="4485216" cy="2930836"/>
          </a:xfrm>
        </p:spPr>
        <p:txBody>
          <a:bodyPr/>
          <a:lstStyle/>
          <a:p>
            <a:pPr lvl="0"/>
            <a:r>
              <a:rPr lang="en-US" noProof="0"/>
              <a:t>Click icon to add picture</a:t>
            </a:r>
            <a:endParaRPr lang="en-GB" noProof="0"/>
          </a:p>
        </p:txBody>
      </p:sp>
      <p:sp>
        <p:nvSpPr>
          <p:cNvPr id="20" name="Text Placeholder 19"/>
          <p:cNvSpPr>
            <a:spLocks noGrp="1"/>
          </p:cNvSpPr>
          <p:nvPr>
            <p:ph type="body" sz="quarter" idx="23"/>
          </p:nvPr>
        </p:nvSpPr>
        <p:spPr>
          <a:xfrm>
            <a:off x="311151" y="4970434"/>
            <a:ext cx="5090583" cy="3693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lang="en-US" sz="2400" kern="1200" smtClean="0">
                <a:solidFill>
                  <a:srgbClr val="003299"/>
                </a:solidFill>
                <a:latin typeface="Arial" pitchFamily="34" charset="0"/>
                <a:cs typeface="Arial" pitchFamily="34" charset="0"/>
              </a:defRPr>
            </a:lvl1pPr>
            <a:lvl2pPr>
              <a:defRPr lang="en-US" kern="1200" smtClean="0">
                <a:latin typeface="Arial" pitchFamily="34" charset="0"/>
                <a:ea typeface="+mn-ea"/>
                <a:cs typeface="Arial" pitchFamily="34" charset="0"/>
              </a:defRPr>
            </a:lvl2pPr>
            <a:lvl3pPr>
              <a:defRPr lang="en-US" kern="1200" smtClean="0">
                <a:latin typeface="Arial" pitchFamily="34" charset="0"/>
                <a:ea typeface="+mn-ea"/>
                <a:cs typeface="Arial" pitchFamily="34" charset="0"/>
              </a:defRPr>
            </a:lvl3pPr>
            <a:lvl4pPr>
              <a:defRPr lang="en-US" kern="1200" smtClean="0">
                <a:latin typeface="Arial" pitchFamily="34" charset="0"/>
                <a:ea typeface="+mn-ea"/>
                <a:cs typeface="Arial" pitchFamily="34" charset="0"/>
              </a:defRPr>
            </a:lvl4pPr>
            <a:lvl5pPr>
              <a:defRPr lang="en-GB" kern="1200">
                <a:latin typeface="Arial" pitchFamily="34" charset="0"/>
                <a:ea typeface="+mn-ea"/>
                <a:cs typeface="Arial" pitchFamily="34" charset="0"/>
              </a:defRPr>
            </a:lvl5pPr>
          </a:lstStyle>
          <a:p>
            <a:pPr lvl="0"/>
            <a:r>
              <a:rPr lang="en-US"/>
              <a:t>Click to edit Master text styles</a:t>
            </a:r>
          </a:p>
        </p:txBody>
      </p:sp>
      <p:sp>
        <p:nvSpPr>
          <p:cNvPr id="21" name="Text Placeholder 19"/>
          <p:cNvSpPr>
            <a:spLocks noGrp="1"/>
          </p:cNvSpPr>
          <p:nvPr>
            <p:ph type="body" sz="quarter" idx="24"/>
          </p:nvPr>
        </p:nvSpPr>
        <p:spPr>
          <a:xfrm>
            <a:off x="5951009" y="4970434"/>
            <a:ext cx="5090583" cy="36933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lang="en-US" sz="2400" kern="1200" smtClean="0">
                <a:solidFill>
                  <a:srgbClr val="003299"/>
                </a:solidFill>
                <a:latin typeface="Arial" pitchFamily="34" charset="0"/>
                <a:cs typeface="Arial" pitchFamily="34" charset="0"/>
              </a:defRPr>
            </a:lvl1pPr>
            <a:lvl2pPr>
              <a:defRPr lang="en-US" kern="1200" smtClean="0">
                <a:latin typeface="Arial" pitchFamily="34" charset="0"/>
                <a:ea typeface="+mn-ea"/>
                <a:cs typeface="Arial" pitchFamily="34" charset="0"/>
              </a:defRPr>
            </a:lvl2pPr>
            <a:lvl3pPr>
              <a:defRPr lang="en-US" kern="1200" smtClean="0">
                <a:latin typeface="Arial" pitchFamily="34" charset="0"/>
                <a:ea typeface="+mn-ea"/>
                <a:cs typeface="Arial" pitchFamily="34" charset="0"/>
              </a:defRPr>
            </a:lvl3pPr>
            <a:lvl4pPr>
              <a:defRPr lang="en-US" kern="1200" smtClean="0">
                <a:latin typeface="Arial" pitchFamily="34" charset="0"/>
                <a:ea typeface="+mn-ea"/>
                <a:cs typeface="Arial" pitchFamily="34" charset="0"/>
              </a:defRPr>
            </a:lvl4pPr>
            <a:lvl5pPr>
              <a:defRPr lang="en-GB" kern="1200">
                <a:latin typeface="Arial" pitchFamily="34" charset="0"/>
                <a:ea typeface="+mn-ea"/>
                <a:cs typeface="Arial" pitchFamily="34" charset="0"/>
              </a:defRPr>
            </a:lvl5pPr>
          </a:lstStyle>
          <a:p>
            <a:pPr lvl="0"/>
            <a:r>
              <a:rPr lang="en-US"/>
              <a:t>Click to edit Master text styles</a:t>
            </a:r>
          </a:p>
        </p:txBody>
      </p:sp>
      <p:sp>
        <p:nvSpPr>
          <p:cNvPr id="14" name="Slide Number Placeholder 5"/>
          <p:cNvSpPr>
            <a:spLocks noGrp="1"/>
          </p:cNvSpPr>
          <p:nvPr>
            <p:ph type="sldNum" sz="quarter" idx="25"/>
          </p:nvPr>
        </p:nvSpPr>
        <p:spPr>
          <a:xfrm>
            <a:off x="5810252" y="6474884"/>
            <a:ext cx="552449" cy="184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200">
                <a:solidFill>
                  <a:schemeClr val="bg1"/>
                </a:solidFill>
              </a:defRPr>
            </a:lvl1pPr>
          </a:lstStyle>
          <a:p>
            <a:pPr>
              <a:defRPr/>
            </a:pPr>
            <a:fld id="{99CD2E2F-F92A-4B02-9BE7-CCF47B525670}" type="slidenum">
              <a:rPr/>
              <a:pPr>
                <a:defRPr/>
              </a:pPr>
              <a:t>‹#›</a:t>
            </a:fld>
            <a:endParaRPr dirty="0"/>
          </a:p>
        </p:txBody>
      </p:sp>
    </p:spTree>
    <p:extLst>
      <p:ext uri="{BB962C8B-B14F-4D97-AF65-F5344CB8AC3E}">
        <p14:creationId xmlns:p14="http://schemas.microsoft.com/office/powerpoint/2010/main" val="16280704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6 Images &amp; 6 Texts">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15" name="Group 13"/>
          <p:cNvGrpSpPr>
            <a:grpSpLocks/>
          </p:cNvGrpSpPr>
          <p:nvPr userDrawn="1"/>
        </p:nvGrpSpPr>
        <p:grpSpPr bwMode="auto">
          <a:xfrm>
            <a:off x="7596718" y="4666473"/>
            <a:ext cx="3989916" cy="1658079"/>
            <a:chOff x="683589" y="2422981"/>
            <a:chExt cx="3582384" cy="1919194"/>
          </a:xfrm>
        </p:grpSpPr>
        <p:sp>
          <p:nvSpPr>
            <p:cNvPr id="16" name="Parallelogram 15"/>
            <p:cNvSpPr/>
            <p:nvPr/>
          </p:nvSpPr>
          <p:spPr bwMode="auto">
            <a:xfrm>
              <a:off x="733001" y="2422981"/>
              <a:ext cx="3532972" cy="658399"/>
            </a:xfrm>
            <a:prstGeom prst="parallelogram">
              <a:avLst>
                <a:gd name="adj" fmla="val 24016"/>
              </a:avLst>
            </a:prstGeom>
            <a:solidFill>
              <a:schemeClr val="bg1"/>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sp>
          <p:nvSpPr>
            <p:cNvPr id="17" name="Parallelogram 16"/>
            <p:cNvSpPr/>
            <p:nvPr/>
          </p:nvSpPr>
          <p:spPr bwMode="auto">
            <a:xfrm>
              <a:off x="683589" y="3673439"/>
              <a:ext cx="3164281" cy="668736"/>
            </a:xfrm>
            <a:prstGeom prst="parallelogram">
              <a:avLst>
                <a:gd name="adj" fmla="val 26684"/>
              </a:avLst>
            </a:prstGeom>
            <a:solidFill>
              <a:schemeClr val="bg2">
                <a:lumMod val="40000"/>
                <a:lumOff val="60000"/>
              </a:schemeClr>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grpSp>
      <p:grpSp>
        <p:nvGrpSpPr>
          <p:cNvPr id="18" name="Group 13"/>
          <p:cNvGrpSpPr>
            <a:grpSpLocks/>
          </p:cNvGrpSpPr>
          <p:nvPr userDrawn="1"/>
        </p:nvGrpSpPr>
        <p:grpSpPr bwMode="auto">
          <a:xfrm>
            <a:off x="3903134" y="4673882"/>
            <a:ext cx="3989917" cy="1657020"/>
            <a:chOff x="683589" y="2422587"/>
            <a:chExt cx="3582384" cy="1919691"/>
          </a:xfrm>
        </p:grpSpPr>
        <p:sp>
          <p:nvSpPr>
            <p:cNvPr id="19" name="Parallelogram 18"/>
            <p:cNvSpPr/>
            <p:nvPr/>
          </p:nvSpPr>
          <p:spPr bwMode="auto">
            <a:xfrm>
              <a:off x="733001" y="2422587"/>
              <a:ext cx="3532972" cy="658991"/>
            </a:xfrm>
            <a:prstGeom prst="parallelogram">
              <a:avLst>
                <a:gd name="adj" fmla="val 24016"/>
              </a:avLst>
            </a:prstGeom>
            <a:solidFill>
              <a:schemeClr val="bg1"/>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sp>
          <p:nvSpPr>
            <p:cNvPr id="20" name="Parallelogram 19"/>
            <p:cNvSpPr/>
            <p:nvPr/>
          </p:nvSpPr>
          <p:spPr bwMode="auto">
            <a:xfrm>
              <a:off x="683589" y="3672942"/>
              <a:ext cx="3164281" cy="669336"/>
            </a:xfrm>
            <a:prstGeom prst="parallelogram">
              <a:avLst>
                <a:gd name="adj" fmla="val 26684"/>
              </a:avLst>
            </a:prstGeom>
            <a:solidFill>
              <a:schemeClr val="bg2">
                <a:lumMod val="40000"/>
                <a:lumOff val="60000"/>
              </a:schemeClr>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grpSp>
      <p:grpSp>
        <p:nvGrpSpPr>
          <p:cNvPr id="21" name="Group 13"/>
          <p:cNvGrpSpPr>
            <a:grpSpLocks/>
          </p:cNvGrpSpPr>
          <p:nvPr userDrawn="1"/>
        </p:nvGrpSpPr>
        <p:grpSpPr bwMode="auto">
          <a:xfrm>
            <a:off x="209552" y="4673882"/>
            <a:ext cx="3992033" cy="1657020"/>
            <a:chOff x="683589" y="2422587"/>
            <a:chExt cx="3582384" cy="1919691"/>
          </a:xfrm>
        </p:grpSpPr>
        <p:sp>
          <p:nvSpPr>
            <p:cNvPr id="22" name="Parallelogram 21"/>
            <p:cNvSpPr/>
            <p:nvPr/>
          </p:nvSpPr>
          <p:spPr bwMode="auto">
            <a:xfrm>
              <a:off x="732975" y="2422587"/>
              <a:ext cx="3532998" cy="658991"/>
            </a:xfrm>
            <a:prstGeom prst="parallelogram">
              <a:avLst>
                <a:gd name="adj" fmla="val 24016"/>
              </a:avLst>
            </a:prstGeom>
            <a:solidFill>
              <a:schemeClr val="bg1"/>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sp>
          <p:nvSpPr>
            <p:cNvPr id="23" name="Parallelogram 22"/>
            <p:cNvSpPr/>
            <p:nvPr/>
          </p:nvSpPr>
          <p:spPr bwMode="auto">
            <a:xfrm>
              <a:off x="683589" y="3672942"/>
              <a:ext cx="3164503" cy="669336"/>
            </a:xfrm>
            <a:prstGeom prst="parallelogram">
              <a:avLst>
                <a:gd name="adj" fmla="val 26684"/>
              </a:avLst>
            </a:prstGeom>
            <a:solidFill>
              <a:schemeClr val="bg2">
                <a:lumMod val="40000"/>
                <a:lumOff val="60000"/>
              </a:schemeClr>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grpSp>
      <p:grpSp>
        <p:nvGrpSpPr>
          <p:cNvPr id="24" name="Group 13"/>
          <p:cNvGrpSpPr>
            <a:grpSpLocks/>
          </p:cNvGrpSpPr>
          <p:nvPr userDrawn="1"/>
        </p:nvGrpSpPr>
        <p:grpSpPr bwMode="auto">
          <a:xfrm>
            <a:off x="7884585" y="2276757"/>
            <a:ext cx="3992033" cy="1658077"/>
            <a:chOff x="683589" y="2422981"/>
            <a:chExt cx="3582384" cy="1919193"/>
          </a:xfrm>
        </p:grpSpPr>
        <p:sp>
          <p:nvSpPr>
            <p:cNvPr id="25" name="Parallelogram 24"/>
            <p:cNvSpPr/>
            <p:nvPr/>
          </p:nvSpPr>
          <p:spPr bwMode="auto">
            <a:xfrm>
              <a:off x="732975" y="2422981"/>
              <a:ext cx="3532998" cy="658400"/>
            </a:xfrm>
            <a:prstGeom prst="parallelogram">
              <a:avLst>
                <a:gd name="adj" fmla="val 24016"/>
              </a:avLst>
            </a:prstGeom>
            <a:solidFill>
              <a:schemeClr val="bg1"/>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sp>
          <p:nvSpPr>
            <p:cNvPr id="26" name="Parallelogram 25"/>
            <p:cNvSpPr/>
            <p:nvPr/>
          </p:nvSpPr>
          <p:spPr bwMode="auto">
            <a:xfrm>
              <a:off x="683589" y="3673438"/>
              <a:ext cx="3164503" cy="668736"/>
            </a:xfrm>
            <a:prstGeom prst="parallelogram">
              <a:avLst>
                <a:gd name="adj" fmla="val 26684"/>
              </a:avLst>
            </a:prstGeom>
            <a:solidFill>
              <a:schemeClr val="bg2">
                <a:lumMod val="40000"/>
                <a:lumOff val="60000"/>
              </a:schemeClr>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grpSp>
      <p:grpSp>
        <p:nvGrpSpPr>
          <p:cNvPr id="27" name="Group 13"/>
          <p:cNvGrpSpPr>
            <a:grpSpLocks/>
          </p:cNvGrpSpPr>
          <p:nvPr userDrawn="1"/>
        </p:nvGrpSpPr>
        <p:grpSpPr bwMode="auto">
          <a:xfrm>
            <a:off x="4191001" y="2284166"/>
            <a:ext cx="3992033" cy="1657020"/>
            <a:chOff x="683589" y="2422587"/>
            <a:chExt cx="3582384" cy="1919691"/>
          </a:xfrm>
        </p:grpSpPr>
        <p:sp>
          <p:nvSpPr>
            <p:cNvPr id="28" name="Parallelogram 27"/>
            <p:cNvSpPr/>
            <p:nvPr/>
          </p:nvSpPr>
          <p:spPr bwMode="auto">
            <a:xfrm>
              <a:off x="732975" y="2422587"/>
              <a:ext cx="3532998" cy="658991"/>
            </a:xfrm>
            <a:prstGeom prst="parallelogram">
              <a:avLst>
                <a:gd name="adj" fmla="val 24016"/>
              </a:avLst>
            </a:prstGeom>
            <a:solidFill>
              <a:schemeClr val="bg1"/>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sp>
          <p:nvSpPr>
            <p:cNvPr id="29" name="Parallelogram 28"/>
            <p:cNvSpPr/>
            <p:nvPr/>
          </p:nvSpPr>
          <p:spPr bwMode="auto">
            <a:xfrm>
              <a:off x="683589" y="3672942"/>
              <a:ext cx="3164503" cy="669336"/>
            </a:xfrm>
            <a:prstGeom prst="parallelogram">
              <a:avLst>
                <a:gd name="adj" fmla="val 26684"/>
              </a:avLst>
            </a:prstGeom>
            <a:solidFill>
              <a:schemeClr val="bg2">
                <a:lumMod val="40000"/>
                <a:lumOff val="60000"/>
              </a:schemeClr>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grpSp>
      <p:grpSp>
        <p:nvGrpSpPr>
          <p:cNvPr id="30" name="Group 13"/>
          <p:cNvGrpSpPr>
            <a:grpSpLocks/>
          </p:cNvGrpSpPr>
          <p:nvPr userDrawn="1"/>
        </p:nvGrpSpPr>
        <p:grpSpPr bwMode="auto">
          <a:xfrm>
            <a:off x="497418" y="2284166"/>
            <a:ext cx="3992033" cy="1657020"/>
            <a:chOff x="683589" y="2422587"/>
            <a:chExt cx="3582384" cy="1919691"/>
          </a:xfrm>
        </p:grpSpPr>
        <p:sp>
          <p:nvSpPr>
            <p:cNvPr id="31" name="Parallelogram 30"/>
            <p:cNvSpPr/>
            <p:nvPr/>
          </p:nvSpPr>
          <p:spPr bwMode="auto">
            <a:xfrm>
              <a:off x="732975" y="2422587"/>
              <a:ext cx="3532998" cy="658991"/>
            </a:xfrm>
            <a:prstGeom prst="parallelogram">
              <a:avLst>
                <a:gd name="adj" fmla="val 24016"/>
              </a:avLst>
            </a:prstGeom>
            <a:solidFill>
              <a:schemeClr val="bg1"/>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sp>
          <p:nvSpPr>
            <p:cNvPr id="32" name="Parallelogram 31"/>
            <p:cNvSpPr/>
            <p:nvPr/>
          </p:nvSpPr>
          <p:spPr bwMode="auto">
            <a:xfrm>
              <a:off x="683589" y="3672942"/>
              <a:ext cx="3164503" cy="669336"/>
            </a:xfrm>
            <a:prstGeom prst="parallelogram">
              <a:avLst>
                <a:gd name="adj" fmla="val 26684"/>
              </a:avLst>
            </a:prstGeom>
            <a:solidFill>
              <a:schemeClr val="bg2">
                <a:lumMod val="40000"/>
                <a:lumOff val="60000"/>
              </a:schemeClr>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grpSp>
      <p:sp>
        <p:nvSpPr>
          <p:cNvPr id="37" name="Rectangle 4"/>
          <p:cNvSpPr>
            <a:spLocks noGrp="1" noChangeArrowheads="1"/>
          </p:cNvSpPr>
          <p:nvPr>
            <p:ph type="title"/>
          </p:nvPr>
        </p:nvSpPr>
        <p:spPr>
          <a:xfrm>
            <a:off x="618069" y="549275"/>
            <a:ext cx="11205633" cy="844551"/>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lstStyle>
            <a:lvl1pPr>
              <a:defRPr lang="en-GB" altLang="en-US" sz="3733" kern="1200" dirty="0" smtClean="0"/>
            </a:lvl1pPr>
          </a:lstStyle>
          <a:p>
            <a:pPr lvl="0"/>
            <a:r>
              <a:rPr lang="en-US" altLang="en-US"/>
              <a:t>Click to edit Master title style</a:t>
            </a:r>
            <a:endParaRPr lang="en-GB" altLang="en-US" dirty="0"/>
          </a:p>
        </p:txBody>
      </p:sp>
      <p:sp>
        <p:nvSpPr>
          <p:cNvPr id="3" name="Picture Placeholder 2"/>
          <p:cNvSpPr>
            <a:spLocks noGrp="1"/>
          </p:cNvSpPr>
          <p:nvPr>
            <p:ph type="pic" sz="quarter" idx="21"/>
          </p:nvPr>
        </p:nvSpPr>
        <p:spPr>
          <a:xfrm>
            <a:off x="786343" y="3896909"/>
            <a:ext cx="2893483" cy="1955800"/>
          </a:xfrm>
        </p:spPr>
        <p:txBody>
          <a:bodyPr/>
          <a:lstStyle/>
          <a:p>
            <a:pPr lvl="0"/>
            <a:r>
              <a:rPr lang="en-US" noProof="0"/>
              <a:t>Click icon to add picture</a:t>
            </a:r>
            <a:endParaRPr lang="en-GB" noProof="0"/>
          </a:p>
        </p:txBody>
      </p:sp>
      <p:sp>
        <p:nvSpPr>
          <p:cNvPr id="38" name="Picture Placeholder 2"/>
          <p:cNvSpPr>
            <a:spLocks noGrp="1"/>
          </p:cNvSpPr>
          <p:nvPr>
            <p:ph type="pic" sz="quarter" idx="22"/>
          </p:nvPr>
        </p:nvSpPr>
        <p:spPr>
          <a:xfrm>
            <a:off x="4489451" y="3896909"/>
            <a:ext cx="2893483" cy="1955800"/>
          </a:xfrm>
        </p:spPr>
        <p:txBody>
          <a:bodyPr/>
          <a:lstStyle/>
          <a:p>
            <a:pPr lvl="0"/>
            <a:r>
              <a:rPr lang="en-US" noProof="0"/>
              <a:t>Click icon to add picture</a:t>
            </a:r>
            <a:endParaRPr lang="en-GB" noProof="0"/>
          </a:p>
        </p:txBody>
      </p:sp>
      <p:sp>
        <p:nvSpPr>
          <p:cNvPr id="39" name="Picture Placeholder 2"/>
          <p:cNvSpPr>
            <a:spLocks noGrp="1"/>
          </p:cNvSpPr>
          <p:nvPr>
            <p:ph type="pic" sz="quarter" idx="23"/>
          </p:nvPr>
        </p:nvSpPr>
        <p:spPr>
          <a:xfrm>
            <a:off x="8183035" y="3896909"/>
            <a:ext cx="2893483" cy="1955800"/>
          </a:xfrm>
        </p:spPr>
        <p:txBody>
          <a:bodyPr/>
          <a:lstStyle/>
          <a:p>
            <a:pPr lvl="0"/>
            <a:r>
              <a:rPr lang="en-US" noProof="0"/>
              <a:t>Click icon to add picture</a:t>
            </a:r>
            <a:endParaRPr lang="en-GB" noProof="0" dirty="0"/>
          </a:p>
        </p:txBody>
      </p:sp>
      <p:sp>
        <p:nvSpPr>
          <p:cNvPr id="44" name="Text Placeholder 42"/>
          <p:cNvSpPr>
            <a:spLocks noGrp="1"/>
          </p:cNvSpPr>
          <p:nvPr>
            <p:ph type="body" sz="quarter" idx="25"/>
          </p:nvPr>
        </p:nvSpPr>
        <p:spPr>
          <a:xfrm>
            <a:off x="4464425" y="3534587"/>
            <a:ext cx="3149600"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lang="en-GB" sz="1600" kern="1200" dirty="0" smtClean="0">
                <a:solidFill>
                  <a:srgbClr val="003299"/>
                </a:solidFill>
                <a:latin typeface="Arial" pitchFamily="34" charset="0"/>
                <a:cs typeface="Arial" pitchFamily="34" charset="0"/>
              </a:defRPr>
            </a:lvl1pPr>
          </a:lstStyle>
          <a:p>
            <a:pPr lvl="0"/>
            <a:r>
              <a:rPr lang="en-US"/>
              <a:t>Click to edit Master text styles</a:t>
            </a:r>
          </a:p>
        </p:txBody>
      </p:sp>
      <p:sp>
        <p:nvSpPr>
          <p:cNvPr id="45" name="Text Placeholder 42"/>
          <p:cNvSpPr>
            <a:spLocks noGrp="1"/>
          </p:cNvSpPr>
          <p:nvPr>
            <p:ph type="body" sz="quarter" idx="26"/>
          </p:nvPr>
        </p:nvSpPr>
        <p:spPr>
          <a:xfrm>
            <a:off x="8072967" y="3534587"/>
            <a:ext cx="3149600"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lang="en-GB" sz="1600" kern="1200" dirty="0" smtClean="0">
                <a:solidFill>
                  <a:srgbClr val="003299"/>
                </a:solidFill>
                <a:latin typeface="Arial" pitchFamily="34" charset="0"/>
                <a:cs typeface="Arial" pitchFamily="34" charset="0"/>
              </a:defRPr>
            </a:lvl1pPr>
          </a:lstStyle>
          <a:p>
            <a:pPr lvl="0"/>
            <a:r>
              <a:rPr lang="en-US"/>
              <a:t>Click to edit Master text styles</a:t>
            </a:r>
          </a:p>
        </p:txBody>
      </p:sp>
      <p:sp>
        <p:nvSpPr>
          <p:cNvPr id="46" name="Text Placeholder 42"/>
          <p:cNvSpPr>
            <a:spLocks noGrp="1"/>
          </p:cNvSpPr>
          <p:nvPr>
            <p:ph type="body" sz="quarter" idx="27"/>
          </p:nvPr>
        </p:nvSpPr>
        <p:spPr>
          <a:xfrm>
            <a:off x="397933" y="5912564"/>
            <a:ext cx="3149600"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lang="en-GB" sz="1600" kern="1200" dirty="0" smtClean="0">
                <a:solidFill>
                  <a:srgbClr val="003299"/>
                </a:solidFill>
                <a:latin typeface="Arial" pitchFamily="34" charset="0"/>
                <a:cs typeface="Arial" pitchFamily="34" charset="0"/>
              </a:defRPr>
            </a:lvl1pPr>
          </a:lstStyle>
          <a:p>
            <a:pPr lvl="0"/>
            <a:r>
              <a:rPr lang="en-US"/>
              <a:t>Click to edit Master text styles</a:t>
            </a:r>
          </a:p>
        </p:txBody>
      </p:sp>
      <p:sp>
        <p:nvSpPr>
          <p:cNvPr id="47" name="Text Placeholder 42"/>
          <p:cNvSpPr>
            <a:spLocks noGrp="1"/>
          </p:cNvSpPr>
          <p:nvPr>
            <p:ph type="body" sz="quarter" idx="28"/>
          </p:nvPr>
        </p:nvSpPr>
        <p:spPr>
          <a:xfrm>
            <a:off x="4108825" y="5912564"/>
            <a:ext cx="3149600"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lang="en-GB" sz="1600" kern="1200" dirty="0" smtClean="0">
                <a:solidFill>
                  <a:srgbClr val="003299"/>
                </a:solidFill>
                <a:latin typeface="Arial" pitchFamily="34" charset="0"/>
                <a:cs typeface="Arial" pitchFamily="34" charset="0"/>
              </a:defRPr>
            </a:lvl1pPr>
          </a:lstStyle>
          <a:p>
            <a:pPr lvl="0"/>
            <a:r>
              <a:rPr lang="en-US"/>
              <a:t>Click to edit Master text styles</a:t>
            </a:r>
          </a:p>
        </p:txBody>
      </p:sp>
      <p:sp>
        <p:nvSpPr>
          <p:cNvPr id="48" name="Text Placeholder 42"/>
          <p:cNvSpPr>
            <a:spLocks noGrp="1"/>
          </p:cNvSpPr>
          <p:nvPr>
            <p:ph type="body" sz="quarter" idx="29"/>
          </p:nvPr>
        </p:nvSpPr>
        <p:spPr>
          <a:xfrm>
            <a:off x="7717367" y="5912564"/>
            <a:ext cx="3149600"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lang="en-GB" sz="1600" kern="1200" dirty="0" smtClean="0">
                <a:solidFill>
                  <a:srgbClr val="003299"/>
                </a:solidFill>
                <a:latin typeface="Arial" pitchFamily="34" charset="0"/>
                <a:cs typeface="Arial" pitchFamily="34" charset="0"/>
              </a:defRPr>
            </a:lvl1pPr>
          </a:lstStyle>
          <a:p>
            <a:pPr lvl="0"/>
            <a:r>
              <a:rPr lang="en-US"/>
              <a:t>Click to edit Master text styles</a:t>
            </a:r>
          </a:p>
        </p:txBody>
      </p:sp>
      <p:sp>
        <p:nvSpPr>
          <p:cNvPr id="49" name="Picture Placeholder 2"/>
          <p:cNvSpPr>
            <a:spLocks noGrp="1"/>
          </p:cNvSpPr>
          <p:nvPr>
            <p:ph type="pic" sz="quarter" idx="30"/>
          </p:nvPr>
        </p:nvSpPr>
        <p:spPr>
          <a:xfrm>
            <a:off x="1064684" y="1507067"/>
            <a:ext cx="2893483" cy="1955800"/>
          </a:xfrm>
        </p:spPr>
        <p:txBody>
          <a:bodyPr/>
          <a:lstStyle/>
          <a:p>
            <a:pPr lvl="0"/>
            <a:r>
              <a:rPr lang="en-US" noProof="0"/>
              <a:t>Click icon to add picture</a:t>
            </a:r>
            <a:endParaRPr lang="en-GB" noProof="0"/>
          </a:p>
        </p:txBody>
      </p:sp>
      <p:sp>
        <p:nvSpPr>
          <p:cNvPr id="50" name="Picture Placeholder 2"/>
          <p:cNvSpPr>
            <a:spLocks noGrp="1"/>
          </p:cNvSpPr>
          <p:nvPr>
            <p:ph type="pic" sz="quarter" idx="31"/>
          </p:nvPr>
        </p:nvSpPr>
        <p:spPr>
          <a:xfrm>
            <a:off x="4767792" y="1507067"/>
            <a:ext cx="2893483" cy="1955800"/>
          </a:xfrm>
        </p:spPr>
        <p:txBody>
          <a:bodyPr/>
          <a:lstStyle/>
          <a:p>
            <a:pPr lvl="0"/>
            <a:r>
              <a:rPr lang="en-US" noProof="0"/>
              <a:t>Click icon to add picture</a:t>
            </a:r>
            <a:endParaRPr lang="en-GB" noProof="0"/>
          </a:p>
        </p:txBody>
      </p:sp>
      <p:sp>
        <p:nvSpPr>
          <p:cNvPr id="51" name="Picture Placeholder 2"/>
          <p:cNvSpPr>
            <a:spLocks noGrp="1"/>
          </p:cNvSpPr>
          <p:nvPr>
            <p:ph type="pic" sz="quarter" idx="32"/>
          </p:nvPr>
        </p:nvSpPr>
        <p:spPr>
          <a:xfrm>
            <a:off x="8461376" y="1507067"/>
            <a:ext cx="2893483" cy="1955800"/>
          </a:xfrm>
        </p:spPr>
        <p:txBody>
          <a:bodyPr/>
          <a:lstStyle/>
          <a:p>
            <a:pPr lvl="0"/>
            <a:r>
              <a:rPr lang="en-US" noProof="0"/>
              <a:t>Click icon to add picture</a:t>
            </a:r>
            <a:endParaRPr lang="en-GB" noProof="0" dirty="0"/>
          </a:p>
        </p:txBody>
      </p:sp>
      <p:sp>
        <p:nvSpPr>
          <p:cNvPr id="52" name="Text Placeholder 42"/>
          <p:cNvSpPr>
            <a:spLocks noGrp="1"/>
          </p:cNvSpPr>
          <p:nvPr>
            <p:ph type="body" sz="quarter" idx="24"/>
          </p:nvPr>
        </p:nvSpPr>
        <p:spPr>
          <a:xfrm>
            <a:off x="753533" y="3534587"/>
            <a:ext cx="3149600"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lang="en-GB" sz="1600" kern="1200" dirty="0" smtClean="0">
                <a:solidFill>
                  <a:srgbClr val="003299"/>
                </a:solidFill>
                <a:latin typeface="Arial" pitchFamily="34" charset="0"/>
                <a:cs typeface="Arial" pitchFamily="34" charset="0"/>
              </a:defRPr>
            </a:lvl1pPr>
          </a:lstStyle>
          <a:p>
            <a:pPr lvl="0"/>
            <a:r>
              <a:rPr lang="en-US"/>
              <a:t>Click to edit Master text styles</a:t>
            </a:r>
          </a:p>
        </p:txBody>
      </p:sp>
      <p:sp>
        <p:nvSpPr>
          <p:cNvPr id="34" name="Slide Number Placeholder 5"/>
          <p:cNvSpPr>
            <a:spLocks noGrp="1"/>
          </p:cNvSpPr>
          <p:nvPr>
            <p:ph type="sldNum" sz="quarter" idx="33"/>
          </p:nvPr>
        </p:nvSpPr>
        <p:spPr>
          <a:xfrm>
            <a:off x="5810252" y="6474884"/>
            <a:ext cx="552449" cy="184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200">
                <a:solidFill>
                  <a:schemeClr val="bg1"/>
                </a:solidFill>
              </a:defRPr>
            </a:lvl1pPr>
          </a:lstStyle>
          <a:p>
            <a:pPr>
              <a:defRPr/>
            </a:pPr>
            <a:fld id="{6A91E1AE-0C8E-4F76-9822-41893C44C1CD}" type="slidenum">
              <a:rPr/>
              <a:pPr>
                <a:defRPr/>
              </a:pPr>
              <a:t>‹#›</a:t>
            </a:fld>
            <a:endParaRPr dirty="0"/>
          </a:p>
        </p:txBody>
      </p:sp>
    </p:spTree>
    <p:extLst>
      <p:ext uri="{BB962C8B-B14F-4D97-AF65-F5344CB8AC3E}">
        <p14:creationId xmlns:p14="http://schemas.microsoft.com/office/powerpoint/2010/main" val="17207342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mport Elements - long headlin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9" name="Rectangle 3"/>
          <p:cNvSpPr>
            <a:spLocks noGrp="1" noChangeArrowheads="1"/>
          </p:cNvSpPr>
          <p:nvPr>
            <p:ph idx="4294967295"/>
          </p:nvPr>
        </p:nvSpPr>
        <p:spPr>
          <a:xfrm>
            <a:off x="624418" y="1533525"/>
            <a:ext cx="11220948" cy="4468813"/>
          </a:xfrm>
        </p:spPr>
        <p:txBody>
          <a:bodyPr/>
          <a:lstStyle>
            <a:lvl1pPr>
              <a:defRPr sz="2533"/>
            </a:lvl1pPr>
          </a:lstStyle>
          <a:p>
            <a:pPr lvl="0"/>
            <a:r>
              <a:rPr lang="en-US" altLang="en-US"/>
              <a:t>Click to edit Master text styles</a:t>
            </a:r>
          </a:p>
          <a:p>
            <a:pPr lvl="1"/>
            <a:r>
              <a:rPr lang="en-US" altLang="en-US"/>
              <a:t>Second level</a:t>
            </a:r>
          </a:p>
          <a:p>
            <a:pPr lvl="2"/>
            <a:r>
              <a:rPr lang="en-US" altLang="en-US"/>
              <a:t>Third level</a:t>
            </a:r>
          </a:p>
        </p:txBody>
      </p:sp>
      <p:sp>
        <p:nvSpPr>
          <p:cNvPr id="9" name="Rectangle 4"/>
          <p:cNvSpPr>
            <a:spLocks noGrp="1" noChangeArrowheads="1"/>
          </p:cNvSpPr>
          <p:nvPr>
            <p:ph type="title"/>
          </p:nvPr>
        </p:nvSpPr>
        <p:spPr>
          <a:xfrm>
            <a:off x="618069" y="549275"/>
            <a:ext cx="11205633" cy="844551"/>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lstStyle>
            <a:lvl1pPr>
              <a:defRPr lang="en-GB" altLang="en-US" sz="3733" kern="1200" dirty="0" smtClean="0"/>
            </a:lvl1pPr>
          </a:lstStyle>
          <a:p>
            <a:pPr lvl="0"/>
            <a:r>
              <a:rPr lang="en-US" altLang="en-US"/>
              <a:t>Click to edit Master title style</a:t>
            </a:r>
            <a:endParaRPr lang="en-GB" altLang="en-US" dirty="0"/>
          </a:p>
        </p:txBody>
      </p:sp>
      <p:sp>
        <p:nvSpPr>
          <p:cNvPr id="5" name="Slide Number Placeholder 5"/>
          <p:cNvSpPr>
            <a:spLocks noGrp="1"/>
          </p:cNvSpPr>
          <p:nvPr>
            <p:ph type="sldNum" sz="quarter" idx="10"/>
          </p:nvPr>
        </p:nvSpPr>
        <p:spPr>
          <a:xfrm>
            <a:off x="5810252" y="6474884"/>
            <a:ext cx="552449" cy="184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200">
                <a:solidFill>
                  <a:schemeClr val="bg1"/>
                </a:solidFill>
              </a:defRPr>
            </a:lvl1pPr>
          </a:lstStyle>
          <a:p>
            <a:pPr>
              <a:defRPr/>
            </a:pPr>
            <a:fld id="{44320B71-EC71-4A7E-8C8A-9C555B387A1C}" type="slidenum">
              <a:rPr/>
              <a:pPr>
                <a:defRPr/>
              </a:pPr>
              <a:t>‹#›</a:t>
            </a:fld>
            <a:endParaRPr dirty="0"/>
          </a:p>
        </p:txBody>
      </p:sp>
    </p:spTree>
    <p:extLst>
      <p:ext uri="{BB962C8B-B14F-4D97-AF65-F5344CB8AC3E}">
        <p14:creationId xmlns:p14="http://schemas.microsoft.com/office/powerpoint/2010/main" val="7322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3194278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Import Elements - FullPag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9" name="Rectangle 3"/>
          <p:cNvSpPr>
            <a:spLocks noGrp="1" noChangeArrowheads="1"/>
          </p:cNvSpPr>
          <p:nvPr>
            <p:ph idx="4294967295"/>
          </p:nvPr>
        </p:nvSpPr>
        <p:spPr>
          <a:xfrm>
            <a:off x="624418" y="997527"/>
            <a:ext cx="11220948" cy="5004812"/>
          </a:xfrm>
        </p:spPr>
        <p:txBody>
          <a:bodyPr/>
          <a:lstStyle>
            <a:lvl1pPr>
              <a:defRPr sz="2533"/>
            </a:lvl1pPr>
          </a:lstStyle>
          <a:p>
            <a:pPr lvl="0"/>
            <a:r>
              <a:rPr lang="en-US" altLang="en-US"/>
              <a:t>Click to edit Master text styles</a:t>
            </a:r>
          </a:p>
          <a:p>
            <a:pPr lvl="1"/>
            <a:r>
              <a:rPr lang="en-US" altLang="en-US"/>
              <a:t>Second level</a:t>
            </a:r>
          </a:p>
          <a:p>
            <a:pPr lvl="2"/>
            <a:r>
              <a:rPr lang="en-US" altLang="en-US"/>
              <a:t>Third level</a:t>
            </a:r>
          </a:p>
        </p:txBody>
      </p:sp>
      <p:sp>
        <p:nvSpPr>
          <p:cNvPr id="9" name="Rectangle 4"/>
          <p:cNvSpPr>
            <a:spLocks noGrp="1" noChangeArrowheads="1"/>
          </p:cNvSpPr>
          <p:nvPr>
            <p:ph type="title"/>
          </p:nvPr>
        </p:nvSpPr>
        <p:spPr>
          <a:xfrm>
            <a:off x="618069" y="169243"/>
            <a:ext cx="11205633" cy="543255"/>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lstStyle>
            <a:lvl1pPr>
              <a:defRPr lang="en-GB" altLang="en-US" sz="2667" kern="1200" dirty="0" smtClean="0"/>
            </a:lvl1pPr>
          </a:lstStyle>
          <a:p>
            <a:pPr lvl="0"/>
            <a:r>
              <a:rPr lang="en-US" altLang="en-US" dirty="0"/>
              <a:t>Click to edit Master title style</a:t>
            </a:r>
            <a:endParaRPr lang="en-GB" altLang="en-US" dirty="0"/>
          </a:p>
        </p:txBody>
      </p:sp>
      <p:sp>
        <p:nvSpPr>
          <p:cNvPr id="5" name="Slide Number Placeholder 5"/>
          <p:cNvSpPr>
            <a:spLocks noGrp="1"/>
          </p:cNvSpPr>
          <p:nvPr>
            <p:ph type="sldNum" sz="quarter" idx="10"/>
          </p:nvPr>
        </p:nvSpPr>
        <p:spPr>
          <a:xfrm>
            <a:off x="5810252" y="6474884"/>
            <a:ext cx="552449" cy="184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200">
                <a:solidFill>
                  <a:schemeClr val="bg1"/>
                </a:solidFill>
              </a:defRPr>
            </a:lvl1pPr>
          </a:lstStyle>
          <a:p>
            <a:pPr>
              <a:defRPr/>
            </a:pPr>
            <a:fld id="{44320B71-EC71-4A7E-8C8A-9C555B387A1C}" type="slidenum">
              <a:rPr/>
              <a:pPr>
                <a:defRPr/>
              </a:pPr>
              <a:t>‹#›</a:t>
            </a:fld>
            <a:endParaRPr dirty="0"/>
          </a:p>
        </p:txBody>
      </p:sp>
    </p:spTree>
    <p:extLst>
      <p:ext uri="{BB962C8B-B14F-4D97-AF65-F5344CB8AC3E}">
        <p14:creationId xmlns:p14="http://schemas.microsoft.com/office/powerpoint/2010/main" val="1232762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mport Elements - Smal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Parallelogram 3"/>
          <p:cNvSpPr/>
          <p:nvPr userDrawn="1"/>
        </p:nvSpPr>
        <p:spPr bwMode="auto">
          <a:xfrm>
            <a:off x="4838701" y="3944293"/>
            <a:ext cx="7353300" cy="461665"/>
          </a:xfrm>
          <a:custGeom>
            <a:avLst/>
            <a:gdLst/>
            <a:ahLst/>
            <a:cxnLst/>
            <a:rect l="l" t="t" r="r" b="b"/>
            <a:pathLst>
              <a:path w="5514975" h="2697162">
                <a:moveTo>
                  <a:pt x="771523" y="0"/>
                </a:moveTo>
                <a:lnTo>
                  <a:pt x="5514975" y="0"/>
                </a:lnTo>
                <a:lnTo>
                  <a:pt x="5514975" y="2658323"/>
                </a:lnTo>
                <a:lnTo>
                  <a:pt x="5503865" y="2697162"/>
                </a:lnTo>
                <a:lnTo>
                  <a:pt x="0" y="2697162"/>
                </a:lnTo>
                <a:close/>
              </a:path>
            </a:pathLst>
          </a:custGeom>
          <a:solidFill>
            <a:schemeClr val="bg1"/>
          </a:solidFill>
          <a:ln w="9525" cap="flat" cmpd="sng" algn="ctr">
            <a:noFill/>
            <a:prstDash val="solid"/>
            <a:round/>
            <a:headEnd type="none" w="med" len="med"/>
            <a:tailEnd type="none" w="med" len="med"/>
          </a:ln>
          <a:effectLst>
            <a:outerShdw blurRad="508000" sx="102000" sy="102000" algn="ctr" rotWithShape="0">
              <a:prstClr val="black">
                <a:alpha val="10000"/>
              </a:prstClr>
            </a:outerShdw>
          </a:effectLst>
        </p:spPr>
        <p:txBody>
          <a:bodyPr anchor="ctr">
            <a:spAutoFit/>
          </a:bodyPr>
          <a:lstStyle/>
          <a:p>
            <a:pPr eaLnBrk="0" hangingPunct="0">
              <a:spcBef>
                <a:spcPct val="50000"/>
              </a:spcBef>
              <a:defRPr/>
            </a:pPr>
            <a:endParaRPr lang="en-GB" sz="2400">
              <a:latin typeface="Arial" charset="0"/>
              <a:ea typeface="ヒラギノ角ゴ Pro W3" pitchFamily="-64" charset="-128"/>
            </a:endParaRPr>
          </a:p>
        </p:txBody>
      </p:sp>
      <p:sp>
        <p:nvSpPr>
          <p:cNvPr id="10" name="Content Placeholder 4"/>
          <p:cNvSpPr>
            <a:spLocks noGrp="1"/>
          </p:cNvSpPr>
          <p:nvPr>
            <p:ph idx="4294967295"/>
          </p:nvPr>
        </p:nvSpPr>
        <p:spPr>
          <a:xfrm>
            <a:off x="5903384" y="2852740"/>
            <a:ext cx="5953933" cy="3044825"/>
          </a:xfrm>
        </p:spPr>
        <p:txBody>
          <a:bodyPr/>
          <a:lstStyle>
            <a:lvl1pPr>
              <a:defRPr sz="2533"/>
            </a:lvl1pPr>
          </a:lstStyle>
          <a:p>
            <a:pPr lvl="0"/>
            <a:r>
              <a:rPr lang="en-US" altLang="en-US"/>
              <a:t>Click to edit Master text styles</a:t>
            </a:r>
          </a:p>
          <a:p>
            <a:pPr lvl="1"/>
            <a:r>
              <a:rPr lang="en-US" altLang="en-US"/>
              <a:t>Second level</a:t>
            </a:r>
          </a:p>
        </p:txBody>
      </p:sp>
      <p:sp>
        <p:nvSpPr>
          <p:cNvPr id="11" name="Rectangle 4"/>
          <p:cNvSpPr>
            <a:spLocks noGrp="1" noChangeArrowheads="1"/>
          </p:cNvSpPr>
          <p:nvPr>
            <p:ph type="title"/>
          </p:nvPr>
        </p:nvSpPr>
        <p:spPr>
          <a:xfrm>
            <a:off x="618069" y="549275"/>
            <a:ext cx="11205633" cy="844551"/>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lstStyle>
            <a:lvl1pPr>
              <a:defRPr lang="en-GB" altLang="en-US" sz="3733" kern="1200" dirty="0" smtClean="0"/>
            </a:lvl1pPr>
          </a:lstStyle>
          <a:p>
            <a:pPr lvl="0"/>
            <a:r>
              <a:rPr lang="en-US" altLang="en-US"/>
              <a:t>Click to edit Master title style</a:t>
            </a:r>
            <a:endParaRPr lang="en-GB" altLang="en-US" dirty="0"/>
          </a:p>
        </p:txBody>
      </p:sp>
      <p:sp>
        <p:nvSpPr>
          <p:cNvPr id="6" name="Slide Number Placeholder 5"/>
          <p:cNvSpPr>
            <a:spLocks noGrp="1"/>
          </p:cNvSpPr>
          <p:nvPr>
            <p:ph type="sldNum" sz="quarter" idx="10"/>
          </p:nvPr>
        </p:nvSpPr>
        <p:spPr>
          <a:xfrm>
            <a:off x="5810252" y="6474884"/>
            <a:ext cx="552449" cy="184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200">
                <a:solidFill>
                  <a:schemeClr val="bg1"/>
                </a:solidFill>
              </a:defRPr>
            </a:lvl1pPr>
          </a:lstStyle>
          <a:p>
            <a:pPr>
              <a:defRPr/>
            </a:pPr>
            <a:fld id="{85CF0E3E-6A53-407C-B228-D257703978F3}" type="slidenum">
              <a:rPr/>
              <a:pPr>
                <a:defRPr/>
              </a:pPr>
              <a:t>‹#›</a:t>
            </a:fld>
            <a:endParaRPr dirty="0"/>
          </a:p>
        </p:txBody>
      </p:sp>
    </p:spTree>
    <p:extLst>
      <p:ext uri="{BB962C8B-B14F-4D97-AF65-F5344CB8AC3E}">
        <p14:creationId xmlns:p14="http://schemas.microsoft.com/office/powerpoint/2010/main" val="698786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Chart Placeholder 7"/>
          <p:cNvSpPr>
            <a:spLocks noGrp="1"/>
          </p:cNvSpPr>
          <p:nvPr>
            <p:ph type="chart" sz="quarter" idx="12"/>
          </p:nvPr>
        </p:nvSpPr>
        <p:spPr>
          <a:xfrm>
            <a:off x="622300" y="1426522"/>
            <a:ext cx="5364517" cy="4464051"/>
          </a:xfrm>
        </p:spPr>
        <p:txBody>
          <a:bodyPr/>
          <a:lstStyle/>
          <a:p>
            <a:pPr lvl="0"/>
            <a:r>
              <a:rPr lang="en-US" noProof="0"/>
              <a:t>Click icon to add chart</a:t>
            </a:r>
            <a:endParaRPr lang="en-GB" noProof="0"/>
          </a:p>
        </p:txBody>
      </p:sp>
      <p:sp>
        <p:nvSpPr>
          <p:cNvPr id="9" name="Chart Placeholder 7"/>
          <p:cNvSpPr>
            <a:spLocks noGrp="1"/>
          </p:cNvSpPr>
          <p:nvPr>
            <p:ph type="chart" sz="quarter" idx="13"/>
          </p:nvPr>
        </p:nvSpPr>
        <p:spPr>
          <a:xfrm>
            <a:off x="6213987" y="1413221"/>
            <a:ext cx="5615989" cy="4464051"/>
          </a:xfrm>
        </p:spPr>
        <p:txBody>
          <a:bodyPr/>
          <a:lstStyle/>
          <a:p>
            <a:pPr lvl="0"/>
            <a:r>
              <a:rPr lang="en-US" noProof="0"/>
              <a:t>Click icon to add chart</a:t>
            </a:r>
            <a:endParaRPr lang="en-GB" noProof="0" dirty="0"/>
          </a:p>
        </p:txBody>
      </p:sp>
      <p:sp>
        <p:nvSpPr>
          <p:cNvPr id="11" name="Text Placeholder 10"/>
          <p:cNvSpPr>
            <a:spLocks noGrp="1"/>
          </p:cNvSpPr>
          <p:nvPr>
            <p:ph type="body" sz="quarter" idx="14"/>
          </p:nvPr>
        </p:nvSpPr>
        <p:spPr>
          <a:xfrm>
            <a:off x="605066" y="5874535"/>
            <a:ext cx="5376333" cy="431800"/>
          </a:xfrm>
        </p:spPr>
        <p:txBody>
          <a:bodyPr/>
          <a:lstStyle>
            <a:lvl1pPr marL="0" indent="0">
              <a:buFontTx/>
              <a:buNone/>
              <a:defRPr sz="2133"/>
            </a:lvl1pPr>
            <a:lvl2pPr marL="400039" indent="0">
              <a:buFontTx/>
              <a:buNone/>
              <a:defRPr sz="2133"/>
            </a:lvl2pPr>
            <a:lvl3pPr marL="797963" indent="0">
              <a:buFontTx/>
              <a:buNone/>
              <a:defRPr sz="2133"/>
            </a:lvl3pPr>
            <a:lvl4pPr marL="1221285" indent="0">
              <a:buFontTx/>
              <a:buNone/>
              <a:defRPr sz="2133"/>
            </a:lvl4pPr>
            <a:lvl5pPr marL="1627675" indent="0">
              <a:buFontTx/>
              <a:buNone/>
              <a:defRPr sz="2133"/>
            </a:lvl5pPr>
          </a:lstStyle>
          <a:p>
            <a:pPr lvl="0"/>
            <a:r>
              <a:rPr lang="en-US" noProof="0"/>
              <a:t>Click to edit Master text styles</a:t>
            </a:r>
          </a:p>
        </p:txBody>
      </p:sp>
      <p:sp>
        <p:nvSpPr>
          <p:cNvPr id="13" name="Text Placeholder 10"/>
          <p:cNvSpPr>
            <a:spLocks noGrp="1"/>
          </p:cNvSpPr>
          <p:nvPr>
            <p:ph type="body" sz="quarter" idx="15"/>
          </p:nvPr>
        </p:nvSpPr>
        <p:spPr>
          <a:xfrm>
            <a:off x="6212026" y="5874535"/>
            <a:ext cx="5376333" cy="431800"/>
          </a:xfrm>
        </p:spPr>
        <p:txBody>
          <a:bodyPr/>
          <a:lstStyle>
            <a:lvl1pPr marL="0" indent="0">
              <a:buFontTx/>
              <a:buNone/>
              <a:defRPr sz="2133"/>
            </a:lvl1pPr>
            <a:lvl2pPr marL="400039" indent="0">
              <a:buFontTx/>
              <a:buNone/>
              <a:defRPr sz="2133"/>
            </a:lvl2pPr>
            <a:lvl3pPr marL="797963" indent="0">
              <a:buFontTx/>
              <a:buNone/>
              <a:defRPr sz="2133"/>
            </a:lvl3pPr>
            <a:lvl4pPr marL="1221285" indent="0">
              <a:buFontTx/>
              <a:buNone/>
              <a:defRPr sz="2133"/>
            </a:lvl4pPr>
            <a:lvl5pPr marL="1627675" indent="0">
              <a:buFontTx/>
              <a:buNone/>
              <a:defRPr sz="2133"/>
            </a:lvl5pPr>
          </a:lstStyle>
          <a:p>
            <a:pPr lvl="0"/>
            <a:r>
              <a:rPr lang="en-US" noProof="0"/>
              <a:t>Click to edit Master text styles</a:t>
            </a:r>
          </a:p>
        </p:txBody>
      </p:sp>
      <p:sp>
        <p:nvSpPr>
          <p:cNvPr id="17" name="Rectangle 4"/>
          <p:cNvSpPr>
            <a:spLocks noGrp="1" noChangeArrowheads="1"/>
          </p:cNvSpPr>
          <p:nvPr>
            <p:ph type="title"/>
          </p:nvPr>
        </p:nvSpPr>
        <p:spPr>
          <a:xfrm>
            <a:off x="618069" y="549275"/>
            <a:ext cx="11205633" cy="844551"/>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lstStyle>
            <a:lvl1pPr>
              <a:defRPr lang="en-GB" altLang="en-US" sz="3733" kern="1200" dirty="0" smtClean="0"/>
            </a:lvl1pPr>
          </a:lstStyle>
          <a:p>
            <a:pPr lvl="0"/>
            <a:r>
              <a:rPr lang="en-US" altLang="en-US"/>
              <a:t>Click to edit Master title style</a:t>
            </a:r>
            <a:endParaRPr lang="en-GB" altLang="en-US" dirty="0"/>
          </a:p>
        </p:txBody>
      </p:sp>
      <p:sp>
        <p:nvSpPr>
          <p:cNvPr id="10" name="Slide Number Placeholder 5"/>
          <p:cNvSpPr>
            <a:spLocks noGrp="1"/>
          </p:cNvSpPr>
          <p:nvPr>
            <p:ph type="sldNum" sz="quarter" idx="16"/>
          </p:nvPr>
        </p:nvSpPr>
        <p:spPr>
          <a:xfrm>
            <a:off x="5810252" y="6474884"/>
            <a:ext cx="552449" cy="184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200">
                <a:solidFill>
                  <a:schemeClr val="bg1"/>
                </a:solidFill>
              </a:defRPr>
            </a:lvl1pPr>
          </a:lstStyle>
          <a:p>
            <a:pPr>
              <a:defRPr/>
            </a:pPr>
            <a:fld id="{D5A8A81F-602E-4F8A-A59F-1CB8EC3665FC}" type="slidenum">
              <a:rPr/>
              <a:pPr>
                <a:defRPr/>
              </a:pPr>
              <a:t>‹#›</a:t>
            </a:fld>
            <a:endParaRPr dirty="0"/>
          </a:p>
        </p:txBody>
      </p:sp>
    </p:spTree>
    <p:extLst>
      <p:ext uri="{BB962C8B-B14F-4D97-AF65-F5344CB8AC3E}">
        <p14:creationId xmlns:p14="http://schemas.microsoft.com/office/powerpoint/2010/main" val="20285993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4 Charts">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7" name="Straight Connector 1"/>
          <p:cNvCxnSpPr>
            <a:cxnSpLocks noChangeShapeType="1"/>
          </p:cNvCxnSpPr>
          <p:nvPr userDrawn="1"/>
        </p:nvCxnSpPr>
        <p:spPr bwMode="auto">
          <a:xfrm>
            <a:off x="0" y="0"/>
            <a:ext cx="1219200" cy="0"/>
          </a:xfrm>
          <a:prstGeom prst="line">
            <a:avLst/>
          </a:prstGeom>
          <a:noFill/>
          <a:ln w="0" algn="ctr">
            <a:solidFill>
              <a:srgbClr val="FB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algn="ctr" rotWithShape="0">
                    <a:srgbClr val="808080"/>
                  </a:outerShdw>
                </a:effectLst>
              </a14:hiddenEffects>
            </a:ext>
          </a:extLst>
        </p:spPr>
      </p:cxnSp>
      <p:sp>
        <p:nvSpPr>
          <p:cNvPr id="33" name="Rectangle 4"/>
          <p:cNvSpPr>
            <a:spLocks noGrp="1" noChangeArrowheads="1"/>
          </p:cNvSpPr>
          <p:nvPr>
            <p:ph type="title"/>
          </p:nvPr>
        </p:nvSpPr>
        <p:spPr>
          <a:xfrm>
            <a:off x="618069" y="549275"/>
            <a:ext cx="11205633" cy="844551"/>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lstStyle>
            <a:lvl1pPr>
              <a:defRPr lang="en-GB" altLang="en-US" sz="3733" kern="1200" dirty="0" smtClean="0"/>
            </a:lvl1pPr>
          </a:lstStyle>
          <a:p>
            <a:pPr lvl="0"/>
            <a:r>
              <a:rPr lang="en-US" altLang="en-US"/>
              <a:t>Click to edit Master title style</a:t>
            </a:r>
            <a:endParaRPr lang="en-GB" altLang="en-US" dirty="0"/>
          </a:p>
        </p:txBody>
      </p:sp>
      <p:sp>
        <p:nvSpPr>
          <p:cNvPr id="3" name="Chart Placeholder 2"/>
          <p:cNvSpPr>
            <a:spLocks noGrp="1"/>
          </p:cNvSpPr>
          <p:nvPr>
            <p:ph type="chart" sz="quarter" idx="14"/>
          </p:nvPr>
        </p:nvSpPr>
        <p:spPr>
          <a:xfrm>
            <a:off x="609601" y="1476047"/>
            <a:ext cx="5474447" cy="2330451"/>
          </a:xfrm>
        </p:spPr>
        <p:txBody>
          <a:bodyPr/>
          <a:lstStyle/>
          <a:p>
            <a:pPr lvl="0"/>
            <a:r>
              <a:rPr lang="en-US" noProof="0"/>
              <a:t>Click icon to add chart</a:t>
            </a:r>
            <a:endParaRPr lang="en-GB" noProof="0"/>
          </a:p>
        </p:txBody>
      </p:sp>
      <p:sp>
        <p:nvSpPr>
          <p:cNvPr id="14" name="Chart Placeholder 2"/>
          <p:cNvSpPr>
            <a:spLocks noGrp="1"/>
          </p:cNvSpPr>
          <p:nvPr>
            <p:ph type="chart" sz="quarter" idx="15"/>
          </p:nvPr>
        </p:nvSpPr>
        <p:spPr>
          <a:xfrm>
            <a:off x="6370918" y="1476047"/>
            <a:ext cx="5474447" cy="2330451"/>
          </a:xfrm>
        </p:spPr>
        <p:txBody>
          <a:bodyPr/>
          <a:lstStyle/>
          <a:p>
            <a:pPr lvl="0"/>
            <a:r>
              <a:rPr lang="en-US" noProof="0"/>
              <a:t>Click icon to add chart</a:t>
            </a:r>
            <a:endParaRPr lang="en-GB" noProof="0"/>
          </a:p>
        </p:txBody>
      </p:sp>
      <p:sp>
        <p:nvSpPr>
          <p:cNvPr id="15" name="Chart Placeholder 2"/>
          <p:cNvSpPr>
            <a:spLocks noGrp="1"/>
          </p:cNvSpPr>
          <p:nvPr>
            <p:ph type="chart" sz="quarter" idx="16"/>
          </p:nvPr>
        </p:nvSpPr>
        <p:spPr>
          <a:xfrm>
            <a:off x="609601" y="3890541"/>
            <a:ext cx="5474447" cy="2330451"/>
          </a:xfrm>
        </p:spPr>
        <p:txBody>
          <a:bodyPr/>
          <a:lstStyle/>
          <a:p>
            <a:pPr lvl="0"/>
            <a:r>
              <a:rPr lang="en-US" noProof="0"/>
              <a:t>Click icon to add chart</a:t>
            </a:r>
            <a:endParaRPr lang="en-GB" noProof="0"/>
          </a:p>
        </p:txBody>
      </p:sp>
      <p:sp>
        <p:nvSpPr>
          <p:cNvPr id="16" name="Chart Placeholder 2"/>
          <p:cNvSpPr>
            <a:spLocks noGrp="1"/>
          </p:cNvSpPr>
          <p:nvPr>
            <p:ph type="chart" sz="quarter" idx="17"/>
          </p:nvPr>
        </p:nvSpPr>
        <p:spPr>
          <a:xfrm>
            <a:off x="6370918" y="3890541"/>
            <a:ext cx="5474447" cy="2330451"/>
          </a:xfrm>
        </p:spPr>
        <p:txBody>
          <a:bodyPr/>
          <a:lstStyle/>
          <a:p>
            <a:pPr lvl="0"/>
            <a:r>
              <a:rPr lang="en-US" noProof="0"/>
              <a:t>Click icon to add chart</a:t>
            </a:r>
            <a:endParaRPr lang="en-GB" noProof="0"/>
          </a:p>
        </p:txBody>
      </p:sp>
      <p:sp>
        <p:nvSpPr>
          <p:cNvPr id="9" name="Slide Number Placeholder 5"/>
          <p:cNvSpPr>
            <a:spLocks noGrp="1"/>
          </p:cNvSpPr>
          <p:nvPr>
            <p:ph type="sldNum" sz="quarter" idx="18"/>
          </p:nvPr>
        </p:nvSpPr>
        <p:spPr>
          <a:xfrm>
            <a:off x="5810252" y="6474884"/>
            <a:ext cx="552449" cy="184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200">
                <a:solidFill>
                  <a:schemeClr val="bg1"/>
                </a:solidFill>
              </a:defRPr>
            </a:lvl1pPr>
          </a:lstStyle>
          <a:p>
            <a:pPr>
              <a:defRPr/>
            </a:pPr>
            <a:fld id="{15538A09-DD14-42AD-BF95-748291479EDB}" type="slidenum">
              <a:rPr/>
              <a:pPr>
                <a:defRPr/>
              </a:pPr>
              <a:t>‹#›</a:t>
            </a:fld>
            <a:endParaRPr dirty="0"/>
          </a:p>
        </p:txBody>
      </p:sp>
    </p:spTree>
    <p:extLst>
      <p:ext uri="{BB962C8B-B14F-4D97-AF65-F5344CB8AC3E}">
        <p14:creationId xmlns:p14="http://schemas.microsoft.com/office/powerpoint/2010/main" val="21214286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Organization Chart or other visualization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martArt Placeholder 2"/>
          <p:cNvSpPr>
            <a:spLocks noGrp="1"/>
          </p:cNvSpPr>
          <p:nvPr>
            <p:ph type="dgm" idx="1"/>
          </p:nvPr>
        </p:nvSpPr>
        <p:spPr>
          <a:xfrm>
            <a:off x="622302" y="1428751"/>
            <a:ext cx="11197167" cy="4468813"/>
          </a:xfrm>
        </p:spPr>
        <p:txBody>
          <a:bodyPr/>
          <a:lstStyle/>
          <a:p>
            <a:pPr lvl="0"/>
            <a:r>
              <a:rPr lang="en-US" noProof="0"/>
              <a:t>Click icon to add SmartArt graphic</a:t>
            </a:r>
            <a:endParaRPr lang="en-GB" noProof="0" dirty="0"/>
          </a:p>
        </p:txBody>
      </p:sp>
      <p:sp>
        <p:nvSpPr>
          <p:cNvPr id="11" name="Rectangle 4"/>
          <p:cNvSpPr>
            <a:spLocks noGrp="1" noChangeArrowheads="1"/>
          </p:cNvSpPr>
          <p:nvPr>
            <p:ph type="title"/>
          </p:nvPr>
        </p:nvSpPr>
        <p:spPr>
          <a:xfrm>
            <a:off x="618069" y="549275"/>
            <a:ext cx="11205633" cy="844551"/>
          </a:xfr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t"/>
          <a:lstStyle>
            <a:lvl1pPr>
              <a:defRPr lang="en-GB" altLang="en-US" sz="3733" kern="1200" dirty="0" smtClean="0"/>
            </a:lvl1pPr>
          </a:lstStyle>
          <a:p>
            <a:pPr lvl="0"/>
            <a:r>
              <a:rPr lang="en-US" altLang="en-US"/>
              <a:t>Click to edit Master title style</a:t>
            </a:r>
            <a:endParaRPr lang="en-GB" altLang="en-US" dirty="0"/>
          </a:p>
        </p:txBody>
      </p:sp>
      <p:sp>
        <p:nvSpPr>
          <p:cNvPr id="5" name="Slide Number Placeholder 5"/>
          <p:cNvSpPr>
            <a:spLocks noGrp="1"/>
          </p:cNvSpPr>
          <p:nvPr>
            <p:ph type="sldNum" sz="quarter" idx="10"/>
          </p:nvPr>
        </p:nvSpPr>
        <p:spPr>
          <a:xfrm>
            <a:off x="5810252" y="6474884"/>
            <a:ext cx="552449" cy="18414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algn="ctr" eaLnBrk="0" hangingPunct="0">
              <a:lnSpc>
                <a:spcPts val="1600"/>
              </a:lnSpc>
              <a:defRPr lang="en-GB" sz="1200">
                <a:solidFill>
                  <a:schemeClr val="bg1"/>
                </a:solidFill>
              </a:defRPr>
            </a:lvl1pPr>
          </a:lstStyle>
          <a:p>
            <a:pPr>
              <a:defRPr/>
            </a:pPr>
            <a:fld id="{5A2AD3AA-77E8-4059-99E1-B20E6EF740D6}" type="slidenum">
              <a:rPr/>
              <a:pPr>
                <a:defRPr/>
              </a:pPr>
              <a:t>‹#›</a:t>
            </a:fld>
            <a:endParaRPr dirty="0"/>
          </a:p>
        </p:txBody>
      </p:sp>
    </p:spTree>
    <p:extLst>
      <p:ext uri="{BB962C8B-B14F-4D97-AF65-F5344CB8AC3E}">
        <p14:creationId xmlns:p14="http://schemas.microsoft.com/office/powerpoint/2010/main" val="1591117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4DE9B0C-DE2B-4333-BB65-CA123DA97F67}" type="datetimeFigureOut">
              <a:rPr lang="en-GB" smtClean="0"/>
              <a:t>22/11/2022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248611-4869-48B1-8B86-45E189519BE4}" type="slidenum">
              <a:rPr lang="en-GB" smtClean="0"/>
              <a:t>‹#›</a:t>
            </a:fld>
            <a:endParaRPr lang="en-GB"/>
          </a:p>
        </p:txBody>
      </p:sp>
    </p:spTree>
    <p:extLst>
      <p:ext uri="{BB962C8B-B14F-4D97-AF65-F5344CB8AC3E}">
        <p14:creationId xmlns:p14="http://schemas.microsoft.com/office/powerpoint/2010/main" val="1191615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682612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5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5864626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703944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55822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28315851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21139098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7810226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6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907501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7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565292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1126864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40581615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able Placeholder 8"/>
          <p:cNvSpPr>
            <a:spLocks noGrp="1"/>
          </p:cNvSpPr>
          <p:nvPr>
            <p:ph type="tbl" sz="quarter" idx="13"/>
          </p:nvPr>
        </p:nvSpPr>
        <p:spPr>
          <a:xfrm>
            <a:off x="468000" y="1752283"/>
            <a:ext cx="11277600" cy="4629466"/>
          </a:xfrm>
          <a:prstGeom prst="rect">
            <a:avLst/>
          </a:prstGeom>
        </p:spPr>
        <p:txBody>
          <a:bodyPr/>
          <a:lstStyle/>
          <a:p>
            <a:r>
              <a:rPr lang="en-US"/>
              <a:t>Click icon to add table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1765835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mall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3051175" y="1752600"/>
            <a:ext cx="8681721"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2131200" cy="4629150"/>
          </a:xfrm>
          <a:prstGeom prst="rect">
            <a:avLst/>
          </a:prstGeom>
        </p:spPr>
        <p:txBody>
          <a:bodyPr/>
          <a:lstStyle>
            <a:lvl1pPr>
              <a:defRPr sz="18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2206190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ium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6100024" y="1752600"/>
            <a:ext cx="5634921"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5172146" cy="4629150"/>
          </a:xfrm>
          <a:prstGeom prst="rect">
            <a:avLst/>
          </a:prstGeom>
        </p:spPr>
        <p:txBody>
          <a:bodyPr/>
          <a:lstStyle>
            <a:lvl1pPr>
              <a:defRPr sz="18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734008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rge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9154103" y="1752600"/>
            <a:ext cx="257999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a:t>
            </a:r>
            <a:br>
              <a:rPr lang="en-US" dirty="0"/>
            </a:br>
            <a:r>
              <a:rPr lang="en-US" dirty="0"/>
              <a:t>(Arial 20pt)</a:t>
            </a:r>
          </a:p>
          <a:p>
            <a:pPr lvl="2"/>
            <a:r>
              <a:rPr lang="en-US" dirty="0"/>
              <a:t>Bulleted slide body text (Arial 16pt)</a:t>
            </a:r>
          </a:p>
          <a:p>
            <a:pPr lvl="3"/>
            <a:r>
              <a:rPr lang="en-US" dirty="0"/>
              <a:t>Body text</a:t>
            </a:r>
            <a:br>
              <a:rPr lang="en-US" dirty="0"/>
            </a:br>
            <a:r>
              <a:rPr lang="en-US" dirty="0"/>
              <a:t>(Arial 24pt)</a:t>
            </a:r>
          </a:p>
          <a:p>
            <a:pPr lvl="4"/>
            <a:r>
              <a:rPr lang="en-US" dirty="0"/>
              <a:t>Bulleted source</a:t>
            </a:r>
            <a:br>
              <a:rPr lang="en-US" dirty="0"/>
            </a:br>
            <a:r>
              <a:rPr lang="en-US" dirty="0"/>
              <a:t>(Arial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8236031" cy="4629150"/>
          </a:xfrm>
          <a:prstGeom prst="rect">
            <a:avLst/>
          </a:prstGeom>
        </p:spPr>
        <p:txBody>
          <a:bodyPr/>
          <a:lstStyle>
            <a:lvl1pPr>
              <a:defRPr sz="18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886456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rt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hart Placeholder 11"/>
          <p:cNvSpPr>
            <a:spLocks noGrp="1"/>
          </p:cNvSpPr>
          <p:nvPr>
            <p:ph type="chart" sz="quarter" idx="13"/>
          </p:nvPr>
        </p:nvSpPr>
        <p:spPr>
          <a:xfrm>
            <a:off x="468000" y="1752600"/>
            <a:ext cx="11277600" cy="4629150"/>
          </a:xfrm>
          <a:prstGeom prst="rect">
            <a:avLst/>
          </a:prstGeom>
        </p:spPr>
        <p:txBody>
          <a:bodyPr/>
          <a:lstStyle>
            <a:lvl1pPr>
              <a:defRPr sz="2000"/>
            </a:lvl1pPr>
          </a:lstStyle>
          <a:p>
            <a:r>
              <a:rPr lang="en-US"/>
              <a:t>Click icon to add chart</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612275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4243334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Chart and title slide">
    <p:bg>
      <p:bgPr>
        <a:solidFill>
          <a:srgbClr val="12273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lvl1pPr>
              <a:defRPr>
                <a:solidFill>
                  <a:srgbClr val="E7E6E6"/>
                </a:solidFill>
              </a:defRPr>
            </a:lvl1pPr>
          </a:lstStyle>
          <a:p>
            <a:endParaRPr lang="en-GB" dirty="0"/>
          </a:p>
        </p:txBody>
      </p:sp>
      <p:sp>
        <p:nvSpPr>
          <p:cNvPr id="5" name="Footer Placeholder 4"/>
          <p:cNvSpPr>
            <a:spLocks noGrp="1"/>
          </p:cNvSpPr>
          <p:nvPr>
            <p:ph type="ftr" sz="quarter" idx="11"/>
          </p:nvPr>
        </p:nvSpPr>
        <p:spPr>
          <a:xfrm>
            <a:off x="3051174" y="6381751"/>
            <a:ext cx="6096001" cy="382270"/>
          </a:xfrm>
        </p:spPr>
        <p:txBody>
          <a:bodyPr/>
          <a:lstStyle>
            <a:lvl1pPr>
              <a:defRPr>
                <a:solidFill>
                  <a:srgbClr val="E7E6E6"/>
                </a:solidFill>
              </a:defRPr>
            </a:lvl1p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lvl1pPr>
              <a:defRPr>
                <a:solidFill>
                  <a:srgbClr val="E7E6E6"/>
                </a:solidFill>
              </a:defRPr>
            </a:lvl1pPr>
          </a:lstStyle>
          <a:p>
            <a:fld id="{B0B34E4B-25F1-4D72-B319-B9B5A0ABC919}" type="slidenum">
              <a:rPr lang="en-GB" smtClean="0"/>
              <a:pPr/>
              <a:t>‹#›</a:t>
            </a:fld>
            <a:endParaRPr lang="en-GB"/>
          </a:p>
        </p:txBody>
      </p:sp>
      <p:cxnSp>
        <p:nvCxnSpPr>
          <p:cNvPr id="11" name="Straight Connector 10"/>
          <p:cNvCxnSpPr/>
          <p:nvPr userDrawn="1"/>
        </p:nvCxnSpPr>
        <p:spPr>
          <a:xfrm>
            <a:off x="455296" y="6764020"/>
            <a:ext cx="11278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hart Placeholder 11"/>
          <p:cNvSpPr>
            <a:spLocks noGrp="1"/>
          </p:cNvSpPr>
          <p:nvPr>
            <p:ph type="chart" sz="quarter" idx="13"/>
          </p:nvPr>
        </p:nvSpPr>
        <p:spPr>
          <a:xfrm>
            <a:off x="468000" y="1752600"/>
            <a:ext cx="11277600" cy="4629150"/>
          </a:xfrm>
          <a:prstGeom prst="rect">
            <a:avLst/>
          </a:prstGeom>
        </p:spPr>
        <p:txBody>
          <a:bodyPr/>
          <a:lstStyle>
            <a:lvl1pPr>
              <a:defRPr sz="2000"/>
            </a:lvl1pPr>
          </a:lstStyle>
          <a:p>
            <a:r>
              <a:rPr lang="en-US"/>
              <a:t>Click icon to add chart</a:t>
            </a:r>
            <a:endParaRPr lang="en-GB" dirty="0"/>
          </a:p>
        </p:txBody>
      </p:sp>
      <p:sp>
        <p:nvSpPr>
          <p:cNvPr id="3" name="Title 2"/>
          <p:cNvSpPr>
            <a:spLocks noGrp="1"/>
          </p:cNvSpPr>
          <p:nvPr>
            <p:ph type="title"/>
          </p:nvPr>
        </p:nvSpPr>
        <p:spPr/>
        <p:txBody>
          <a:bodyPr/>
          <a:lstStyle>
            <a:lvl1pPr>
              <a:defRPr>
                <a:solidFill>
                  <a:srgbClr val="E7E6E6"/>
                </a:solidFill>
              </a:defRPr>
            </a:lvl1pPr>
          </a:lstStyle>
          <a:p>
            <a:r>
              <a:rPr lang="en-US"/>
              <a:t>Click to edit Master title style</a:t>
            </a:r>
            <a:endParaRPr lang="en-GB" dirty="0"/>
          </a:p>
        </p:txBody>
      </p:sp>
      <p:sp>
        <p:nvSpPr>
          <p:cNvPr id="8" name="Rectangle 7"/>
          <p:cNvSpPr/>
          <p:nvPr userDrawn="1"/>
        </p:nvSpPr>
        <p:spPr>
          <a:xfrm>
            <a:off x="455296" y="0"/>
            <a:ext cx="11278800" cy="28956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19015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3"/>
          </p:nvPr>
        </p:nvSpPr>
        <p:spPr>
          <a:xfrm>
            <a:off x="468000" y="1752600"/>
            <a:ext cx="11277600" cy="4629150"/>
          </a:xfrm>
          <a:prstGeom prst="rect">
            <a:avLst/>
          </a:prstGeom>
        </p:spPr>
        <p:txBody>
          <a:bodyPr/>
          <a:lstStyle>
            <a:lvl1pPr>
              <a:defRPr sz="20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9840692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5628000" cy="4629150"/>
          </a:xfrm>
          <a:prstGeom prst="rect">
            <a:avLst/>
          </a:prstGeom>
        </p:spPr>
        <p:txBody>
          <a:bodyPr rIns="180000"/>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Text Placeholder 12"/>
          <p:cNvSpPr>
            <a:spLocks noGrp="1"/>
          </p:cNvSpPr>
          <p:nvPr>
            <p:ph type="body" sz="quarter" idx="14" hasCustomPrompt="1"/>
          </p:nvPr>
        </p:nvSpPr>
        <p:spPr>
          <a:xfrm>
            <a:off x="6111306" y="1752600"/>
            <a:ext cx="5622790" cy="4629150"/>
          </a:xfrm>
          <a:prstGeom prst="rect">
            <a:avLst/>
          </a:prstGeom>
        </p:spPr>
        <p:txBody>
          <a:bodyPr rIns="180000"/>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8245162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arrow bullete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16" hasCustomPrompt="1"/>
          </p:nvPr>
        </p:nvSpPr>
        <p:spPr>
          <a:xfrm>
            <a:off x="3051175" y="1752600"/>
            <a:ext cx="6096000" cy="4629150"/>
          </a:xfrm>
        </p:spPr>
        <p:txBody>
          <a:bodyPr/>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16613525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ide bullete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16" hasCustomPrompt="1"/>
          </p:nvPr>
        </p:nvSpPr>
        <p:spPr>
          <a:xfrm>
            <a:off x="1524000" y="1752600"/>
            <a:ext cx="9144000" cy="4629150"/>
          </a:xfrm>
        </p:spPr>
        <p:txBody>
          <a:bodyPr/>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31251498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8"/>
          </p:nvPr>
        </p:nvSpPr>
        <p:spPr>
          <a:xfrm>
            <a:off x="468000" y="1761172"/>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3" name="Picture Placeholder 6"/>
          <p:cNvSpPr>
            <a:spLocks noGrp="1"/>
          </p:cNvSpPr>
          <p:nvPr>
            <p:ph type="pic" sz="quarter" idx="19"/>
          </p:nvPr>
        </p:nvSpPr>
        <p:spPr>
          <a:xfrm>
            <a:off x="6094696"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9" name="Text Placeholder 8"/>
          <p:cNvSpPr>
            <a:spLocks noGrp="1"/>
          </p:cNvSpPr>
          <p:nvPr>
            <p:ph type="body" sz="quarter" idx="20" hasCustomPrompt="1"/>
          </p:nvPr>
        </p:nvSpPr>
        <p:spPr>
          <a:xfrm>
            <a:off x="468000" y="2741612"/>
            <a:ext cx="5626696" cy="3640137"/>
          </a:xfrm>
        </p:spPr>
        <p:txBody>
          <a:bodyPr rIns="180000"/>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Text Placeholder 11"/>
          <p:cNvSpPr>
            <a:spLocks noGrp="1"/>
          </p:cNvSpPr>
          <p:nvPr>
            <p:ph type="body" sz="quarter" idx="21" hasCustomPrompt="1"/>
          </p:nvPr>
        </p:nvSpPr>
        <p:spPr>
          <a:xfrm>
            <a:off x="6096000" y="2741613"/>
            <a:ext cx="5638096" cy="3640137"/>
          </a:xfrm>
        </p:spPr>
        <p:txBody>
          <a:bodyPr rIns="180000"/>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24881358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Picture Placeholder 6"/>
          <p:cNvSpPr>
            <a:spLocks noGrp="1"/>
          </p:cNvSpPr>
          <p:nvPr>
            <p:ph type="pic" sz="quarter" idx="18"/>
          </p:nvPr>
        </p:nvSpPr>
        <p:spPr>
          <a:xfrm>
            <a:off x="1677913" y="1764000"/>
            <a:ext cx="964800" cy="964800"/>
          </a:xfrm>
          <a:prstGeom prst="rect">
            <a:avLst/>
          </a:prstGeom>
        </p:spPr>
        <p:txBody>
          <a:bodyPr/>
          <a:lstStyle>
            <a:lvl1pPr marL="0" indent="0">
              <a:buNone/>
              <a:defRPr lang="en-GB" sz="1400" dirty="0"/>
            </a:lvl1pPr>
          </a:lstStyle>
          <a:p>
            <a:r>
              <a:rPr lang="en-US"/>
              <a:t>Click icon to add picture</a:t>
            </a:r>
            <a:endParaRPr lang="en-GB" dirty="0"/>
          </a:p>
        </p:txBody>
      </p:sp>
      <p:sp>
        <p:nvSpPr>
          <p:cNvPr id="19" name="Picture Placeholder 6"/>
          <p:cNvSpPr>
            <a:spLocks noGrp="1"/>
          </p:cNvSpPr>
          <p:nvPr>
            <p:ph type="pic" sz="quarter" idx="19"/>
          </p:nvPr>
        </p:nvSpPr>
        <p:spPr>
          <a:xfrm>
            <a:off x="5624200" y="1764000"/>
            <a:ext cx="964800" cy="964800"/>
          </a:xfrm>
          <a:prstGeom prst="rect">
            <a:avLst/>
          </a:prstGeom>
        </p:spPr>
        <p:txBody>
          <a:bodyPr/>
          <a:lstStyle>
            <a:lvl1pPr marL="0" indent="0">
              <a:buNone/>
              <a:defRPr lang="en-GB" sz="1400" dirty="0"/>
            </a:lvl1pPr>
          </a:lstStyle>
          <a:p>
            <a:r>
              <a:rPr lang="en-US"/>
              <a:t>Click icon to add picture</a:t>
            </a:r>
            <a:endParaRPr lang="en-GB" dirty="0"/>
          </a:p>
        </p:txBody>
      </p:sp>
      <p:sp>
        <p:nvSpPr>
          <p:cNvPr id="20" name="Picture Placeholder 6"/>
          <p:cNvSpPr>
            <a:spLocks noGrp="1"/>
          </p:cNvSpPr>
          <p:nvPr>
            <p:ph type="pic" sz="quarter" idx="20"/>
          </p:nvPr>
        </p:nvSpPr>
        <p:spPr>
          <a:xfrm>
            <a:off x="9570488" y="1764000"/>
            <a:ext cx="964800" cy="964800"/>
          </a:xfrm>
          <a:prstGeom prst="rect">
            <a:avLst/>
          </a:prstGeom>
        </p:spPr>
        <p:txBody>
          <a:bodyPr/>
          <a:lstStyle>
            <a:lvl1pPr marL="0" indent="0">
              <a:buNone/>
              <a:defRPr lang="en-GB" sz="1400" dirty="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9" name="Text Placeholder 8"/>
          <p:cNvSpPr>
            <a:spLocks noGrp="1"/>
          </p:cNvSpPr>
          <p:nvPr>
            <p:ph type="body" sz="quarter" idx="21"/>
          </p:nvPr>
        </p:nvSpPr>
        <p:spPr>
          <a:xfrm>
            <a:off x="468313"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12" name="Text Placeholder 11"/>
          <p:cNvSpPr>
            <a:spLocks noGrp="1"/>
          </p:cNvSpPr>
          <p:nvPr>
            <p:ph type="body" sz="quarter" idx="22"/>
          </p:nvPr>
        </p:nvSpPr>
        <p:spPr>
          <a:xfrm>
            <a:off x="4414600"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14" name="Text Placeholder 13"/>
          <p:cNvSpPr>
            <a:spLocks noGrp="1"/>
          </p:cNvSpPr>
          <p:nvPr>
            <p:ph type="body" sz="quarter" idx="23"/>
          </p:nvPr>
        </p:nvSpPr>
        <p:spPr>
          <a:xfrm>
            <a:off x="8360888"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130197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ur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Picture Placeholder 6"/>
          <p:cNvSpPr>
            <a:spLocks noGrp="1"/>
          </p:cNvSpPr>
          <p:nvPr>
            <p:ph type="pic" sz="quarter" idx="18"/>
          </p:nvPr>
        </p:nvSpPr>
        <p:spPr>
          <a:xfrm>
            <a:off x="1101913"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7" name="Picture Placeholder 6"/>
          <p:cNvSpPr>
            <a:spLocks noGrp="1"/>
          </p:cNvSpPr>
          <p:nvPr>
            <p:ph type="pic" sz="quarter" idx="20"/>
          </p:nvPr>
        </p:nvSpPr>
        <p:spPr>
          <a:xfrm>
            <a:off x="10144653"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8" name="Picture Placeholder 6"/>
          <p:cNvSpPr>
            <a:spLocks noGrp="1"/>
          </p:cNvSpPr>
          <p:nvPr>
            <p:ph type="pic" sz="quarter" idx="21"/>
          </p:nvPr>
        </p:nvSpPr>
        <p:spPr>
          <a:xfrm>
            <a:off x="4116160"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20" name="Picture Placeholder 6"/>
          <p:cNvSpPr>
            <a:spLocks noGrp="1"/>
          </p:cNvSpPr>
          <p:nvPr>
            <p:ph type="pic" sz="quarter" idx="22"/>
          </p:nvPr>
        </p:nvSpPr>
        <p:spPr>
          <a:xfrm>
            <a:off x="7130407"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23"/>
          </p:nvPr>
        </p:nvSpPr>
        <p:spPr>
          <a:xfrm>
            <a:off x="468313"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19" name="Text Placeholder 7"/>
          <p:cNvSpPr>
            <a:spLocks noGrp="1"/>
          </p:cNvSpPr>
          <p:nvPr>
            <p:ph type="body" sz="quarter" idx="24"/>
          </p:nvPr>
        </p:nvSpPr>
        <p:spPr>
          <a:xfrm>
            <a:off x="3482560"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1" name="Text Placeholder 7"/>
          <p:cNvSpPr>
            <a:spLocks noGrp="1"/>
          </p:cNvSpPr>
          <p:nvPr>
            <p:ph type="body" sz="quarter" idx="25"/>
          </p:nvPr>
        </p:nvSpPr>
        <p:spPr>
          <a:xfrm>
            <a:off x="6496807"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2" name="Text Placeholder 7"/>
          <p:cNvSpPr>
            <a:spLocks noGrp="1"/>
          </p:cNvSpPr>
          <p:nvPr>
            <p:ph type="body" sz="quarter" idx="26"/>
          </p:nvPr>
        </p:nvSpPr>
        <p:spPr>
          <a:xfrm>
            <a:off x="9511053"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7854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ive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Picture Placeholder 6"/>
          <p:cNvSpPr>
            <a:spLocks noGrp="1"/>
          </p:cNvSpPr>
          <p:nvPr>
            <p:ph type="pic" sz="quarter" idx="18"/>
          </p:nvPr>
        </p:nvSpPr>
        <p:spPr>
          <a:xfrm>
            <a:off x="957913"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8" name="Picture Placeholder 6"/>
          <p:cNvSpPr>
            <a:spLocks noGrp="1"/>
          </p:cNvSpPr>
          <p:nvPr>
            <p:ph type="pic" sz="quarter" idx="19"/>
          </p:nvPr>
        </p:nvSpPr>
        <p:spPr>
          <a:xfrm>
            <a:off x="5619157"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28" name="Picture Placeholder 6"/>
          <p:cNvSpPr>
            <a:spLocks noGrp="1"/>
          </p:cNvSpPr>
          <p:nvPr>
            <p:ph type="pic" sz="quarter" idx="20"/>
          </p:nvPr>
        </p:nvSpPr>
        <p:spPr>
          <a:xfrm>
            <a:off x="10280400"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29" name="Picture Placeholder 6"/>
          <p:cNvSpPr>
            <a:spLocks noGrp="1"/>
          </p:cNvSpPr>
          <p:nvPr>
            <p:ph type="pic" sz="quarter" idx="21"/>
          </p:nvPr>
        </p:nvSpPr>
        <p:spPr>
          <a:xfrm>
            <a:off x="3288535"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0" name="Picture Placeholder 6"/>
          <p:cNvSpPr>
            <a:spLocks noGrp="1"/>
          </p:cNvSpPr>
          <p:nvPr>
            <p:ph type="pic" sz="quarter" idx="22"/>
          </p:nvPr>
        </p:nvSpPr>
        <p:spPr>
          <a:xfrm>
            <a:off x="7949779"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23"/>
          </p:nvPr>
        </p:nvSpPr>
        <p:spPr>
          <a:xfrm>
            <a:off x="468313"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0" name="Text Placeholder 7"/>
          <p:cNvSpPr>
            <a:spLocks noGrp="1"/>
          </p:cNvSpPr>
          <p:nvPr>
            <p:ph type="body" sz="quarter" idx="24"/>
          </p:nvPr>
        </p:nvSpPr>
        <p:spPr>
          <a:xfrm>
            <a:off x="2798935"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1" name="Text Placeholder 7"/>
          <p:cNvSpPr>
            <a:spLocks noGrp="1"/>
          </p:cNvSpPr>
          <p:nvPr>
            <p:ph type="body" sz="quarter" idx="25"/>
          </p:nvPr>
        </p:nvSpPr>
        <p:spPr>
          <a:xfrm>
            <a:off x="5129557"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2" name="Text Placeholder 7"/>
          <p:cNvSpPr>
            <a:spLocks noGrp="1"/>
          </p:cNvSpPr>
          <p:nvPr>
            <p:ph type="body" sz="quarter" idx="26"/>
          </p:nvPr>
        </p:nvSpPr>
        <p:spPr>
          <a:xfrm>
            <a:off x="7460179"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3" name="Text Placeholder 7"/>
          <p:cNvSpPr>
            <a:spLocks noGrp="1"/>
          </p:cNvSpPr>
          <p:nvPr>
            <p:ph type="body" sz="quarter" idx="27"/>
          </p:nvPr>
        </p:nvSpPr>
        <p:spPr>
          <a:xfrm>
            <a:off x="9790800"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942058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656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8826973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p:cNvGrpSpPr/>
          <p:nvPr userDrawn="1"/>
        </p:nvGrpSpPr>
        <p:grpSpPr>
          <a:xfrm>
            <a:off x="455296" y="16"/>
            <a:ext cx="11279504" cy="2741596"/>
            <a:chOff x="455296" y="0"/>
            <a:chExt cx="11279504" cy="289560"/>
          </a:xfrm>
        </p:grpSpPr>
        <p:sp>
          <p:nvSpPr>
            <p:cNvPr id="45" name="Rectangle 44"/>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6964018" y="0"/>
              <a:ext cx="2855754" cy="289560"/>
            </a:xfrm>
            <a:prstGeom prst="rect">
              <a:avLst/>
            </a:prstGeom>
            <a:solidFill>
              <a:srgbClr val="3C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userDrawn="1"/>
          </p:nvSpPr>
          <p:spPr>
            <a:xfrm>
              <a:off x="9819772" y="0"/>
              <a:ext cx="1915028"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userDrawn="1">
            <p:ph type="title"/>
          </p:nvPr>
        </p:nvSpPr>
        <p:spPr>
          <a:xfrm>
            <a:off x="455296" y="2741612"/>
            <a:ext cx="11279504" cy="1538287"/>
          </a:xfrm>
        </p:spPr>
        <p:txBody>
          <a:bodyPr anchor="b"/>
          <a:lstStyle>
            <a:lvl1pPr>
              <a:defRPr sz="4800" b="0"/>
            </a:lvl1pPr>
          </a:lstStyle>
          <a:p>
            <a:r>
              <a:rPr lang="en-US"/>
              <a:t>Click to edit Master title style</a:t>
            </a:r>
            <a:endParaRPr lang="en-GB" dirty="0"/>
          </a:p>
        </p:txBody>
      </p:sp>
      <p:sp>
        <p:nvSpPr>
          <p:cNvPr id="3" name="Text Placeholder 2"/>
          <p:cNvSpPr>
            <a:spLocks noGrp="1"/>
          </p:cNvSpPr>
          <p:nvPr userDrawn="1">
            <p:ph type="body" idx="1"/>
          </p:nvPr>
        </p:nvSpPr>
        <p:spPr>
          <a:xfrm>
            <a:off x="457200" y="4381500"/>
            <a:ext cx="11277600" cy="1193800"/>
          </a:xfrm>
          <a:prstGeom prst="rect">
            <a:avLst/>
          </a:prstGeom>
        </p:spPr>
        <p:txBody>
          <a:bodyPr lIns="0" tIns="0" rIns="0" bIns="0" anchor="b" anchorCtr="0"/>
          <a:lstStyle>
            <a:lvl1pPr marL="0" indent="0">
              <a:buNone/>
              <a:defRPr sz="2400">
                <a:solidFill>
                  <a:schemeClr val="tx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userDrawn="1">
            <p:ph type="dt" sz="half" idx="10"/>
          </p:nvPr>
        </p:nvSpPr>
        <p:spPr/>
        <p:txBody>
          <a:bodyPr/>
          <a:lstStyle/>
          <a:p>
            <a:endParaRPr lang="en-GB"/>
          </a:p>
        </p:txBody>
      </p:sp>
      <p:sp>
        <p:nvSpPr>
          <p:cNvPr id="5" name="Footer Placeholder 4"/>
          <p:cNvSpPr>
            <a:spLocks noGrp="1"/>
          </p:cNvSpPr>
          <p:nvPr userDrawn="1">
            <p:ph type="ftr" sz="quarter" idx="11"/>
          </p:nvPr>
        </p:nvSpPr>
        <p:spPr/>
        <p:txBody>
          <a:bodyPr/>
          <a:lstStyle/>
          <a:p>
            <a:r>
              <a:rPr lang="en-GB"/>
              <a:t>Insert document classification (edit via 'Header &amp; Footer')</a:t>
            </a:r>
          </a:p>
        </p:txBody>
      </p:sp>
      <p:sp>
        <p:nvSpPr>
          <p:cNvPr id="6" name="Slide Number Placeholder 5"/>
          <p:cNvSpPr>
            <a:spLocks noGrp="1"/>
          </p:cNvSpPr>
          <p:nvPr userDrawn="1">
            <p:ph type="sldNum" sz="quarter" idx="12"/>
          </p:nvPr>
        </p:nvSpPr>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7289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12273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6093" b="9264"/>
          <a:stretch/>
        </p:blipFill>
        <p:spPr>
          <a:xfrm>
            <a:off x="0" y="-27214"/>
            <a:ext cx="12192000" cy="687977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27500" y="1441671"/>
            <a:ext cx="3942000" cy="3942000"/>
          </a:xfrm>
          <a:prstGeom prst="rect">
            <a:avLst/>
          </a:prstGeom>
        </p:spPr>
      </p:pic>
    </p:spTree>
    <p:extLst>
      <p:ext uri="{BB962C8B-B14F-4D97-AF65-F5344CB8AC3E}">
        <p14:creationId xmlns:p14="http://schemas.microsoft.com/office/powerpoint/2010/main" val="377903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r>
              <a:rPr lang="en-GB" dirty="0"/>
              <a:t>Insert document classification (edit via 'Header &amp; Footer')</a:t>
            </a:r>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154190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r>
              <a:rPr lang="en-GB"/>
              <a:t>Insert document classification (edit via 'Header &amp; Footer')</a:t>
            </a:r>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1126864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2407114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vmlDrawing" Target="../drawings/vmlDrawing1.v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theme" Target="../theme/theme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image" Target="../media/image13.emf"/><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oleObject" Target="../embeddings/oleObject1.bin"/><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457200"/>
            <a:ext cx="11277600" cy="912814"/>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Click to edit Master title style</a:t>
            </a:r>
            <a:endParaRPr lang="en-GB" dirty="0"/>
          </a:p>
        </p:txBody>
      </p:sp>
      <p:sp>
        <p:nvSpPr>
          <p:cNvPr id="4" name="Date Placeholder 3"/>
          <p:cNvSpPr>
            <a:spLocks noGrp="1"/>
          </p:cNvSpPr>
          <p:nvPr>
            <p:ph type="dt" sz="half" idx="2"/>
          </p:nvPr>
        </p:nvSpPr>
        <p:spPr>
          <a:xfrm>
            <a:off x="457200" y="6383971"/>
            <a:ext cx="2593975" cy="365125"/>
          </a:xfrm>
          <a:prstGeom prst="rect">
            <a:avLst/>
          </a:prstGeom>
        </p:spPr>
        <p:txBody>
          <a:bodyPr vert="horz" lIns="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5" name="Footer Placeholder 4"/>
          <p:cNvSpPr>
            <a:spLocks noGrp="1"/>
          </p:cNvSpPr>
          <p:nvPr>
            <p:ph type="ftr" sz="quarter" idx="3"/>
          </p:nvPr>
        </p:nvSpPr>
        <p:spPr>
          <a:xfrm>
            <a:off x="3051175" y="6383971"/>
            <a:ext cx="60960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dirty="0"/>
              <a:t>Insert document classification (edit via 'Header &amp; Footer')</a:t>
            </a:r>
          </a:p>
        </p:txBody>
      </p:sp>
      <p:sp>
        <p:nvSpPr>
          <p:cNvPr id="6" name="Slide Number Placeholder 5"/>
          <p:cNvSpPr>
            <a:spLocks noGrp="1"/>
          </p:cNvSpPr>
          <p:nvPr>
            <p:ph type="sldNum" sz="quarter" idx="4"/>
          </p:nvPr>
        </p:nvSpPr>
        <p:spPr>
          <a:xfrm>
            <a:off x="10668000" y="6383971"/>
            <a:ext cx="1060450" cy="369570"/>
          </a:xfrm>
          <a:prstGeom prst="rect">
            <a:avLst/>
          </a:prstGeom>
        </p:spPr>
        <p:txBody>
          <a:bodyPr vert="horz" lIns="91440" tIns="45720" rIns="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0B34E4B-25F1-4D72-B319-B9B5A0ABC919}" type="slidenum">
              <a:rPr lang="en-GB" smtClean="0"/>
              <a:pPr/>
              <a:t>‹#›</a:t>
            </a:fld>
            <a:endParaRPr lang="en-GB" dirty="0"/>
          </a:p>
        </p:txBody>
      </p:sp>
      <p:sp>
        <p:nvSpPr>
          <p:cNvPr id="40" name="Rectangle 39"/>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468000" y="1752599"/>
            <a:ext cx="11277600" cy="4627085"/>
          </a:xfrm>
          <a:prstGeom prst="rect">
            <a:avLst/>
          </a:prstGeom>
        </p:spPr>
        <p:txBody>
          <a:bodyPr vert="horz" lIns="0" tIns="0" rIns="0" bIns="0" rtlCol="0">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48064393"/>
      </p:ext>
    </p:extLst>
  </p:cSld>
  <p:clrMap bg1="lt1" tx1="dk1" bg2="lt2" tx2="dk2" accent1="accent1" accent2="accent2" accent3="accent3" accent4="accent4" accent5="accent5" accent6="accent6" hlink="hlink" folHlink="folHlink"/>
  <p:sldLayoutIdLst>
    <p:sldLayoutId id="2147483742" r:id="rId1"/>
    <p:sldLayoutId id="2147483744" r:id="rId2"/>
    <p:sldLayoutId id="2147483740" r:id="rId3"/>
    <p:sldLayoutId id="2147483741" r:id="rId4"/>
    <p:sldLayoutId id="2147483710" r:id="rId5"/>
    <p:sldLayoutId id="2147483743" r:id="rId6"/>
    <p:sldLayoutId id="2147483745" r:id="rId7"/>
    <p:sldLayoutId id="2147483746" r:id="rId8"/>
    <p:sldLayoutId id="2147483716" r:id="rId9"/>
    <p:sldLayoutId id="2147483732" r:id="rId10"/>
    <p:sldLayoutId id="2147483717" r:id="rId11"/>
    <p:sldLayoutId id="2147483718" r:id="rId12"/>
    <p:sldLayoutId id="2147483719" r:id="rId13"/>
    <p:sldLayoutId id="2147483720" r:id="rId14"/>
    <p:sldLayoutId id="2147483734" r:id="rId15"/>
    <p:sldLayoutId id="2147483721" r:id="rId16"/>
    <p:sldLayoutId id="2147483722" r:id="rId17"/>
    <p:sldLayoutId id="2147483723" r:id="rId18"/>
    <p:sldLayoutId id="2147483733" r:id="rId19"/>
    <p:sldLayoutId id="2147483725" r:id="rId20"/>
    <p:sldLayoutId id="2147483726" r:id="rId21"/>
    <p:sldLayoutId id="2147483727" r:id="rId22"/>
    <p:sldLayoutId id="2147483728" r:id="rId23"/>
    <p:sldLayoutId id="2147483747" r:id="rId24"/>
    <p:sldLayoutId id="2147483731" r:id="rId25"/>
    <p:sldLayoutId id="2147483739" r:id="rId26"/>
  </p:sldLayoutIdLst>
  <p:hf sldNum="0" hdr="0" dt="0"/>
  <p:txStyles>
    <p:titleStyle>
      <a:lvl1pPr marL="0" marR="0" indent="0" algn="l" defTabSz="914400" rtl="0" eaLnBrk="1" fontAlgn="auto" latinLnBrk="0" hangingPunct="1">
        <a:lnSpc>
          <a:spcPct val="100000"/>
        </a:lnSpc>
        <a:spcBef>
          <a:spcPts val="0"/>
        </a:spcBef>
        <a:spcAft>
          <a:spcPts val="0"/>
        </a:spcAft>
        <a:buClrTx/>
        <a:buSzTx/>
        <a:buFontTx/>
        <a:buNone/>
        <a:tabLst/>
        <a:defRPr lang="en-GB" sz="2800" b="1" kern="1200" baseline="0" noProof="0" dirty="0">
          <a:solidFill>
            <a:srgbClr val="12273F"/>
          </a:solidFill>
          <a:latin typeface="Century Gothic" panose="020B0502020202020204" pitchFamily="34" charset="0"/>
          <a:ea typeface="+mj-ea"/>
          <a:cs typeface="+mj-cs"/>
        </a:defRPr>
      </a:lvl1pPr>
    </p:titleStyle>
    <p:bodyStyle>
      <a:lvl1pPr marL="288000" marR="0" indent="-288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kern="1200" baseline="0">
          <a:solidFill>
            <a:schemeClr val="tx1"/>
          </a:solidFill>
          <a:latin typeface="Arial" panose="020B0604020202020204" pitchFamily="34" charset="0"/>
          <a:ea typeface="+mn-ea"/>
          <a:cs typeface="Arial" panose="020B0604020202020204" pitchFamily="34" charset="0"/>
        </a:defRPr>
      </a:lvl1pPr>
      <a:lvl2pPr marL="576000" indent="-288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64000" indent="-28800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Tx/>
        <a:buNone/>
        <a:defRPr sz="2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2800" kern="1200">
          <a:solidFill>
            <a:schemeClr val="accent2"/>
          </a:solidFill>
          <a:latin typeface="Arial" panose="020B0604020202020204" pitchFamily="34" charset="0"/>
          <a:ea typeface="+mn-ea"/>
          <a:cs typeface="Arial" panose="020B0604020202020204" pitchFamily="34" charset="0"/>
        </a:defRPr>
      </a:lvl7pPr>
      <a:lvl8pPr marL="0" indent="0" algn="ctr"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4">
          <p15:clr>
            <a:srgbClr val="F26B43"/>
          </p15:clr>
        </p15:guide>
        <p15:guide id="2" pos="3840">
          <p15:clr>
            <a:srgbClr val="F26B43"/>
          </p15:clr>
        </p15:guide>
        <p15:guide id="3" orient="horz" pos="863">
          <p15:clr>
            <a:srgbClr val="F26B43"/>
          </p15:clr>
        </p15:guide>
        <p15:guide id="4" orient="horz" pos="1727">
          <p15:clr>
            <a:srgbClr val="F26B43"/>
          </p15:clr>
        </p15:guide>
        <p15:guide id="5" orient="horz" pos="3456">
          <p15:clr>
            <a:srgbClr val="F26B43"/>
          </p15:clr>
        </p15:guide>
        <p15:guide id="6" pos="4802">
          <p15:clr>
            <a:srgbClr val="F26B43"/>
          </p15:clr>
        </p15:guide>
        <p15:guide id="7" pos="5762">
          <p15:clr>
            <a:srgbClr val="F26B43"/>
          </p15:clr>
        </p15:guide>
        <p15:guide id="8" pos="6720">
          <p15:clr>
            <a:srgbClr val="F26B43"/>
          </p15:clr>
        </p15:guide>
        <p15:guide id="9" pos="7392">
          <p15:clr>
            <a:srgbClr val="F26B43"/>
          </p15:clr>
        </p15:guide>
        <p15:guide id="10" orient="horz" pos="288">
          <p15:clr>
            <a:srgbClr val="F26B43"/>
          </p15:clr>
        </p15:guide>
        <p15:guide id="11" orient="horz" pos="4020">
          <p15:clr>
            <a:srgbClr val="F26B43"/>
          </p15:clr>
        </p15:guide>
        <p15:guide id="12" pos="2880">
          <p15:clr>
            <a:srgbClr val="F26B43"/>
          </p15:clr>
        </p15:guide>
        <p15:guide id="13" pos="1922">
          <p15:clr>
            <a:srgbClr val="F26B43"/>
          </p15:clr>
        </p15:guide>
        <p15:guide id="14" pos="960">
          <p15:clr>
            <a:srgbClr val="F26B43"/>
          </p15:clr>
        </p15:guide>
        <p15:guide id="15" pos="288">
          <p15:clr>
            <a:srgbClr val="F26B43"/>
          </p15:clr>
        </p15:guide>
        <p15:guide id="16" pos="6560">
          <p15:clr>
            <a:srgbClr val="F26B43"/>
          </p15:clr>
        </p15:guide>
        <p15:guide id="18" orient="horz" pos="1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2ADC334-F658-4CC0-B0B4-1AF63953A8C8}"/>
              </a:ext>
            </a:extLst>
          </p:cNvPr>
          <p:cNvGraphicFramePr>
            <a:graphicFrameLocks noChangeAspect="1"/>
          </p:cNvGraphicFramePr>
          <p:nvPr userDrawn="1">
            <p:custDataLst>
              <p:tags r:id="rId22"/>
            </p:custDataLs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4137" name="think-cell Slide" r:id="rId23" imgW="286" imgH="286" progId="TCLayout.ActiveDocument.1">
                  <p:embed/>
                </p:oleObj>
              </mc:Choice>
              <mc:Fallback>
                <p:oleObj name="think-cell Slide" r:id="rId23" imgW="286" imgH="286" progId="TCLayout.ActiveDocument.1">
                  <p:embed/>
                  <p:pic>
                    <p:nvPicPr>
                      <p:cNvPr id="3" name="Object 2" hidden="1">
                        <a:extLst>
                          <a:ext uri="{FF2B5EF4-FFF2-40B4-BE49-F238E27FC236}">
                            <a16:creationId xmlns:a16="http://schemas.microsoft.com/office/drawing/2014/main" id="{E2ADC334-F658-4CC0-B0B4-1AF63953A8C8}"/>
                          </a:ext>
                        </a:extLst>
                      </p:cNvPr>
                      <p:cNvPicPr/>
                      <p:nvPr/>
                    </p:nvPicPr>
                    <p:blipFill>
                      <a:blip r:embed="rId24"/>
                      <a:stretch>
                        <a:fillRect/>
                      </a:stretch>
                    </p:blipFill>
                    <p:spPr>
                      <a:xfrm>
                        <a:off x="2118" y="2118"/>
                        <a:ext cx="2117" cy="2117"/>
                      </a:xfrm>
                      <a:prstGeom prst="rect">
                        <a:avLst/>
                      </a:prstGeom>
                    </p:spPr>
                  </p:pic>
                </p:oleObj>
              </mc:Fallback>
            </mc:AlternateContent>
          </a:graphicData>
        </a:graphic>
      </p:graphicFrame>
      <p:sp>
        <p:nvSpPr>
          <p:cNvPr id="1026" name="Rectangle 3"/>
          <p:cNvSpPr>
            <a:spLocks noChangeArrowheads="1"/>
          </p:cNvSpPr>
          <p:nvPr/>
        </p:nvSpPr>
        <p:spPr bwMode="auto">
          <a:xfrm>
            <a:off x="361951" y="103717"/>
            <a:ext cx="86698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defRPr/>
            </a:pPr>
            <a:r>
              <a:rPr lang="en-GB" altLang="en-US" sz="2400" dirty="0">
                <a:solidFill>
                  <a:srgbClr val="FFFFFF"/>
                </a:solidFill>
                <a:ea typeface="ヒラギノ角ゴ Pro W3"/>
                <a:cs typeface="ヒラギノ角ゴ Pro W3"/>
              </a:rPr>
              <a:t>Rubric</a:t>
            </a:r>
          </a:p>
        </p:txBody>
      </p:sp>
      <p:sp>
        <p:nvSpPr>
          <p:cNvPr id="1027" name="Rectangle 4"/>
          <p:cNvSpPr>
            <a:spLocks noGrp="1" noChangeArrowheads="1"/>
          </p:cNvSpPr>
          <p:nvPr>
            <p:ph type="body" idx="1"/>
          </p:nvPr>
        </p:nvSpPr>
        <p:spPr bwMode="auto">
          <a:xfrm>
            <a:off x="624418" y="1534584"/>
            <a:ext cx="10926233" cy="446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Mastertextformat bearbeiten</a:t>
            </a:r>
          </a:p>
          <a:p>
            <a:pPr lvl="1"/>
            <a:r>
              <a:rPr lang="en-GB" altLang="en-US"/>
              <a:t>Zweite Ebene</a:t>
            </a:r>
          </a:p>
          <a:p>
            <a:pPr lvl="2"/>
            <a:r>
              <a:rPr lang="en-GB" altLang="en-US"/>
              <a:t>Dritte Ebene</a:t>
            </a:r>
          </a:p>
          <a:p>
            <a:pPr lvl="3"/>
            <a:r>
              <a:rPr lang="en-GB" altLang="en-US"/>
              <a:t>Vierte Ebene</a:t>
            </a:r>
          </a:p>
          <a:p>
            <a:pPr lvl="4"/>
            <a:r>
              <a:rPr lang="en-GB" altLang="en-US"/>
              <a:t>Fünfte Ebene</a:t>
            </a:r>
          </a:p>
        </p:txBody>
      </p:sp>
      <p:sp>
        <p:nvSpPr>
          <p:cNvPr id="1028" name="Rectangle 5"/>
          <p:cNvSpPr>
            <a:spLocks noGrp="1" noChangeArrowheads="1"/>
          </p:cNvSpPr>
          <p:nvPr>
            <p:ph type="title"/>
          </p:nvPr>
        </p:nvSpPr>
        <p:spPr bwMode="auto">
          <a:xfrm>
            <a:off x="624418" y="764118"/>
            <a:ext cx="11459633" cy="630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Mastertitelformat bearbeiten</a:t>
            </a:r>
          </a:p>
        </p:txBody>
      </p:sp>
      <p:sp>
        <p:nvSpPr>
          <p:cNvPr id="1031" name="Rectangle 9"/>
          <p:cNvSpPr>
            <a:spLocks noChangeArrowheads="1"/>
          </p:cNvSpPr>
          <p:nvPr/>
        </p:nvSpPr>
        <p:spPr bwMode="auto">
          <a:xfrm>
            <a:off x="8496301" y="6481233"/>
            <a:ext cx="3054351" cy="188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a:lnSpc>
                <a:spcPts val="1600"/>
              </a:lnSpc>
              <a:defRPr/>
            </a:pPr>
            <a:r>
              <a:rPr lang="en-GB" altLang="en-US" sz="1200" dirty="0">
                <a:solidFill>
                  <a:schemeClr val="bg1"/>
                </a:solidFill>
              </a:rPr>
              <a:t>www.ecb.europa.eu © </a:t>
            </a:r>
          </a:p>
        </p:txBody>
      </p:sp>
      <p:sp>
        <p:nvSpPr>
          <p:cNvPr id="1032" name="Rectangle 2"/>
          <p:cNvSpPr>
            <a:spLocks noChangeArrowheads="1"/>
          </p:cNvSpPr>
          <p:nvPr/>
        </p:nvSpPr>
        <p:spPr bwMode="auto">
          <a:xfrm>
            <a:off x="0" y="-19165"/>
            <a:ext cx="12192000" cy="461665"/>
          </a:xfrm>
          <a:prstGeom prst="rect">
            <a:avLst/>
          </a:prstGeom>
          <a:solidFill>
            <a:schemeClr val="tx2"/>
          </a:solidFill>
          <a:ln w="9525"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defRPr/>
            </a:pPr>
            <a:endParaRPr lang="en-GB" altLang="en-US" sz="2400" dirty="0">
              <a:solidFill>
                <a:srgbClr val="585858"/>
              </a:solidFill>
              <a:ea typeface="ヒラギノ角ゴ Pro W3"/>
              <a:cs typeface="ヒラギノ角ゴ Pro W3"/>
            </a:endParaRPr>
          </a:p>
        </p:txBody>
      </p:sp>
    </p:spTree>
    <p:extLst>
      <p:ext uri="{BB962C8B-B14F-4D97-AF65-F5344CB8AC3E}">
        <p14:creationId xmlns:p14="http://schemas.microsoft.com/office/powerpoint/2010/main" val="15853245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Lst>
  <p:hf hdr="0" ftr="0" dt="0"/>
  <p:txStyles>
    <p:titleStyle>
      <a:lvl1pPr algn="l" rtl="0" eaLnBrk="1" fontAlgn="base" hangingPunct="1">
        <a:lnSpc>
          <a:spcPts val="3600"/>
        </a:lnSpc>
        <a:spcBef>
          <a:spcPct val="0"/>
        </a:spcBef>
        <a:spcAft>
          <a:spcPct val="0"/>
        </a:spcAft>
        <a:defRPr sz="5333">
          <a:solidFill>
            <a:schemeClr val="tx2"/>
          </a:solidFill>
          <a:latin typeface="+mn-lt"/>
          <a:ea typeface="+mj-ea"/>
          <a:cs typeface="+mj-cs"/>
        </a:defRPr>
      </a:lvl1pPr>
      <a:lvl2pPr algn="l" rtl="0" eaLnBrk="1" fontAlgn="base" hangingPunct="1">
        <a:lnSpc>
          <a:spcPts val="3600"/>
        </a:lnSpc>
        <a:spcBef>
          <a:spcPct val="0"/>
        </a:spcBef>
        <a:spcAft>
          <a:spcPct val="0"/>
        </a:spcAft>
        <a:defRPr sz="5333">
          <a:solidFill>
            <a:schemeClr val="tx2"/>
          </a:solidFill>
          <a:latin typeface="Arial" pitchFamily="34" charset="0"/>
          <a:cs typeface="Arial" charset="0"/>
        </a:defRPr>
      </a:lvl2pPr>
      <a:lvl3pPr algn="l" rtl="0" eaLnBrk="1" fontAlgn="base" hangingPunct="1">
        <a:lnSpc>
          <a:spcPts val="3600"/>
        </a:lnSpc>
        <a:spcBef>
          <a:spcPct val="0"/>
        </a:spcBef>
        <a:spcAft>
          <a:spcPct val="0"/>
        </a:spcAft>
        <a:defRPr sz="5333">
          <a:solidFill>
            <a:schemeClr val="tx2"/>
          </a:solidFill>
          <a:latin typeface="Arial" pitchFamily="34" charset="0"/>
          <a:cs typeface="Arial" charset="0"/>
        </a:defRPr>
      </a:lvl3pPr>
      <a:lvl4pPr algn="l" rtl="0" eaLnBrk="1" fontAlgn="base" hangingPunct="1">
        <a:lnSpc>
          <a:spcPts val="3600"/>
        </a:lnSpc>
        <a:spcBef>
          <a:spcPct val="0"/>
        </a:spcBef>
        <a:spcAft>
          <a:spcPct val="0"/>
        </a:spcAft>
        <a:defRPr sz="5333">
          <a:solidFill>
            <a:schemeClr val="tx2"/>
          </a:solidFill>
          <a:latin typeface="Arial" pitchFamily="34" charset="0"/>
          <a:cs typeface="Arial" charset="0"/>
        </a:defRPr>
      </a:lvl4pPr>
      <a:lvl5pPr algn="l" rtl="0" eaLnBrk="1" fontAlgn="base" hangingPunct="1">
        <a:lnSpc>
          <a:spcPts val="3600"/>
        </a:lnSpc>
        <a:spcBef>
          <a:spcPct val="0"/>
        </a:spcBef>
        <a:spcAft>
          <a:spcPct val="0"/>
        </a:spcAft>
        <a:defRPr sz="5333">
          <a:solidFill>
            <a:schemeClr val="tx2"/>
          </a:solidFill>
          <a:latin typeface="Arial" pitchFamily="34" charset="0"/>
          <a:cs typeface="Arial" charset="0"/>
        </a:defRPr>
      </a:lvl5pPr>
      <a:lvl6pPr marL="609585" algn="l" rtl="0" eaLnBrk="1" fontAlgn="base" hangingPunct="1">
        <a:lnSpc>
          <a:spcPts val="3600"/>
        </a:lnSpc>
        <a:spcBef>
          <a:spcPct val="0"/>
        </a:spcBef>
        <a:spcAft>
          <a:spcPct val="0"/>
        </a:spcAft>
        <a:defRPr sz="3200">
          <a:solidFill>
            <a:schemeClr val="tx2"/>
          </a:solidFill>
          <a:latin typeface="Arial Black" pitchFamily="34" charset="0"/>
          <a:cs typeface="Arial" charset="0"/>
        </a:defRPr>
      </a:lvl6pPr>
      <a:lvl7pPr marL="1219170" algn="l" rtl="0" eaLnBrk="1" fontAlgn="base" hangingPunct="1">
        <a:lnSpc>
          <a:spcPts val="3600"/>
        </a:lnSpc>
        <a:spcBef>
          <a:spcPct val="0"/>
        </a:spcBef>
        <a:spcAft>
          <a:spcPct val="0"/>
        </a:spcAft>
        <a:defRPr sz="3200">
          <a:solidFill>
            <a:schemeClr val="tx2"/>
          </a:solidFill>
          <a:latin typeface="Arial Black" pitchFamily="34" charset="0"/>
          <a:cs typeface="Arial" charset="0"/>
        </a:defRPr>
      </a:lvl7pPr>
      <a:lvl8pPr marL="1828754" algn="l" rtl="0" eaLnBrk="1" fontAlgn="base" hangingPunct="1">
        <a:lnSpc>
          <a:spcPts val="3600"/>
        </a:lnSpc>
        <a:spcBef>
          <a:spcPct val="0"/>
        </a:spcBef>
        <a:spcAft>
          <a:spcPct val="0"/>
        </a:spcAft>
        <a:defRPr sz="3200">
          <a:solidFill>
            <a:schemeClr val="tx2"/>
          </a:solidFill>
          <a:latin typeface="Arial Black" pitchFamily="34" charset="0"/>
          <a:cs typeface="Arial" charset="0"/>
        </a:defRPr>
      </a:lvl8pPr>
      <a:lvl9pPr marL="2438339" algn="l" rtl="0" eaLnBrk="1" fontAlgn="base" hangingPunct="1">
        <a:lnSpc>
          <a:spcPts val="3600"/>
        </a:lnSpc>
        <a:spcBef>
          <a:spcPct val="0"/>
        </a:spcBef>
        <a:spcAft>
          <a:spcPct val="0"/>
        </a:spcAft>
        <a:defRPr sz="3200">
          <a:solidFill>
            <a:schemeClr val="tx2"/>
          </a:solidFill>
          <a:latin typeface="Arial Black" pitchFamily="34" charset="0"/>
          <a:cs typeface="Arial" charset="0"/>
        </a:defRPr>
      </a:lvl9pPr>
    </p:titleStyle>
    <p:bodyStyle>
      <a:lvl1pPr algn="l" rtl="0" eaLnBrk="1" fontAlgn="base" hangingPunct="1">
        <a:spcBef>
          <a:spcPct val="30000"/>
        </a:spcBef>
        <a:spcAft>
          <a:spcPct val="0"/>
        </a:spcAft>
        <a:buClr>
          <a:schemeClr val="tx2"/>
        </a:buClr>
        <a:defRPr sz="2933">
          <a:solidFill>
            <a:schemeClr val="tx1"/>
          </a:solidFill>
          <a:latin typeface="+mn-lt"/>
          <a:ea typeface="+mn-ea"/>
          <a:cs typeface="+mn-cs"/>
        </a:defRPr>
      </a:lvl1pPr>
      <a:lvl2pPr marL="397923" algn="l" rtl="0" eaLnBrk="1" fontAlgn="base" hangingPunct="1">
        <a:spcBef>
          <a:spcPct val="0"/>
        </a:spcBef>
        <a:spcAft>
          <a:spcPct val="0"/>
        </a:spcAft>
        <a:defRPr>
          <a:solidFill>
            <a:schemeClr val="tx1"/>
          </a:solidFill>
          <a:latin typeface="+mn-lt"/>
          <a:cs typeface="+mn-cs"/>
        </a:defRPr>
      </a:lvl2pPr>
      <a:lvl3pPr marL="795847" algn="l" rtl="0" eaLnBrk="1" fontAlgn="base" hangingPunct="1">
        <a:spcBef>
          <a:spcPct val="0"/>
        </a:spcBef>
        <a:spcAft>
          <a:spcPct val="0"/>
        </a:spcAft>
        <a:defRPr sz="2133">
          <a:solidFill>
            <a:schemeClr val="tx1"/>
          </a:solidFill>
          <a:latin typeface="+mn-lt"/>
          <a:cs typeface="+mn-cs"/>
        </a:defRPr>
      </a:lvl3pPr>
      <a:lvl4pPr marL="1219170" algn="l" rtl="0" eaLnBrk="1" fontAlgn="base" hangingPunct="1">
        <a:spcBef>
          <a:spcPct val="0"/>
        </a:spcBef>
        <a:spcAft>
          <a:spcPct val="0"/>
        </a:spcAft>
        <a:defRPr sz="2133">
          <a:solidFill>
            <a:schemeClr val="tx1"/>
          </a:solidFill>
          <a:latin typeface="+mn-lt"/>
          <a:cs typeface="+mn-cs"/>
        </a:defRPr>
      </a:lvl4pPr>
      <a:lvl5pPr marL="1625559" algn="l" rtl="0" eaLnBrk="1" fontAlgn="base" hangingPunct="1">
        <a:spcBef>
          <a:spcPct val="0"/>
        </a:spcBef>
        <a:spcAft>
          <a:spcPct val="0"/>
        </a:spcAft>
        <a:buFont typeface="Times" pitchFamily="18" charset="0"/>
        <a:defRPr sz="2133" i="1">
          <a:solidFill>
            <a:schemeClr val="tx1"/>
          </a:solidFill>
          <a:latin typeface="+mn-lt"/>
          <a:cs typeface="+mn-cs"/>
        </a:defRPr>
      </a:lvl5pPr>
      <a:lvl6pPr marL="2641534" indent="-404274" algn="l" rtl="0" eaLnBrk="1" fontAlgn="base" hangingPunct="1">
        <a:spcBef>
          <a:spcPct val="0"/>
        </a:spcBef>
        <a:spcAft>
          <a:spcPct val="0"/>
        </a:spcAft>
        <a:buFont typeface="Times" pitchFamily="18" charset="0"/>
        <a:buChar char="•"/>
        <a:defRPr sz="2133" i="1">
          <a:solidFill>
            <a:schemeClr val="tx1"/>
          </a:solidFill>
          <a:latin typeface="+mn-lt"/>
          <a:cs typeface="+mn-cs"/>
        </a:defRPr>
      </a:lvl6pPr>
      <a:lvl7pPr marL="3251119" indent="-404274" algn="l" rtl="0" eaLnBrk="1" fontAlgn="base" hangingPunct="1">
        <a:spcBef>
          <a:spcPct val="0"/>
        </a:spcBef>
        <a:spcAft>
          <a:spcPct val="0"/>
        </a:spcAft>
        <a:buFont typeface="Times" pitchFamily="18" charset="0"/>
        <a:buChar char="•"/>
        <a:defRPr sz="2133" i="1">
          <a:solidFill>
            <a:schemeClr val="tx1"/>
          </a:solidFill>
          <a:latin typeface="+mn-lt"/>
          <a:cs typeface="+mn-cs"/>
        </a:defRPr>
      </a:lvl7pPr>
      <a:lvl8pPr marL="3860703" indent="-404274" algn="l" rtl="0" eaLnBrk="1" fontAlgn="base" hangingPunct="1">
        <a:spcBef>
          <a:spcPct val="0"/>
        </a:spcBef>
        <a:spcAft>
          <a:spcPct val="0"/>
        </a:spcAft>
        <a:buFont typeface="Times" pitchFamily="18" charset="0"/>
        <a:buChar char="•"/>
        <a:defRPr sz="2133" i="1">
          <a:solidFill>
            <a:schemeClr val="tx1"/>
          </a:solidFill>
          <a:latin typeface="+mn-lt"/>
          <a:cs typeface="+mn-cs"/>
        </a:defRPr>
      </a:lvl8pPr>
      <a:lvl9pPr marL="4470288" indent="-404274" algn="l" rtl="0" eaLnBrk="1" fontAlgn="base" hangingPunct="1">
        <a:spcBef>
          <a:spcPct val="0"/>
        </a:spcBef>
        <a:spcAft>
          <a:spcPct val="0"/>
        </a:spcAft>
        <a:buFont typeface="Times" pitchFamily="18" charset="0"/>
        <a:buChar char="•"/>
        <a:defRPr sz="2133" i="1">
          <a:solidFill>
            <a:schemeClr val="tx1"/>
          </a:solidFill>
          <a:latin typeface="+mn-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457200"/>
            <a:ext cx="11277600" cy="912814"/>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Master title style</a:t>
            </a:r>
            <a:endParaRPr lang="en-GB" dirty="0"/>
          </a:p>
        </p:txBody>
      </p:sp>
      <p:sp>
        <p:nvSpPr>
          <p:cNvPr id="4" name="Date Placeholder 3"/>
          <p:cNvSpPr>
            <a:spLocks noGrp="1"/>
          </p:cNvSpPr>
          <p:nvPr>
            <p:ph type="dt" sz="half" idx="2"/>
          </p:nvPr>
        </p:nvSpPr>
        <p:spPr>
          <a:xfrm>
            <a:off x="457200" y="6383971"/>
            <a:ext cx="2593975" cy="365125"/>
          </a:xfrm>
          <a:prstGeom prst="rect">
            <a:avLst/>
          </a:prstGeom>
        </p:spPr>
        <p:txBody>
          <a:bodyPr vert="horz" lIns="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5" name="Footer Placeholder 4"/>
          <p:cNvSpPr>
            <a:spLocks noGrp="1"/>
          </p:cNvSpPr>
          <p:nvPr>
            <p:ph type="ftr" sz="quarter" idx="3"/>
          </p:nvPr>
        </p:nvSpPr>
        <p:spPr>
          <a:xfrm>
            <a:off x="3051175" y="6383971"/>
            <a:ext cx="60960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dirty="0"/>
              <a:t>Insert document classification (edit via 'Header &amp; Footer')</a:t>
            </a:r>
          </a:p>
        </p:txBody>
      </p:sp>
      <p:sp>
        <p:nvSpPr>
          <p:cNvPr id="6" name="Slide Number Placeholder 5"/>
          <p:cNvSpPr>
            <a:spLocks noGrp="1"/>
          </p:cNvSpPr>
          <p:nvPr>
            <p:ph type="sldNum" sz="quarter" idx="4"/>
          </p:nvPr>
        </p:nvSpPr>
        <p:spPr>
          <a:xfrm>
            <a:off x="10668000" y="6383971"/>
            <a:ext cx="1060450" cy="369570"/>
          </a:xfrm>
          <a:prstGeom prst="rect">
            <a:avLst/>
          </a:prstGeom>
        </p:spPr>
        <p:txBody>
          <a:bodyPr vert="horz" lIns="91440" tIns="45720" rIns="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0B34E4B-25F1-4D72-B319-B9B5A0ABC919}" type="slidenum">
              <a:rPr lang="en-GB" smtClean="0"/>
              <a:pPr/>
              <a:t>‹#›</a:t>
            </a:fld>
            <a:endParaRPr lang="en-GB" dirty="0"/>
          </a:p>
        </p:txBody>
      </p:sp>
      <p:sp>
        <p:nvSpPr>
          <p:cNvPr id="40" name="Rectangle 39"/>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468000" y="1752599"/>
            <a:ext cx="11277600" cy="462708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6762096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 id="2147483804" r:id="rId18"/>
    <p:sldLayoutId id="2147483805" r:id="rId19"/>
    <p:sldLayoutId id="2147483806" r:id="rId20"/>
    <p:sldLayoutId id="2147483807" r:id="rId21"/>
    <p:sldLayoutId id="2147483808" r:id="rId22"/>
    <p:sldLayoutId id="2147483809" r:id="rId23"/>
    <p:sldLayoutId id="2147483810" r:id="rId24"/>
    <p:sldLayoutId id="2147483811" r:id="rId25"/>
    <p:sldLayoutId id="2147483812" r:id="rId26"/>
  </p:sldLayoutIdLst>
  <p:hf sldNum="0" hdr="0" dt="0"/>
  <p:txStyles>
    <p:titleStyle>
      <a:lvl1pPr marL="0" marR="0" indent="0" algn="l" defTabSz="914400" rtl="0" eaLnBrk="1" fontAlgn="auto" latinLnBrk="0" hangingPunct="1">
        <a:lnSpc>
          <a:spcPct val="100000"/>
        </a:lnSpc>
        <a:spcBef>
          <a:spcPts val="0"/>
        </a:spcBef>
        <a:spcAft>
          <a:spcPts val="0"/>
        </a:spcAft>
        <a:buClrTx/>
        <a:buSzTx/>
        <a:buFontTx/>
        <a:buNone/>
        <a:tabLst/>
        <a:defRPr lang="en-GB" sz="2800" b="1" kern="1200" baseline="0" noProof="0" dirty="0">
          <a:solidFill>
            <a:srgbClr val="12273F"/>
          </a:solidFill>
          <a:latin typeface="Century Gothic" panose="020B0502020202020204" pitchFamily="34" charset="0"/>
          <a:ea typeface="+mj-ea"/>
          <a:cs typeface="+mj-cs"/>
        </a:defRPr>
      </a:lvl1pPr>
    </p:titleStyle>
    <p:bodyStyle>
      <a:lvl1pPr marL="288000" marR="0" indent="-288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kern="1200" baseline="0">
          <a:solidFill>
            <a:schemeClr val="tx1"/>
          </a:solidFill>
          <a:latin typeface="Arial" panose="020B0604020202020204" pitchFamily="34" charset="0"/>
          <a:ea typeface="+mn-ea"/>
          <a:cs typeface="Arial" panose="020B0604020202020204" pitchFamily="34" charset="0"/>
        </a:defRPr>
      </a:lvl1pPr>
      <a:lvl2pPr marL="576000" indent="-288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64000" indent="-28800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Tx/>
        <a:buNone/>
        <a:defRPr sz="2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2800" kern="1200">
          <a:solidFill>
            <a:schemeClr val="accent2"/>
          </a:solidFill>
          <a:latin typeface="Arial" panose="020B0604020202020204" pitchFamily="34" charset="0"/>
          <a:ea typeface="+mn-ea"/>
          <a:cs typeface="Arial" panose="020B0604020202020204" pitchFamily="34" charset="0"/>
        </a:defRPr>
      </a:lvl7pPr>
      <a:lvl8pPr marL="0" indent="0" algn="ctr"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4">
          <p15:clr>
            <a:srgbClr val="F26B43"/>
          </p15:clr>
        </p15:guide>
        <p15:guide id="2" pos="3840">
          <p15:clr>
            <a:srgbClr val="F26B43"/>
          </p15:clr>
        </p15:guide>
        <p15:guide id="3" orient="horz" pos="863">
          <p15:clr>
            <a:srgbClr val="F26B43"/>
          </p15:clr>
        </p15:guide>
        <p15:guide id="4" orient="horz" pos="1727">
          <p15:clr>
            <a:srgbClr val="F26B43"/>
          </p15:clr>
        </p15:guide>
        <p15:guide id="5" orient="horz" pos="3456">
          <p15:clr>
            <a:srgbClr val="F26B43"/>
          </p15:clr>
        </p15:guide>
        <p15:guide id="6" pos="4802">
          <p15:clr>
            <a:srgbClr val="F26B43"/>
          </p15:clr>
        </p15:guide>
        <p15:guide id="7" pos="5762">
          <p15:clr>
            <a:srgbClr val="F26B43"/>
          </p15:clr>
        </p15:guide>
        <p15:guide id="8" pos="6720">
          <p15:clr>
            <a:srgbClr val="F26B43"/>
          </p15:clr>
        </p15:guide>
        <p15:guide id="9" pos="7392">
          <p15:clr>
            <a:srgbClr val="F26B43"/>
          </p15:clr>
        </p15:guide>
        <p15:guide id="10" orient="horz" pos="288">
          <p15:clr>
            <a:srgbClr val="F26B43"/>
          </p15:clr>
        </p15:guide>
        <p15:guide id="11" orient="horz" pos="4020">
          <p15:clr>
            <a:srgbClr val="F26B43"/>
          </p15:clr>
        </p15:guide>
        <p15:guide id="12" pos="2880">
          <p15:clr>
            <a:srgbClr val="F26B43"/>
          </p15:clr>
        </p15:guide>
        <p15:guide id="13" pos="1922">
          <p15:clr>
            <a:srgbClr val="F26B43"/>
          </p15:clr>
        </p15:guide>
        <p15:guide id="14" pos="960">
          <p15:clr>
            <a:srgbClr val="F26B43"/>
          </p15:clr>
        </p15:guide>
        <p15:guide id="15" pos="288">
          <p15:clr>
            <a:srgbClr val="F26B43"/>
          </p15:clr>
        </p15:guide>
        <p15:guide id="16" pos="6560">
          <p15:clr>
            <a:srgbClr val="F26B43"/>
          </p15:clr>
        </p15:guide>
        <p15:guide id="18" orient="horz" pos="110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24.xml"/><Relationship Id="rId7" Type="http://schemas.openxmlformats.org/officeDocument/2006/relationships/slideLayout" Target="../slideLayouts/slideLayout9.xml"/><Relationship Id="rId12" Type="http://schemas.openxmlformats.org/officeDocument/2006/relationships/image" Target="../media/image17.sv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image" Target="../media/image41.png"/><Relationship Id="rId5" Type="http://schemas.openxmlformats.org/officeDocument/2006/relationships/tags" Target="../tags/tag26.xml"/><Relationship Id="rId10" Type="http://schemas.openxmlformats.org/officeDocument/2006/relationships/image" Target="../media/image40.png"/><Relationship Id="rId4" Type="http://schemas.openxmlformats.org/officeDocument/2006/relationships/tags" Target="../tags/tag25.xml"/><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7.sv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41.png"/><Relationship Id="rId5" Type="http://schemas.openxmlformats.org/officeDocument/2006/relationships/image" Target="../media/image43.pn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iff"/><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tiff"/><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54.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54.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a:xfrm>
            <a:off x="457199" y="1752600"/>
            <a:ext cx="7165975" cy="4183380"/>
          </a:xfrm>
        </p:spPr>
        <p:txBody>
          <a:bodyPr>
            <a:normAutofit/>
          </a:bodyPr>
          <a:lstStyle/>
          <a:p>
            <a:r>
              <a:rPr lang="en-GB" b="1" dirty="0" smtClean="0"/>
              <a:t>Climate and Capital Conference</a:t>
            </a:r>
          </a:p>
          <a:p>
            <a:endParaRPr lang="en-GB" dirty="0" smtClean="0"/>
          </a:p>
          <a:p>
            <a:endParaRPr lang="en-GB" dirty="0"/>
          </a:p>
          <a:p>
            <a:r>
              <a:rPr lang="en-GB" sz="2400" b="1" dirty="0" smtClean="0"/>
              <a:t>19-20 October</a:t>
            </a:r>
            <a:endParaRPr lang="en-GB" sz="2400" b="1" dirty="0"/>
          </a:p>
        </p:txBody>
      </p:sp>
    </p:spTree>
    <p:extLst>
      <p:ext uri="{BB962C8B-B14F-4D97-AF65-F5344CB8AC3E}">
        <p14:creationId xmlns:p14="http://schemas.microsoft.com/office/powerpoint/2010/main" val="41631994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2400" dirty="0"/>
              <a:t>The net zero transition can unfold in many different ways that might have not been considered by climate stress testing</a:t>
            </a:r>
          </a:p>
        </p:txBody>
      </p:sp>
      <p:pic>
        <p:nvPicPr>
          <p:cNvPr id="28" name="Picture 27">
            <a:extLst>
              <a:ext uri="{FF2B5EF4-FFF2-40B4-BE49-F238E27FC236}">
                <a16:creationId xmlns:a16="http://schemas.microsoft.com/office/drawing/2014/main" id="{D3198BCF-24C8-8F24-835F-FF7E21DD5A04}"/>
              </a:ext>
            </a:extLst>
          </p:cNvPr>
          <p:cNvPicPr>
            <a:picLocks noChangeAspect="1"/>
          </p:cNvPicPr>
          <p:nvPr/>
        </p:nvPicPr>
        <p:blipFill>
          <a:blip r:embed="rId8"/>
          <a:stretch>
            <a:fillRect/>
          </a:stretch>
        </p:blipFill>
        <p:spPr>
          <a:xfrm>
            <a:off x="10620661" y="1830981"/>
            <a:ext cx="1047750" cy="1381125"/>
          </a:xfrm>
          <a:prstGeom prst="rect">
            <a:avLst/>
          </a:prstGeom>
        </p:spPr>
      </p:pic>
      <p:grpSp>
        <p:nvGrpSpPr>
          <p:cNvPr id="29" name="Group 28">
            <a:extLst>
              <a:ext uri="{FF2B5EF4-FFF2-40B4-BE49-F238E27FC236}">
                <a16:creationId xmlns:a16="http://schemas.microsoft.com/office/drawing/2014/main" id="{6566DB3F-355E-43D0-A382-CE6A61F08716}"/>
              </a:ext>
            </a:extLst>
          </p:cNvPr>
          <p:cNvGrpSpPr/>
          <p:nvPr/>
        </p:nvGrpSpPr>
        <p:grpSpPr>
          <a:xfrm>
            <a:off x="3893905" y="1830960"/>
            <a:ext cx="6641432" cy="3617724"/>
            <a:chOff x="1199120" y="1439251"/>
            <a:chExt cx="8435603" cy="4243108"/>
          </a:xfrm>
        </p:grpSpPr>
        <p:sp>
          <p:nvSpPr>
            <p:cNvPr id="30" name="HeadingWithBodyText 9">
              <a:extLst>
                <a:ext uri="{FF2B5EF4-FFF2-40B4-BE49-F238E27FC236}">
                  <a16:creationId xmlns:a16="http://schemas.microsoft.com/office/drawing/2014/main" id="{420A6ECE-833E-4147-5AB6-24EAC2C61189}"/>
                </a:ext>
              </a:extLst>
            </p:cNvPr>
            <p:cNvSpPr txBox="1"/>
            <p:nvPr>
              <p:custDataLst>
                <p:tags r:id="rId5"/>
              </p:custDataLst>
            </p:nvPr>
          </p:nvSpPr>
          <p:spPr>
            <a:xfrm>
              <a:off x="2585539" y="1446306"/>
              <a:ext cx="2194510" cy="272548"/>
            </a:xfrm>
            <a:prstGeom prst="rect">
              <a:avLst/>
            </a:prstGeom>
          </p:spPr>
          <p:txBody>
            <a:bodyPr vert="horz" wrap="square" lIns="91440" tIns="45720" rIns="91440" bIns="45720" rtlCol="0">
              <a:noAutofit/>
            </a:bodyPr>
            <a:lstStyle>
              <a:lvl1pPr marL="228600" lvl="0" indent="-228600" defTabSz="914400">
                <a:lnSpc>
                  <a:spcPct val="90000"/>
                </a:lnSpc>
                <a:spcBef>
                  <a:spcPts val="1000"/>
                </a:spcBef>
                <a:buFont typeface="Arial" panose="020B0604020202020204" pitchFamily="34" charset="0"/>
                <a:buChar char="•"/>
                <a:defRPr sz="2800"/>
              </a:lvl1pPr>
              <a:lvl2pPr marL="685800" lvl="1" indent="-228600" defTabSz="914400">
                <a:lnSpc>
                  <a:spcPct val="90000"/>
                </a:lnSpc>
                <a:spcBef>
                  <a:spcPts val="500"/>
                </a:spcBef>
                <a:buFont typeface="Arial" panose="020B0604020202020204" pitchFamily="34" charset="0"/>
                <a:buChar char="•"/>
                <a:defRPr sz="2400"/>
              </a:lvl2pPr>
              <a:lvl3pPr marL="1143000" lvl="2" indent="-228600" defTabSz="914400">
                <a:lnSpc>
                  <a:spcPct val="90000"/>
                </a:lnSpc>
                <a:spcBef>
                  <a:spcPts val="500"/>
                </a:spcBef>
                <a:buFont typeface="Arial" panose="020B0604020202020204" pitchFamily="34" charset="0"/>
                <a:buChar char="•"/>
                <a:defRPr sz="2000"/>
              </a:lvl3pPr>
              <a:lvl4pPr marL="1600200" lvl="3" indent="-228600" defTabSz="914400">
                <a:lnSpc>
                  <a:spcPct val="90000"/>
                </a:lnSpc>
                <a:spcBef>
                  <a:spcPts val="500"/>
                </a:spcBef>
                <a:buFont typeface="Arial" panose="020B0604020202020204" pitchFamily="34" charset="0"/>
                <a:buChar char="•"/>
                <a:defRPr sz="1800"/>
              </a:lvl4pPr>
              <a:lvl5pPr marL="2057400" lvl="4"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l" defTabSz="914400" rtl="0" eaLnBrk="1" fontAlgn="auto" latinLnBrk="0" hangingPunct="1">
                <a:lnSpc>
                  <a:spcPct val="90000"/>
                </a:lnSpc>
                <a:spcBef>
                  <a:spcPts val="300"/>
                </a:spcBef>
                <a:spcAft>
                  <a:spcPts val="600"/>
                </a:spcAft>
                <a:buClrTx/>
                <a:buSzTx/>
                <a:buFont typeface="Arial" panose="020B0604020202020204" pitchFamily="34" charset="0"/>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Business as usual  </a:t>
              </a:r>
            </a:p>
          </p:txBody>
        </p:sp>
        <p:sp>
          <p:nvSpPr>
            <p:cNvPr id="31" name="HeadingWithBodyText 9">
              <a:extLst>
                <a:ext uri="{FF2B5EF4-FFF2-40B4-BE49-F238E27FC236}">
                  <a16:creationId xmlns:a16="http://schemas.microsoft.com/office/drawing/2014/main" id="{76234C6B-FD90-E5E9-B7F8-9252B7E2DEE2}"/>
                </a:ext>
              </a:extLst>
            </p:cNvPr>
            <p:cNvSpPr txBox="1"/>
            <p:nvPr>
              <p:custDataLst>
                <p:tags r:id="rId6"/>
              </p:custDataLst>
            </p:nvPr>
          </p:nvSpPr>
          <p:spPr>
            <a:xfrm>
              <a:off x="7257067" y="1439251"/>
              <a:ext cx="1953449" cy="286656"/>
            </a:xfrm>
            <a:prstGeom prst="rect">
              <a:avLst/>
            </a:prstGeom>
          </p:spPr>
          <p:txBody>
            <a:bodyPr vert="horz" wrap="square" lIns="91440" tIns="45720" rIns="91440" bIns="45720" rtlCol="0">
              <a:noAutofit/>
            </a:bodyPr>
            <a:lstStyle>
              <a:lvl1pPr marL="228600" lvl="0" indent="-228600" defTabSz="914400">
                <a:lnSpc>
                  <a:spcPct val="90000"/>
                </a:lnSpc>
                <a:spcBef>
                  <a:spcPts val="1000"/>
                </a:spcBef>
                <a:buFont typeface="Arial" panose="020B0604020202020204" pitchFamily="34" charset="0"/>
                <a:buChar char="•"/>
                <a:defRPr sz="2800"/>
              </a:lvl1pPr>
              <a:lvl2pPr marL="685800" lvl="1" indent="-228600" defTabSz="914400">
                <a:lnSpc>
                  <a:spcPct val="90000"/>
                </a:lnSpc>
                <a:spcBef>
                  <a:spcPts val="500"/>
                </a:spcBef>
                <a:buFont typeface="Arial" panose="020B0604020202020204" pitchFamily="34" charset="0"/>
                <a:buChar char="•"/>
                <a:defRPr sz="2400"/>
              </a:lvl2pPr>
              <a:lvl3pPr marL="1143000" lvl="2" indent="-228600" defTabSz="914400">
                <a:lnSpc>
                  <a:spcPct val="90000"/>
                </a:lnSpc>
                <a:spcBef>
                  <a:spcPts val="500"/>
                </a:spcBef>
                <a:buFont typeface="Arial" panose="020B0604020202020204" pitchFamily="34" charset="0"/>
                <a:buChar char="•"/>
                <a:defRPr sz="2000"/>
              </a:lvl3pPr>
              <a:lvl4pPr marL="1600200" lvl="3" indent="-228600" defTabSz="914400">
                <a:lnSpc>
                  <a:spcPct val="90000"/>
                </a:lnSpc>
                <a:spcBef>
                  <a:spcPts val="500"/>
                </a:spcBef>
                <a:buFont typeface="Arial" panose="020B0604020202020204" pitchFamily="34" charset="0"/>
                <a:buChar char="•"/>
                <a:defRPr sz="1800"/>
              </a:lvl4pPr>
              <a:lvl5pPr marL="2057400" lvl="4"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l" defTabSz="914400" rtl="0" eaLnBrk="1" fontAlgn="auto" latinLnBrk="0" hangingPunct="1">
                <a:lnSpc>
                  <a:spcPct val="90000"/>
                </a:lnSpc>
                <a:spcBef>
                  <a:spcPts val="300"/>
                </a:spcBef>
                <a:spcAft>
                  <a:spcPts val="600"/>
                </a:spcAft>
                <a:buClrTx/>
                <a:buSzTx/>
                <a:buFont typeface="Arial" panose="020B0604020202020204" pitchFamily="34" charset="0"/>
                <a:buNone/>
                <a:tabLst/>
                <a:defRPr/>
              </a:pPr>
              <a:r>
                <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rPr>
                <a:t>Below 2C</a:t>
              </a:r>
            </a:p>
          </p:txBody>
        </p:sp>
        <p:grpSp>
          <p:nvGrpSpPr>
            <p:cNvPr id="32" name="Group 31">
              <a:extLst>
                <a:ext uri="{FF2B5EF4-FFF2-40B4-BE49-F238E27FC236}">
                  <a16:creationId xmlns:a16="http://schemas.microsoft.com/office/drawing/2014/main" id="{C3CC54DB-C044-5268-4306-68A5407917E5}"/>
                </a:ext>
              </a:extLst>
            </p:cNvPr>
            <p:cNvGrpSpPr/>
            <p:nvPr/>
          </p:nvGrpSpPr>
          <p:grpSpPr>
            <a:xfrm>
              <a:off x="1199120" y="1710308"/>
              <a:ext cx="4162426" cy="3947658"/>
              <a:chOff x="1487826" y="1710308"/>
              <a:chExt cx="4162426" cy="3947658"/>
            </a:xfrm>
          </p:grpSpPr>
          <p:pic>
            <p:nvPicPr>
              <p:cNvPr id="36" name="Picture 35">
                <a:extLst>
                  <a:ext uri="{FF2B5EF4-FFF2-40B4-BE49-F238E27FC236}">
                    <a16:creationId xmlns:a16="http://schemas.microsoft.com/office/drawing/2014/main" id="{B047C190-4B50-982A-4811-AE520AA16F04}"/>
                  </a:ext>
                </a:extLst>
              </p:cNvPr>
              <p:cNvPicPr>
                <a:picLocks noChangeAspect="1"/>
              </p:cNvPicPr>
              <p:nvPr/>
            </p:nvPicPr>
            <p:blipFill>
              <a:blip r:embed="rId9"/>
              <a:stretch>
                <a:fillRect/>
              </a:stretch>
            </p:blipFill>
            <p:spPr>
              <a:xfrm>
                <a:off x="1487826" y="1790816"/>
                <a:ext cx="4162426" cy="3867150"/>
              </a:xfrm>
              <a:prstGeom prst="rect">
                <a:avLst/>
              </a:prstGeom>
            </p:spPr>
          </p:pic>
          <p:sp>
            <p:nvSpPr>
              <p:cNvPr id="37" name="Rectangle 36">
                <a:extLst>
                  <a:ext uri="{FF2B5EF4-FFF2-40B4-BE49-F238E27FC236}">
                    <a16:creationId xmlns:a16="http://schemas.microsoft.com/office/drawing/2014/main" id="{BCDB2128-9A32-AB00-5A7E-A37889C2A50E}"/>
                  </a:ext>
                </a:extLst>
              </p:cNvPr>
              <p:cNvSpPr/>
              <p:nvPr/>
            </p:nvSpPr>
            <p:spPr>
              <a:xfrm>
                <a:off x="4950372" y="1710308"/>
                <a:ext cx="409904" cy="38125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4321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5C0B579F-DF07-4AFA-5A4B-46C1E99D58A7}"/>
                </a:ext>
              </a:extLst>
            </p:cNvPr>
            <p:cNvGrpSpPr/>
            <p:nvPr/>
          </p:nvGrpSpPr>
          <p:grpSpPr>
            <a:xfrm>
              <a:off x="5959366" y="1710308"/>
              <a:ext cx="3675357" cy="3972051"/>
              <a:chOff x="6416062" y="1685915"/>
              <a:chExt cx="3675357" cy="3972051"/>
            </a:xfrm>
          </p:grpSpPr>
          <p:pic>
            <p:nvPicPr>
              <p:cNvPr id="34" name="Picture 33">
                <a:extLst>
                  <a:ext uri="{FF2B5EF4-FFF2-40B4-BE49-F238E27FC236}">
                    <a16:creationId xmlns:a16="http://schemas.microsoft.com/office/drawing/2014/main" id="{1DE80C7D-8BEA-EED6-C521-A1820BEBB475}"/>
                  </a:ext>
                </a:extLst>
              </p:cNvPr>
              <p:cNvPicPr>
                <a:picLocks noChangeAspect="1"/>
              </p:cNvPicPr>
              <p:nvPr/>
            </p:nvPicPr>
            <p:blipFill rotWithShape="1">
              <a:blip r:embed="rId10"/>
              <a:srcRect l="922"/>
              <a:stretch/>
            </p:blipFill>
            <p:spPr>
              <a:xfrm>
                <a:off x="6477000" y="1876541"/>
                <a:ext cx="3614419" cy="3781425"/>
              </a:xfrm>
              <a:prstGeom prst="rect">
                <a:avLst/>
              </a:prstGeom>
            </p:spPr>
          </p:pic>
          <p:sp>
            <p:nvSpPr>
              <p:cNvPr id="35" name="Rectangle 34">
                <a:extLst>
                  <a:ext uri="{FF2B5EF4-FFF2-40B4-BE49-F238E27FC236}">
                    <a16:creationId xmlns:a16="http://schemas.microsoft.com/office/drawing/2014/main" id="{42B57C1A-AB68-94D0-F2CC-0CA227403B7E}"/>
                  </a:ext>
                </a:extLst>
              </p:cNvPr>
              <p:cNvSpPr/>
              <p:nvPr/>
            </p:nvSpPr>
            <p:spPr>
              <a:xfrm>
                <a:off x="6416062" y="1685915"/>
                <a:ext cx="409904" cy="38125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4321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38" name="TextBox 37">
            <a:extLst>
              <a:ext uri="{FF2B5EF4-FFF2-40B4-BE49-F238E27FC236}">
                <a16:creationId xmlns:a16="http://schemas.microsoft.com/office/drawing/2014/main" id="{D3E53CD4-7FEC-2988-520F-B6F1DCD3E636}"/>
              </a:ext>
            </a:extLst>
          </p:cNvPr>
          <p:cNvSpPr txBox="1"/>
          <p:nvPr/>
        </p:nvSpPr>
        <p:spPr>
          <a:xfrm>
            <a:off x="483389" y="2106081"/>
            <a:ext cx="2490156" cy="3524042"/>
          </a:xfrm>
          <a:prstGeom prst="rect">
            <a:avLst/>
          </a:prstGeom>
          <a:noFill/>
        </p:spPr>
        <p:txBody>
          <a:bodyPr wrap="square">
            <a:spAutoFit/>
          </a:bodyPr>
          <a:lstStyle/>
          <a:p>
            <a:pPr marL="285750" marR="0" lvl="0" indent="-285750" algn="l" defTabSz="432100" rtl="0" eaLnBrk="1" fontAlgn="auto" latinLnBrk="0" hangingPunct="1">
              <a:lnSpc>
                <a:spcPct val="100000"/>
              </a:lnSpc>
              <a:spcBef>
                <a:spcPts val="300"/>
              </a:spcBef>
              <a:spcAft>
                <a:spcPts val="60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rPr>
              <a:t>C</a:t>
            </a:r>
            <a:r>
              <a:rPr kumimoji="0" lang="en-GB" sz="1600" b="0" i="0" u="none" strike="noStrike" kern="0" cap="none" spc="0" normalizeH="0" baseline="0" noProof="0" dirty="0" err="1">
                <a:ln>
                  <a:noFill/>
                </a:ln>
                <a:solidFill>
                  <a:prstClr val="black"/>
                </a:solidFill>
                <a:effectLst/>
                <a:uLnTx/>
                <a:uFillTx/>
                <a:latin typeface="Calibri" panose="020F0502020204030204"/>
                <a:ea typeface="+mn-ea"/>
                <a:cs typeface="+mn-cs"/>
              </a:rPr>
              <a:t>limate</a:t>
            </a:r>
            <a:r>
              <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rPr>
              <a:t> stress testing focuses on a small part of the possible solution space, but there is significant uncertainty around how transition risk might emerge</a:t>
            </a:r>
          </a:p>
          <a:p>
            <a:pPr marL="285750" marR="0" lvl="0" indent="-285750" algn="l" defTabSz="432100" rtl="0" eaLnBrk="1" fontAlgn="auto" latinLnBrk="0" hangingPunct="1">
              <a:lnSpc>
                <a:spcPct val="100000"/>
              </a:lnSpc>
              <a:spcBef>
                <a:spcPts val="300"/>
              </a:spcBef>
              <a:spcAft>
                <a:spcPts val="600"/>
              </a:spcAft>
              <a:buClrTx/>
              <a:buSzTx/>
              <a:buFont typeface="Arial" panose="020B0604020202020204" pitchFamily="34" charset="0"/>
              <a:buChar char="•"/>
              <a:tabLst/>
              <a:defRPr/>
            </a:pPr>
            <a:r>
              <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rPr>
              <a:t>Current stress test approaches  might need to evolve to be used for prudential regulation and capital setting</a:t>
            </a:r>
          </a:p>
          <a:p>
            <a:pPr marL="285750" marR="0" lvl="0" indent="-285750" algn="l" defTabSz="432100" rtl="0" eaLnBrk="1" fontAlgn="auto" latinLnBrk="0" hangingPunct="1">
              <a:lnSpc>
                <a:spcPct val="100000"/>
              </a:lnSpc>
              <a:spcBef>
                <a:spcPts val="300"/>
              </a:spcBef>
              <a:spcAft>
                <a:spcPts val="600"/>
              </a:spcAft>
              <a:buClrTx/>
              <a:buSzTx/>
              <a:buFont typeface="Arial" panose="020B0604020202020204" pitchFamily="34" charset="0"/>
              <a:buChar char="•"/>
              <a:tabLst/>
              <a:defRPr/>
            </a:pPr>
            <a:endParaRPr kumimoji="0" lang="en-GB" sz="16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39" name="ChevronBlue 44">
            <a:extLst>
              <a:ext uri="{FF2B5EF4-FFF2-40B4-BE49-F238E27FC236}">
                <a16:creationId xmlns:a16="http://schemas.microsoft.com/office/drawing/2014/main" id="{AB8D04D4-C175-45B7-A8F6-8AED3D68A705}"/>
              </a:ext>
            </a:extLst>
          </p:cNvPr>
          <p:cNvGrpSpPr>
            <a:grpSpLocks noChangeAspect="1"/>
          </p:cNvGrpSpPr>
          <p:nvPr>
            <p:custDataLst>
              <p:tags r:id="rId1"/>
            </p:custDataLst>
          </p:nvPr>
        </p:nvGrpSpPr>
        <p:grpSpPr>
          <a:xfrm>
            <a:off x="3272156" y="3506113"/>
            <a:ext cx="286656" cy="286656"/>
            <a:chOff x="1016000" y="1016000"/>
            <a:chExt cx="396228" cy="396228"/>
          </a:xfrm>
          <a:solidFill>
            <a:srgbClr val="12273F"/>
          </a:solidFill>
        </p:grpSpPr>
        <p:sp>
          <p:nvSpPr>
            <p:cNvPr id="40" name="Oval 39">
              <a:extLst>
                <a:ext uri="{FF2B5EF4-FFF2-40B4-BE49-F238E27FC236}">
                  <a16:creationId xmlns:a16="http://schemas.microsoft.com/office/drawing/2014/main" id="{FE924A04-5741-A025-5A13-07CB5F6B4BF1}"/>
                </a:ext>
              </a:extLst>
            </p:cNvPr>
            <p:cNvSpPr/>
            <p:nvPr/>
          </p:nvSpPr>
          <p:spPr>
            <a:xfrm>
              <a:off x="1016000" y="1016000"/>
              <a:ext cx="396228" cy="396228"/>
            </a:xfrm>
            <a:prstGeom prst="ellipse">
              <a:avLst/>
            </a:prstGeom>
            <a:grpFill/>
            <a:ln w="12700" cap="flat" cmpd="sng" algn="ctr">
              <a:solidFill>
                <a:srgbClr val="4472C4"/>
              </a:solidFill>
              <a:prstDash val="solid"/>
              <a:miter lim="800000"/>
            </a:ln>
            <a:effectLst/>
          </p:spPr>
          <p:txBody>
            <a:bodyPr rtlCol="0" anchor="ctr"/>
            <a:lstStyle/>
            <a:p>
              <a:pPr marL="0" marR="0" lvl="0" indent="0" algn="ctr" defTabSz="4321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1" name="Graphic 40">
              <a:extLst>
                <a:ext uri="{FF2B5EF4-FFF2-40B4-BE49-F238E27FC236}">
                  <a16:creationId xmlns:a16="http://schemas.microsoft.com/office/drawing/2014/main" id="{2FC2018E-A989-7D75-466E-5CFFD2F562C8}"/>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23614" y="1023614"/>
              <a:ext cx="381000" cy="381000"/>
            </a:xfrm>
            <a:prstGeom prst="rect">
              <a:avLst/>
            </a:prstGeom>
          </p:spPr>
        </p:pic>
      </p:grpSp>
      <p:sp>
        <p:nvSpPr>
          <p:cNvPr id="42" name="Rectangle 41">
            <a:extLst>
              <a:ext uri="{FF2B5EF4-FFF2-40B4-BE49-F238E27FC236}">
                <a16:creationId xmlns:a16="http://schemas.microsoft.com/office/drawing/2014/main" id="{33307474-46C9-C255-2B13-81347CB7BF90}"/>
              </a:ext>
            </a:extLst>
          </p:cNvPr>
          <p:cNvSpPr/>
          <p:nvPr/>
        </p:nvSpPr>
        <p:spPr>
          <a:xfrm>
            <a:off x="5315774" y="2299575"/>
            <a:ext cx="923140" cy="3178046"/>
          </a:xfrm>
          <a:prstGeom prst="rect">
            <a:avLst/>
          </a:prstGeom>
          <a:noFill/>
          <a:ln w="19050" cap="flat" cmpd="sng" algn="ctr">
            <a:solidFill>
              <a:srgbClr val="FF0000"/>
            </a:solidFill>
            <a:prstDash val="dash"/>
            <a:miter lim="800000"/>
          </a:ln>
          <a:effectLst/>
        </p:spPr>
        <p:txBody>
          <a:bodyPr rtlCol="0" anchor="ctr"/>
          <a:lstStyle/>
          <a:p>
            <a:pPr marL="0" marR="0" lvl="0" indent="0" algn="ctr" defTabSz="432100" rtl="0" eaLnBrk="1" fontAlgn="auto" latinLnBrk="0" hangingPunct="1">
              <a:lnSpc>
                <a:spcPct val="100000"/>
              </a:lnSpc>
              <a:spcBef>
                <a:spcPts val="0"/>
              </a:spcBef>
              <a:spcAft>
                <a:spcPts val="0"/>
              </a:spcAft>
              <a:buClrTx/>
              <a:buSzTx/>
              <a:buFontTx/>
              <a:buNone/>
              <a:tabLst/>
              <a:defRPr/>
            </a:pPr>
            <a:endParaRPr kumimoji="0" lang="en-IT"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C865F2BA-13F1-6869-498A-B43A5784ECD8}"/>
              </a:ext>
            </a:extLst>
          </p:cNvPr>
          <p:cNvSpPr/>
          <p:nvPr/>
        </p:nvSpPr>
        <p:spPr>
          <a:xfrm>
            <a:off x="8619786" y="2299575"/>
            <a:ext cx="923140" cy="3178046"/>
          </a:xfrm>
          <a:prstGeom prst="rect">
            <a:avLst/>
          </a:prstGeom>
          <a:noFill/>
          <a:ln w="19050" cap="flat" cmpd="sng" algn="ctr">
            <a:solidFill>
              <a:srgbClr val="FF0000"/>
            </a:solidFill>
            <a:prstDash val="dash"/>
            <a:miter lim="800000"/>
          </a:ln>
          <a:effectLst/>
        </p:spPr>
        <p:txBody>
          <a:bodyPr rtlCol="0" anchor="ctr"/>
          <a:lstStyle/>
          <a:p>
            <a:pPr marL="0" marR="0" lvl="0" indent="0" algn="ctr" defTabSz="432100" rtl="0" eaLnBrk="1" fontAlgn="auto" latinLnBrk="0" hangingPunct="1">
              <a:lnSpc>
                <a:spcPct val="100000"/>
              </a:lnSpc>
              <a:spcBef>
                <a:spcPts val="0"/>
              </a:spcBef>
              <a:spcAft>
                <a:spcPts val="0"/>
              </a:spcAft>
              <a:buClrTx/>
              <a:buSzTx/>
              <a:buFontTx/>
              <a:buNone/>
              <a:tabLst/>
              <a:defRPr/>
            </a:pPr>
            <a:endParaRPr kumimoji="0" lang="en-IT"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4" name="Straight Connector 43">
            <a:extLst>
              <a:ext uri="{FF2B5EF4-FFF2-40B4-BE49-F238E27FC236}">
                <a16:creationId xmlns:a16="http://schemas.microsoft.com/office/drawing/2014/main" id="{F09C50DE-0842-35A6-10E4-E9D2ADFA5567}"/>
              </a:ext>
            </a:extLst>
          </p:cNvPr>
          <p:cNvCxnSpPr/>
          <p:nvPr/>
        </p:nvCxnSpPr>
        <p:spPr>
          <a:xfrm>
            <a:off x="643786" y="5651948"/>
            <a:ext cx="10327034" cy="0"/>
          </a:xfrm>
          <a:prstGeom prst="line">
            <a:avLst/>
          </a:prstGeom>
          <a:noFill/>
          <a:ln w="12700" cap="flat" cmpd="sng" algn="ctr">
            <a:solidFill>
              <a:sysClr val="windowText" lastClr="000000"/>
            </a:solidFill>
            <a:prstDash val="solid"/>
            <a:miter lim="800000"/>
          </a:ln>
          <a:effectLst/>
        </p:spPr>
      </p:cxnSp>
      <p:sp>
        <p:nvSpPr>
          <p:cNvPr id="45" name="HeadingWithBodyText 9">
            <a:extLst>
              <a:ext uri="{FF2B5EF4-FFF2-40B4-BE49-F238E27FC236}">
                <a16:creationId xmlns:a16="http://schemas.microsoft.com/office/drawing/2014/main" id="{DBC92B45-A172-E937-ADEB-9A3276AA0A27}"/>
              </a:ext>
            </a:extLst>
          </p:cNvPr>
          <p:cNvSpPr txBox="1"/>
          <p:nvPr>
            <p:custDataLst>
              <p:tags r:id="rId2"/>
            </p:custDataLst>
          </p:nvPr>
        </p:nvSpPr>
        <p:spPr>
          <a:xfrm>
            <a:off x="1492625" y="5795606"/>
            <a:ext cx="9478196" cy="598245"/>
          </a:xfrm>
          <a:prstGeom prst="rect">
            <a:avLst/>
          </a:prstGeom>
        </p:spPr>
        <p:txBody>
          <a:bodyPr vert="horz" wrap="square" lIns="91440" tIns="45720" rIns="91440" bIns="45720" rtlCol="0">
            <a:noAutofit/>
          </a:bodyPr>
          <a:lstStyle>
            <a:lvl1pPr marL="228600" lvl="0" indent="-228600" defTabSz="914400">
              <a:lnSpc>
                <a:spcPct val="90000"/>
              </a:lnSpc>
              <a:spcBef>
                <a:spcPts val="1000"/>
              </a:spcBef>
              <a:buFont typeface="Arial" panose="020B0604020202020204" pitchFamily="34" charset="0"/>
              <a:buChar char="•"/>
              <a:defRPr sz="2800"/>
            </a:lvl1pPr>
            <a:lvl2pPr marL="685800" lvl="1" indent="-228600" defTabSz="914400">
              <a:lnSpc>
                <a:spcPct val="90000"/>
              </a:lnSpc>
              <a:spcBef>
                <a:spcPts val="500"/>
              </a:spcBef>
              <a:buFont typeface="Arial" panose="020B0604020202020204" pitchFamily="34" charset="0"/>
              <a:buChar char="•"/>
              <a:defRPr sz="2400"/>
            </a:lvl2pPr>
            <a:lvl3pPr marL="1143000" lvl="2" indent="-228600" defTabSz="914400">
              <a:lnSpc>
                <a:spcPct val="90000"/>
              </a:lnSpc>
              <a:spcBef>
                <a:spcPts val="500"/>
              </a:spcBef>
              <a:buFont typeface="Arial" panose="020B0604020202020204" pitchFamily="34" charset="0"/>
              <a:buChar char="•"/>
              <a:defRPr sz="2000"/>
            </a:lvl3pPr>
            <a:lvl4pPr marL="1600200" lvl="3" indent="-228600" defTabSz="914400">
              <a:lnSpc>
                <a:spcPct val="90000"/>
              </a:lnSpc>
              <a:spcBef>
                <a:spcPts val="500"/>
              </a:spcBef>
              <a:buFont typeface="Arial" panose="020B0604020202020204" pitchFamily="34" charset="0"/>
              <a:buChar char="•"/>
              <a:defRPr sz="1800"/>
            </a:lvl4pPr>
            <a:lvl5pPr marL="2057400" lvl="4"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l" defTabSz="914400" rtl="0" eaLnBrk="1" fontAlgn="auto" latinLnBrk="0" hangingPunct="1">
              <a:lnSpc>
                <a:spcPct val="90000"/>
              </a:lnSpc>
              <a:spcBef>
                <a:spcPts val="300"/>
              </a:spcBef>
              <a:spcAft>
                <a:spcPts val="600"/>
              </a:spcAft>
              <a:buClrTx/>
              <a:buSzTx/>
              <a:buFont typeface="Arial" panose="020B0604020202020204" pitchFamily="34" charset="0"/>
              <a:buNone/>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Significant focus </a:t>
            </a:r>
            <a:r>
              <a:rPr kumimoji="0" lang="en-US" sz="1800" b="1" i="1" u="none" strike="noStrike" kern="0" cap="none" spc="0" normalizeH="0" baseline="0" noProof="0" dirty="0">
                <a:ln>
                  <a:noFill/>
                </a:ln>
                <a:solidFill>
                  <a:prstClr val="black"/>
                </a:solidFill>
                <a:effectLst/>
                <a:uLnTx/>
                <a:uFillTx/>
                <a:latin typeface="Calibri" panose="020F0502020204030204"/>
                <a:ea typeface="+mn-ea"/>
                <a:cs typeface="+mn-cs"/>
              </a:rPr>
              <a:t>between</a:t>
            </a: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 below 2C and Business as Usual scenarios but little to the </a:t>
            </a:r>
            <a:r>
              <a:rPr kumimoji="0" lang="en-US" sz="1800" b="1" i="1" u="none" strike="noStrike" kern="0" cap="none" spc="0" normalizeH="0" baseline="0" noProof="0" dirty="0">
                <a:ln>
                  <a:noFill/>
                </a:ln>
                <a:solidFill>
                  <a:prstClr val="black"/>
                </a:solidFill>
                <a:effectLst/>
                <a:uLnTx/>
                <a:uFillTx/>
                <a:latin typeface="Calibri" panose="020F0502020204030204"/>
                <a:ea typeface="+mn-ea"/>
                <a:cs typeface="+mn-cs"/>
              </a:rPr>
              <a:t>within </a:t>
            </a: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cluster variation which could be significant</a:t>
            </a:r>
          </a:p>
        </p:txBody>
      </p:sp>
      <p:grpSp>
        <p:nvGrpSpPr>
          <p:cNvPr id="46" name="ChevronBlue 44">
            <a:extLst>
              <a:ext uri="{FF2B5EF4-FFF2-40B4-BE49-F238E27FC236}">
                <a16:creationId xmlns:a16="http://schemas.microsoft.com/office/drawing/2014/main" id="{137967FD-7EC3-5F17-5DB5-E3B26971561F}"/>
              </a:ext>
            </a:extLst>
          </p:cNvPr>
          <p:cNvGrpSpPr>
            <a:grpSpLocks noChangeAspect="1"/>
          </p:cNvGrpSpPr>
          <p:nvPr>
            <p:custDataLst>
              <p:tags r:id="rId3"/>
            </p:custDataLst>
          </p:nvPr>
        </p:nvGrpSpPr>
        <p:grpSpPr>
          <a:xfrm>
            <a:off x="858118" y="5951400"/>
            <a:ext cx="286656" cy="286656"/>
            <a:chOff x="1016000" y="1016000"/>
            <a:chExt cx="396228" cy="396228"/>
          </a:xfrm>
          <a:solidFill>
            <a:srgbClr val="12273F"/>
          </a:solidFill>
        </p:grpSpPr>
        <p:sp>
          <p:nvSpPr>
            <p:cNvPr id="47" name="Oval 46">
              <a:extLst>
                <a:ext uri="{FF2B5EF4-FFF2-40B4-BE49-F238E27FC236}">
                  <a16:creationId xmlns:a16="http://schemas.microsoft.com/office/drawing/2014/main" id="{D7FB1528-73F7-74D4-6AF0-EF09D33BFCF2}"/>
                </a:ext>
              </a:extLst>
            </p:cNvPr>
            <p:cNvSpPr/>
            <p:nvPr/>
          </p:nvSpPr>
          <p:spPr>
            <a:xfrm>
              <a:off x="1016000" y="1016000"/>
              <a:ext cx="396228" cy="396228"/>
            </a:xfrm>
            <a:prstGeom prst="ellipse">
              <a:avLst/>
            </a:prstGeom>
            <a:grpFill/>
            <a:ln w="12700" cap="flat" cmpd="sng" algn="ctr">
              <a:solidFill>
                <a:srgbClr val="4472C4"/>
              </a:solidFill>
              <a:prstDash val="solid"/>
              <a:miter lim="800000"/>
            </a:ln>
            <a:effectLst/>
          </p:spPr>
          <p:txBody>
            <a:bodyPr rtlCol="0" anchor="ctr"/>
            <a:lstStyle/>
            <a:p>
              <a:pPr marL="0" marR="0" lvl="0" indent="0" algn="ctr" defTabSz="4321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8" name="Graphic 47">
              <a:extLst>
                <a:ext uri="{FF2B5EF4-FFF2-40B4-BE49-F238E27FC236}">
                  <a16:creationId xmlns:a16="http://schemas.microsoft.com/office/drawing/2014/main" id="{4AE7177B-BBDC-F779-7019-034C4618279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23614" y="1023614"/>
              <a:ext cx="381000" cy="381000"/>
            </a:xfrm>
            <a:prstGeom prst="rect">
              <a:avLst/>
            </a:prstGeom>
          </p:spPr>
        </p:pic>
      </p:grpSp>
      <p:sp>
        <p:nvSpPr>
          <p:cNvPr id="50" name="HeadingWithBodyText 9">
            <a:extLst>
              <a:ext uri="{FF2B5EF4-FFF2-40B4-BE49-F238E27FC236}">
                <a16:creationId xmlns:a16="http://schemas.microsoft.com/office/drawing/2014/main" id="{86423AAE-19BF-AB49-AA03-EA5F2A85E3E7}"/>
              </a:ext>
            </a:extLst>
          </p:cNvPr>
          <p:cNvSpPr txBox="1"/>
          <p:nvPr>
            <p:custDataLst>
              <p:tags r:id="rId4"/>
            </p:custDataLst>
          </p:nvPr>
        </p:nvSpPr>
        <p:spPr>
          <a:xfrm>
            <a:off x="426908" y="1274651"/>
            <a:ext cx="5893043" cy="286656"/>
          </a:xfrm>
          <a:prstGeom prst="rect">
            <a:avLst/>
          </a:prstGeom>
        </p:spPr>
        <p:txBody>
          <a:bodyPr vert="horz" wrap="square" lIns="91440" tIns="45720" rIns="91440" bIns="45720" rtlCol="0">
            <a:noAutofit/>
          </a:bodyPr>
          <a:lstStyle>
            <a:lvl1pPr marL="228600" lvl="0" indent="-228600" defTabSz="914400">
              <a:lnSpc>
                <a:spcPct val="90000"/>
              </a:lnSpc>
              <a:spcBef>
                <a:spcPts val="1000"/>
              </a:spcBef>
              <a:buFont typeface="Arial" panose="020B0604020202020204" pitchFamily="34" charset="0"/>
              <a:buChar char="•"/>
              <a:defRPr sz="2800"/>
            </a:lvl1pPr>
            <a:lvl2pPr marL="685800" lvl="1" indent="-228600" defTabSz="914400">
              <a:lnSpc>
                <a:spcPct val="90000"/>
              </a:lnSpc>
              <a:spcBef>
                <a:spcPts val="500"/>
              </a:spcBef>
              <a:buFont typeface="Arial" panose="020B0604020202020204" pitchFamily="34" charset="0"/>
              <a:buChar char="•"/>
              <a:defRPr sz="2400"/>
            </a:lvl2pPr>
            <a:lvl3pPr marL="1143000" lvl="2" indent="-228600" defTabSz="914400">
              <a:lnSpc>
                <a:spcPct val="90000"/>
              </a:lnSpc>
              <a:spcBef>
                <a:spcPts val="500"/>
              </a:spcBef>
              <a:buFont typeface="Arial" panose="020B0604020202020204" pitchFamily="34" charset="0"/>
              <a:buChar char="•"/>
              <a:defRPr sz="2000"/>
            </a:lvl3pPr>
            <a:lvl4pPr marL="1600200" lvl="3" indent="-228600" defTabSz="914400">
              <a:lnSpc>
                <a:spcPct val="90000"/>
              </a:lnSpc>
              <a:spcBef>
                <a:spcPts val="500"/>
              </a:spcBef>
              <a:buFont typeface="Arial" panose="020B0604020202020204" pitchFamily="34" charset="0"/>
              <a:buChar char="•"/>
              <a:defRPr sz="1800"/>
            </a:lvl4pPr>
            <a:lvl5pPr marL="2057400" lvl="4"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l" defTabSz="914400" rtl="0" eaLnBrk="1" fontAlgn="auto" latinLnBrk="0" hangingPunct="1">
              <a:lnSpc>
                <a:spcPct val="90000"/>
              </a:lnSpc>
              <a:spcBef>
                <a:spcPts val="30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Share of energy production technology</a:t>
            </a:r>
          </a:p>
        </p:txBody>
      </p:sp>
    </p:spTree>
    <p:extLst>
      <p:ext uri="{BB962C8B-B14F-4D97-AF65-F5344CB8AC3E}">
        <p14:creationId xmlns:p14="http://schemas.microsoft.com/office/powerpoint/2010/main" val="3821925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24D78F-1702-EE53-D0AC-2DE170D62DF3}"/>
              </a:ext>
            </a:extLst>
          </p:cNvPr>
          <p:cNvSpPr>
            <a:spLocks noGrp="1"/>
          </p:cNvSpPr>
          <p:nvPr>
            <p:ph type="body" sz="quarter" idx="13"/>
          </p:nvPr>
        </p:nvSpPr>
        <p:spPr>
          <a:xfrm>
            <a:off x="8397250" y="1771650"/>
            <a:ext cx="3345470" cy="4629150"/>
          </a:xfrm>
        </p:spPr>
        <p:txBody>
          <a:bodyPr/>
          <a:lstStyle/>
          <a:p>
            <a:pPr marL="0" indent="0">
              <a:buNone/>
            </a:pPr>
            <a:endParaRPr lang="en-GB" sz="1400" dirty="0"/>
          </a:p>
          <a:p>
            <a:r>
              <a:rPr lang="en-GB" sz="1400" dirty="0"/>
              <a:t>Stress test approaches should account </a:t>
            </a:r>
            <a:r>
              <a:rPr lang="en-GB" sz="1400" b="1" dirty="0"/>
              <a:t>for the sensitivity of different scenarios </a:t>
            </a:r>
            <a:r>
              <a:rPr lang="en-GB" sz="1400" dirty="0"/>
              <a:t>and assumptions</a:t>
            </a:r>
          </a:p>
          <a:p>
            <a:endParaRPr lang="en-GB" sz="1400" dirty="0"/>
          </a:p>
          <a:p>
            <a:r>
              <a:rPr lang="en-GB" sz="1400" b="1" dirty="0"/>
              <a:t>Faster technological progress </a:t>
            </a:r>
            <a:r>
              <a:rPr lang="en-GB" sz="1400" dirty="0"/>
              <a:t>could result in a different structure of the energy system without policy intervention</a:t>
            </a:r>
          </a:p>
          <a:p>
            <a:endParaRPr lang="en-GB" sz="1400" dirty="0"/>
          </a:p>
          <a:p>
            <a:r>
              <a:rPr lang="en-GB" sz="1400" dirty="0"/>
              <a:t>Assumptions </a:t>
            </a:r>
            <a:r>
              <a:rPr lang="en-GB" sz="1400" b="1" dirty="0"/>
              <a:t>around carbon capture and storage </a:t>
            </a:r>
            <a:r>
              <a:rPr lang="en-GB" sz="1400" dirty="0"/>
              <a:t>are still highly controversial</a:t>
            </a:r>
          </a:p>
          <a:p>
            <a:endParaRPr lang="en-GB" sz="1400" dirty="0"/>
          </a:p>
          <a:p>
            <a:r>
              <a:rPr lang="en-GB" sz="1400" dirty="0"/>
              <a:t>We should </a:t>
            </a:r>
            <a:r>
              <a:rPr lang="en-GB" sz="1400" b="1" dirty="0"/>
              <a:t>not over-estimate our understanding of </a:t>
            </a:r>
            <a:r>
              <a:rPr lang="en-GB" sz="1400" dirty="0"/>
              <a:t>climate change and the net zero transition</a:t>
            </a:r>
          </a:p>
          <a:p>
            <a:endParaRPr lang="en-GB" sz="1400" dirty="0"/>
          </a:p>
          <a:p>
            <a:endParaRPr lang="en-IT" sz="2000" dirty="0"/>
          </a:p>
        </p:txBody>
      </p:sp>
      <p:sp>
        <p:nvSpPr>
          <p:cNvPr id="5" name="Title 4">
            <a:extLst>
              <a:ext uri="{FF2B5EF4-FFF2-40B4-BE49-F238E27FC236}">
                <a16:creationId xmlns:a16="http://schemas.microsoft.com/office/drawing/2014/main" id="{CA72F65D-D523-90AC-8580-0A0D01F8ADC1}"/>
              </a:ext>
            </a:extLst>
          </p:cNvPr>
          <p:cNvSpPr>
            <a:spLocks noGrp="1"/>
          </p:cNvSpPr>
          <p:nvPr>
            <p:ph type="title"/>
          </p:nvPr>
        </p:nvSpPr>
        <p:spPr/>
        <p:txBody>
          <a:bodyPr/>
          <a:lstStyle/>
          <a:p>
            <a:r>
              <a:rPr lang="en-GB" sz="2400" dirty="0"/>
              <a:t>The impact of the net zero transition on the financial system can vary significantly depending on scenario narrative and assumptions</a:t>
            </a:r>
          </a:p>
        </p:txBody>
      </p:sp>
      <p:pic>
        <p:nvPicPr>
          <p:cNvPr id="6" name="Picture 5">
            <a:extLst>
              <a:ext uri="{FF2B5EF4-FFF2-40B4-BE49-F238E27FC236}">
                <a16:creationId xmlns:a16="http://schemas.microsoft.com/office/drawing/2014/main" id="{2379212D-7119-D377-D858-2AE2A448B57C}"/>
              </a:ext>
            </a:extLst>
          </p:cNvPr>
          <p:cNvPicPr>
            <a:picLocks noChangeAspect="1"/>
          </p:cNvPicPr>
          <p:nvPr/>
        </p:nvPicPr>
        <p:blipFill>
          <a:blip r:embed="rId4"/>
          <a:stretch>
            <a:fillRect/>
          </a:stretch>
        </p:blipFill>
        <p:spPr>
          <a:xfrm>
            <a:off x="426908" y="1663067"/>
            <a:ext cx="6849236" cy="2558257"/>
          </a:xfrm>
          <a:prstGeom prst="rect">
            <a:avLst/>
          </a:prstGeom>
        </p:spPr>
      </p:pic>
      <p:pic>
        <p:nvPicPr>
          <p:cNvPr id="7" name="Picture 6">
            <a:extLst>
              <a:ext uri="{FF2B5EF4-FFF2-40B4-BE49-F238E27FC236}">
                <a16:creationId xmlns:a16="http://schemas.microsoft.com/office/drawing/2014/main" id="{CAFA5455-A9F4-16D6-1202-C156533E8129}"/>
              </a:ext>
            </a:extLst>
          </p:cNvPr>
          <p:cNvPicPr>
            <a:picLocks noChangeAspect="1"/>
          </p:cNvPicPr>
          <p:nvPr/>
        </p:nvPicPr>
        <p:blipFill>
          <a:blip r:embed="rId5"/>
          <a:stretch>
            <a:fillRect/>
          </a:stretch>
        </p:blipFill>
        <p:spPr>
          <a:xfrm>
            <a:off x="426908" y="4089086"/>
            <a:ext cx="6846356" cy="2476800"/>
          </a:xfrm>
          <a:prstGeom prst="rect">
            <a:avLst/>
          </a:prstGeom>
        </p:spPr>
      </p:pic>
      <p:grpSp>
        <p:nvGrpSpPr>
          <p:cNvPr id="8" name="ChevronBlue 44">
            <a:extLst>
              <a:ext uri="{FF2B5EF4-FFF2-40B4-BE49-F238E27FC236}">
                <a16:creationId xmlns:a16="http://schemas.microsoft.com/office/drawing/2014/main" id="{BA7FB0CC-348B-0625-EB74-3856F1C3512F}"/>
              </a:ext>
            </a:extLst>
          </p:cNvPr>
          <p:cNvGrpSpPr>
            <a:grpSpLocks noChangeAspect="1"/>
          </p:cNvGrpSpPr>
          <p:nvPr>
            <p:custDataLst>
              <p:tags r:id="rId1"/>
            </p:custDataLst>
          </p:nvPr>
        </p:nvGrpSpPr>
        <p:grpSpPr>
          <a:xfrm>
            <a:off x="7629707" y="3882096"/>
            <a:ext cx="413980" cy="413980"/>
            <a:chOff x="1016000" y="1016000"/>
            <a:chExt cx="396228" cy="396228"/>
          </a:xfrm>
          <a:solidFill>
            <a:srgbClr val="12273F"/>
          </a:solidFill>
        </p:grpSpPr>
        <p:sp>
          <p:nvSpPr>
            <p:cNvPr id="9" name="Oval 8">
              <a:extLst>
                <a:ext uri="{FF2B5EF4-FFF2-40B4-BE49-F238E27FC236}">
                  <a16:creationId xmlns:a16="http://schemas.microsoft.com/office/drawing/2014/main" id="{F462BC13-C311-BBB1-C797-237158CCB2FF}"/>
                </a:ext>
              </a:extLst>
            </p:cNvPr>
            <p:cNvSpPr/>
            <p:nvPr/>
          </p:nvSpPr>
          <p:spPr>
            <a:xfrm>
              <a:off x="1016000" y="1016000"/>
              <a:ext cx="396228" cy="396228"/>
            </a:xfrm>
            <a:prstGeom prst="ellipse">
              <a:avLst/>
            </a:prstGeom>
            <a:grpFill/>
            <a:ln w="12700" cap="flat" cmpd="sng" algn="ctr">
              <a:solidFill>
                <a:srgbClr val="4472C4"/>
              </a:solidFill>
              <a:prstDash val="solid"/>
              <a:miter lim="800000"/>
            </a:ln>
            <a:effectLst/>
          </p:spPr>
          <p:txBody>
            <a:bodyPr rtlCol="0" anchor="ctr"/>
            <a:lstStyle/>
            <a:p>
              <a:pPr marL="0" marR="0" lvl="0" indent="0" algn="ctr" defTabSz="432100" rtl="0"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43832EE1-3773-5C73-77E8-1375E722607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23614" y="1023614"/>
              <a:ext cx="381000" cy="381000"/>
            </a:xfrm>
            <a:prstGeom prst="rect">
              <a:avLst/>
            </a:prstGeom>
          </p:spPr>
        </p:pic>
      </p:grpSp>
      <p:sp>
        <p:nvSpPr>
          <p:cNvPr id="13" name="HeadingWithBodyText 9">
            <a:extLst>
              <a:ext uri="{FF2B5EF4-FFF2-40B4-BE49-F238E27FC236}">
                <a16:creationId xmlns:a16="http://schemas.microsoft.com/office/drawing/2014/main" id="{915ABB4B-CF2E-6066-E212-E28700F1ADB0}"/>
              </a:ext>
            </a:extLst>
          </p:cNvPr>
          <p:cNvSpPr txBox="1"/>
          <p:nvPr>
            <p:custDataLst>
              <p:tags r:id="rId2"/>
            </p:custDataLst>
          </p:nvPr>
        </p:nvSpPr>
        <p:spPr>
          <a:xfrm>
            <a:off x="426908" y="1274651"/>
            <a:ext cx="5893043" cy="286656"/>
          </a:xfrm>
          <a:prstGeom prst="rect">
            <a:avLst/>
          </a:prstGeom>
        </p:spPr>
        <p:txBody>
          <a:bodyPr vert="horz" wrap="square" lIns="91440" tIns="45720" rIns="91440" bIns="45720" rtlCol="0">
            <a:noAutofit/>
          </a:bodyPr>
          <a:lstStyle>
            <a:lvl1pPr marL="228600" lvl="0" indent="-228600" defTabSz="914400">
              <a:lnSpc>
                <a:spcPct val="90000"/>
              </a:lnSpc>
              <a:spcBef>
                <a:spcPts val="1000"/>
              </a:spcBef>
              <a:buFont typeface="Arial" panose="020B0604020202020204" pitchFamily="34" charset="0"/>
              <a:buChar char="•"/>
              <a:defRPr sz="2800"/>
            </a:lvl1pPr>
            <a:lvl2pPr marL="685800" lvl="1" indent="-228600" defTabSz="914400">
              <a:lnSpc>
                <a:spcPct val="90000"/>
              </a:lnSpc>
              <a:spcBef>
                <a:spcPts val="500"/>
              </a:spcBef>
              <a:buFont typeface="Arial" panose="020B0604020202020204" pitchFamily="34" charset="0"/>
              <a:buChar char="•"/>
              <a:defRPr sz="2400"/>
            </a:lvl2pPr>
            <a:lvl3pPr marL="1143000" lvl="2" indent="-228600" defTabSz="914400">
              <a:lnSpc>
                <a:spcPct val="90000"/>
              </a:lnSpc>
              <a:spcBef>
                <a:spcPts val="500"/>
              </a:spcBef>
              <a:buFont typeface="Arial" panose="020B0604020202020204" pitchFamily="34" charset="0"/>
              <a:buChar char="•"/>
              <a:defRPr sz="2000"/>
            </a:lvl3pPr>
            <a:lvl4pPr marL="1600200" lvl="3" indent="-228600" defTabSz="914400">
              <a:lnSpc>
                <a:spcPct val="90000"/>
              </a:lnSpc>
              <a:spcBef>
                <a:spcPts val="500"/>
              </a:spcBef>
              <a:buFont typeface="Arial" panose="020B0604020202020204" pitchFamily="34" charset="0"/>
              <a:buChar char="•"/>
              <a:defRPr sz="1800"/>
            </a:lvl4pPr>
            <a:lvl5pPr marL="2057400" lvl="4" indent="-228600" defTabSz="914400">
              <a:lnSpc>
                <a:spcPct val="90000"/>
              </a:lnSpc>
              <a:spcBef>
                <a:spcPts val="500"/>
              </a:spcBef>
              <a:buFont typeface="Arial" panose="020B0604020202020204" pitchFamily="34" charset="0"/>
              <a:buChar char="•"/>
              <a:defRPr sz="1800"/>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0" marR="0" lvl="0" indent="0" algn="l" defTabSz="914400" rtl="0" eaLnBrk="1" fontAlgn="auto" latinLnBrk="0" hangingPunct="1">
              <a:lnSpc>
                <a:spcPct val="90000"/>
              </a:lnSpc>
              <a:spcBef>
                <a:spcPts val="30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Average impact on power generation firms valuation by scenario</a:t>
            </a:r>
          </a:p>
        </p:txBody>
      </p:sp>
      <p:sp>
        <p:nvSpPr>
          <p:cNvPr id="2" name="Rectangle 1">
            <a:extLst>
              <a:ext uri="{FF2B5EF4-FFF2-40B4-BE49-F238E27FC236}">
                <a16:creationId xmlns:a16="http://schemas.microsoft.com/office/drawing/2014/main" id="{EA99F108-B596-42A0-225D-F9F6ACD545E7}"/>
              </a:ext>
            </a:extLst>
          </p:cNvPr>
          <p:cNvSpPr/>
          <p:nvPr/>
        </p:nvSpPr>
        <p:spPr>
          <a:xfrm>
            <a:off x="1603513" y="5168348"/>
            <a:ext cx="1404730" cy="27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T"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204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A8092A-0EC1-7146-BE7F-C484CFCF2BEB}"/>
              </a:ext>
            </a:extLst>
          </p:cNvPr>
          <p:cNvSpPr>
            <a:spLocks noGrp="1"/>
          </p:cNvSpPr>
          <p:nvPr>
            <p:ph type="body" sz="quarter" idx="13"/>
          </p:nvPr>
        </p:nvSpPr>
        <p:spPr>
          <a:xfrm>
            <a:off x="457199" y="5811819"/>
            <a:ext cx="7165974" cy="594760"/>
          </a:xfrm>
        </p:spPr>
        <p:txBody>
          <a:bodyPr/>
          <a:lstStyle/>
          <a:p>
            <a:endParaRPr lang="en-US" dirty="0"/>
          </a:p>
          <a:p>
            <a:r>
              <a:rPr lang="en-GB" dirty="0" smtClean="0"/>
              <a:t>Panayiotis Dionysopoulos</a:t>
            </a:r>
            <a:r>
              <a:rPr lang="en-GB" b="0" dirty="0" smtClean="0"/>
              <a:t>, Head of Capital, ISDA </a:t>
            </a:r>
          </a:p>
          <a:p>
            <a:r>
              <a:rPr lang="en-GB" dirty="0" smtClean="0"/>
              <a:t>Lionel Stehlin</a:t>
            </a:r>
            <a:r>
              <a:rPr lang="en-US" b="0" dirty="0" smtClean="0"/>
              <a:t>, Partner, Ernst &amp; Young</a:t>
            </a:r>
            <a:endParaRPr lang="en-GB" dirty="0" smtClean="0"/>
          </a:p>
        </p:txBody>
      </p:sp>
      <p:sp>
        <p:nvSpPr>
          <p:cNvPr id="7" name="Text Placeholder 6"/>
          <p:cNvSpPr>
            <a:spLocks noGrp="1"/>
          </p:cNvSpPr>
          <p:nvPr>
            <p:ph type="body" sz="quarter" idx="16"/>
          </p:nvPr>
        </p:nvSpPr>
        <p:spPr/>
        <p:txBody>
          <a:bodyPr>
            <a:normAutofit fontScale="92500" lnSpcReduction="10000"/>
          </a:bodyPr>
          <a:lstStyle/>
          <a:p>
            <a:r>
              <a:rPr lang="en-GB" dirty="0"/>
              <a:t>Climate and Capital Conference</a:t>
            </a:r>
          </a:p>
          <a:p>
            <a:endParaRPr lang="en-GB" dirty="0"/>
          </a:p>
          <a:p>
            <a:r>
              <a:rPr lang="en-GB" sz="3300" dirty="0" smtClean="0"/>
              <a:t>Climate scenario analysis seen as a key tool to manage risk and uncertainty in the trading book</a:t>
            </a:r>
            <a:endParaRPr lang="en-GB" sz="3300" dirty="0"/>
          </a:p>
          <a:p>
            <a:endParaRPr lang="en-GB" dirty="0"/>
          </a:p>
        </p:txBody>
      </p:sp>
    </p:spTree>
    <p:extLst>
      <p:ext uri="{BB962C8B-B14F-4D97-AF65-F5344CB8AC3E}">
        <p14:creationId xmlns:p14="http://schemas.microsoft.com/office/powerpoint/2010/main" val="1566974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15472" y="160407"/>
            <a:ext cx="9049673" cy="6697593"/>
          </a:xfrm>
          <a:prstGeom prst="rect">
            <a:avLst/>
          </a:prstGeom>
        </p:spPr>
      </p:pic>
    </p:spTree>
    <p:extLst>
      <p:ext uri="{BB962C8B-B14F-4D97-AF65-F5344CB8AC3E}">
        <p14:creationId xmlns:p14="http://schemas.microsoft.com/office/powerpoint/2010/main" val="1828344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A8092A-0EC1-7146-BE7F-C484CFCF2BEB}"/>
              </a:ext>
            </a:extLst>
          </p:cNvPr>
          <p:cNvSpPr>
            <a:spLocks noGrp="1"/>
          </p:cNvSpPr>
          <p:nvPr>
            <p:ph type="body" sz="quarter" idx="13"/>
          </p:nvPr>
        </p:nvSpPr>
        <p:spPr/>
        <p:txBody>
          <a:bodyPr/>
          <a:lstStyle/>
          <a:p>
            <a:r>
              <a:rPr lang="en-US" dirty="0"/>
              <a:t>Dr Nicola Ranger</a:t>
            </a:r>
          </a:p>
          <a:p>
            <a:r>
              <a:rPr lang="en-US" dirty="0"/>
              <a:t>Director, Climate and Environmental Analytics,             UK Centre for Greening Finance and Investment</a:t>
            </a:r>
          </a:p>
          <a:p>
            <a:r>
              <a:rPr lang="en-US" dirty="0"/>
              <a:t>&amp; University of Oxford</a:t>
            </a:r>
          </a:p>
          <a:p>
            <a:endParaRPr lang="en-US" dirty="0"/>
          </a:p>
          <a:p>
            <a:r>
              <a:rPr lang="en-US" sz="1600" b="0" i="1" dirty="0"/>
              <a:t>With thanks to co-authors at EDHEC, IMF and World Bank</a:t>
            </a:r>
          </a:p>
        </p:txBody>
      </p:sp>
      <p:sp>
        <p:nvSpPr>
          <p:cNvPr id="7" name="Text Placeholder 6"/>
          <p:cNvSpPr>
            <a:spLocks noGrp="1"/>
          </p:cNvSpPr>
          <p:nvPr>
            <p:ph type="body" sz="quarter" idx="16"/>
          </p:nvPr>
        </p:nvSpPr>
        <p:spPr>
          <a:xfrm>
            <a:off x="457199" y="1419366"/>
            <a:ext cx="7165975" cy="3362325"/>
          </a:xfrm>
        </p:spPr>
        <p:txBody>
          <a:bodyPr>
            <a:normAutofit/>
          </a:bodyPr>
          <a:lstStyle/>
          <a:p>
            <a:r>
              <a:rPr lang="en-GB" dirty="0"/>
              <a:t>Climate and Capital Conference</a:t>
            </a:r>
          </a:p>
          <a:p>
            <a:r>
              <a:rPr lang="en-GB" dirty="0"/>
              <a:t>Managing Physical Climate Risks</a:t>
            </a:r>
          </a:p>
          <a:p>
            <a:endParaRPr lang="en-GB" dirty="0"/>
          </a:p>
        </p:txBody>
      </p:sp>
      <p:pic>
        <p:nvPicPr>
          <p:cNvPr id="4" name="Picture 3">
            <a:extLst>
              <a:ext uri="{FF2B5EF4-FFF2-40B4-BE49-F238E27FC236}">
                <a16:creationId xmlns:a16="http://schemas.microsoft.com/office/drawing/2014/main" id="{7DAA5A44-A50E-5444-A374-5BF5C5FFF4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13637" y="279401"/>
            <a:ext cx="2774854" cy="1194557"/>
          </a:xfrm>
          <a:prstGeom prst="rect">
            <a:avLst/>
          </a:prstGeom>
        </p:spPr>
      </p:pic>
    </p:spTree>
    <p:extLst>
      <p:ext uri="{BB962C8B-B14F-4D97-AF65-F5344CB8AC3E}">
        <p14:creationId xmlns:p14="http://schemas.microsoft.com/office/powerpoint/2010/main" val="2868626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00016" y="1128399"/>
            <a:ext cx="6061388" cy="4629150"/>
          </a:xfrm>
        </p:spPr>
        <p:txBody>
          <a:bodyPr/>
          <a:lstStyle/>
          <a:p>
            <a:r>
              <a:rPr lang="en-US" sz="2000" dirty="0"/>
              <a:t>Evidence that physical climate risk is underpriced into the market today</a:t>
            </a:r>
          </a:p>
          <a:p>
            <a:r>
              <a:rPr lang="en-US" sz="2000" dirty="0"/>
              <a:t>Current approaches to risk assessment/ calibration based on historical volatility do not capture current or future physical risks</a:t>
            </a:r>
          </a:p>
          <a:p>
            <a:r>
              <a:rPr lang="en-US" sz="2000" dirty="0"/>
              <a:t>Information asymmetries on vulnerability to climate risks and adaptation plans</a:t>
            </a:r>
          </a:p>
          <a:p>
            <a:r>
              <a:rPr lang="en-US" sz="2000" dirty="0"/>
              <a:t>Capability in the market to assess risk has increased but more to be done (see CGFI survey)</a:t>
            </a:r>
          </a:p>
          <a:p>
            <a:r>
              <a:rPr lang="en-US" sz="2000" dirty="0"/>
              <a:t>Current scenarios and models used by the market do not fully capture the risks</a:t>
            </a:r>
          </a:p>
          <a:p>
            <a:r>
              <a:rPr lang="en-US" sz="2000" dirty="0"/>
              <a:t>Policy driven uncertainty</a:t>
            </a:r>
          </a:p>
          <a:p>
            <a:r>
              <a:rPr lang="en-US" sz="2000" dirty="0"/>
              <a:t>Situation of ‘deep uncertainty’ (e.g. cannot define what is a 99.9% confidence interval)</a:t>
            </a:r>
          </a:p>
          <a:p>
            <a:r>
              <a:rPr lang="en-US" sz="2000" dirty="0"/>
              <a:t>Tragedy of the horizons – lock-in of physical risk</a:t>
            </a:r>
            <a:endParaRPr lang="en-GB" sz="2000" dirty="0"/>
          </a:p>
          <a:p>
            <a:endParaRPr lang="en-GB" sz="2000" dirty="0"/>
          </a:p>
          <a:p>
            <a:endParaRPr lang="en-GB" sz="2000" dirty="0"/>
          </a:p>
        </p:txBody>
      </p:sp>
      <p:sp>
        <p:nvSpPr>
          <p:cNvPr id="4" name="Title 3"/>
          <p:cNvSpPr>
            <a:spLocks noGrp="1"/>
          </p:cNvSpPr>
          <p:nvPr>
            <p:ph type="title"/>
          </p:nvPr>
        </p:nvSpPr>
        <p:spPr>
          <a:xfrm>
            <a:off x="468000" y="242881"/>
            <a:ext cx="8575988" cy="912814"/>
          </a:xfrm>
        </p:spPr>
        <p:txBody>
          <a:bodyPr/>
          <a:lstStyle/>
          <a:p>
            <a:r>
              <a:rPr lang="en-GB" dirty="0"/>
              <a:t>Challenges in managing physical climate risks</a:t>
            </a:r>
          </a:p>
        </p:txBody>
      </p:sp>
      <p:pic>
        <p:nvPicPr>
          <p:cNvPr id="5" name="Picture 4">
            <a:extLst>
              <a:ext uri="{FF2B5EF4-FFF2-40B4-BE49-F238E27FC236}">
                <a16:creationId xmlns:a16="http://schemas.microsoft.com/office/drawing/2014/main" id="{6D1CCBEB-465B-5442-A476-D1BAB8E2EB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58425" y="402608"/>
            <a:ext cx="1487175" cy="640219"/>
          </a:xfrm>
          <a:prstGeom prst="rect">
            <a:avLst/>
          </a:prstGeom>
        </p:spPr>
      </p:pic>
      <p:sp>
        <p:nvSpPr>
          <p:cNvPr id="7" name="Rectangle 6">
            <a:extLst>
              <a:ext uri="{FF2B5EF4-FFF2-40B4-BE49-F238E27FC236}">
                <a16:creationId xmlns:a16="http://schemas.microsoft.com/office/drawing/2014/main" id="{A2610165-4D6D-064D-9A1C-787019B99014}"/>
              </a:ext>
            </a:extLst>
          </p:cNvPr>
          <p:cNvSpPr/>
          <p:nvPr/>
        </p:nvSpPr>
        <p:spPr>
          <a:xfrm>
            <a:off x="468000" y="6347810"/>
            <a:ext cx="5332725"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 Ranger et al. 2022: Assessing Financial Risks from Physical Climate Shocks: A Framework for Scenario Generation (with colleagues at EDHEC, World Bank, IMF)</a:t>
            </a:r>
          </a:p>
        </p:txBody>
      </p:sp>
      <p:pic>
        <p:nvPicPr>
          <p:cNvPr id="9" name="Picture 8">
            <a:extLst>
              <a:ext uri="{FF2B5EF4-FFF2-40B4-BE49-F238E27FC236}">
                <a16:creationId xmlns:a16="http://schemas.microsoft.com/office/drawing/2014/main" id="{3A893685-5136-FE4A-9100-E852CBB439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900" y="1182991"/>
            <a:ext cx="4833938" cy="1643334"/>
          </a:xfrm>
          <a:prstGeom prst="rect">
            <a:avLst/>
          </a:prstGeom>
        </p:spPr>
      </p:pic>
      <p:pic>
        <p:nvPicPr>
          <p:cNvPr id="11" name="Picture 10">
            <a:extLst>
              <a:ext uri="{FF2B5EF4-FFF2-40B4-BE49-F238E27FC236}">
                <a16:creationId xmlns:a16="http://schemas.microsoft.com/office/drawing/2014/main" id="{83435913-D3B3-614D-AE7C-FA566A4426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613"/>
          <a:stretch/>
        </p:blipFill>
        <p:spPr>
          <a:xfrm>
            <a:off x="7200900" y="2830008"/>
            <a:ext cx="4833938" cy="1743569"/>
          </a:xfrm>
          <a:prstGeom prst="rect">
            <a:avLst/>
          </a:prstGeom>
        </p:spPr>
      </p:pic>
      <p:pic>
        <p:nvPicPr>
          <p:cNvPr id="13" name="Picture 12">
            <a:extLst>
              <a:ext uri="{FF2B5EF4-FFF2-40B4-BE49-F238E27FC236}">
                <a16:creationId xmlns:a16="http://schemas.microsoft.com/office/drawing/2014/main" id="{CBD01BD8-7CC1-2B4A-BDC0-C7A44FA19F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0901" y="4616145"/>
            <a:ext cx="4833938" cy="2012134"/>
          </a:xfrm>
          <a:prstGeom prst="rect">
            <a:avLst/>
          </a:prstGeom>
        </p:spPr>
      </p:pic>
      <p:sp>
        <p:nvSpPr>
          <p:cNvPr id="14" name="Rectangle 13">
            <a:extLst>
              <a:ext uri="{FF2B5EF4-FFF2-40B4-BE49-F238E27FC236}">
                <a16:creationId xmlns:a16="http://schemas.microsoft.com/office/drawing/2014/main" id="{AE3D9453-0DFE-E24A-BA53-F22620CADFB1}"/>
              </a:ext>
            </a:extLst>
          </p:cNvPr>
          <p:cNvSpPr/>
          <p:nvPr/>
        </p:nvSpPr>
        <p:spPr>
          <a:xfrm>
            <a:off x="7200900" y="944347"/>
            <a:ext cx="2502658"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Example: Philippines Typhoon Risk</a:t>
            </a:r>
          </a:p>
        </p:txBody>
      </p:sp>
    </p:spTree>
    <p:extLst>
      <p:ext uri="{BB962C8B-B14F-4D97-AF65-F5344CB8AC3E}">
        <p14:creationId xmlns:p14="http://schemas.microsoft.com/office/powerpoint/2010/main" val="1085539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68740" y="1232755"/>
            <a:ext cx="5554640" cy="2426209"/>
          </a:xfrm>
        </p:spPr>
        <p:txBody>
          <a:bodyPr/>
          <a:lstStyle/>
          <a:p>
            <a:r>
              <a:rPr lang="en-GB" sz="2000" dirty="0"/>
              <a:t>Strengthening risk assessment capability</a:t>
            </a:r>
          </a:p>
          <a:p>
            <a:r>
              <a:rPr lang="en-GB" sz="2000" dirty="0"/>
              <a:t>Reduce information asymmetries, e.g. invest in data; disclosure of adaptation plans</a:t>
            </a:r>
          </a:p>
          <a:p>
            <a:r>
              <a:rPr lang="en-GB" sz="2000" dirty="0"/>
              <a:t>Develop approaches to scenarios and models</a:t>
            </a:r>
          </a:p>
          <a:p>
            <a:r>
              <a:rPr lang="en-GB" sz="2000" dirty="0"/>
              <a:t>Explore standardised methods to incorporate forward scenarios within risk assessment for capital –co-develop and test with the market</a:t>
            </a:r>
          </a:p>
          <a:p>
            <a:r>
              <a:rPr lang="en-GB" sz="2000" dirty="0"/>
              <a:t>Governments: clarity on adaptation plans</a:t>
            </a:r>
          </a:p>
        </p:txBody>
      </p:sp>
      <p:sp>
        <p:nvSpPr>
          <p:cNvPr id="4" name="Title 3"/>
          <p:cNvSpPr>
            <a:spLocks noGrp="1"/>
          </p:cNvSpPr>
          <p:nvPr>
            <p:ph type="title"/>
          </p:nvPr>
        </p:nvSpPr>
        <p:spPr>
          <a:xfrm>
            <a:off x="468000" y="350725"/>
            <a:ext cx="11277600" cy="912814"/>
          </a:xfrm>
        </p:spPr>
        <p:txBody>
          <a:bodyPr/>
          <a:lstStyle/>
          <a:p>
            <a:r>
              <a:rPr lang="en-GB" dirty="0"/>
              <a:t>Potential Solutions and Next Steps</a:t>
            </a:r>
          </a:p>
        </p:txBody>
      </p:sp>
      <p:pic>
        <p:nvPicPr>
          <p:cNvPr id="5" name="Picture 4">
            <a:extLst>
              <a:ext uri="{FF2B5EF4-FFF2-40B4-BE49-F238E27FC236}">
                <a16:creationId xmlns:a16="http://schemas.microsoft.com/office/drawing/2014/main" id="{D9922E85-3B39-C94F-A0ED-1D1FADCB67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15550" y="457201"/>
            <a:ext cx="1630050" cy="701726"/>
          </a:xfrm>
          <a:prstGeom prst="rect">
            <a:avLst/>
          </a:prstGeom>
        </p:spPr>
      </p:pic>
      <p:pic>
        <p:nvPicPr>
          <p:cNvPr id="6" name="Picture 5">
            <a:extLst>
              <a:ext uri="{FF2B5EF4-FFF2-40B4-BE49-F238E27FC236}">
                <a16:creationId xmlns:a16="http://schemas.microsoft.com/office/drawing/2014/main" id="{D05F3FBB-2B21-484F-BE91-4A4885D9F6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3414" y="1752600"/>
            <a:ext cx="5520786" cy="4522911"/>
          </a:xfrm>
          <a:prstGeom prst="rect">
            <a:avLst/>
          </a:prstGeom>
        </p:spPr>
      </p:pic>
      <p:pic>
        <p:nvPicPr>
          <p:cNvPr id="7" name="Picture 6">
            <a:extLst>
              <a:ext uri="{FF2B5EF4-FFF2-40B4-BE49-F238E27FC236}">
                <a16:creationId xmlns:a16="http://schemas.microsoft.com/office/drawing/2014/main" id="{194B89FE-B206-C347-AF15-D943BFB11C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435" y="4176359"/>
            <a:ext cx="5286375" cy="2208336"/>
          </a:xfrm>
          <a:prstGeom prst="rect">
            <a:avLst/>
          </a:prstGeom>
        </p:spPr>
      </p:pic>
      <p:sp>
        <p:nvSpPr>
          <p:cNvPr id="8" name="Rectangle 7">
            <a:extLst>
              <a:ext uri="{FF2B5EF4-FFF2-40B4-BE49-F238E27FC236}">
                <a16:creationId xmlns:a16="http://schemas.microsoft.com/office/drawing/2014/main" id="{013D03A1-E853-F84B-80EA-80FD1F89E70E}"/>
              </a:ext>
            </a:extLst>
          </p:cNvPr>
          <p:cNvSpPr/>
          <p:nvPr/>
        </p:nvSpPr>
        <p:spPr>
          <a:xfrm>
            <a:off x="390524" y="6527129"/>
            <a:ext cx="9396412"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Source: Ranger et al. 2022: Assessing Financial Risks from Physical Climate Shocks: A Framework for Scenario Generation, and Lloyds of London (2021)</a:t>
            </a:r>
          </a:p>
        </p:txBody>
      </p:sp>
    </p:spTree>
    <p:extLst>
      <p:ext uri="{BB962C8B-B14F-4D97-AF65-F5344CB8AC3E}">
        <p14:creationId xmlns:p14="http://schemas.microsoft.com/office/powerpoint/2010/main" val="2364412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72F37DD-EF29-DD49-B54D-B94BC2083996}"/>
              </a:ext>
            </a:extLst>
          </p:cNvPr>
          <p:cNvSpPr>
            <a:spLocks noGrp="1"/>
          </p:cNvSpPr>
          <p:nvPr>
            <p:ph type="body" sz="quarter" idx="13"/>
          </p:nvPr>
        </p:nvSpPr>
        <p:spPr>
          <a:xfrm>
            <a:off x="457200" y="5487988"/>
            <a:ext cx="7048500" cy="982800"/>
          </a:xfrm>
        </p:spPr>
        <p:txBody>
          <a:bodyPr rIns="0"/>
          <a:lstStyle/>
          <a:p>
            <a:r>
              <a:rPr lang="en-US" dirty="0"/>
              <a:t>Josie Lau, Ryan Li, Stefan Claus, David </a:t>
            </a:r>
            <a:r>
              <a:rPr lang="en-US" dirty="0" smtClean="0"/>
              <a:t>Humphry</a:t>
            </a:r>
          </a:p>
          <a:p>
            <a:r>
              <a:rPr lang="en-US" b="0" dirty="0" smtClean="0"/>
              <a:t>Bank of England</a:t>
            </a:r>
            <a:endParaRPr lang="en-US" b="0" dirty="0"/>
          </a:p>
          <a:p>
            <a:endParaRPr lang="en-GB" sz="1400" dirty="0"/>
          </a:p>
          <a:p>
            <a:r>
              <a:rPr lang="en-GB" sz="1400" b="0" dirty="0">
                <a:effectLst/>
                <a:ea typeface="Calibri" panose="020F0502020204030204" pitchFamily="34" charset="0"/>
              </a:rPr>
              <a:t>The views and opinions expressed within this presentation do not in any way </a:t>
            </a:r>
            <a:r>
              <a:rPr lang="en-GB" sz="1400" b="0" dirty="0">
                <a:ea typeface="Calibri" panose="020F0502020204030204" pitchFamily="34" charset="0"/>
              </a:rPr>
              <a:t>represent the official views or policies of</a:t>
            </a:r>
            <a:r>
              <a:rPr lang="en-GB" sz="1400" b="0" dirty="0">
                <a:effectLst/>
                <a:ea typeface="Calibri" panose="020F0502020204030204" pitchFamily="34" charset="0"/>
              </a:rPr>
              <a:t> the Bank of England or the Prudential Regulation Authority</a:t>
            </a:r>
            <a:endParaRPr lang="en-GB" sz="1400" b="0" dirty="0"/>
          </a:p>
        </p:txBody>
      </p:sp>
      <p:sp>
        <p:nvSpPr>
          <p:cNvPr id="7" name="Text Placeholder 6"/>
          <p:cNvSpPr>
            <a:spLocks noGrp="1"/>
          </p:cNvSpPr>
          <p:nvPr>
            <p:ph type="body" sz="quarter" idx="16"/>
          </p:nvPr>
        </p:nvSpPr>
        <p:spPr/>
        <p:txBody>
          <a:bodyPr/>
          <a:lstStyle/>
          <a:p>
            <a:r>
              <a:rPr lang="en-GB" dirty="0"/>
              <a:t>Dealing with uncertainty</a:t>
            </a:r>
          </a:p>
          <a:p>
            <a:r>
              <a:rPr lang="en-GB" sz="3200" dirty="0"/>
              <a:t>A novel approach to exploring industry implications of physical climate risk on General Insurers</a:t>
            </a:r>
          </a:p>
        </p:txBody>
      </p:sp>
    </p:spTree>
    <p:extLst>
      <p:ext uri="{BB962C8B-B14F-4D97-AF65-F5344CB8AC3E}">
        <p14:creationId xmlns:p14="http://schemas.microsoft.com/office/powerpoint/2010/main" val="3665981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8D91DAC-224C-4A7D-B51C-BC936D9B1C37}"/>
              </a:ext>
            </a:extLst>
          </p:cNvPr>
          <p:cNvSpPr/>
          <p:nvPr/>
        </p:nvSpPr>
        <p:spPr>
          <a:xfrm>
            <a:off x="486938" y="5764197"/>
            <a:ext cx="11260928" cy="685049"/>
          </a:xfrm>
          <a:prstGeom prst="rect">
            <a:avLst/>
          </a:prstGeom>
          <a:solidFill>
            <a:srgbClr val="12273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Rectangle 39">
            <a:extLst>
              <a:ext uri="{FF2B5EF4-FFF2-40B4-BE49-F238E27FC236}">
                <a16:creationId xmlns:a16="http://schemas.microsoft.com/office/drawing/2014/main" id="{C2FBEB3F-3498-4165-A739-70E66F7F9F97}"/>
              </a:ext>
            </a:extLst>
          </p:cNvPr>
          <p:cNvSpPr/>
          <p:nvPr/>
        </p:nvSpPr>
        <p:spPr>
          <a:xfrm>
            <a:off x="2467873" y="5890248"/>
            <a:ext cx="1778000" cy="450249"/>
          </a:xfrm>
          <a:prstGeom prst="rect">
            <a:avLst/>
          </a:prstGeom>
          <a:solidFill>
            <a:schemeClr val="bg1"/>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Change in Average Annual Loss</a:t>
            </a:r>
          </a:p>
        </p:txBody>
      </p:sp>
      <p:sp>
        <p:nvSpPr>
          <p:cNvPr id="41" name="Rectangle 40">
            <a:extLst>
              <a:ext uri="{FF2B5EF4-FFF2-40B4-BE49-F238E27FC236}">
                <a16:creationId xmlns:a16="http://schemas.microsoft.com/office/drawing/2014/main" id="{D61E3340-5572-4BD5-9837-71F75B9E1BA2}"/>
              </a:ext>
            </a:extLst>
          </p:cNvPr>
          <p:cNvSpPr/>
          <p:nvPr/>
        </p:nvSpPr>
        <p:spPr>
          <a:xfrm>
            <a:off x="4327727" y="5890248"/>
            <a:ext cx="1778000" cy="450249"/>
          </a:xfrm>
          <a:prstGeom prst="rect">
            <a:avLst/>
          </a:prstGeom>
          <a:solidFill>
            <a:schemeClr val="bg1"/>
          </a:solidFill>
          <a:ln>
            <a:noFill/>
          </a:ln>
        </p:spPr>
        <p:style>
          <a:lnRef idx="1">
            <a:schemeClr val="dk1"/>
          </a:lnRef>
          <a:fillRef idx="2">
            <a:schemeClr val="dk1"/>
          </a:fillRef>
          <a:effectRef idx="1">
            <a:schemeClr val="dk1"/>
          </a:effectRef>
          <a:fontRef idx="minor">
            <a:schemeClr val="dk1"/>
          </a:fontRef>
        </p:style>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Change in reinsurance recovery</a:t>
            </a:r>
          </a:p>
        </p:txBody>
      </p:sp>
      <p:sp>
        <p:nvSpPr>
          <p:cNvPr id="42" name="Rectangle 41">
            <a:extLst>
              <a:ext uri="{FF2B5EF4-FFF2-40B4-BE49-F238E27FC236}">
                <a16:creationId xmlns:a16="http://schemas.microsoft.com/office/drawing/2014/main" id="{0491FAC3-C0E8-4BFE-BBD5-01443F028CB4}"/>
              </a:ext>
            </a:extLst>
          </p:cNvPr>
          <p:cNvSpPr/>
          <p:nvPr/>
        </p:nvSpPr>
        <p:spPr>
          <a:xfrm>
            <a:off x="6185526" y="5890248"/>
            <a:ext cx="1778000" cy="450249"/>
          </a:xfrm>
          <a:prstGeom prst="rect">
            <a:avLst/>
          </a:prstGeom>
          <a:solidFill>
            <a:schemeClr val="bg1"/>
          </a:solidFill>
          <a:ln>
            <a:noFill/>
          </a:ln>
        </p:spPr>
        <p:style>
          <a:lnRef idx="1">
            <a:schemeClr val="dk1"/>
          </a:lnRef>
          <a:fillRef idx="2">
            <a:schemeClr val="dk1"/>
          </a:fillRef>
          <a:effectRef idx="1">
            <a:schemeClr val="dk1"/>
          </a:effectRef>
          <a:fontRef idx="minor">
            <a:schemeClr val="dk1"/>
          </a:fontRef>
        </p:style>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Change in cat risk capital</a:t>
            </a:r>
          </a:p>
        </p:txBody>
      </p:sp>
      <p:sp>
        <p:nvSpPr>
          <p:cNvPr id="43" name="Rectangle 42">
            <a:extLst>
              <a:ext uri="{FF2B5EF4-FFF2-40B4-BE49-F238E27FC236}">
                <a16:creationId xmlns:a16="http://schemas.microsoft.com/office/drawing/2014/main" id="{66F55292-C7E5-4ACB-8500-66450E5B841A}"/>
              </a:ext>
            </a:extLst>
          </p:cNvPr>
          <p:cNvSpPr/>
          <p:nvPr/>
        </p:nvSpPr>
        <p:spPr>
          <a:xfrm>
            <a:off x="8039988" y="5890248"/>
            <a:ext cx="1778000" cy="450249"/>
          </a:xfrm>
          <a:prstGeom prst="rect">
            <a:avLst/>
          </a:prstGeom>
          <a:solidFill>
            <a:schemeClr val="bg1"/>
          </a:solidFill>
          <a:ln>
            <a:noFill/>
          </a:ln>
        </p:spPr>
        <p:style>
          <a:lnRef idx="1">
            <a:schemeClr val="dk1"/>
          </a:lnRef>
          <a:fillRef idx="2">
            <a:schemeClr val="dk1"/>
          </a:fillRef>
          <a:effectRef idx="1">
            <a:schemeClr val="dk1"/>
          </a:effectRef>
          <a:fontRef idx="minor">
            <a:schemeClr val="dk1"/>
          </a:fontRef>
        </p:style>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Change in total risk capital</a:t>
            </a:r>
          </a:p>
        </p:txBody>
      </p:sp>
      <p:sp>
        <p:nvSpPr>
          <p:cNvPr id="44" name="Rectangle 43">
            <a:extLst>
              <a:ext uri="{FF2B5EF4-FFF2-40B4-BE49-F238E27FC236}">
                <a16:creationId xmlns:a16="http://schemas.microsoft.com/office/drawing/2014/main" id="{AE9AF80F-5694-402A-A8B8-21172BD2921E}"/>
              </a:ext>
            </a:extLst>
          </p:cNvPr>
          <p:cNvSpPr/>
          <p:nvPr/>
        </p:nvSpPr>
        <p:spPr>
          <a:xfrm>
            <a:off x="9899373" y="5890248"/>
            <a:ext cx="1778000" cy="450249"/>
          </a:xfrm>
          <a:prstGeom prst="rect">
            <a:avLst/>
          </a:prstGeom>
          <a:solidFill>
            <a:schemeClr val="bg1"/>
          </a:solidFill>
          <a:ln>
            <a:noFill/>
          </a:ln>
        </p:spPr>
        <p:style>
          <a:lnRef idx="1">
            <a:schemeClr val="dk1"/>
          </a:lnRef>
          <a:fillRef idx="2">
            <a:schemeClr val="dk1"/>
          </a:fillRef>
          <a:effectRef idx="1">
            <a:schemeClr val="dk1"/>
          </a:effectRef>
          <a:fontRef idx="minor">
            <a:schemeClr val="dk1"/>
          </a:fontRef>
        </p:style>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Required increase in premium</a:t>
            </a:r>
          </a:p>
        </p:txBody>
      </p:sp>
      <p:sp>
        <p:nvSpPr>
          <p:cNvPr id="4" name="Title 3">
            <a:extLst>
              <a:ext uri="{FF2B5EF4-FFF2-40B4-BE49-F238E27FC236}">
                <a16:creationId xmlns:a16="http://schemas.microsoft.com/office/drawing/2014/main" id="{0D9D5636-E409-4C98-B7EC-3990E42D1058}"/>
              </a:ext>
            </a:extLst>
          </p:cNvPr>
          <p:cNvSpPr>
            <a:spLocks noGrp="1"/>
          </p:cNvSpPr>
          <p:nvPr>
            <p:ph type="title"/>
          </p:nvPr>
        </p:nvSpPr>
        <p:spPr>
          <a:xfrm>
            <a:off x="475715" y="457200"/>
            <a:ext cx="11260928" cy="912814"/>
          </a:xfrm>
        </p:spPr>
        <p:txBody>
          <a:bodyPr/>
          <a:lstStyle/>
          <a:p>
            <a:r>
              <a:rPr lang="en-GB" dirty="0"/>
              <a:t>Exploring uncertainty around physical climate risk implications on the General Insurance industry</a:t>
            </a:r>
          </a:p>
        </p:txBody>
      </p:sp>
      <p:grpSp>
        <p:nvGrpSpPr>
          <p:cNvPr id="10" name="Group 9">
            <a:extLst>
              <a:ext uri="{FF2B5EF4-FFF2-40B4-BE49-F238E27FC236}">
                <a16:creationId xmlns:a16="http://schemas.microsoft.com/office/drawing/2014/main" id="{E3A01F7F-277C-4A66-BC5B-736C31968837}"/>
              </a:ext>
            </a:extLst>
          </p:cNvPr>
          <p:cNvGrpSpPr/>
          <p:nvPr/>
        </p:nvGrpSpPr>
        <p:grpSpPr>
          <a:xfrm>
            <a:off x="3161282" y="1615475"/>
            <a:ext cx="5305124" cy="2635541"/>
            <a:chOff x="762000" y="2609848"/>
            <a:chExt cx="7124699" cy="3539491"/>
          </a:xfrm>
        </p:grpSpPr>
        <p:grpSp>
          <p:nvGrpSpPr>
            <p:cNvPr id="7" name="Group 6">
              <a:extLst>
                <a:ext uri="{FF2B5EF4-FFF2-40B4-BE49-F238E27FC236}">
                  <a16:creationId xmlns:a16="http://schemas.microsoft.com/office/drawing/2014/main" id="{9FBF7990-2EDE-4DD3-8E23-DE385E72B9CD}"/>
                </a:ext>
              </a:extLst>
            </p:cNvPr>
            <p:cNvGrpSpPr/>
            <p:nvPr/>
          </p:nvGrpSpPr>
          <p:grpSpPr>
            <a:xfrm>
              <a:off x="762000" y="2609849"/>
              <a:ext cx="7030930" cy="3441545"/>
              <a:chOff x="681990" y="1752599"/>
              <a:chExt cx="7030930" cy="3441545"/>
            </a:xfrm>
          </p:grpSpPr>
          <p:pic>
            <p:nvPicPr>
              <p:cNvPr id="5" name="Picture 4" descr="C:\Users\334328\AppData\Local\Microsoft\Windows\INetCache\Content.MSO\9DF12576.tmp">
                <a:extLst>
                  <a:ext uri="{FF2B5EF4-FFF2-40B4-BE49-F238E27FC236}">
                    <a16:creationId xmlns:a16="http://schemas.microsoft.com/office/drawing/2014/main" id="{82EE6B7C-625F-4EFD-9F10-465BA2A1ED39}"/>
                  </a:ext>
                </a:extLst>
              </p:cNvPr>
              <p:cNvPicPr>
                <a:picLocks noChangeAspect="1"/>
              </p:cNvPicPr>
              <p:nvPr/>
            </p:nvPicPr>
            <p:blipFill rotWithShape="1">
              <a:blip r:embed="rId3">
                <a:extLst>
                  <a:ext uri="{28A0092B-C50C-407E-A947-70E740481C1C}">
                    <a14:useLocalDpi xmlns:a14="http://schemas.microsoft.com/office/drawing/2010/main" val="0"/>
                  </a:ext>
                </a:extLst>
              </a:blip>
              <a:srcRect b="93233"/>
              <a:stretch/>
            </p:blipFill>
            <p:spPr bwMode="auto">
              <a:xfrm>
                <a:off x="681990" y="1752599"/>
                <a:ext cx="7030930" cy="556261"/>
              </a:xfrm>
              <a:prstGeom prst="rect">
                <a:avLst/>
              </a:prstGeom>
              <a:noFill/>
              <a:ln>
                <a:noFill/>
              </a:ln>
              <a:extLst>
                <a:ext uri="{53640926-AAD7-44D8-BBD7-CCE9431645EC}">
                  <a14:shadowObscured xmlns:a14="http://schemas.microsoft.com/office/drawing/2010/main"/>
                </a:ext>
              </a:extLst>
            </p:spPr>
          </p:pic>
          <p:pic>
            <p:nvPicPr>
              <p:cNvPr id="6" name="Picture 5" descr="C:\Users\334328\AppData\Local\Microsoft\Windows\INetCache\Content.MSO\9DF12576.tmp">
                <a:extLst>
                  <a:ext uri="{FF2B5EF4-FFF2-40B4-BE49-F238E27FC236}">
                    <a16:creationId xmlns:a16="http://schemas.microsoft.com/office/drawing/2014/main" id="{25EB2622-71FF-46BC-A5C2-FCA7885AAE06}"/>
                  </a:ext>
                </a:extLst>
              </p:cNvPr>
              <p:cNvPicPr>
                <a:picLocks noChangeAspect="1"/>
              </p:cNvPicPr>
              <p:nvPr/>
            </p:nvPicPr>
            <p:blipFill rotWithShape="1">
              <a:blip r:embed="rId3">
                <a:extLst>
                  <a:ext uri="{28A0092B-C50C-407E-A947-70E740481C1C}">
                    <a14:useLocalDpi xmlns:a14="http://schemas.microsoft.com/office/drawing/2010/main" val="0"/>
                  </a:ext>
                </a:extLst>
              </a:blip>
              <a:srcRect t="36893" b="28008"/>
              <a:stretch/>
            </p:blipFill>
            <p:spPr bwMode="auto">
              <a:xfrm>
                <a:off x="681990" y="2308860"/>
                <a:ext cx="7030930" cy="2885284"/>
              </a:xfrm>
              <a:prstGeom prst="rect">
                <a:avLst/>
              </a:prstGeom>
              <a:noFill/>
              <a:ln>
                <a:noFill/>
              </a:ln>
              <a:extLst>
                <a:ext uri="{53640926-AAD7-44D8-BBD7-CCE9431645EC}">
                  <a14:shadowObscured xmlns:a14="http://schemas.microsoft.com/office/drawing/2010/main"/>
                </a:ext>
              </a:extLst>
            </p:spPr>
          </p:pic>
        </p:grpSp>
        <p:sp>
          <p:nvSpPr>
            <p:cNvPr id="9" name="Rectangle 8">
              <a:extLst>
                <a:ext uri="{FF2B5EF4-FFF2-40B4-BE49-F238E27FC236}">
                  <a16:creationId xmlns:a16="http://schemas.microsoft.com/office/drawing/2014/main" id="{028EBA4F-8B1E-4384-8AF4-ED81F8EB5311}"/>
                </a:ext>
              </a:extLst>
            </p:cNvPr>
            <p:cNvSpPr/>
            <p:nvPr/>
          </p:nvSpPr>
          <p:spPr>
            <a:xfrm>
              <a:off x="6000114" y="2609848"/>
              <a:ext cx="1886585" cy="3539491"/>
            </a:xfrm>
            <a:prstGeom prst="rect">
              <a:avLst/>
            </a:prstGeom>
            <a:noFill/>
            <a:ln w="38100">
              <a:solidFill>
                <a:srgbClr val="3CD7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41DCDC3E-DC78-4F3F-A508-0D82590F446B}"/>
              </a:ext>
            </a:extLst>
          </p:cNvPr>
          <p:cNvSpPr/>
          <p:nvPr/>
        </p:nvSpPr>
        <p:spPr>
          <a:xfrm>
            <a:off x="9047328" y="1717342"/>
            <a:ext cx="2653800" cy="3406566"/>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Modelling physical risk implications</a:t>
            </a:r>
          </a:p>
        </p:txBody>
      </p:sp>
      <p:sp>
        <p:nvSpPr>
          <p:cNvPr id="26" name="Rectangle 25">
            <a:extLst>
              <a:ext uri="{FF2B5EF4-FFF2-40B4-BE49-F238E27FC236}">
                <a16:creationId xmlns:a16="http://schemas.microsoft.com/office/drawing/2014/main" id="{A3D4FCB1-6A3C-4279-9DB8-CE6D799365A9}"/>
              </a:ext>
            </a:extLst>
          </p:cNvPr>
          <p:cNvSpPr/>
          <p:nvPr/>
        </p:nvSpPr>
        <p:spPr>
          <a:xfrm>
            <a:off x="474783" y="5764197"/>
            <a:ext cx="1872009" cy="685049"/>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Main outputs</a:t>
            </a:r>
          </a:p>
        </p:txBody>
      </p:sp>
      <p:sp>
        <p:nvSpPr>
          <p:cNvPr id="46" name="TextBox 45">
            <a:extLst>
              <a:ext uri="{FF2B5EF4-FFF2-40B4-BE49-F238E27FC236}">
                <a16:creationId xmlns:a16="http://schemas.microsoft.com/office/drawing/2014/main" id="{3235F93B-BADC-4B9F-A79C-49E60E13B255}"/>
              </a:ext>
            </a:extLst>
          </p:cNvPr>
          <p:cNvSpPr txBox="1"/>
          <p:nvPr/>
        </p:nvSpPr>
        <p:spPr>
          <a:xfrm>
            <a:off x="6313893" y="4535647"/>
            <a:ext cx="2279726" cy="496364"/>
          </a:xfrm>
          <a:prstGeom prst="rect">
            <a:avLst/>
          </a:prstGeom>
          <a:solidFill>
            <a:schemeClr val="accent1"/>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Latest research on peril correlation</a:t>
            </a:r>
          </a:p>
        </p:txBody>
      </p:sp>
      <p:graphicFrame>
        <p:nvGraphicFramePr>
          <p:cNvPr id="60" name="Table 60">
            <a:extLst>
              <a:ext uri="{FF2B5EF4-FFF2-40B4-BE49-F238E27FC236}">
                <a16:creationId xmlns:a16="http://schemas.microsoft.com/office/drawing/2014/main" id="{7209EC73-6047-45D5-98D7-09BAE1907BF0}"/>
              </a:ext>
            </a:extLst>
          </p:cNvPr>
          <p:cNvGraphicFramePr>
            <a:graphicFrameLocks noGrp="1"/>
          </p:cNvGraphicFramePr>
          <p:nvPr>
            <p:extLst/>
          </p:nvPr>
        </p:nvGraphicFramePr>
        <p:xfrm>
          <a:off x="9150037" y="2320233"/>
          <a:ext cx="2458437" cy="2743200"/>
        </p:xfrm>
        <a:graphic>
          <a:graphicData uri="http://schemas.openxmlformats.org/drawingml/2006/table">
            <a:tbl>
              <a:tblPr firstRow="1" bandRow="1">
                <a:tableStyleId>{5C22544A-7EE6-4342-B048-85BDC9FD1C3A}</a:tableStyleId>
              </a:tblPr>
              <a:tblGrid>
                <a:gridCol w="2458437">
                  <a:extLst>
                    <a:ext uri="{9D8B030D-6E8A-4147-A177-3AD203B41FA5}">
                      <a16:colId xmlns:a16="http://schemas.microsoft.com/office/drawing/2014/main" val="208394909"/>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solidFill>
                            <a:schemeClr val="tx2"/>
                          </a:solidFill>
                          <a:latin typeface="Arial" panose="020B0604020202020204" pitchFamily="34" charset="0"/>
                          <a:cs typeface="Arial" panose="020B0604020202020204" pitchFamily="34" charset="0"/>
                        </a:rPr>
                        <a:t>Weather-related natural cat</a:t>
                      </a:r>
                    </a:p>
                  </a:txBody>
                  <a:tcPr marL="90000" marR="9000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1176886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Arial" panose="020B0604020202020204" pitchFamily="34" charset="0"/>
                          <a:cs typeface="Arial" panose="020B0604020202020204" pitchFamily="34" charset="0"/>
                        </a:rPr>
                        <a:t>Other natural and man-made cat</a:t>
                      </a:r>
                    </a:p>
                  </a:txBody>
                  <a:tcPr marL="90000" marR="9000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36003157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Arial" panose="020B0604020202020204" pitchFamily="34" charset="0"/>
                          <a:cs typeface="Arial" panose="020B0604020202020204" pitchFamily="34" charset="0"/>
                        </a:rPr>
                        <a:t>Non cat losses and reserve risks</a:t>
                      </a:r>
                    </a:p>
                  </a:txBody>
                  <a:tcPr marL="90000" marR="9000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64581669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Arial" panose="020B0604020202020204" pitchFamily="34" charset="0"/>
                          <a:cs typeface="Arial" panose="020B0604020202020204" pitchFamily="34" charset="0"/>
                        </a:rPr>
                        <a:t>Other risks (market, credit, etc.)</a:t>
                      </a:r>
                    </a:p>
                  </a:txBody>
                  <a:tcPr marL="90000" marR="9000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3423517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Arial" panose="020B0604020202020204" pitchFamily="34" charset="0"/>
                          <a:cs typeface="Arial" panose="020B0604020202020204" pitchFamily="34" charset="0"/>
                        </a:rPr>
                        <a:t>Correlation &amp; dependencies</a:t>
                      </a:r>
                    </a:p>
                  </a:txBody>
                  <a:tcPr marL="90000" marR="9000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7903272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dirty="0">
                          <a:latin typeface="Arial" panose="020B0604020202020204" pitchFamily="34" charset="0"/>
                          <a:cs typeface="Arial" panose="020B0604020202020204" pitchFamily="34" charset="0"/>
                        </a:rPr>
                        <a:t>Total risk &amp; capital requirement</a:t>
                      </a:r>
                    </a:p>
                  </a:txBody>
                  <a:tcPr marL="90000" marR="90000" marT="137160" marB="137160" anchor="ctr">
                    <a:lnL w="76200" cap="flat" cmpd="sng" algn="ctr">
                      <a:solidFill>
                        <a:schemeClr val="accent2"/>
                      </a:solidFill>
                      <a:prstDash val="solid"/>
                      <a:round/>
                      <a:headEnd type="none" w="med" len="med"/>
                      <a:tailEnd type="none" w="med" len="med"/>
                    </a:lnL>
                    <a:lnR w="76200" cap="flat" cmpd="sng" algn="ctr">
                      <a:solidFill>
                        <a:schemeClr val="accent2"/>
                      </a:solidFill>
                      <a:prstDash val="solid"/>
                      <a:round/>
                      <a:headEnd type="none" w="med" len="med"/>
                      <a:tailEnd type="none" w="med" len="med"/>
                    </a:lnR>
                    <a:lnT w="76200" cap="flat" cmpd="sng" algn="ctr">
                      <a:solidFill>
                        <a:schemeClr val="accent2"/>
                      </a:solidFill>
                      <a:prstDash val="solid"/>
                      <a:round/>
                      <a:headEnd type="none" w="med" len="med"/>
                      <a:tailEnd type="none" w="med" len="med"/>
                    </a:lnT>
                    <a:lnB w="76200" cap="flat" cmpd="sng" algn="ctr">
                      <a:solidFill>
                        <a:schemeClr val="accent2"/>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530837123"/>
                  </a:ext>
                </a:extLst>
              </a:tr>
            </a:tbl>
          </a:graphicData>
        </a:graphic>
      </p:graphicFrame>
      <p:sp>
        <p:nvSpPr>
          <p:cNvPr id="61" name="Right Arrow 45">
            <a:extLst>
              <a:ext uri="{FF2B5EF4-FFF2-40B4-BE49-F238E27FC236}">
                <a16:creationId xmlns:a16="http://schemas.microsoft.com/office/drawing/2014/main" id="{3866037B-3AA5-4FB8-B08C-D8E56AE42021}"/>
              </a:ext>
            </a:extLst>
          </p:cNvPr>
          <p:cNvSpPr/>
          <p:nvPr/>
        </p:nvSpPr>
        <p:spPr>
          <a:xfrm>
            <a:off x="8498553" y="2320233"/>
            <a:ext cx="516797" cy="4678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2" name="Right Arrow 45">
            <a:extLst>
              <a:ext uri="{FF2B5EF4-FFF2-40B4-BE49-F238E27FC236}">
                <a16:creationId xmlns:a16="http://schemas.microsoft.com/office/drawing/2014/main" id="{EBBBF8CB-FEBA-4C3D-AFF4-7B4D0C5010EF}"/>
              </a:ext>
            </a:extLst>
          </p:cNvPr>
          <p:cNvSpPr/>
          <p:nvPr/>
        </p:nvSpPr>
        <p:spPr>
          <a:xfrm rot="-1800000">
            <a:off x="8480272" y="4257318"/>
            <a:ext cx="558036" cy="4678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4" name="TextBox 63">
            <a:extLst>
              <a:ext uri="{FF2B5EF4-FFF2-40B4-BE49-F238E27FC236}">
                <a16:creationId xmlns:a16="http://schemas.microsoft.com/office/drawing/2014/main" id="{6055BB81-C75F-4D00-9B2C-E533B2DA7F2B}"/>
              </a:ext>
            </a:extLst>
          </p:cNvPr>
          <p:cNvSpPr txBox="1"/>
          <p:nvPr/>
        </p:nvSpPr>
        <p:spPr>
          <a:xfrm rot="16200000">
            <a:off x="1443801" y="2804933"/>
            <a:ext cx="2923534" cy="305798"/>
          </a:xfrm>
          <a:prstGeom prst="rect">
            <a:avLst/>
          </a:prstGeom>
          <a:solidFill>
            <a:schemeClr val="accent1"/>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Scenario 1</a:t>
            </a:r>
          </a:p>
        </p:txBody>
      </p:sp>
      <p:sp>
        <p:nvSpPr>
          <p:cNvPr id="65" name="TextBox 64">
            <a:extLst>
              <a:ext uri="{FF2B5EF4-FFF2-40B4-BE49-F238E27FC236}">
                <a16:creationId xmlns:a16="http://schemas.microsoft.com/office/drawing/2014/main" id="{6B3BA638-9DD4-4849-9D49-240E61946DA0}"/>
              </a:ext>
            </a:extLst>
          </p:cNvPr>
          <p:cNvSpPr txBox="1"/>
          <p:nvPr/>
        </p:nvSpPr>
        <p:spPr>
          <a:xfrm rot="16200000">
            <a:off x="2417883" y="4878968"/>
            <a:ext cx="992435" cy="305798"/>
          </a:xfrm>
          <a:prstGeom prst="rect">
            <a:avLst/>
          </a:prstGeom>
          <a:solidFill>
            <a:schemeClr val="accent1"/>
          </a:solidFill>
          <a:ln>
            <a:noFill/>
          </a:ln>
        </p:spPr>
        <p:txBody>
          <a:bodyPr wrap="square" lIns="46800" rIns="468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Scenario 2</a:t>
            </a:r>
          </a:p>
        </p:txBody>
      </p:sp>
      <p:grpSp>
        <p:nvGrpSpPr>
          <p:cNvPr id="22" name="Group 21">
            <a:extLst>
              <a:ext uri="{FF2B5EF4-FFF2-40B4-BE49-F238E27FC236}">
                <a16:creationId xmlns:a16="http://schemas.microsoft.com/office/drawing/2014/main" id="{AE0B28A8-FA83-45F7-B380-5DF9FCB27747}"/>
              </a:ext>
            </a:extLst>
          </p:cNvPr>
          <p:cNvGrpSpPr/>
          <p:nvPr/>
        </p:nvGrpSpPr>
        <p:grpSpPr>
          <a:xfrm>
            <a:off x="480189" y="2380205"/>
            <a:ext cx="989236" cy="2224135"/>
            <a:chOff x="2141467" y="530001"/>
            <a:chExt cx="2534447" cy="1836561"/>
          </a:xfrm>
        </p:grpSpPr>
        <p:sp>
          <p:nvSpPr>
            <p:cNvPr id="23" name="Rectangle 22">
              <a:extLst>
                <a:ext uri="{FF2B5EF4-FFF2-40B4-BE49-F238E27FC236}">
                  <a16:creationId xmlns:a16="http://schemas.microsoft.com/office/drawing/2014/main" id="{98629A3F-5C74-483C-92A3-EF91CBB33C49}"/>
                </a:ext>
              </a:extLst>
            </p:cNvPr>
            <p:cNvSpPr/>
            <p:nvPr/>
          </p:nvSpPr>
          <p:spPr>
            <a:xfrm>
              <a:off x="2141467" y="530001"/>
              <a:ext cx="2534447" cy="1836561"/>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Available data</a:t>
              </a:r>
            </a:p>
          </p:txBody>
        </p:sp>
        <p:grpSp>
          <p:nvGrpSpPr>
            <p:cNvPr id="24" name="Group 23">
              <a:extLst>
                <a:ext uri="{FF2B5EF4-FFF2-40B4-BE49-F238E27FC236}">
                  <a16:creationId xmlns:a16="http://schemas.microsoft.com/office/drawing/2014/main" id="{466E337A-8829-42D5-A6D4-FE4AD116D21D}"/>
                </a:ext>
              </a:extLst>
            </p:cNvPr>
            <p:cNvGrpSpPr/>
            <p:nvPr/>
          </p:nvGrpSpPr>
          <p:grpSpPr>
            <a:xfrm>
              <a:off x="2473396" y="967015"/>
              <a:ext cx="1922726" cy="1310487"/>
              <a:chOff x="2903579" y="5659498"/>
              <a:chExt cx="1601844" cy="2899804"/>
            </a:xfrm>
          </p:grpSpPr>
          <p:sp>
            <p:nvSpPr>
              <p:cNvPr id="25" name="TextBox 24">
                <a:extLst>
                  <a:ext uri="{FF2B5EF4-FFF2-40B4-BE49-F238E27FC236}">
                    <a16:creationId xmlns:a16="http://schemas.microsoft.com/office/drawing/2014/main" id="{01E10EEC-BD76-40E9-B356-3713B9E82000}"/>
                  </a:ext>
                </a:extLst>
              </p:cNvPr>
              <p:cNvSpPr txBox="1"/>
              <p:nvPr/>
            </p:nvSpPr>
            <p:spPr>
              <a:xfrm>
                <a:off x="2903579" y="5659498"/>
                <a:ext cx="1601844" cy="1567182"/>
              </a:xfrm>
              <a:prstGeom prst="rect">
                <a:avLst/>
              </a:prstGeom>
              <a:solidFill>
                <a:schemeClr val="accent1">
                  <a:lumMod val="20000"/>
                  <a:lumOff val="80000"/>
                </a:schemeClr>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2273F"/>
                    </a:solidFill>
                    <a:effectLst/>
                    <a:uLnTx/>
                    <a:uFillTx/>
                    <a:latin typeface="Arial" panose="020B0604020202020204" pitchFamily="34" charset="0"/>
                    <a:ea typeface="+mn-ea"/>
                    <a:cs typeface="Arial" panose="020B0604020202020204" pitchFamily="34" charset="0"/>
                  </a:rPr>
                  <a:t>Internal model output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12273F"/>
                    </a:solidFill>
                    <a:effectLst/>
                    <a:uLnTx/>
                    <a:uFillTx/>
                    <a:latin typeface="Arial" panose="020B0604020202020204" pitchFamily="34" charset="0"/>
                    <a:ea typeface="+mn-ea"/>
                    <a:cs typeface="Arial" panose="020B0604020202020204" pitchFamily="34" charset="0"/>
                  </a:rPr>
                  <a:t>2021</a:t>
                </a:r>
              </a:p>
            </p:txBody>
          </p:sp>
          <p:sp>
            <p:nvSpPr>
              <p:cNvPr id="28" name="TextBox 27">
                <a:extLst>
                  <a:ext uri="{FF2B5EF4-FFF2-40B4-BE49-F238E27FC236}">
                    <a16:creationId xmlns:a16="http://schemas.microsoft.com/office/drawing/2014/main" id="{191BF46B-A665-4F74-A63B-6610AA759F1C}"/>
                  </a:ext>
                </a:extLst>
              </p:cNvPr>
              <p:cNvSpPr txBox="1"/>
              <p:nvPr/>
            </p:nvSpPr>
            <p:spPr>
              <a:xfrm>
                <a:off x="2903579" y="7499300"/>
                <a:ext cx="1601844" cy="1060002"/>
              </a:xfrm>
              <a:prstGeom prst="rect">
                <a:avLst/>
              </a:prstGeom>
              <a:solidFill>
                <a:schemeClr val="accent1">
                  <a:lumMod val="20000"/>
                  <a:lumOff val="80000"/>
                </a:schemeClr>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2273F"/>
                    </a:solidFill>
                    <a:effectLst/>
                    <a:uLnTx/>
                    <a:uFillTx/>
                    <a:latin typeface="Arial" panose="020B0604020202020204" pitchFamily="34" charset="0"/>
                    <a:ea typeface="+mn-ea"/>
                    <a:cs typeface="Arial" panose="020B0604020202020204" pitchFamily="34" charset="0"/>
                  </a:rPr>
                  <a:t>CBES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rgbClr val="12273F"/>
                    </a:solidFill>
                    <a:effectLst/>
                    <a:uLnTx/>
                    <a:uFillTx/>
                    <a:latin typeface="Arial" panose="020B0604020202020204" pitchFamily="34" charset="0"/>
                    <a:ea typeface="+mn-ea"/>
                    <a:cs typeface="Arial" panose="020B0604020202020204" pitchFamily="34" charset="0"/>
                  </a:rPr>
                  <a:t>2021</a:t>
                </a:r>
              </a:p>
            </p:txBody>
          </p:sp>
        </p:grpSp>
      </p:grpSp>
      <p:sp>
        <p:nvSpPr>
          <p:cNvPr id="31" name="TextBox 30">
            <a:extLst>
              <a:ext uri="{FF2B5EF4-FFF2-40B4-BE49-F238E27FC236}">
                <a16:creationId xmlns:a16="http://schemas.microsoft.com/office/drawing/2014/main" id="{F8CB3E0C-2A1F-4029-96A5-32AF693FA95A}"/>
              </a:ext>
            </a:extLst>
          </p:cNvPr>
          <p:cNvSpPr txBox="1"/>
          <p:nvPr/>
        </p:nvSpPr>
        <p:spPr>
          <a:xfrm>
            <a:off x="6313893" y="5086789"/>
            <a:ext cx="2279726" cy="410633"/>
          </a:xfrm>
          <a:prstGeom prst="rect">
            <a:avLst/>
          </a:prstGeom>
          <a:solidFill>
            <a:schemeClr val="accent1"/>
          </a:solid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Increase in tail risk</a:t>
            </a:r>
          </a:p>
        </p:txBody>
      </p:sp>
      <p:sp>
        <p:nvSpPr>
          <p:cNvPr id="33" name="Right Brace 32">
            <a:extLst>
              <a:ext uri="{FF2B5EF4-FFF2-40B4-BE49-F238E27FC236}">
                <a16:creationId xmlns:a16="http://schemas.microsoft.com/office/drawing/2014/main" id="{E0818A39-6D4D-4734-B976-0586C5D53DC1}"/>
              </a:ext>
            </a:extLst>
          </p:cNvPr>
          <p:cNvSpPr/>
          <p:nvPr/>
        </p:nvSpPr>
        <p:spPr>
          <a:xfrm>
            <a:off x="1515544" y="2376731"/>
            <a:ext cx="222447" cy="2224135"/>
          </a:xfrm>
          <a:prstGeom prst="rightBrace">
            <a:avLst>
              <a:gd name="adj1" fmla="val 8333"/>
              <a:gd name="adj2" fmla="val 49114"/>
            </a:avLst>
          </a:prstGeom>
          <a:ln w="28575" cap="rnd">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Right Brace 37">
            <a:extLst>
              <a:ext uri="{FF2B5EF4-FFF2-40B4-BE49-F238E27FC236}">
                <a16:creationId xmlns:a16="http://schemas.microsoft.com/office/drawing/2014/main" id="{38371F42-8432-4429-B5E8-824932D17837}"/>
              </a:ext>
            </a:extLst>
          </p:cNvPr>
          <p:cNvSpPr/>
          <p:nvPr/>
        </p:nvSpPr>
        <p:spPr>
          <a:xfrm flipH="1">
            <a:off x="2476038" y="1513610"/>
            <a:ext cx="222447" cy="4014476"/>
          </a:xfrm>
          <a:prstGeom prst="rightBrace">
            <a:avLst>
              <a:gd name="adj1" fmla="val 8333"/>
              <a:gd name="adj2" fmla="val 49114"/>
            </a:avLst>
          </a:prstGeom>
          <a:ln w="28575" cap="rnd">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 name="Right Arrow 45">
            <a:extLst>
              <a:ext uri="{FF2B5EF4-FFF2-40B4-BE49-F238E27FC236}">
                <a16:creationId xmlns:a16="http://schemas.microsoft.com/office/drawing/2014/main" id="{76BBBE42-8A50-4699-AED3-1874C9158B7E}"/>
              </a:ext>
            </a:extLst>
          </p:cNvPr>
          <p:cNvSpPr/>
          <p:nvPr/>
        </p:nvSpPr>
        <p:spPr>
          <a:xfrm>
            <a:off x="1792174" y="3258345"/>
            <a:ext cx="614661" cy="46785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37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animBg="1"/>
      <p:bldP spid="41" grpId="0" animBg="1"/>
      <p:bldP spid="42" grpId="0" animBg="1"/>
      <p:bldP spid="43" grpId="0" animBg="1"/>
      <p:bldP spid="44" grpId="0" animBg="1"/>
      <p:bldP spid="26" grpId="0"/>
      <p:bldP spid="33"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00000000-0008-0000-0100-000004000000}"/>
              </a:ext>
            </a:extLst>
          </p:cNvPr>
          <p:cNvGraphicFramePr>
            <a:graphicFrameLocks/>
          </p:cNvGraphicFramePr>
          <p:nvPr>
            <p:extLst/>
          </p:nvPr>
        </p:nvGraphicFramePr>
        <p:xfrm>
          <a:off x="252109" y="1123221"/>
          <a:ext cx="5807699" cy="4680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a:xfrm>
            <a:off x="468000" y="457200"/>
            <a:ext cx="11277600" cy="912814"/>
          </a:xfrm>
        </p:spPr>
        <p:txBody>
          <a:bodyPr anchor="ctr"/>
          <a:lstStyle/>
          <a:p>
            <a:r>
              <a:rPr lang="en-GB" dirty="0"/>
              <a:t>Provided capacity is able to expand… </a:t>
            </a:r>
            <a:br>
              <a:rPr lang="en-GB" dirty="0"/>
            </a:br>
            <a:endParaRPr lang="en-GB" dirty="0"/>
          </a:p>
        </p:txBody>
      </p:sp>
      <p:graphicFrame>
        <p:nvGraphicFramePr>
          <p:cNvPr id="9" name="Chart 8"/>
          <p:cNvGraphicFramePr>
            <a:graphicFrameLocks/>
          </p:cNvGraphicFramePr>
          <p:nvPr>
            <p:extLst/>
          </p:nvPr>
        </p:nvGraphicFramePr>
        <p:xfrm>
          <a:off x="6373489" y="1045254"/>
          <a:ext cx="5588002" cy="4920692"/>
        </p:xfrm>
        <a:graphic>
          <a:graphicData uri="http://schemas.openxmlformats.org/drawingml/2006/chart">
            <c:chart xmlns:c="http://schemas.openxmlformats.org/drawingml/2006/chart" xmlns:r="http://schemas.openxmlformats.org/officeDocument/2006/relationships" r:id="rId4"/>
          </a:graphicData>
        </a:graphic>
      </p:graphicFrame>
      <p:sp>
        <p:nvSpPr>
          <p:cNvPr id="2" name="Right Brace 1"/>
          <p:cNvSpPr/>
          <p:nvPr/>
        </p:nvSpPr>
        <p:spPr>
          <a:xfrm>
            <a:off x="5700391" y="1858211"/>
            <a:ext cx="673098" cy="3581400"/>
          </a:xfrm>
          <a:prstGeom prst="rightBrace">
            <a:avLst>
              <a:gd name="adj1" fmla="val 8333"/>
              <a:gd name="adj2" fmla="val 49114"/>
            </a:avLst>
          </a:prstGeom>
          <a:ln w="28575" cap="rnd">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itle 3"/>
          <p:cNvSpPr txBox="1">
            <a:spLocks/>
          </p:cNvSpPr>
          <p:nvPr/>
        </p:nvSpPr>
        <p:spPr>
          <a:xfrm>
            <a:off x="538339" y="6013347"/>
            <a:ext cx="11277600" cy="509603"/>
          </a:xfrm>
          <a:prstGeom prst="rect">
            <a:avLst/>
          </a:prstGeom>
        </p:spPr>
        <p:txBody>
          <a:bodyPr vert="horz" wrap="square" lIns="0" tIns="0" rIns="0" bIns="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2800" b="1" kern="1200" baseline="0" noProof="0" dirty="0">
                <a:solidFill>
                  <a:srgbClr val="12273F"/>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2273F"/>
                </a:solidFill>
                <a:effectLst/>
                <a:uLnTx/>
                <a:uFillTx/>
                <a:latin typeface="Century Gothic" panose="020B0502020202020204" pitchFamily="34" charset="0"/>
                <a:ea typeface="+mj-ea"/>
                <a:cs typeface="+mj-cs"/>
              </a:rPr>
              <a:t>…increases in </a:t>
            </a:r>
            <a:r>
              <a:rPr kumimoji="0" lang="en-GB" sz="2800" b="1" i="1" u="sng" strike="noStrike" kern="1200" cap="none" spc="0" normalizeH="0" baseline="0" noProof="0" dirty="0">
                <a:ln>
                  <a:noFill/>
                </a:ln>
                <a:solidFill>
                  <a:srgbClr val="12273F"/>
                </a:solidFill>
                <a:effectLst/>
                <a:uLnTx/>
                <a:uFillTx/>
                <a:latin typeface="Century Gothic" panose="020B0502020202020204" pitchFamily="34" charset="0"/>
                <a:ea typeface="+mj-ea"/>
                <a:cs typeface="+mj-cs"/>
              </a:rPr>
              <a:t>average</a:t>
            </a:r>
            <a:r>
              <a:rPr kumimoji="0" lang="en-GB" sz="2800" b="1" i="0" u="none" strike="noStrike" kern="1200" cap="none" spc="0" normalizeH="0" baseline="0" noProof="0" dirty="0">
                <a:ln>
                  <a:noFill/>
                </a:ln>
                <a:solidFill>
                  <a:srgbClr val="12273F"/>
                </a:solidFill>
                <a:effectLst/>
                <a:uLnTx/>
                <a:uFillTx/>
                <a:latin typeface="Century Gothic" panose="020B0502020202020204" pitchFamily="34" charset="0"/>
                <a:ea typeface="+mj-ea"/>
                <a:cs typeface="+mj-cs"/>
              </a:rPr>
              <a:t> cost of insurance appear manageable</a:t>
            </a:r>
          </a:p>
        </p:txBody>
      </p:sp>
    </p:spTree>
    <p:extLst>
      <p:ext uri="{BB962C8B-B14F-4D97-AF65-F5344CB8AC3E}">
        <p14:creationId xmlns:p14="http://schemas.microsoft.com/office/powerpoint/2010/main" val="315682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2"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r>
              <a:rPr lang="en-GB" dirty="0"/>
              <a:t>But some insurers’ business models will be challenged…</a:t>
            </a:r>
          </a:p>
        </p:txBody>
      </p:sp>
      <p:sp>
        <p:nvSpPr>
          <p:cNvPr id="9" name="Rectangle 8"/>
          <p:cNvSpPr/>
          <p:nvPr/>
        </p:nvSpPr>
        <p:spPr>
          <a:xfrm>
            <a:off x="6292302" y="1524000"/>
            <a:ext cx="5410200" cy="6496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Scenario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Scenario 1 + Increase in peril correlation + Increase in tail risk</a:t>
            </a:r>
          </a:p>
        </p:txBody>
      </p:sp>
      <p:graphicFrame>
        <p:nvGraphicFramePr>
          <p:cNvPr id="10" name="Chart 9"/>
          <p:cNvGraphicFramePr>
            <a:graphicFrameLocks/>
          </p:cNvGraphicFramePr>
          <p:nvPr>
            <p:extLst/>
          </p:nvPr>
        </p:nvGraphicFramePr>
        <p:xfrm>
          <a:off x="467997" y="2218802"/>
          <a:ext cx="5410199" cy="34851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nvPr>
        </p:nvGraphicFramePr>
        <p:xfrm>
          <a:off x="6292302" y="2218802"/>
          <a:ext cx="5410200" cy="3485197"/>
        </p:xfrm>
        <a:graphic>
          <a:graphicData uri="http://schemas.openxmlformats.org/drawingml/2006/chart">
            <c:chart xmlns:c="http://schemas.openxmlformats.org/drawingml/2006/chart" xmlns:r="http://schemas.openxmlformats.org/officeDocument/2006/relationships" r:id="rId4"/>
          </a:graphicData>
        </a:graphic>
      </p:graphicFrame>
      <p:sp>
        <p:nvSpPr>
          <p:cNvPr id="5" name="Oval Callout 4"/>
          <p:cNvSpPr/>
          <p:nvPr/>
        </p:nvSpPr>
        <p:spPr>
          <a:xfrm>
            <a:off x="3129662" y="2344383"/>
            <a:ext cx="2490696" cy="852711"/>
          </a:xfrm>
          <a:prstGeom prst="rect">
            <a:avLst/>
          </a:prstGeom>
          <a:solidFill>
            <a:schemeClr val="bg1"/>
          </a:solidFill>
          <a:ln>
            <a:solidFill>
              <a:srgbClr val="35C3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Without adapting their business model, these firms may become less competitive.</a:t>
            </a:r>
          </a:p>
        </p:txBody>
      </p:sp>
      <p:sp>
        <p:nvSpPr>
          <p:cNvPr id="11" name="Rectangle: Rounded Corners 10">
            <a:extLst>
              <a:ext uri="{FF2B5EF4-FFF2-40B4-BE49-F238E27FC236}">
                <a16:creationId xmlns:a16="http://schemas.microsoft.com/office/drawing/2014/main" id="{3C5E9C55-A3C9-434B-A656-EEAD526D32C5}"/>
              </a:ext>
            </a:extLst>
          </p:cNvPr>
          <p:cNvSpPr/>
          <p:nvPr/>
        </p:nvSpPr>
        <p:spPr>
          <a:xfrm>
            <a:off x="2622442" y="4126036"/>
            <a:ext cx="1566216" cy="953964"/>
          </a:xfrm>
          <a:prstGeom prst="roundRect">
            <a:avLst/>
          </a:prstGeom>
          <a:noFill/>
          <a:ln w="28575">
            <a:solidFill>
              <a:srgbClr val="3CD7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C9F8AC10-DA2D-4380-B5A6-02F580AB5FC3}"/>
              </a:ext>
            </a:extLst>
          </p:cNvPr>
          <p:cNvCxnSpPr>
            <a:cxnSpLocks/>
            <a:stCxn id="5" idx="2"/>
            <a:endCxn id="11" idx="0"/>
          </p:cNvCxnSpPr>
          <p:nvPr/>
        </p:nvCxnSpPr>
        <p:spPr>
          <a:xfrm flipH="1">
            <a:off x="3405550" y="3197094"/>
            <a:ext cx="969460" cy="928942"/>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550EAE8-8032-40E2-83EF-5B3DA2DD4ECC}"/>
              </a:ext>
            </a:extLst>
          </p:cNvPr>
          <p:cNvSpPr/>
          <p:nvPr/>
        </p:nvSpPr>
        <p:spPr>
          <a:xfrm>
            <a:off x="467998" y="1524000"/>
            <a:ext cx="5410200" cy="649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Scenario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Calibrated to align to our CBES 2021 exercise</a:t>
            </a:r>
          </a:p>
        </p:txBody>
      </p:sp>
      <p:sp>
        <p:nvSpPr>
          <p:cNvPr id="14" name="Title 3">
            <a:extLst>
              <a:ext uri="{FF2B5EF4-FFF2-40B4-BE49-F238E27FC236}">
                <a16:creationId xmlns:a16="http://schemas.microsoft.com/office/drawing/2014/main" id="{9ECA8990-4241-4225-A542-F1483AE10DE0}"/>
              </a:ext>
            </a:extLst>
          </p:cNvPr>
          <p:cNvSpPr txBox="1">
            <a:spLocks/>
          </p:cNvSpPr>
          <p:nvPr/>
        </p:nvSpPr>
        <p:spPr>
          <a:xfrm>
            <a:off x="530523" y="5976923"/>
            <a:ext cx="11277600" cy="568952"/>
          </a:xfrm>
          <a:prstGeom prst="rect">
            <a:avLst/>
          </a:prstGeom>
        </p:spPr>
        <p:txBody>
          <a:bodyPr vert="horz" wrap="square" lIns="0" tIns="0" rIns="0" bIns="0" rtlCol="0" anchor="b">
            <a:noAutofit/>
          </a:bodyPr>
          <a:lstStyle>
            <a:lvl1pPr marL="0" marR="0" indent="0" algn="l" defTabSz="914400" rtl="0" eaLnBrk="1" fontAlgn="auto" latinLnBrk="0" hangingPunct="1">
              <a:lnSpc>
                <a:spcPct val="100000"/>
              </a:lnSpc>
              <a:spcBef>
                <a:spcPts val="0"/>
              </a:spcBef>
              <a:spcAft>
                <a:spcPts val="0"/>
              </a:spcAft>
              <a:buClrTx/>
              <a:buSzTx/>
              <a:buFontTx/>
              <a:buNone/>
              <a:tabLst/>
              <a:defRPr lang="en-GB" sz="2800" b="1" kern="1200" baseline="0" noProof="0" dirty="0">
                <a:solidFill>
                  <a:srgbClr val="12273F"/>
                </a:solidFill>
                <a:latin typeface="Century Gothic" panose="020B0502020202020204" pitchFamily="34"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2273F"/>
                </a:solidFill>
                <a:effectLst/>
                <a:uLnTx/>
                <a:uFillTx/>
                <a:latin typeface="Century Gothic" panose="020B0502020202020204" pitchFamily="34" charset="0"/>
                <a:ea typeface="+mj-ea"/>
                <a:cs typeface="+mj-cs"/>
              </a:rPr>
              <a:t>… &amp; this differentiation increases if physical risks are higher</a:t>
            </a:r>
          </a:p>
        </p:txBody>
      </p:sp>
      <p:sp>
        <p:nvSpPr>
          <p:cNvPr id="15" name="Rectangle: Rounded Corners 14">
            <a:extLst>
              <a:ext uri="{FF2B5EF4-FFF2-40B4-BE49-F238E27FC236}">
                <a16:creationId xmlns:a16="http://schemas.microsoft.com/office/drawing/2014/main" id="{1CA2CABA-DB7E-487A-B876-DB10CA5D916F}"/>
              </a:ext>
            </a:extLst>
          </p:cNvPr>
          <p:cNvSpPr/>
          <p:nvPr/>
        </p:nvSpPr>
        <p:spPr>
          <a:xfrm>
            <a:off x="8964891" y="2526384"/>
            <a:ext cx="2163466" cy="2441542"/>
          </a:xfrm>
          <a:prstGeom prst="roundRect">
            <a:avLst/>
          </a:prstGeom>
          <a:noFill/>
          <a:ln w="28575">
            <a:solidFill>
              <a:srgbClr val="3CD7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Oval Callout 4">
            <a:extLst>
              <a:ext uri="{FF2B5EF4-FFF2-40B4-BE49-F238E27FC236}">
                <a16:creationId xmlns:a16="http://schemas.microsoft.com/office/drawing/2014/main" id="{17E1ECB2-24A1-41F1-B492-14E601031E43}"/>
              </a:ext>
            </a:extLst>
          </p:cNvPr>
          <p:cNvSpPr/>
          <p:nvPr/>
        </p:nvSpPr>
        <p:spPr>
          <a:xfrm>
            <a:off x="9953140" y="3227799"/>
            <a:ext cx="1691783" cy="969064"/>
          </a:xfrm>
          <a:prstGeom prst="rect">
            <a:avLst/>
          </a:prstGeom>
          <a:solidFill>
            <a:schemeClr val="bg1"/>
          </a:solidFill>
          <a:ln>
            <a:solidFill>
              <a:srgbClr val="35C3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Capital and premium differences are more pronounced. Additional firms will face challenges.</a:t>
            </a:r>
          </a:p>
        </p:txBody>
      </p:sp>
    </p:spTree>
    <p:extLst>
      <p:ext uri="{BB962C8B-B14F-4D97-AF65-F5344CB8AC3E}">
        <p14:creationId xmlns:p14="http://schemas.microsoft.com/office/powerpoint/2010/main" val="217140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12" grpId="0">
        <p:bldAsOne/>
      </p:bldGraphic>
      <p:bldP spid="14" grpId="0"/>
      <p:bldP spid="15"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AA8092A-0EC1-7146-BE7F-C484CFCF2BEB}"/>
              </a:ext>
            </a:extLst>
          </p:cNvPr>
          <p:cNvSpPr>
            <a:spLocks noGrp="1"/>
          </p:cNvSpPr>
          <p:nvPr>
            <p:ph type="body" sz="quarter" idx="13"/>
          </p:nvPr>
        </p:nvSpPr>
        <p:spPr>
          <a:xfrm>
            <a:off x="457200" y="5328745"/>
            <a:ext cx="7165974" cy="1347837"/>
          </a:xfrm>
        </p:spPr>
        <p:txBody>
          <a:bodyPr/>
          <a:lstStyle/>
          <a:p>
            <a:r>
              <a:rPr lang="en-US" dirty="0"/>
              <a:t>Matteo </a:t>
            </a:r>
            <a:r>
              <a:rPr lang="en-US" dirty="0" smtClean="0"/>
              <a:t>Gasparini, </a:t>
            </a:r>
            <a:r>
              <a:rPr lang="en-US" b="0" dirty="0" smtClean="0"/>
              <a:t>Doctoral Researcher, </a:t>
            </a:r>
            <a:r>
              <a:rPr lang="en-GB" b="0" dirty="0" smtClean="0"/>
              <a:t>University of Oxford’s Smith </a:t>
            </a:r>
            <a:r>
              <a:rPr lang="en-GB" b="0" dirty="0"/>
              <a:t>School of Enterprise and Environment</a:t>
            </a:r>
            <a:endParaRPr lang="en-US" dirty="0" smtClean="0"/>
          </a:p>
          <a:p>
            <a:r>
              <a:rPr lang="en-US" dirty="0" smtClean="0"/>
              <a:t>Moritz Baer</a:t>
            </a:r>
            <a:r>
              <a:rPr lang="en-US" b="0" dirty="0" smtClean="0"/>
              <a:t>, </a:t>
            </a:r>
            <a:r>
              <a:rPr lang="en-US" b="0" dirty="0" err="1" smtClean="0"/>
              <a:t>Programme</a:t>
            </a:r>
            <a:r>
              <a:rPr lang="en-US" b="0" dirty="0" smtClean="0"/>
              <a:t> Manager, </a:t>
            </a:r>
            <a:r>
              <a:rPr lang="en-GB" b="0" dirty="0" smtClean="0"/>
              <a:t>Oxford </a:t>
            </a:r>
            <a:r>
              <a:rPr lang="en-GB" b="0" dirty="0"/>
              <a:t>Sustainable Finance </a:t>
            </a:r>
            <a:r>
              <a:rPr lang="en-GB" b="0" dirty="0" smtClean="0"/>
              <a:t>Group, </a:t>
            </a:r>
            <a:r>
              <a:rPr lang="en-US" b="0"/>
              <a:t>University of </a:t>
            </a:r>
            <a:r>
              <a:rPr lang="en-US" b="0" smtClean="0"/>
              <a:t>Oxford</a:t>
            </a:r>
            <a:endParaRPr lang="en-US" b="0" dirty="0"/>
          </a:p>
        </p:txBody>
      </p:sp>
      <p:sp>
        <p:nvSpPr>
          <p:cNvPr id="7" name="Text Placeholder 6"/>
          <p:cNvSpPr>
            <a:spLocks noGrp="1"/>
          </p:cNvSpPr>
          <p:nvPr>
            <p:ph type="body" sz="quarter" idx="16"/>
          </p:nvPr>
        </p:nvSpPr>
        <p:spPr>
          <a:xfrm>
            <a:off x="457199" y="1752600"/>
            <a:ext cx="7165975" cy="3660227"/>
          </a:xfrm>
        </p:spPr>
        <p:txBody>
          <a:bodyPr>
            <a:normAutofit lnSpcReduction="10000"/>
          </a:bodyPr>
          <a:lstStyle/>
          <a:p>
            <a:r>
              <a:rPr lang="en-GB" dirty="0"/>
              <a:t>Climate and Capital Conference</a:t>
            </a:r>
          </a:p>
          <a:p>
            <a:endParaRPr lang="en-GB" dirty="0"/>
          </a:p>
          <a:p>
            <a:r>
              <a:rPr lang="en-GB" sz="3300" dirty="0"/>
              <a:t>Is climate risk stress testing accounting for uncertainty right?</a:t>
            </a:r>
          </a:p>
          <a:p>
            <a:endParaRPr lang="en-GB" dirty="0"/>
          </a:p>
        </p:txBody>
      </p:sp>
    </p:spTree>
    <p:extLst>
      <p:ext uri="{BB962C8B-B14F-4D97-AF65-F5344CB8AC3E}">
        <p14:creationId xmlns:p14="http://schemas.microsoft.com/office/powerpoint/2010/main" val="9408672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GENDA_3_ASSOC" val="-1"/>
</p:tagLst>
</file>

<file path=ppt/tags/tag11.xml><?xml version="1.0" encoding="utf-8"?>
<p:tagLst xmlns:a="http://schemas.openxmlformats.org/drawingml/2006/main" xmlns:r="http://schemas.openxmlformats.org/officeDocument/2006/relationships" xmlns:p="http://schemas.openxmlformats.org/presentationml/2006/main">
  <p:tag name="AGENDA_2" val="-1"/>
</p:tagLst>
</file>

<file path=ppt/tags/tag12.xml><?xml version="1.0" encoding="utf-8"?>
<p:tagLst xmlns:a="http://schemas.openxmlformats.org/drawingml/2006/main" xmlns:r="http://schemas.openxmlformats.org/officeDocument/2006/relationships" xmlns:p="http://schemas.openxmlformats.org/presentationml/2006/main">
  <p:tag name="AGENDA_3" val="-1"/>
</p:tagLst>
</file>

<file path=ppt/tags/tag13.xml><?xml version="1.0" encoding="utf-8"?>
<p:tagLst xmlns:a="http://schemas.openxmlformats.org/drawingml/2006/main" xmlns:r="http://schemas.openxmlformats.org/officeDocument/2006/relationships" xmlns:p="http://schemas.openxmlformats.org/presentationml/2006/main">
  <p:tag name="AGENDA_1" val="-1"/>
</p:tagLst>
</file>

<file path=ppt/tags/tag14.xml><?xml version="1.0" encoding="utf-8"?>
<p:tagLst xmlns:a="http://schemas.openxmlformats.org/drawingml/2006/main" xmlns:r="http://schemas.openxmlformats.org/officeDocument/2006/relationships" xmlns:p="http://schemas.openxmlformats.org/presentationml/2006/main">
  <p:tag name="AGENDA_2_ASSOC" val="-1"/>
</p:tagLst>
</file>

<file path=ppt/tags/tag15.xml><?xml version="1.0" encoding="utf-8"?>
<p:tagLst xmlns:a="http://schemas.openxmlformats.org/drawingml/2006/main" xmlns:r="http://schemas.openxmlformats.org/officeDocument/2006/relationships" xmlns:p="http://schemas.openxmlformats.org/presentationml/2006/main">
  <p:tag name="AGENDA_3_ASSOC" val="-1"/>
</p:tagLst>
</file>

<file path=ppt/tags/tag16.xml><?xml version="1.0" encoding="utf-8"?>
<p:tagLst xmlns:a="http://schemas.openxmlformats.org/drawingml/2006/main" xmlns:r="http://schemas.openxmlformats.org/officeDocument/2006/relationships" xmlns:p="http://schemas.openxmlformats.org/presentationml/2006/main">
  <p:tag name="AGENDA_2" val="-1"/>
</p:tagLst>
</file>

<file path=ppt/tags/tag17.xml><?xml version="1.0" encoding="utf-8"?>
<p:tagLst xmlns:a="http://schemas.openxmlformats.org/drawingml/2006/main" xmlns:r="http://schemas.openxmlformats.org/officeDocument/2006/relationships" xmlns:p="http://schemas.openxmlformats.org/presentationml/2006/main">
  <p:tag name="AGENDA_3" val="-1"/>
</p:tagLst>
</file>

<file path=ppt/tags/tag18.xml><?xml version="1.0" encoding="utf-8"?>
<p:tagLst xmlns:a="http://schemas.openxmlformats.org/drawingml/2006/main" xmlns:r="http://schemas.openxmlformats.org/officeDocument/2006/relationships" xmlns:p="http://schemas.openxmlformats.org/presentationml/2006/main">
  <p:tag name="AGENDA_2" val="-1"/>
</p:tagLst>
</file>

<file path=ppt/tags/tag19.xml><?xml version="1.0" encoding="utf-8"?>
<p:tagLst xmlns:a="http://schemas.openxmlformats.org/drawingml/2006/main" xmlns:r="http://schemas.openxmlformats.org/officeDocument/2006/relationships" xmlns:p="http://schemas.openxmlformats.org/presentationml/2006/main">
  <p:tag name="AGENDA_2" val="-1"/>
</p:tagLst>
</file>

<file path=ppt/tags/tag2.xml><?xml version="1.0" encoding="utf-8"?>
<p:tagLst xmlns:a="http://schemas.openxmlformats.org/drawingml/2006/main" xmlns:r="http://schemas.openxmlformats.org/officeDocument/2006/relationships" xmlns:p="http://schemas.openxmlformats.org/presentationml/2006/main">
  <p:tag name="AGENDA_1_ASSOC" val="-1"/>
</p:tagLst>
</file>

<file path=ppt/tags/tag20.xml><?xml version="1.0" encoding="utf-8"?>
<p:tagLst xmlns:a="http://schemas.openxmlformats.org/drawingml/2006/main" xmlns:r="http://schemas.openxmlformats.org/officeDocument/2006/relationships" xmlns:p="http://schemas.openxmlformats.org/presentationml/2006/main">
  <p:tag name="AGENDA_2" val="-1"/>
</p:tagLst>
</file>

<file path=ppt/tags/tag21.xml><?xml version="1.0" encoding="utf-8"?>
<p:tagLst xmlns:a="http://schemas.openxmlformats.org/drawingml/2006/main" xmlns:r="http://schemas.openxmlformats.org/officeDocument/2006/relationships" xmlns:p="http://schemas.openxmlformats.org/presentationml/2006/main">
  <p:tag name="AGENDA_2" val="-1"/>
</p:tagLst>
</file>

<file path=ppt/tags/tag22.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23.xml><?xml version="1.0" encoding="utf-8"?>
<p:tagLst xmlns:a="http://schemas.openxmlformats.org/drawingml/2006/main" xmlns:r="http://schemas.openxmlformats.org/officeDocument/2006/relationships" xmlns:p="http://schemas.openxmlformats.org/presentationml/2006/main">
  <p:tag name="NAME" val="HeadingWithBodyText"/>
</p:tagLst>
</file>

<file path=ppt/tags/tag24.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25.xml><?xml version="1.0" encoding="utf-8"?>
<p:tagLst xmlns:a="http://schemas.openxmlformats.org/drawingml/2006/main" xmlns:r="http://schemas.openxmlformats.org/officeDocument/2006/relationships" xmlns:p="http://schemas.openxmlformats.org/presentationml/2006/main">
  <p:tag name="NAME" val="HeadingWithBodyText"/>
</p:tagLst>
</file>

<file path=ppt/tags/tag26.xml><?xml version="1.0" encoding="utf-8"?>
<p:tagLst xmlns:a="http://schemas.openxmlformats.org/drawingml/2006/main" xmlns:r="http://schemas.openxmlformats.org/officeDocument/2006/relationships" xmlns:p="http://schemas.openxmlformats.org/presentationml/2006/main">
  <p:tag name="NAME" val="HeadingWithBodyText"/>
</p:tagLst>
</file>

<file path=ppt/tags/tag27.xml><?xml version="1.0" encoding="utf-8"?>
<p:tagLst xmlns:a="http://schemas.openxmlformats.org/drawingml/2006/main" xmlns:r="http://schemas.openxmlformats.org/officeDocument/2006/relationships" xmlns:p="http://schemas.openxmlformats.org/presentationml/2006/main">
  <p:tag name="NAME" val="HeadingWithBodyText"/>
</p:tagLst>
</file>

<file path=ppt/tags/tag28.xml><?xml version="1.0" encoding="utf-8"?>
<p:tagLst xmlns:a="http://schemas.openxmlformats.org/drawingml/2006/main" xmlns:r="http://schemas.openxmlformats.org/officeDocument/2006/relationships" xmlns:p="http://schemas.openxmlformats.org/presentationml/2006/main">
  <p:tag name="SYMBOLNAME" val="Chevron"/>
  <p:tag name="CIRCLESTATUS" val="Blue"/>
  <p:tag name="NAME" val="ChevronBlue"/>
</p:tagLst>
</file>

<file path=ppt/tags/tag29.xml><?xml version="1.0" encoding="utf-8"?>
<p:tagLst xmlns:a="http://schemas.openxmlformats.org/drawingml/2006/main" xmlns:r="http://schemas.openxmlformats.org/officeDocument/2006/relationships" xmlns:p="http://schemas.openxmlformats.org/presentationml/2006/main">
  <p:tag name="NAME" val="HeadingWithBodyText"/>
</p:tagLst>
</file>

<file path=ppt/tags/tag3.xml><?xml version="1.0" encoding="utf-8"?>
<p:tagLst xmlns:a="http://schemas.openxmlformats.org/drawingml/2006/main" xmlns:r="http://schemas.openxmlformats.org/officeDocument/2006/relationships" xmlns:p="http://schemas.openxmlformats.org/presentationml/2006/main">
  <p:tag name="AGENDA_2_ASSOC" val="-1"/>
</p:tagLst>
</file>

<file path=ppt/tags/tag4.xml><?xml version="1.0" encoding="utf-8"?>
<p:tagLst xmlns:a="http://schemas.openxmlformats.org/drawingml/2006/main" xmlns:r="http://schemas.openxmlformats.org/officeDocument/2006/relationships" xmlns:p="http://schemas.openxmlformats.org/presentationml/2006/main">
  <p:tag name="AGENDA_3_ASSOC" val="-1"/>
</p:tagLst>
</file>

<file path=ppt/tags/tag5.xml><?xml version="1.0" encoding="utf-8"?>
<p:tagLst xmlns:a="http://schemas.openxmlformats.org/drawingml/2006/main" xmlns:r="http://schemas.openxmlformats.org/officeDocument/2006/relationships" xmlns:p="http://schemas.openxmlformats.org/presentationml/2006/main">
  <p:tag name="AGENDA_2" val="-1"/>
</p:tagLst>
</file>

<file path=ppt/tags/tag6.xml><?xml version="1.0" encoding="utf-8"?>
<p:tagLst xmlns:a="http://schemas.openxmlformats.org/drawingml/2006/main" xmlns:r="http://schemas.openxmlformats.org/officeDocument/2006/relationships" xmlns:p="http://schemas.openxmlformats.org/presentationml/2006/main">
  <p:tag name="AGENDA_3" val="-1"/>
</p:tagLst>
</file>

<file path=ppt/tags/tag7.xml><?xml version="1.0" encoding="utf-8"?>
<p:tagLst xmlns:a="http://schemas.openxmlformats.org/drawingml/2006/main" xmlns:r="http://schemas.openxmlformats.org/officeDocument/2006/relationships" xmlns:p="http://schemas.openxmlformats.org/presentationml/2006/main">
  <p:tag name="AGENDA_1" val="-1"/>
</p:tagLst>
</file>

<file path=ppt/tags/tag8.xml><?xml version="1.0" encoding="utf-8"?>
<p:tagLst xmlns:a="http://schemas.openxmlformats.org/drawingml/2006/main" xmlns:r="http://schemas.openxmlformats.org/officeDocument/2006/relationships" xmlns:p="http://schemas.openxmlformats.org/presentationml/2006/main">
  <p:tag name="AGENDA_1_ASSOC" val="-1"/>
</p:tagLst>
</file>

<file path=ppt/tags/tag9.xml><?xml version="1.0" encoding="utf-8"?>
<p:tagLst xmlns:a="http://schemas.openxmlformats.org/drawingml/2006/main" xmlns:r="http://schemas.openxmlformats.org/officeDocument/2006/relationships" xmlns:p="http://schemas.openxmlformats.org/presentationml/2006/main">
  <p:tag name="AGENDA_2_ASSOC" val="-1"/>
</p:tagLst>
</file>

<file path=ppt/theme/theme1.xml><?xml version="1.0" encoding="utf-8"?>
<a:theme xmlns:a="http://schemas.openxmlformats.org/drawingml/2006/main" name="Bank LINKS Template">
  <a:themeElements>
    <a:clrScheme name="Custom 36">
      <a:dk1>
        <a:srgbClr val="000000"/>
      </a:dk1>
      <a:lt1>
        <a:srgbClr val="FFFFFF"/>
      </a:lt1>
      <a:dk2>
        <a:srgbClr val="12273F"/>
      </a:dk2>
      <a:lt2>
        <a:srgbClr val="C4C9CF"/>
      </a:lt2>
      <a:accent1>
        <a:srgbClr val="3CD7D9"/>
      </a:accent1>
      <a:accent2>
        <a:srgbClr val="FF7300"/>
      </a:accent2>
      <a:accent3>
        <a:srgbClr val="9E71FE"/>
      </a:accent3>
      <a:accent4>
        <a:srgbClr val="D4AF37"/>
      </a:accent4>
      <a:accent5>
        <a:srgbClr val="A5D700"/>
      </a:accent5>
      <a:accent6>
        <a:srgbClr val="FF50C8"/>
      </a:accent6>
      <a:hlink>
        <a:srgbClr val="12273F"/>
      </a:hlink>
      <a:folHlink>
        <a:srgbClr val="12273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E-Official Template B.pptx" id="{B8CE97C8-E9A2-44EF-B4B0-9E797240FBCE}" vid="{D0F9CFA9-7116-4601-9F26-75886DEBE327}"/>
    </a:ext>
  </a:extLst>
</a:theme>
</file>

<file path=ppt/theme/theme2.xml><?xml version="1.0" encoding="utf-8"?>
<a:theme xmlns:a="http://schemas.openxmlformats.org/drawingml/2006/main" name="ECB Default 16x9">
  <a:themeElements>
    <a:clrScheme name="___FINAL___ECB___">
      <a:dk1>
        <a:srgbClr val="585858"/>
      </a:dk1>
      <a:lt1>
        <a:srgbClr val="FFFFFF"/>
      </a:lt1>
      <a:dk2>
        <a:srgbClr val="003399"/>
      </a:dk2>
      <a:lt2>
        <a:srgbClr val="BEBEBE"/>
      </a:lt2>
      <a:accent1>
        <a:srgbClr val="003399"/>
      </a:accent1>
      <a:accent2>
        <a:srgbClr val="4078B8"/>
      </a:accent2>
      <a:accent3>
        <a:srgbClr val="AF7598"/>
      </a:accent3>
      <a:accent4>
        <a:srgbClr val="682E32"/>
      </a:accent4>
      <a:accent5>
        <a:srgbClr val="EAC568"/>
      </a:accent5>
      <a:accent6>
        <a:srgbClr val="77B37F"/>
      </a:accent6>
      <a:hlink>
        <a:srgbClr val="5FA3DB"/>
      </a:hlink>
      <a:folHlink>
        <a:srgbClr val="A50021"/>
      </a:folHlink>
    </a:clrScheme>
    <a:fontScheme name="5_Leere Präsentatio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ea typeface="ヒラギノ角ゴ Pro W3" pitchFamily="-64" charset="-128"/>
          </a:defRPr>
        </a:defPPr>
      </a:lstStyle>
    </a:spDef>
    <a:lnDef>
      <a:spPr bwMode="auto">
        <a:xfrm>
          <a:off x="0" y="0"/>
          <a:ext cx="1" cy="1"/>
        </a:xfrm>
        <a:custGeom>
          <a:avLst/>
          <a:gdLst/>
          <a:ahLst/>
          <a:cxnLst/>
          <a:rect l="0" t="0" r="0" b="0"/>
          <a:pathLst/>
        </a:custGeom>
        <a:solidFill>
          <a:schemeClr val="tx2"/>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ea typeface="ヒラギノ角ゴ Pro W3" pitchFamily="-64" charset="-128"/>
          </a:defRPr>
        </a:defPPr>
      </a:lstStyle>
    </a:lnDef>
  </a:objectDefaults>
  <a:extraClrSchemeLst>
    <a:extraClrScheme>
      <a:clrScheme name="5_Leere Präsentation 1">
        <a:dk1>
          <a:srgbClr val="585858"/>
        </a:dk1>
        <a:lt1>
          <a:srgbClr val="FFFFFF"/>
        </a:lt1>
        <a:dk2>
          <a:srgbClr val="003399"/>
        </a:dk2>
        <a:lt2>
          <a:srgbClr val="BEBEBE"/>
        </a:lt2>
        <a:accent1>
          <a:srgbClr val="4078B8"/>
        </a:accent1>
        <a:accent2>
          <a:srgbClr val="000066"/>
        </a:accent2>
        <a:accent3>
          <a:srgbClr val="FFFFFF"/>
        </a:accent3>
        <a:accent4>
          <a:srgbClr val="4A4A4A"/>
        </a:accent4>
        <a:accent5>
          <a:srgbClr val="AFBED8"/>
        </a:accent5>
        <a:accent6>
          <a:srgbClr val="00005C"/>
        </a:accent6>
        <a:hlink>
          <a:srgbClr val="008080"/>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ank LINKS Template">
  <a:themeElements>
    <a:clrScheme name="Custom 36">
      <a:dk1>
        <a:srgbClr val="000000"/>
      </a:dk1>
      <a:lt1>
        <a:srgbClr val="FFFFFF"/>
      </a:lt1>
      <a:dk2>
        <a:srgbClr val="12273F"/>
      </a:dk2>
      <a:lt2>
        <a:srgbClr val="C4C9CF"/>
      </a:lt2>
      <a:accent1>
        <a:srgbClr val="3CD7D9"/>
      </a:accent1>
      <a:accent2>
        <a:srgbClr val="FF7300"/>
      </a:accent2>
      <a:accent3>
        <a:srgbClr val="9E71FE"/>
      </a:accent3>
      <a:accent4>
        <a:srgbClr val="D4AF37"/>
      </a:accent4>
      <a:accent5>
        <a:srgbClr val="A5D700"/>
      </a:accent5>
      <a:accent6>
        <a:srgbClr val="FF50C8"/>
      </a:accent6>
      <a:hlink>
        <a:srgbClr val="12273F"/>
      </a:hlink>
      <a:folHlink>
        <a:srgbClr val="12273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E-Official Template A.pptx" id="{6C723B9E-9DD5-46FA-B786-10E886AA26E0}" vid="{1198EFE4-F1FD-4746-924A-D88A0C6C7D7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BOE-Official Template B</Template>
  <TotalTime>600</TotalTime>
  <Words>1792</Words>
  <Application>Microsoft Office PowerPoint</Application>
  <PresentationFormat>Widescreen</PresentationFormat>
  <Paragraphs>162</Paragraphs>
  <Slides>13</Slides>
  <Notes>3</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13</vt:i4>
      </vt:variant>
    </vt:vector>
  </HeadingPairs>
  <TitlesOfParts>
    <vt:vector size="24" baseType="lpstr">
      <vt:lpstr>Arial</vt:lpstr>
      <vt:lpstr>Arial Black</vt:lpstr>
      <vt:lpstr>Calibri</vt:lpstr>
      <vt:lpstr>Century Gothic</vt:lpstr>
      <vt:lpstr>Times</vt:lpstr>
      <vt:lpstr>Times New Roman</vt:lpstr>
      <vt:lpstr>ヒラギノ角ゴ Pro W3</vt:lpstr>
      <vt:lpstr>Bank LINKS Template</vt:lpstr>
      <vt:lpstr>ECB Default 16x9</vt:lpstr>
      <vt:lpstr>1_Bank LINKS Template</vt:lpstr>
      <vt:lpstr>think-cell Slide</vt:lpstr>
      <vt:lpstr>PowerPoint Presentation</vt:lpstr>
      <vt:lpstr>PowerPoint Presentation</vt:lpstr>
      <vt:lpstr>Challenges in managing physical climate risks</vt:lpstr>
      <vt:lpstr>Potential Solutions and Next Steps</vt:lpstr>
      <vt:lpstr>PowerPoint Presentation</vt:lpstr>
      <vt:lpstr>Exploring uncertainty around physical climate risk implications on the General Insurance industry</vt:lpstr>
      <vt:lpstr>Provided capacity is able to expand…  </vt:lpstr>
      <vt:lpstr>But some insurers’ business models will be challenged…</vt:lpstr>
      <vt:lpstr>PowerPoint Presentation</vt:lpstr>
      <vt:lpstr>The net zero transition can unfold in many different ways that might have not been considered by climate stress testing</vt:lpstr>
      <vt:lpstr>The impact of the net zero transition on the financial system can vary significantly depending on scenario narrative and assumptions</vt:lpstr>
      <vt:lpstr>PowerPoint Presentation</vt:lpstr>
      <vt:lpstr>PowerPoint Presentation</vt:lpstr>
    </vt:vector>
  </TitlesOfParts>
  <Company>Bank of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Michelle</dc:creator>
  <cp:lastModifiedBy>Scott, Michelle</cp:lastModifiedBy>
  <cp:revision>74</cp:revision>
  <dcterms:created xsi:type="dcterms:W3CDTF">2022-09-26T09:58:56Z</dcterms:created>
  <dcterms:modified xsi:type="dcterms:W3CDTF">2022-11-22T09:59:21Z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1694153895</vt:i4>
  </property>
  <property fmtid="{D5CDD505-2E9C-101B-9397-08002B2CF9AE}" pid="3" name="_NewReviewCycle">
    <vt:lpwstr/>
  </property>
  <property fmtid="{D5CDD505-2E9C-101B-9397-08002B2CF9AE}" pid="4" name="_EmailSubject">
    <vt:lpwstr>Content update for Climate and Capital conference webpage</vt:lpwstr>
  </property>
  <property fmtid="{D5CDD505-2E9C-101B-9397-08002B2CF9AE}" pid="5" name="_AuthorEmail">
    <vt:lpwstr>Michelle.Scott@bankofengland.co.uk</vt:lpwstr>
  </property>
  <property fmtid="{D5CDD505-2E9C-101B-9397-08002B2CF9AE}" pid="6" name="_AuthorEmailDisplayName">
    <vt:lpwstr>Scott, Michelle</vt:lpwstr>
  </property>
</Properties>
</file>