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 id="2147483733" r:id="rId2"/>
  </p:sldMasterIdLst>
  <p:notesMasterIdLst>
    <p:notesMasterId r:id="rId15"/>
  </p:notesMasterIdLst>
  <p:sldIdLst>
    <p:sldId id="367" r:id="rId3"/>
    <p:sldId id="369" r:id="rId4"/>
    <p:sldId id="370" r:id="rId5"/>
    <p:sldId id="371" r:id="rId6"/>
    <p:sldId id="372" r:id="rId7"/>
    <p:sldId id="373" r:id="rId8"/>
    <p:sldId id="374" r:id="rId9"/>
    <p:sldId id="375" r:id="rId10"/>
    <p:sldId id="376" r:id="rId11"/>
    <p:sldId id="413" r:id="rId12"/>
    <p:sldId id="414" r:id="rId13"/>
    <p:sldId id="415"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89" autoAdjust="0"/>
    <p:restoredTop sz="85601" autoAdjust="0"/>
  </p:normalViewPr>
  <p:slideViewPr>
    <p:cSldViewPr snapToGrid="0" showGuides="1">
      <p:cViewPr varScale="1">
        <p:scale>
          <a:sx n="97" d="100"/>
          <a:sy n="97" d="100"/>
        </p:scale>
        <p:origin x="1086" y="90"/>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85" d="100"/>
          <a:sy n="85" d="100"/>
        </p:scale>
        <p:origin x="1164"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BE7F7B-6BFD-4B1F-8498-972A0B4B0981}" type="datetimeFigureOut">
              <a:rPr lang="en-GB" smtClean="0"/>
              <a:t>05/12/2023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78B890-4368-41A1-A4CA-B95169D697D2}" type="slidenum">
              <a:rPr lang="en-GB" smtClean="0"/>
              <a:t>‹#›</a:t>
            </a:fld>
            <a:endParaRPr lang="en-GB"/>
          </a:p>
        </p:txBody>
      </p:sp>
    </p:spTree>
    <p:extLst>
      <p:ext uri="{BB962C8B-B14F-4D97-AF65-F5344CB8AC3E}">
        <p14:creationId xmlns:p14="http://schemas.microsoft.com/office/powerpoint/2010/main" val="3647482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Source: Bloomberg Finance L.P. and Bank calculations.</a:t>
            </a: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35744802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Bloomberg Finance L.P, Board of Governors of the Federal Reserve System (US), Refinitiv Eikon from London Stock Exchange Group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 gilt yield, US Treasury yield, corporate bond, and equity back data start from 1 January 2000. </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(b) The increase in yields on US Treasuries is similar to that applied to all non-UK advanced economy government debt of similar maturity. This chart displays yields on 10-year US Treasury notes for indicative purposes.</a:t>
            </a: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11</a:t>
            </a:fld>
            <a:endParaRPr lang="en-GB"/>
          </a:p>
        </p:txBody>
      </p:sp>
    </p:spTree>
    <p:extLst>
      <p:ext uri="{BB962C8B-B14F-4D97-AF65-F5344CB8AC3E}">
        <p14:creationId xmlns:p14="http://schemas.microsoft.com/office/powerpoint/2010/main" val="6415558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Bloomberg Finance L.P, Board of Governors of the Federal Reserve System (US) and Bank calculations. </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a:effectLst/>
                <a:latin typeface="Arial" panose="020B0604020202020204" pitchFamily="34" charset="0"/>
                <a:ea typeface="Calibri" panose="020F0502020204030204" pitchFamily="34" charset="0"/>
                <a:cs typeface="Calibri" panose="020F0502020204030204" pitchFamily="34" charset="0"/>
              </a:rPr>
              <a:t>(a) The gilt yield, US Treasury yield, corporate bond, and equity back data start from 1 January 2000. </a:t>
            </a: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12</a:t>
            </a:fld>
            <a:endParaRPr lang="en-GB"/>
          </a:p>
        </p:txBody>
      </p:sp>
    </p:spTree>
    <p:extLst>
      <p:ext uri="{BB962C8B-B14F-4D97-AF65-F5344CB8AC3E}">
        <p14:creationId xmlns:p14="http://schemas.microsoft.com/office/powerpoint/2010/main" val="39234476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CFTC data and Bank calculations.</a:t>
            </a: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3466721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Bloomberg Finance L.P., FCA supervisory data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 250 basis point minimum resilience refers to the FPC’s Recommendation in March 2023 that that LDI funds should be resilient to stresses that account for both historical volatility in gilt yields, and the potential for their forced sales to amplify market stress and disrupt gilt market functioning. The FPC judged that these factors imply that LDI funds should be resilient to a yield shock of around 250 basis points, at a minimum, in addition to the resilience required to manage other risks and day-to-day movements in yields. Estimated resilience is based on supervisory data.</a:t>
            </a: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4</a:t>
            </a:fld>
            <a:endParaRPr lang="en-GB"/>
          </a:p>
        </p:txBody>
      </p:sp>
    </p:spTree>
    <p:extLst>
      <p:ext uri="{BB962C8B-B14F-4D97-AF65-F5344CB8AC3E}">
        <p14:creationId xmlns:p14="http://schemas.microsoft.com/office/powerpoint/2010/main" val="4710553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5</a:t>
            </a:fld>
            <a:endParaRPr lang="en-GB"/>
          </a:p>
        </p:txBody>
      </p:sp>
    </p:spTree>
    <p:extLst>
      <p:ext uri="{BB962C8B-B14F-4D97-AF65-F5344CB8AC3E}">
        <p14:creationId xmlns:p14="http://schemas.microsoft.com/office/powerpoint/2010/main" val="29475003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6</a:t>
            </a:fld>
            <a:endParaRPr lang="en-GB"/>
          </a:p>
        </p:txBody>
      </p:sp>
    </p:spTree>
    <p:extLst>
      <p:ext uri="{BB962C8B-B14F-4D97-AF65-F5344CB8AC3E}">
        <p14:creationId xmlns:p14="http://schemas.microsoft.com/office/powerpoint/2010/main" val="37355193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7</a:t>
            </a:fld>
            <a:endParaRPr lang="en-GB"/>
          </a:p>
        </p:txBody>
      </p:sp>
    </p:spTree>
    <p:extLst>
      <p:ext uri="{BB962C8B-B14F-4D97-AF65-F5344CB8AC3E}">
        <p14:creationId xmlns:p14="http://schemas.microsoft.com/office/powerpoint/2010/main" val="13979416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8</a:t>
            </a:fld>
            <a:endParaRPr lang="en-GB"/>
          </a:p>
        </p:txBody>
      </p:sp>
    </p:spTree>
    <p:extLst>
      <p:ext uri="{BB962C8B-B14F-4D97-AF65-F5344CB8AC3E}">
        <p14:creationId xmlns:p14="http://schemas.microsoft.com/office/powerpoint/2010/main" val="33841082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9</a:t>
            </a:fld>
            <a:endParaRPr lang="en-GB"/>
          </a:p>
        </p:txBody>
      </p:sp>
    </p:spTree>
    <p:extLst>
      <p:ext uri="{BB962C8B-B14F-4D97-AF65-F5344CB8AC3E}">
        <p14:creationId xmlns:p14="http://schemas.microsoft.com/office/powerpoint/2010/main" val="14707004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5E53B0-EFB7-4B0E-B012-E676534541B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505464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Narrow Cover 1">
    <p:spTree>
      <p:nvGrpSpPr>
        <p:cNvPr id="1" name=""/>
        <p:cNvGrpSpPr/>
        <p:nvPr/>
      </p:nvGrpSpPr>
      <p:grpSpPr>
        <a:xfrm>
          <a:off x="0" y="0"/>
          <a:ext cx="0" cy="0"/>
          <a:chOff x="0" y="0"/>
          <a:chExt cx="0" cy="0"/>
        </a:xfrm>
      </p:grpSpPr>
      <p:sp>
        <p:nvSpPr>
          <p:cNvPr id="15" name="Rectangle 14"/>
          <p:cNvSpPr/>
          <p:nvPr userDrawn="1"/>
        </p:nvSpPr>
        <p:spPr>
          <a:xfrm>
            <a:off x="7623174" y="1371599"/>
            <a:ext cx="2286001" cy="13731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userDrawn="1"/>
        </p:nvSpPr>
        <p:spPr>
          <a:xfrm>
            <a:off x="9909175" y="2744788"/>
            <a:ext cx="2286001" cy="41132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userDrawn="1"/>
        </p:nvSpPr>
        <p:spPr>
          <a:xfrm>
            <a:off x="7624364" y="2744788"/>
            <a:ext cx="2284810" cy="41132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userDrawn="1"/>
        </p:nvSpPr>
        <p:spPr>
          <a:xfrm>
            <a:off x="9909175" y="1371599"/>
            <a:ext cx="2286001" cy="137318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userDrawn="1">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userDrawn="1">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userDrawn="1">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83" name="Picture Placeholder 276"/>
          <p:cNvSpPr>
            <a:spLocks noGrp="1"/>
          </p:cNvSpPr>
          <p:nvPr userDrawn="1">
            <p:ph type="pic" sz="quarter" idx="10"/>
          </p:nvPr>
        </p:nvSpPr>
        <p:spPr>
          <a:xfrm>
            <a:off x="7624364" y="2741613"/>
            <a:ext cx="2286000" cy="4114799"/>
          </a:xfrm>
          <a:noFill/>
        </p:spPr>
        <p:txBody>
          <a:bodyPr/>
          <a:lstStyle/>
          <a:p>
            <a:r>
              <a:rPr lang="en-US"/>
              <a:t>Click icon to add picture</a:t>
            </a:r>
            <a:endParaRPr lang="en-GB" dirty="0"/>
          </a:p>
        </p:txBody>
      </p:sp>
      <p:sp>
        <p:nvSpPr>
          <p:cNvPr id="37" name="Picture Placeholder 276"/>
          <p:cNvSpPr>
            <a:spLocks noGrp="1"/>
          </p:cNvSpPr>
          <p:nvPr userDrawn="1">
            <p:ph type="pic" sz="quarter" idx="15"/>
          </p:nvPr>
        </p:nvSpPr>
        <p:spPr>
          <a:xfrm>
            <a:off x="9909176" y="1371599"/>
            <a:ext cx="2286000" cy="1371602"/>
          </a:xfrm>
          <a:noFill/>
        </p:spPr>
        <p:txBody>
          <a:bodyPr/>
          <a:lstStyle/>
          <a:p>
            <a:r>
              <a:rPr lang="en-US"/>
              <a:t>Click icon to add picture</a:t>
            </a:r>
            <a:endParaRPr lang="en-GB" dirty="0"/>
          </a:p>
        </p:txBody>
      </p:sp>
      <p:sp>
        <p:nvSpPr>
          <p:cNvPr id="66" name="Text Placeholder 2"/>
          <p:cNvSpPr>
            <a:spLocks noGrp="1"/>
          </p:cNvSpPr>
          <p:nvPr userDrawn="1">
            <p:ph type="body" sz="quarter" idx="16"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325" name="Group 324"/>
          <p:cNvGrpSpPr>
            <a:grpSpLocks noChangeAspect="1"/>
          </p:cNvGrpSpPr>
          <p:nvPr userDrawn="1"/>
        </p:nvGrpSpPr>
        <p:grpSpPr>
          <a:xfrm>
            <a:off x="7643215" y="1430000"/>
            <a:ext cx="4424850" cy="5290581"/>
            <a:chOff x="2603500" y="336550"/>
            <a:chExt cx="2044701" cy="2444751"/>
          </a:xfrm>
          <a:solidFill>
            <a:srgbClr val="FFFFFF">
              <a:alpha val="20000"/>
            </a:srgbClr>
          </a:solidFill>
        </p:grpSpPr>
        <p:sp>
          <p:nvSpPr>
            <p:cNvPr id="328" name="Freeform 13"/>
            <p:cNvSpPr>
              <a:spLocks/>
            </p:cNvSpPr>
            <p:nvPr/>
          </p:nvSpPr>
          <p:spPr bwMode="auto">
            <a:xfrm>
              <a:off x="2603500"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14"/>
            <p:cNvSpPr>
              <a:spLocks/>
            </p:cNvSpPr>
            <p:nvPr/>
          </p:nvSpPr>
          <p:spPr bwMode="auto">
            <a:xfrm>
              <a:off x="2693988"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15"/>
            <p:cNvSpPr>
              <a:spLocks/>
            </p:cNvSpPr>
            <p:nvPr/>
          </p:nvSpPr>
          <p:spPr bwMode="auto">
            <a:xfrm>
              <a:off x="2784475"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16"/>
            <p:cNvSpPr>
              <a:spLocks/>
            </p:cNvSpPr>
            <p:nvPr/>
          </p:nvSpPr>
          <p:spPr bwMode="auto">
            <a:xfrm>
              <a:off x="2873375"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17"/>
            <p:cNvSpPr>
              <a:spLocks/>
            </p:cNvSpPr>
            <p:nvPr/>
          </p:nvSpPr>
          <p:spPr bwMode="auto">
            <a:xfrm>
              <a:off x="29638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18"/>
            <p:cNvSpPr>
              <a:spLocks/>
            </p:cNvSpPr>
            <p:nvPr/>
          </p:nvSpPr>
          <p:spPr bwMode="auto">
            <a:xfrm>
              <a:off x="30527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19"/>
            <p:cNvSpPr>
              <a:spLocks/>
            </p:cNvSpPr>
            <p:nvPr/>
          </p:nvSpPr>
          <p:spPr bwMode="auto">
            <a:xfrm>
              <a:off x="3141663"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20"/>
            <p:cNvSpPr>
              <a:spLocks/>
            </p:cNvSpPr>
            <p:nvPr/>
          </p:nvSpPr>
          <p:spPr bwMode="auto">
            <a:xfrm>
              <a:off x="3232150"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21"/>
            <p:cNvSpPr>
              <a:spLocks/>
            </p:cNvSpPr>
            <p:nvPr/>
          </p:nvSpPr>
          <p:spPr bwMode="auto">
            <a:xfrm>
              <a:off x="3322638"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22"/>
            <p:cNvSpPr>
              <a:spLocks/>
            </p:cNvSpPr>
            <p:nvPr/>
          </p:nvSpPr>
          <p:spPr bwMode="auto">
            <a:xfrm>
              <a:off x="3411538"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23"/>
            <p:cNvSpPr>
              <a:spLocks/>
            </p:cNvSpPr>
            <p:nvPr/>
          </p:nvSpPr>
          <p:spPr bwMode="auto">
            <a:xfrm>
              <a:off x="3502025" y="3365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24"/>
            <p:cNvSpPr>
              <a:spLocks/>
            </p:cNvSpPr>
            <p:nvPr/>
          </p:nvSpPr>
          <p:spPr bwMode="auto">
            <a:xfrm>
              <a:off x="3590925" y="3365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0" name="Freeform 25"/>
            <p:cNvSpPr>
              <a:spLocks/>
            </p:cNvSpPr>
            <p:nvPr/>
          </p:nvSpPr>
          <p:spPr bwMode="auto">
            <a:xfrm>
              <a:off x="2603500"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1" name="Freeform 26"/>
            <p:cNvSpPr>
              <a:spLocks/>
            </p:cNvSpPr>
            <p:nvPr/>
          </p:nvSpPr>
          <p:spPr bwMode="auto">
            <a:xfrm>
              <a:off x="2693988"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2" name="Freeform 27"/>
            <p:cNvSpPr>
              <a:spLocks/>
            </p:cNvSpPr>
            <p:nvPr/>
          </p:nvSpPr>
          <p:spPr bwMode="auto">
            <a:xfrm>
              <a:off x="2784475"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3" name="Freeform 28"/>
            <p:cNvSpPr>
              <a:spLocks/>
            </p:cNvSpPr>
            <p:nvPr/>
          </p:nvSpPr>
          <p:spPr bwMode="auto">
            <a:xfrm>
              <a:off x="2873375"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4" name="Freeform 29"/>
            <p:cNvSpPr>
              <a:spLocks/>
            </p:cNvSpPr>
            <p:nvPr/>
          </p:nvSpPr>
          <p:spPr bwMode="auto">
            <a:xfrm>
              <a:off x="29638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5" name="Freeform 30"/>
            <p:cNvSpPr>
              <a:spLocks/>
            </p:cNvSpPr>
            <p:nvPr/>
          </p:nvSpPr>
          <p:spPr bwMode="auto">
            <a:xfrm>
              <a:off x="30527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6" name="Freeform 31"/>
            <p:cNvSpPr>
              <a:spLocks/>
            </p:cNvSpPr>
            <p:nvPr/>
          </p:nvSpPr>
          <p:spPr bwMode="auto">
            <a:xfrm>
              <a:off x="3141663"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7" name="Freeform 32"/>
            <p:cNvSpPr>
              <a:spLocks/>
            </p:cNvSpPr>
            <p:nvPr/>
          </p:nvSpPr>
          <p:spPr bwMode="auto">
            <a:xfrm>
              <a:off x="3232150"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8" name="Freeform 33"/>
            <p:cNvSpPr>
              <a:spLocks/>
            </p:cNvSpPr>
            <p:nvPr/>
          </p:nvSpPr>
          <p:spPr bwMode="auto">
            <a:xfrm>
              <a:off x="3322638"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9" name="Freeform 34"/>
            <p:cNvSpPr>
              <a:spLocks/>
            </p:cNvSpPr>
            <p:nvPr/>
          </p:nvSpPr>
          <p:spPr bwMode="auto">
            <a:xfrm>
              <a:off x="3411538"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0" name="Freeform 35"/>
            <p:cNvSpPr>
              <a:spLocks/>
            </p:cNvSpPr>
            <p:nvPr/>
          </p:nvSpPr>
          <p:spPr bwMode="auto">
            <a:xfrm>
              <a:off x="3502025" y="4254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1" name="Freeform 36"/>
            <p:cNvSpPr>
              <a:spLocks/>
            </p:cNvSpPr>
            <p:nvPr/>
          </p:nvSpPr>
          <p:spPr bwMode="auto">
            <a:xfrm>
              <a:off x="3590925" y="4254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2" name="Freeform 37"/>
            <p:cNvSpPr>
              <a:spLocks/>
            </p:cNvSpPr>
            <p:nvPr/>
          </p:nvSpPr>
          <p:spPr bwMode="auto">
            <a:xfrm>
              <a:off x="2603500"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3" name="Freeform 38"/>
            <p:cNvSpPr>
              <a:spLocks/>
            </p:cNvSpPr>
            <p:nvPr/>
          </p:nvSpPr>
          <p:spPr bwMode="auto">
            <a:xfrm>
              <a:off x="2693988"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4" name="Freeform 39"/>
            <p:cNvSpPr>
              <a:spLocks/>
            </p:cNvSpPr>
            <p:nvPr/>
          </p:nvSpPr>
          <p:spPr bwMode="auto">
            <a:xfrm>
              <a:off x="2784475"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5" name="Freeform 40"/>
            <p:cNvSpPr>
              <a:spLocks/>
            </p:cNvSpPr>
            <p:nvPr/>
          </p:nvSpPr>
          <p:spPr bwMode="auto">
            <a:xfrm>
              <a:off x="2873375"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6" name="Freeform 41"/>
            <p:cNvSpPr>
              <a:spLocks/>
            </p:cNvSpPr>
            <p:nvPr/>
          </p:nvSpPr>
          <p:spPr bwMode="auto">
            <a:xfrm>
              <a:off x="29638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7" name="Freeform 42"/>
            <p:cNvSpPr>
              <a:spLocks/>
            </p:cNvSpPr>
            <p:nvPr/>
          </p:nvSpPr>
          <p:spPr bwMode="auto">
            <a:xfrm>
              <a:off x="30527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8" name="Freeform 43"/>
            <p:cNvSpPr>
              <a:spLocks/>
            </p:cNvSpPr>
            <p:nvPr/>
          </p:nvSpPr>
          <p:spPr bwMode="auto">
            <a:xfrm>
              <a:off x="3141663"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9" name="Freeform 44"/>
            <p:cNvSpPr>
              <a:spLocks/>
            </p:cNvSpPr>
            <p:nvPr/>
          </p:nvSpPr>
          <p:spPr bwMode="auto">
            <a:xfrm>
              <a:off x="3232150"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0" name="Freeform 45"/>
            <p:cNvSpPr>
              <a:spLocks/>
            </p:cNvSpPr>
            <p:nvPr/>
          </p:nvSpPr>
          <p:spPr bwMode="auto">
            <a:xfrm>
              <a:off x="3322638"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1" name="Freeform 46"/>
            <p:cNvSpPr>
              <a:spLocks/>
            </p:cNvSpPr>
            <p:nvPr/>
          </p:nvSpPr>
          <p:spPr bwMode="auto">
            <a:xfrm>
              <a:off x="3411538"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2" name="Freeform 47"/>
            <p:cNvSpPr>
              <a:spLocks/>
            </p:cNvSpPr>
            <p:nvPr/>
          </p:nvSpPr>
          <p:spPr bwMode="auto">
            <a:xfrm>
              <a:off x="3502025" y="515938"/>
              <a:ext cx="46038" cy="46038"/>
            </a:xfrm>
            <a:custGeom>
              <a:avLst/>
              <a:gdLst>
                <a:gd name="T0" fmla="*/ 57 w 57"/>
                <a:gd name="T1" fmla="*/ 29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3" name="Freeform 48"/>
            <p:cNvSpPr>
              <a:spLocks/>
            </p:cNvSpPr>
            <p:nvPr/>
          </p:nvSpPr>
          <p:spPr bwMode="auto">
            <a:xfrm>
              <a:off x="3590925" y="515938"/>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4" name="Freeform 49"/>
            <p:cNvSpPr>
              <a:spLocks/>
            </p:cNvSpPr>
            <p:nvPr/>
          </p:nvSpPr>
          <p:spPr bwMode="auto">
            <a:xfrm>
              <a:off x="2603500"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5" name="Freeform 50"/>
            <p:cNvSpPr>
              <a:spLocks/>
            </p:cNvSpPr>
            <p:nvPr/>
          </p:nvSpPr>
          <p:spPr bwMode="auto">
            <a:xfrm>
              <a:off x="2693988"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6" name="Freeform 51"/>
            <p:cNvSpPr>
              <a:spLocks/>
            </p:cNvSpPr>
            <p:nvPr/>
          </p:nvSpPr>
          <p:spPr bwMode="auto">
            <a:xfrm>
              <a:off x="2784475"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7" name="Freeform 52"/>
            <p:cNvSpPr>
              <a:spLocks/>
            </p:cNvSpPr>
            <p:nvPr/>
          </p:nvSpPr>
          <p:spPr bwMode="auto">
            <a:xfrm>
              <a:off x="2873375"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8" name="Freeform 53"/>
            <p:cNvSpPr>
              <a:spLocks/>
            </p:cNvSpPr>
            <p:nvPr/>
          </p:nvSpPr>
          <p:spPr bwMode="auto">
            <a:xfrm>
              <a:off x="29638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9" name="Freeform 54"/>
            <p:cNvSpPr>
              <a:spLocks/>
            </p:cNvSpPr>
            <p:nvPr/>
          </p:nvSpPr>
          <p:spPr bwMode="auto">
            <a:xfrm>
              <a:off x="30527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0" name="Freeform 55"/>
            <p:cNvSpPr>
              <a:spLocks/>
            </p:cNvSpPr>
            <p:nvPr/>
          </p:nvSpPr>
          <p:spPr bwMode="auto">
            <a:xfrm>
              <a:off x="3141663"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1" name="Freeform 56"/>
            <p:cNvSpPr>
              <a:spLocks/>
            </p:cNvSpPr>
            <p:nvPr/>
          </p:nvSpPr>
          <p:spPr bwMode="auto">
            <a:xfrm>
              <a:off x="3232150"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2" name="Freeform 57"/>
            <p:cNvSpPr>
              <a:spLocks/>
            </p:cNvSpPr>
            <p:nvPr/>
          </p:nvSpPr>
          <p:spPr bwMode="auto">
            <a:xfrm>
              <a:off x="3322638"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3" name="Freeform 58"/>
            <p:cNvSpPr>
              <a:spLocks/>
            </p:cNvSpPr>
            <p:nvPr/>
          </p:nvSpPr>
          <p:spPr bwMode="auto">
            <a:xfrm>
              <a:off x="3411538"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4" name="Freeform 59"/>
            <p:cNvSpPr>
              <a:spLocks/>
            </p:cNvSpPr>
            <p:nvPr/>
          </p:nvSpPr>
          <p:spPr bwMode="auto">
            <a:xfrm>
              <a:off x="3502025" y="604838"/>
              <a:ext cx="46038" cy="46038"/>
            </a:xfrm>
            <a:custGeom>
              <a:avLst/>
              <a:gdLst>
                <a:gd name="T0" fmla="*/ 57 w 57"/>
                <a:gd name="T1" fmla="*/ 29 h 57"/>
                <a:gd name="T2" fmla="*/ 48 w 57"/>
                <a:gd name="T3" fmla="*/ 20 h 57"/>
                <a:gd name="T4" fmla="*/ 48 w 57"/>
                <a:gd name="T5" fmla="*/ 20 h 57"/>
                <a:gd name="T6" fmla="*/ 40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 name="Freeform 60"/>
            <p:cNvSpPr>
              <a:spLocks/>
            </p:cNvSpPr>
            <p:nvPr/>
          </p:nvSpPr>
          <p:spPr bwMode="auto">
            <a:xfrm>
              <a:off x="3590925" y="604838"/>
              <a:ext cx="46038" cy="46038"/>
            </a:xfrm>
            <a:custGeom>
              <a:avLst/>
              <a:gdLst>
                <a:gd name="T0" fmla="*/ 48 w 57"/>
                <a:gd name="T1" fmla="*/ 20 h 57"/>
                <a:gd name="T2" fmla="*/ 48 w 57"/>
                <a:gd name="T3" fmla="*/ 20 h 57"/>
                <a:gd name="T4" fmla="*/ 41 w 57"/>
                <a:gd name="T5" fmla="*/ 26 h 57"/>
                <a:gd name="T6" fmla="*/ 32 w 57"/>
                <a:gd name="T7" fmla="*/ 26 h 57"/>
                <a:gd name="T8" fmla="*/ 32 w 57"/>
                <a:gd name="T9" fmla="*/ 17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7 h 57"/>
                <a:gd name="T22" fmla="*/ 25 w 57"/>
                <a:gd name="T23" fmla="*/ 26 h 57"/>
                <a:gd name="T24" fmla="*/ 16 w 57"/>
                <a:gd name="T25" fmla="*/ 26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9 h 57"/>
                <a:gd name="T44" fmla="*/ 20 w 57"/>
                <a:gd name="T45" fmla="*/ 49 h 57"/>
                <a:gd name="T46" fmla="*/ 29 w 57"/>
                <a:gd name="T47" fmla="*/ 57 h 57"/>
                <a:gd name="T48" fmla="*/ 37 w 57"/>
                <a:gd name="T49" fmla="*/ 49 h 57"/>
                <a:gd name="T50" fmla="*/ 37 w 57"/>
                <a:gd name="T51" fmla="*/ 49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 name="Freeform 61"/>
            <p:cNvSpPr>
              <a:spLocks/>
            </p:cNvSpPr>
            <p:nvPr/>
          </p:nvSpPr>
          <p:spPr bwMode="auto">
            <a:xfrm>
              <a:off x="2603500"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 name="Freeform 62"/>
            <p:cNvSpPr>
              <a:spLocks/>
            </p:cNvSpPr>
            <p:nvPr/>
          </p:nvSpPr>
          <p:spPr bwMode="auto">
            <a:xfrm>
              <a:off x="2693988"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 name="Freeform 63"/>
            <p:cNvSpPr>
              <a:spLocks/>
            </p:cNvSpPr>
            <p:nvPr/>
          </p:nvSpPr>
          <p:spPr bwMode="auto">
            <a:xfrm>
              <a:off x="2784475"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 name="Freeform 64"/>
            <p:cNvSpPr>
              <a:spLocks/>
            </p:cNvSpPr>
            <p:nvPr/>
          </p:nvSpPr>
          <p:spPr bwMode="auto">
            <a:xfrm>
              <a:off x="2873375"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 name="Freeform 65"/>
            <p:cNvSpPr>
              <a:spLocks/>
            </p:cNvSpPr>
            <p:nvPr/>
          </p:nvSpPr>
          <p:spPr bwMode="auto">
            <a:xfrm>
              <a:off x="29638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 name="Freeform 66"/>
            <p:cNvSpPr>
              <a:spLocks/>
            </p:cNvSpPr>
            <p:nvPr/>
          </p:nvSpPr>
          <p:spPr bwMode="auto">
            <a:xfrm>
              <a:off x="30527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 name="Freeform 67"/>
            <p:cNvSpPr>
              <a:spLocks/>
            </p:cNvSpPr>
            <p:nvPr/>
          </p:nvSpPr>
          <p:spPr bwMode="auto">
            <a:xfrm>
              <a:off x="3141663"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 name="Freeform 68"/>
            <p:cNvSpPr>
              <a:spLocks/>
            </p:cNvSpPr>
            <p:nvPr/>
          </p:nvSpPr>
          <p:spPr bwMode="auto">
            <a:xfrm>
              <a:off x="3232150"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 name="Freeform 69"/>
            <p:cNvSpPr>
              <a:spLocks/>
            </p:cNvSpPr>
            <p:nvPr/>
          </p:nvSpPr>
          <p:spPr bwMode="auto">
            <a:xfrm>
              <a:off x="3322638"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 name="Freeform 70"/>
            <p:cNvSpPr>
              <a:spLocks/>
            </p:cNvSpPr>
            <p:nvPr/>
          </p:nvSpPr>
          <p:spPr bwMode="auto">
            <a:xfrm>
              <a:off x="3411538"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 name="Freeform 71"/>
            <p:cNvSpPr>
              <a:spLocks/>
            </p:cNvSpPr>
            <p:nvPr/>
          </p:nvSpPr>
          <p:spPr bwMode="auto">
            <a:xfrm>
              <a:off x="3502025" y="695325"/>
              <a:ext cx="46038" cy="46038"/>
            </a:xfrm>
            <a:custGeom>
              <a:avLst/>
              <a:gdLst>
                <a:gd name="T0" fmla="*/ 57 w 57"/>
                <a:gd name="T1" fmla="*/ 28 h 56"/>
                <a:gd name="T2" fmla="*/ 48 w 57"/>
                <a:gd name="T3" fmla="*/ 19 h 56"/>
                <a:gd name="T4" fmla="*/ 48 w 57"/>
                <a:gd name="T5" fmla="*/ 19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 name="Freeform 72"/>
            <p:cNvSpPr>
              <a:spLocks/>
            </p:cNvSpPr>
            <p:nvPr/>
          </p:nvSpPr>
          <p:spPr bwMode="auto">
            <a:xfrm>
              <a:off x="3590925" y="695325"/>
              <a:ext cx="46038" cy="46038"/>
            </a:xfrm>
            <a:custGeom>
              <a:avLst/>
              <a:gdLst>
                <a:gd name="T0" fmla="*/ 48 w 57"/>
                <a:gd name="T1" fmla="*/ 19 h 56"/>
                <a:gd name="T2" fmla="*/ 48 w 57"/>
                <a:gd name="T3" fmla="*/ 19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19 h 56"/>
                <a:gd name="T28" fmla="*/ 9 w 57"/>
                <a:gd name="T29" fmla="*/ 19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1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19"/>
                  </a:move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19"/>
                    <a:pt x="4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 name="Freeform 73"/>
            <p:cNvSpPr>
              <a:spLocks/>
            </p:cNvSpPr>
            <p:nvPr/>
          </p:nvSpPr>
          <p:spPr bwMode="auto">
            <a:xfrm>
              <a:off x="2603500"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 name="Freeform 74"/>
            <p:cNvSpPr>
              <a:spLocks/>
            </p:cNvSpPr>
            <p:nvPr/>
          </p:nvSpPr>
          <p:spPr bwMode="auto">
            <a:xfrm>
              <a:off x="2693988"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 name="Freeform 75"/>
            <p:cNvSpPr>
              <a:spLocks/>
            </p:cNvSpPr>
            <p:nvPr/>
          </p:nvSpPr>
          <p:spPr bwMode="auto">
            <a:xfrm>
              <a:off x="2784475"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 name="Freeform 76"/>
            <p:cNvSpPr>
              <a:spLocks/>
            </p:cNvSpPr>
            <p:nvPr/>
          </p:nvSpPr>
          <p:spPr bwMode="auto">
            <a:xfrm>
              <a:off x="2873375"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 name="Freeform 77"/>
            <p:cNvSpPr>
              <a:spLocks/>
            </p:cNvSpPr>
            <p:nvPr/>
          </p:nvSpPr>
          <p:spPr bwMode="auto">
            <a:xfrm>
              <a:off x="29638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 name="Freeform 78"/>
            <p:cNvSpPr>
              <a:spLocks/>
            </p:cNvSpPr>
            <p:nvPr/>
          </p:nvSpPr>
          <p:spPr bwMode="auto">
            <a:xfrm>
              <a:off x="30527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 name="Freeform 79"/>
            <p:cNvSpPr>
              <a:spLocks/>
            </p:cNvSpPr>
            <p:nvPr/>
          </p:nvSpPr>
          <p:spPr bwMode="auto">
            <a:xfrm>
              <a:off x="3141663"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 name="Freeform 80"/>
            <p:cNvSpPr>
              <a:spLocks/>
            </p:cNvSpPr>
            <p:nvPr/>
          </p:nvSpPr>
          <p:spPr bwMode="auto">
            <a:xfrm>
              <a:off x="3232150"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 name="Freeform 81"/>
            <p:cNvSpPr>
              <a:spLocks/>
            </p:cNvSpPr>
            <p:nvPr/>
          </p:nvSpPr>
          <p:spPr bwMode="auto">
            <a:xfrm>
              <a:off x="3322638"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 name="Freeform 82"/>
            <p:cNvSpPr>
              <a:spLocks/>
            </p:cNvSpPr>
            <p:nvPr/>
          </p:nvSpPr>
          <p:spPr bwMode="auto">
            <a:xfrm>
              <a:off x="3411538"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 name="Freeform 83"/>
            <p:cNvSpPr>
              <a:spLocks/>
            </p:cNvSpPr>
            <p:nvPr/>
          </p:nvSpPr>
          <p:spPr bwMode="auto">
            <a:xfrm>
              <a:off x="3502025" y="785813"/>
              <a:ext cx="46038" cy="44450"/>
            </a:xfrm>
            <a:custGeom>
              <a:avLst/>
              <a:gdLst>
                <a:gd name="T0" fmla="*/ 57 w 57"/>
                <a:gd name="T1" fmla="*/ 28 h 56"/>
                <a:gd name="T2" fmla="*/ 48 w 57"/>
                <a:gd name="T3" fmla="*/ 20 h 56"/>
                <a:gd name="T4" fmla="*/ 48 w 57"/>
                <a:gd name="T5" fmla="*/ 20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 name="Freeform 84"/>
            <p:cNvSpPr>
              <a:spLocks/>
            </p:cNvSpPr>
            <p:nvPr/>
          </p:nvSpPr>
          <p:spPr bwMode="auto">
            <a:xfrm>
              <a:off x="3590925" y="785813"/>
              <a:ext cx="46038" cy="44450"/>
            </a:xfrm>
            <a:custGeom>
              <a:avLst/>
              <a:gdLst>
                <a:gd name="T0" fmla="*/ 48 w 57"/>
                <a:gd name="T1" fmla="*/ 20 h 56"/>
                <a:gd name="T2" fmla="*/ 48 w 57"/>
                <a:gd name="T3" fmla="*/ 20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20 h 56"/>
                <a:gd name="T28" fmla="*/ 9 w 57"/>
                <a:gd name="T29" fmla="*/ 20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 name="Freeform 85"/>
            <p:cNvSpPr>
              <a:spLocks/>
            </p:cNvSpPr>
            <p:nvPr/>
          </p:nvSpPr>
          <p:spPr bwMode="auto">
            <a:xfrm>
              <a:off x="2603500"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 name="Freeform 86"/>
            <p:cNvSpPr>
              <a:spLocks/>
            </p:cNvSpPr>
            <p:nvPr/>
          </p:nvSpPr>
          <p:spPr bwMode="auto">
            <a:xfrm>
              <a:off x="2693988"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 name="Freeform 87"/>
            <p:cNvSpPr>
              <a:spLocks/>
            </p:cNvSpPr>
            <p:nvPr/>
          </p:nvSpPr>
          <p:spPr bwMode="auto">
            <a:xfrm>
              <a:off x="2784475"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 name="Freeform 88"/>
            <p:cNvSpPr>
              <a:spLocks/>
            </p:cNvSpPr>
            <p:nvPr/>
          </p:nvSpPr>
          <p:spPr bwMode="auto">
            <a:xfrm>
              <a:off x="2873375"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 name="Freeform 89"/>
            <p:cNvSpPr>
              <a:spLocks/>
            </p:cNvSpPr>
            <p:nvPr/>
          </p:nvSpPr>
          <p:spPr bwMode="auto">
            <a:xfrm>
              <a:off x="29638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 name="Freeform 90"/>
            <p:cNvSpPr>
              <a:spLocks/>
            </p:cNvSpPr>
            <p:nvPr/>
          </p:nvSpPr>
          <p:spPr bwMode="auto">
            <a:xfrm>
              <a:off x="30527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 name="Freeform 91"/>
            <p:cNvSpPr>
              <a:spLocks/>
            </p:cNvSpPr>
            <p:nvPr/>
          </p:nvSpPr>
          <p:spPr bwMode="auto">
            <a:xfrm>
              <a:off x="3141663"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 name="Freeform 92"/>
            <p:cNvSpPr>
              <a:spLocks/>
            </p:cNvSpPr>
            <p:nvPr/>
          </p:nvSpPr>
          <p:spPr bwMode="auto">
            <a:xfrm>
              <a:off x="3232150"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 name="Freeform 93"/>
            <p:cNvSpPr>
              <a:spLocks/>
            </p:cNvSpPr>
            <p:nvPr/>
          </p:nvSpPr>
          <p:spPr bwMode="auto">
            <a:xfrm>
              <a:off x="3322638"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9" name="Freeform 94"/>
            <p:cNvSpPr>
              <a:spLocks/>
            </p:cNvSpPr>
            <p:nvPr/>
          </p:nvSpPr>
          <p:spPr bwMode="auto">
            <a:xfrm>
              <a:off x="3411538"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0" name="Freeform 95"/>
            <p:cNvSpPr>
              <a:spLocks/>
            </p:cNvSpPr>
            <p:nvPr/>
          </p:nvSpPr>
          <p:spPr bwMode="auto">
            <a:xfrm>
              <a:off x="3502025" y="874713"/>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 name="Freeform 96"/>
            <p:cNvSpPr>
              <a:spLocks/>
            </p:cNvSpPr>
            <p:nvPr/>
          </p:nvSpPr>
          <p:spPr bwMode="auto">
            <a:xfrm>
              <a:off x="3590925" y="874713"/>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1 h 57"/>
                <a:gd name="T38" fmla="*/ 25 w 57"/>
                <a:gd name="T39" fmla="*/ 31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1 h 57"/>
                <a:gd name="T56" fmla="*/ 41 w 57"/>
                <a:gd name="T57" fmla="*/ 31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 name="Freeform 97"/>
            <p:cNvSpPr>
              <a:spLocks/>
            </p:cNvSpPr>
            <p:nvPr/>
          </p:nvSpPr>
          <p:spPr bwMode="auto">
            <a:xfrm>
              <a:off x="37115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 name="Freeform 98"/>
            <p:cNvSpPr>
              <a:spLocks/>
            </p:cNvSpPr>
            <p:nvPr/>
          </p:nvSpPr>
          <p:spPr bwMode="auto">
            <a:xfrm>
              <a:off x="39782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 name="Freeform 99"/>
            <p:cNvSpPr>
              <a:spLocks/>
            </p:cNvSpPr>
            <p:nvPr/>
          </p:nvSpPr>
          <p:spPr bwMode="auto">
            <a:xfrm>
              <a:off x="4244975" y="1042988"/>
              <a:ext cx="136525"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 name="Freeform 100"/>
            <p:cNvSpPr>
              <a:spLocks/>
            </p:cNvSpPr>
            <p:nvPr/>
          </p:nvSpPr>
          <p:spPr bwMode="auto">
            <a:xfrm>
              <a:off x="4513263" y="1042988"/>
              <a:ext cx="134938"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 name="Freeform 101"/>
            <p:cNvSpPr>
              <a:spLocks/>
            </p:cNvSpPr>
            <p:nvPr/>
          </p:nvSpPr>
          <p:spPr bwMode="auto">
            <a:xfrm>
              <a:off x="37115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 name="Freeform 102"/>
            <p:cNvSpPr>
              <a:spLocks/>
            </p:cNvSpPr>
            <p:nvPr/>
          </p:nvSpPr>
          <p:spPr bwMode="auto">
            <a:xfrm>
              <a:off x="39782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 name="Freeform 103"/>
            <p:cNvSpPr>
              <a:spLocks/>
            </p:cNvSpPr>
            <p:nvPr/>
          </p:nvSpPr>
          <p:spPr bwMode="auto">
            <a:xfrm>
              <a:off x="4244975" y="1311275"/>
              <a:ext cx="136525"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 name="Freeform 104"/>
            <p:cNvSpPr>
              <a:spLocks/>
            </p:cNvSpPr>
            <p:nvPr/>
          </p:nvSpPr>
          <p:spPr bwMode="auto">
            <a:xfrm>
              <a:off x="4513263" y="1311275"/>
              <a:ext cx="134938"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 name="Freeform 105"/>
            <p:cNvSpPr>
              <a:spLocks/>
            </p:cNvSpPr>
            <p:nvPr/>
          </p:nvSpPr>
          <p:spPr bwMode="auto">
            <a:xfrm>
              <a:off x="37115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 name="Freeform 106"/>
            <p:cNvSpPr>
              <a:spLocks/>
            </p:cNvSpPr>
            <p:nvPr/>
          </p:nvSpPr>
          <p:spPr bwMode="auto">
            <a:xfrm>
              <a:off x="39782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 name="Freeform 107"/>
            <p:cNvSpPr>
              <a:spLocks/>
            </p:cNvSpPr>
            <p:nvPr/>
          </p:nvSpPr>
          <p:spPr bwMode="auto">
            <a:xfrm>
              <a:off x="4244975" y="15779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 name="Freeform 108"/>
            <p:cNvSpPr>
              <a:spLocks/>
            </p:cNvSpPr>
            <p:nvPr/>
          </p:nvSpPr>
          <p:spPr bwMode="auto">
            <a:xfrm>
              <a:off x="4513263" y="15779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 name="Freeform 109"/>
            <p:cNvSpPr>
              <a:spLocks/>
            </p:cNvSpPr>
            <p:nvPr/>
          </p:nvSpPr>
          <p:spPr bwMode="auto">
            <a:xfrm>
              <a:off x="37115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5" name="Freeform 110"/>
            <p:cNvSpPr>
              <a:spLocks/>
            </p:cNvSpPr>
            <p:nvPr/>
          </p:nvSpPr>
          <p:spPr bwMode="auto">
            <a:xfrm>
              <a:off x="39782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6" name="Freeform 111"/>
            <p:cNvSpPr>
              <a:spLocks/>
            </p:cNvSpPr>
            <p:nvPr/>
          </p:nvSpPr>
          <p:spPr bwMode="auto">
            <a:xfrm>
              <a:off x="4244975" y="18446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7" name="Freeform 112"/>
            <p:cNvSpPr>
              <a:spLocks/>
            </p:cNvSpPr>
            <p:nvPr/>
          </p:nvSpPr>
          <p:spPr bwMode="auto">
            <a:xfrm>
              <a:off x="4513263" y="18446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8" name="Freeform 113"/>
            <p:cNvSpPr>
              <a:spLocks/>
            </p:cNvSpPr>
            <p:nvPr/>
          </p:nvSpPr>
          <p:spPr bwMode="auto">
            <a:xfrm>
              <a:off x="37115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9" name="Freeform 114"/>
            <p:cNvSpPr>
              <a:spLocks/>
            </p:cNvSpPr>
            <p:nvPr/>
          </p:nvSpPr>
          <p:spPr bwMode="auto">
            <a:xfrm>
              <a:off x="39782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0" name="Freeform 115"/>
            <p:cNvSpPr>
              <a:spLocks/>
            </p:cNvSpPr>
            <p:nvPr/>
          </p:nvSpPr>
          <p:spPr bwMode="auto">
            <a:xfrm>
              <a:off x="4244975" y="21113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1" name="Freeform 116"/>
            <p:cNvSpPr>
              <a:spLocks/>
            </p:cNvSpPr>
            <p:nvPr/>
          </p:nvSpPr>
          <p:spPr bwMode="auto">
            <a:xfrm>
              <a:off x="4513263" y="21113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2" name="Freeform 117"/>
            <p:cNvSpPr>
              <a:spLocks/>
            </p:cNvSpPr>
            <p:nvPr/>
          </p:nvSpPr>
          <p:spPr bwMode="auto">
            <a:xfrm>
              <a:off x="37115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3" name="Freeform 118"/>
            <p:cNvSpPr>
              <a:spLocks/>
            </p:cNvSpPr>
            <p:nvPr/>
          </p:nvSpPr>
          <p:spPr bwMode="auto">
            <a:xfrm>
              <a:off x="39782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4" name="Freeform 119"/>
            <p:cNvSpPr>
              <a:spLocks/>
            </p:cNvSpPr>
            <p:nvPr/>
          </p:nvSpPr>
          <p:spPr bwMode="auto">
            <a:xfrm>
              <a:off x="4244975" y="2379663"/>
              <a:ext cx="136525"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5" name="Freeform 120"/>
            <p:cNvSpPr>
              <a:spLocks/>
            </p:cNvSpPr>
            <p:nvPr/>
          </p:nvSpPr>
          <p:spPr bwMode="auto">
            <a:xfrm>
              <a:off x="4513263" y="2379663"/>
              <a:ext cx="134938"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6" name="Freeform 121"/>
            <p:cNvSpPr>
              <a:spLocks/>
            </p:cNvSpPr>
            <p:nvPr/>
          </p:nvSpPr>
          <p:spPr bwMode="auto">
            <a:xfrm>
              <a:off x="37115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7" name="Freeform 122"/>
            <p:cNvSpPr>
              <a:spLocks/>
            </p:cNvSpPr>
            <p:nvPr/>
          </p:nvSpPr>
          <p:spPr bwMode="auto">
            <a:xfrm>
              <a:off x="39782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8" name="Freeform 123"/>
            <p:cNvSpPr>
              <a:spLocks/>
            </p:cNvSpPr>
            <p:nvPr/>
          </p:nvSpPr>
          <p:spPr bwMode="auto">
            <a:xfrm>
              <a:off x="4244975" y="2646363"/>
              <a:ext cx="136525"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9" name="Freeform 124"/>
            <p:cNvSpPr>
              <a:spLocks/>
            </p:cNvSpPr>
            <p:nvPr/>
          </p:nvSpPr>
          <p:spPr bwMode="auto">
            <a:xfrm>
              <a:off x="4513263" y="2646363"/>
              <a:ext cx="134938"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2831585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Large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05/12/2023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a:t>
            </a:r>
            <a:br>
              <a:rPr lang="en-US" dirty="0"/>
            </a:br>
            <a:r>
              <a:rPr lang="en-US" dirty="0"/>
              <a:t>(Calibri 28pt): click to add text</a:t>
            </a:r>
          </a:p>
          <a:p>
            <a:pPr lvl="1"/>
            <a:r>
              <a:rPr lang="en-US" dirty="0"/>
              <a:t>Subtitle </a:t>
            </a:r>
            <a:br>
              <a:rPr lang="en-US" dirty="0"/>
            </a:br>
            <a:r>
              <a:rPr lang="en-US" dirty="0"/>
              <a:t>(Calibri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55296" y="1752600"/>
            <a:ext cx="8236031" cy="4629150"/>
          </a:xfrm>
        </p:spPr>
        <p:txBody>
          <a:bodyPr/>
          <a:lstStyle/>
          <a:p>
            <a:r>
              <a:rPr lang="en-US"/>
              <a:t>Click icon to add picture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Chart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05/12/2023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57200" y="1752600"/>
            <a:ext cx="11277600" cy="4629150"/>
          </a:xfrm>
        </p:spPr>
        <p:txBody>
          <a:bodyPr/>
          <a:lstStyle/>
          <a:p>
            <a:r>
              <a:rPr lang="en-US"/>
              <a:t>Click icon to add chart</a:t>
            </a:r>
            <a:endParaRPr lang="en-GB"/>
          </a:p>
        </p:txBody>
      </p:sp>
    </p:spTree>
    <p:extLst>
      <p:ext uri="{BB962C8B-B14F-4D97-AF65-F5344CB8AC3E}">
        <p14:creationId xmlns:p14="http://schemas.microsoft.com/office/powerpoint/2010/main" val="37129804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Picture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05/12/2023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57200" y="1752600"/>
            <a:ext cx="11277600" cy="4629150"/>
          </a:xfrm>
        </p:spPr>
        <p:txBody>
          <a:bodyPr/>
          <a:lstStyle/>
          <a:p>
            <a:r>
              <a:rPr lang="en-US"/>
              <a:t>Click icon to add picture</a:t>
            </a:r>
            <a:endParaRPr lang="en-GB"/>
          </a:p>
        </p:txBody>
      </p:sp>
    </p:spTree>
    <p:extLst>
      <p:ext uri="{BB962C8B-B14F-4D97-AF65-F5344CB8AC3E}">
        <p14:creationId xmlns:p14="http://schemas.microsoft.com/office/powerpoint/2010/main" val="14155041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Two column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05/12/2023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Text Placeholder 12"/>
          <p:cNvSpPr>
            <a:spLocks noGrp="1"/>
          </p:cNvSpPr>
          <p:nvPr>
            <p:ph type="body" sz="quarter" idx="14" hasCustomPrompt="1"/>
          </p:nvPr>
        </p:nvSpPr>
        <p:spPr>
          <a:xfrm>
            <a:off x="6111306"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Narrow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05/12/2023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5052" y="1752600"/>
            <a:ext cx="6092123" cy="4629150"/>
          </a:xfrm>
          <a:prstGeom prst="rect">
            <a:avLst/>
          </a:prstGeom>
        </p:spPr>
        <p:txBody>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a:t>Bulleted subtitle (Calibri 28pt): click to add text</a:t>
            </a:r>
          </a:p>
          <a:p>
            <a:pPr lvl="2"/>
            <a:r>
              <a:rPr lang="en-US" dirty="0"/>
              <a:t>Bulleted body text (Calibri 20pt)</a:t>
            </a:r>
          </a:p>
          <a:p>
            <a:pPr lvl="4"/>
            <a:r>
              <a:rPr lang="en-US" dirty="0"/>
              <a:t>Bulleted source (Calibri 16pt)</a:t>
            </a:r>
          </a:p>
        </p:txBody>
      </p:sp>
    </p:spTree>
    <p:extLst>
      <p:ext uri="{BB962C8B-B14F-4D97-AF65-F5344CB8AC3E}">
        <p14:creationId xmlns:p14="http://schemas.microsoft.com/office/powerpoint/2010/main" val="33414952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Wide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05/12/2023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1524000" y="1752600"/>
            <a:ext cx="8890000" cy="4629150"/>
          </a:xfrm>
          <a:prstGeom prst="rect">
            <a:avLst/>
          </a:prstGeom>
        </p:spPr>
        <p:txBody>
          <a:bodyPr>
            <a:noAutofit/>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a:t>Bulleted subtitle (Calibri 28pt): click to add text</a:t>
            </a:r>
          </a:p>
          <a:p>
            <a:pPr lvl="2"/>
            <a:r>
              <a:rPr lang="en-US" dirty="0"/>
              <a:t>Bulleted body text (Calibri 20pt)</a:t>
            </a:r>
          </a:p>
          <a:p>
            <a:pPr lvl="4"/>
            <a:r>
              <a:rPr lang="en-US" dirty="0"/>
              <a:t>Bulleted source (Calibri 16pt)</a:t>
            </a:r>
          </a:p>
        </p:txBody>
      </p:sp>
    </p:spTree>
    <p:extLst>
      <p:ext uri="{BB962C8B-B14F-4D97-AF65-F5344CB8AC3E}">
        <p14:creationId xmlns:p14="http://schemas.microsoft.com/office/powerpoint/2010/main" val="5587361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Two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05/12/2023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43799"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97" y="1752600"/>
            <a:ext cx="1271019" cy="1271019"/>
          </a:xfrm>
          <a:prstGeom prst="rect">
            <a:avLst/>
          </a:prstGeom>
        </p:spPr>
      </p:pic>
      <p:sp>
        <p:nvSpPr>
          <p:cNvPr id="16" name="Text Placeholder 15"/>
          <p:cNvSpPr>
            <a:spLocks noGrp="1"/>
          </p:cNvSpPr>
          <p:nvPr>
            <p:ph type="body" sz="quarter" idx="16" hasCustomPrompt="1"/>
          </p:nvPr>
        </p:nvSpPr>
        <p:spPr>
          <a:xfrm>
            <a:off x="6096000" y="3378200"/>
            <a:ext cx="5638096" cy="3003550"/>
          </a:xfrm>
        </p:spPr>
        <p:txBody>
          <a:bodyPr rIns="457200"/>
          <a:lstStyle>
            <a:lvl1pPr>
              <a:defRPr>
                <a:solidFill>
                  <a:schemeClr val="accent2"/>
                </a:solidFill>
              </a:defRPr>
            </a:lvl1pPr>
            <a:lvl2pPr>
              <a:defRPr>
                <a:solidFill>
                  <a:schemeClr val="accent2"/>
                </a:solidFill>
              </a:defRPr>
            </a:lvl2pPr>
          </a:lstStyle>
          <a:p>
            <a:pPr lvl="1"/>
            <a:r>
              <a:rPr lang="en-US" dirty="0"/>
              <a:t>Subtitle (Calibri 28pt): click to add text</a:t>
            </a:r>
          </a:p>
          <a:p>
            <a:pPr lvl="0"/>
            <a:r>
              <a:rPr lang="en-US" dirty="0"/>
              <a:t>Bulleted 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8" name="Text Placeholder 17"/>
          <p:cNvSpPr>
            <a:spLocks noGrp="1"/>
          </p:cNvSpPr>
          <p:nvPr>
            <p:ph type="body" sz="quarter" idx="17" hasCustomPrompt="1"/>
          </p:nvPr>
        </p:nvSpPr>
        <p:spPr>
          <a:xfrm>
            <a:off x="457200" y="3378199"/>
            <a:ext cx="5638096" cy="3003551"/>
          </a:xfrm>
        </p:spPr>
        <p:txBody>
          <a:bodyPr rIns="457200"/>
          <a:lstStyle>
            <a:lvl1pPr>
              <a:defRPr>
                <a:solidFill>
                  <a:schemeClr val="accent2"/>
                </a:solidFill>
              </a:defRPr>
            </a:lvl1pPr>
            <a:lvl2pPr>
              <a:defRPr>
                <a:solidFill>
                  <a:schemeClr val="accent2"/>
                </a:solidFill>
              </a:defRPr>
            </a:lvl2pPr>
          </a:lstStyle>
          <a:p>
            <a:pPr lvl="1"/>
            <a:r>
              <a:rPr lang="en-US" dirty="0"/>
              <a:t>Subtitle (Calibri 28pt): click to add text</a:t>
            </a:r>
          </a:p>
          <a:p>
            <a:pPr lvl="0"/>
            <a:r>
              <a:rPr lang="en-US" dirty="0"/>
              <a:t>Bulleted 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Three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05/12/2023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95894"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1" y="1752600"/>
            <a:ext cx="1271019" cy="1271019"/>
          </a:xfrm>
          <a:prstGeom prst="rect">
            <a:avLst/>
          </a:prstGeom>
        </p:spPr>
      </p:pic>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272077"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48597" y="1752600"/>
            <a:ext cx="1271019" cy="1271019"/>
          </a:xfrm>
          <a:prstGeom prst="rect">
            <a:avLst/>
          </a:prstGeom>
        </p:spPr>
      </p:pic>
      <p:sp>
        <p:nvSpPr>
          <p:cNvPr id="17" name="Text Placeholder 12"/>
          <p:cNvSpPr>
            <a:spLocks noGrp="1"/>
          </p:cNvSpPr>
          <p:nvPr>
            <p:ph type="body" sz="quarter" idx="14" hasCustomPrompt="1"/>
          </p:nvPr>
        </p:nvSpPr>
        <p:spPr>
          <a:xfrm>
            <a:off x="8217482"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sp>
        <p:nvSpPr>
          <p:cNvPr id="18" name="Text Placeholder 12"/>
          <p:cNvSpPr>
            <a:spLocks noGrp="1"/>
          </p:cNvSpPr>
          <p:nvPr>
            <p:ph type="body" sz="quarter" idx="15" hasCustomPrompt="1"/>
          </p:nvPr>
        </p:nvSpPr>
        <p:spPr>
          <a:xfrm>
            <a:off x="4406688"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spTree>
    <p:extLst>
      <p:ext uri="{BB962C8B-B14F-4D97-AF65-F5344CB8AC3E}">
        <p14:creationId xmlns:p14="http://schemas.microsoft.com/office/powerpoint/2010/main" val="2913368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Four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05/12/2023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5075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36490" y="1752600"/>
            <a:ext cx="1271019" cy="1271019"/>
          </a:xfrm>
          <a:prstGeom prst="rect">
            <a:avLst/>
          </a:prstGeom>
        </p:spPr>
      </p:pic>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90840" y="1752600"/>
            <a:ext cx="1271019" cy="1271019"/>
          </a:xfrm>
          <a:prstGeom prst="rect">
            <a:avLst/>
          </a:prstGeom>
        </p:spPr>
      </p:pic>
      <p:sp>
        <p:nvSpPr>
          <p:cNvPr id="28" name="Text Placeholder 12"/>
          <p:cNvSpPr>
            <a:spLocks noGrp="1"/>
          </p:cNvSpPr>
          <p:nvPr>
            <p:ph type="body" sz="quarter" idx="14" hasCustomPrompt="1"/>
          </p:nvPr>
        </p:nvSpPr>
        <p:spPr>
          <a:xfrm>
            <a:off x="340200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
        <p:nvSpPr>
          <p:cNvPr id="29" name="Text Placeholder 12"/>
          <p:cNvSpPr>
            <a:spLocks noGrp="1"/>
          </p:cNvSpPr>
          <p:nvPr>
            <p:ph type="body" sz="quarter" idx="15" hasCustomPrompt="1"/>
          </p:nvPr>
        </p:nvSpPr>
        <p:spPr>
          <a:xfrm>
            <a:off x="645155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
        <p:nvSpPr>
          <p:cNvPr id="30" name="Text Placeholder 12"/>
          <p:cNvSpPr>
            <a:spLocks noGrp="1"/>
          </p:cNvSpPr>
          <p:nvPr>
            <p:ph type="body" sz="quarter" idx="16" hasCustomPrompt="1"/>
          </p:nvPr>
        </p:nvSpPr>
        <p:spPr>
          <a:xfrm>
            <a:off x="950280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Tree>
    <p:extLst>
      <p:ext uri="{BB962C8B-B14F-4D97-AF65-F5344CB8AC3E}">
        <p14:creationId xmlns:p14="http://schemas.microsoft.com/office/powerpoint/2010/main" val="15415956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Five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05/12/2023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70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sp>
        <p:nvSpPr>
          <p:cNvPr id="20" name="Text Placeholder 12"/>
          <p:cNvSpPr>
            <a:spLocks noGrp="1"/>
          </p:cNvSpPr>
          <p:nvPr>
            <p:ph type="body" sz="quarter" idx="14" hasCustomPrompt="1"/>
          </p:nvPr>
        </p:nvSpPr>
        <p:spPr>
          <a:xfrm>
            <a:off x="5142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0" y="1752600"/>
            <a:ext cx="1271019" cy="1271019"/>
          </a:xfrm>
          <a:prstGeom prst="rect">
            <a:avLst/>
          </a:prstGeom>
        </p:spPr>
      </p:pic>
      <p:sp>
        <p:nvSpPr>
          <p:cNvPr id="22" name="Text Placeholder 12"/>
          <p:cNvSpPr>
            <a:spLocks noGrp="1"/>
          </p:cNvSpPr>
          <p:nvPr>
            <p:ph type="body" sz="quarter" idx="15" hasCustomPrompt="1"/>
          </p:nvPr>
        </p:nvSpPr>
        <p:spPr>
          <a:xfrm>
            <a:off x="972035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sp>
        <p:nvSpPr>
          <p:cNvPr id="24" name="Text Placeholder 12"/>
          <p:cNvSpPr>
            <a:spLocks noGrp="1"/>
          </p:cNvSpPr>
          <p:nvPr>
            <p:ph type="body" sz="quarter" idx="16" hasCustomPrompt="1"/>
          </p:nvPr>
        </p:nvSpPr>
        <p:spPr>
          <a:xfrm>
            <a:off x="7431174"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49664" y="1752600"/>
            <a:ext cx="1271019" cy="1271019"/>
          </a:xfrm>
          <a:prstGeom prst="rect">
            <a:avLst/>
          </a:prstGeom>
        </p:spPr>
      </p:pic>
      <p:sp>
        <p:nvSpPr>
          <p:cNvPr id="26" name="Text Placeholder 12"/>
          <p:cNvSpPr>
            <a:spLocks noGrp="1"/>
          </p:cNvSpPr>
          <p:nvPr>
            <p:ph type="body" sz="quarter" idx="17" hasCustomPrompt="1"/>
          </p:nvPr>
        </p:nvSpPr>
        <p:spPr>
          <a:xfrm>
            <a:off x="2852911"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7" name="Picture 2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71401" y="1752600"/>
            <a:ext cx="1271019" cy="1271019"/>
          </a:xfrm>
          <a:prstGeom prst="rect">
            <a:avLst/>
          </a:prstGeom>
        </p:spPr>
      </p:pic>
    </p:spTree>
    <p:extLst>
      <p:ext uri="{BB962C8B-B14F-4D97-AF65-F5344CB8AC3E}">
        <p14:creationId xmlns:p14="http://schemas.microsoft.com/office/powerpoint/2010/main" val="3360266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Narrow Cover 2">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15" name="Picture Placeholder 276"/>
          <p:cNvSpPr>
            <a:spLocks noGrp="1"/>
          </p:cNvSpPr>
          <p:nvPr>
            <p:ph type="pic" sz="quarter" idx="10"/>
          </p:nvPr>
        </p:nvSpPr>
        <p:spPr>
          <a:xfrm>
            <a:off x="8382794" y="1371600"/>
            <a:ext cx="3808800" cy="4114800"/>
          </a:xfrm>
          <a:noFill/>
        </p:spPr>
        <p:txBody>
          <a:bodyPr/>
          <a:lstStyle/>
          <a:p>
            <a:r>
              <a:rPr lang="en-US"/>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598" name="Group 597"/>
          <p:cNvGrpSpPr>
            <a:grpSpLocks noChangeAspect="1"/>
          </p:cNvGrpSpPr>
          <p:nvPr userDrawn="1"/>
        </p:nvGrpSpPr>
        <p:grpSpPr>
          <a:xfrm>
            <a:off x="8473922" y="5587197"/>
            <a:ext cx="3616629" cy="1205543"/>
            <a:chOff x="5970588" y="1308100"/>
            <a:chExt cx="1671638" cy="557213"/>
          </a:xfrm>
          <a:solidFill>
            <a:srgbClr val="FFFFFF">
              <a:alpha val="25098"/>
            </a:srgbClr>
          </a:solidFill>
        </p:grpSpPr>
        <p:sp>
          <p:nvSpPr>
            <p:cNvPr id="600" name="Freeform 125"/>
            <p:cNvSpPr>
              <a:spLocks/>
            </p:cNvSpPr>
            <p:nvPr/>
          </p:nvSpPr>
          <p:spPr bwMode="auto">
            <a:xfrm>
              <a:off x="5970588" y="1308100"/>
              <a:ext cx="61913"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1" name="Freeform 126"/>
            <p:cNvSpPr>
              <a:spLocks/>
            </p:cNvSpPr>
            <p:nvPr/>
          </p:nvSpPr>
          <p:spPr bwMode="auto">
            <a:xfrm>
              <a:off x="6092825"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2" name="Freeform 127"/>
            <p:cNvSpPr>
              <a:spLocks/>
            </p:cNvSpPr>
            <p:nvPr/>
          </p:nvSpPr>
          <p:spPr bwMode="auto">
            <a:xfrm>
              <a:off x="621665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3" name="Freeform 128"/>
            <p:cNvSpPr>
              <a:spLocks/>
            </p:cNvSpPr>
            <p:nvPr/>
          </p:nvSpPr>
          <p:spPr bwMode="auto">
            <a:xfrm>
              <a:off x="6340475"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4" name="Freeform 129"/>
            <p:cNvSpPr>
              <a:spLocks/>
            </p:cNvSpPr>
            <p:nvPr/>
          </p:nvSpPr>
          <p:spPr bwMode="auto">
            <a:xfrm>
              <a:off x="6464300"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5" name="Freeform 130"/>
            <p:cNvSpPr>
              <a:spLocks/>
            </p:cNvSpPr>
            <p:nvPr/>
          </p:nvSpPr>
          <p:spPr bwMode="auto">
            <a:xfrm>
              <a:off x="6588125"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6" name="Freeform 131"/>
            <p:cNvSpPr>
              <a:spLocks/>
            </p:cNvSpPr>
            <p:nvPr/>
          </p:nvSpPr>
          <p:spPr bwMode="auto">
            <a:xfrm>
              <a:off x="6711950"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7" name="Freeform 132"/>
            <p:cNvSpPr>
              <a:spLocks/>
            </p:cNvSpPr>
            <p:nvPr/>
          </p:nvSpPr>
          <p:spPr bwMode="auto">
            <a:xfrm>
              <a:off x="6835775"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8" name="Freeform 133"/>
            <p:cNvSpPr>
              <a:spLocks/>
            </p:cNvSpPr>
            <p:nvPr/>
          </p:nvSpPr>
          <p:spPr bwMode="auto">
            <a:xfrm>
              <a:off x="695960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9" name="Freeform 134"/>
            <p:cNvSpPr>
              <a:spLocks/>
            </p:cNvSpPr>
            <p:nvPr/>
          </p:nvSpPr>
          <p:spPr bwMode="auto">
            <a:xfrm>
              <a:off x="7083425"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0" name="Freeform 135"/>
            <p:cNvSpPr>
              <a:spLocks/>
            </p:cNvSpPr>
            <p:nvPr/>
          </p:nvSpPr>
          <p:spPr bwMode="auto">
            <a:xfrm>
              <a:off x="7207250"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1" name="Freeform 136"/>
            <p:cNvSpPr>
              <a:spLocks/>
            </p:cNvSpPr>
            <p:nvPr/>
          </p:nvSpPr>
          <p:spPr bwMode="auto">
            <a:xfrm>
              <a:off x="7331075" y="1308100"/>
              <a:ext cx="61913"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2" name="Freeform 137"/>
            <p:cNvSpPr>
              <a:spLocks/>
            </p:cNvSpPr>
            <p:nvPr/>
          </p:nvSpPr>
          <p:spPr bwMode="auto">
            <a:xfrm>
              <a:off x="7454900"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3" name="Freeform 138"/>
            <p:cNvSpPr>
              <a:spLocks/>
            </p:cNvSpPr>
            <p:nvPr/>
          </p:nvSpPr>
          <p:spPr bwMode="auto">
            <a:xfrm>
              <a:off x="7577138" y="1308100"/>
              <a:ext cx="65088"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4" name="Freeform 139"/>
            <p:cNvSpPr>
              <a:spLocks/>
            </p:cNvSpPr>
            <p:nvPr/>
          </p:nvSpPr>
          <p:spPr bwMode="auto">
            <a:xfrm>
              <a:off x="5970588" y="1431925"/>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5" name="Freeform 140"/>
            <p:cNvSpPr>
              <a:spLocks/>
            </p:cNvSpPr>
            <p:nvPr/>
          </p:nvSpPr>
          <p:spPr bwMode="auto">
            <a:xfrm>
              <a:off x="6092825"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6" name="Freeform 141"/>
            <p:cNvSpPr>
              <a:spLocks/>
            </p:cNvSpPr>
            <p:nvPr/>
          </p:nvSpPr>
          <p:spPr bwMode="auto">
            <a:xfrm>
              <a:off x="621665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7" name="Freeform 142"/>
            <p:cNvSpPr>
              <a:spLocks/>
            </p:cNvSpPr>
            <p:nvPr/>
          </p:nvSpPr>
          <p:spPr bwMode="auto">
            <a:xfrm>
              <a:off x="6340475"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8" name="Freeform 143"/>
            <p:cNvSpPr>
              <a:spLocks/>
            </p:cNvSpPr>
            <p:nvPr/>
          </p:nvSpPr>
          <p:spPr bwMode="auto">
            <a:xfrm>
              <a:off x="6464300"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9" name="Freeform 144"/>
            <p:cNvSpPr>
              <a:spLocks/>
            </p:cNvSpPr>
            <p:nvPr/>
          </p:nvSpPr>
          <p:spPr bwMode="auto">
            <a:xfrm>
              <a:off x="6588125"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2" y="43"/>
                  </a:cubicBezTo>
                  <a:cubicBezTo>
                    <a:pt x="35" y="43"/>
                    <a:pt x="35" y="43"/>
                    <a:pt x="35" y="43"/>
                  </a:cubicBezTo>
                  <a:cubicBezTo>
                    <a:pt x="35" y="55"/>
                    <a:pt x="35" y="55"/>
                    <a:pt x="35" y="55"/>
                  </a:cubicBezTo>
                  <a:cubicBezTo>
                    <a:pt x="30"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0" name="Freeform 145"/>
            <p:cNvSpPr>
              <a:spLocks/>
            </p:cNvSpPr>
            <p:nvPr/>
          </p:nvSpPr>
          <p:spPr bwMode="auto">
            <a:xfrm>
              <a:off x="6711950"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1" name="Freeform 146"/>
            <p:cNvSpPr>
              <a:spLocks/>
            </p:cNvSpPr>
            <p:nvPr/>
          </p:nvSpPr>
          <p:spPr bwMode="auto">
            <a:xfrm>
              <a:off x="6835775"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2" name="Freeform 147"/>
            <p:cNvSpPr>
              <a:spLocks/>
            </p:cNvSpPr>
            <p:nvPr/>
          </p:nvSpPr>
          <p:spPr bwMode="auto">
            <a:xfrm>
              <a:off x="695960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3" name="Freeform 148"/>
            <p:cNvSpPr>
              <a:spLocks/>
            </p:cNvSpPr>
            <p:nvPr/>
          </p:nvSpPr>
          <p:spPr bwMode="auto">
            <a:xfrm>
              <a:off x="7083425"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4" name="Freeform 149"/>
            <p:cNvSpPr>
              <a:spLocks/>
            </p:cNvSpPr>
            <p:nvPr/>
          </p:nvSpPr>
          <p:spPr bwMode="auto">
            <a:xfrm>
              <a:off x="7207250"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5" name="Freeform 150"/>
            <p:cNvSpPr>
              <a:spLocks/>
            </p:cNvSpPr>
            <p:nvPr/>
          </p:nvSpPr>
          <p:spPr bwMode="auto">
            <a:xfrm>
              <a:off x="7331075" y="1431925"/>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6" name="Freeform 151"/>
            <p:cNvSpPr>
              <a:spLocks/>
            </p:cNvSpPr>
            <p:nvPr/>
          </p:nvSpPr>
          <p:spPr bwMode="auto">
            <a:xfrm>
              <a:off x="7454900"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7" name="Freeform 152"/>
            <p:cNvSpPr>
              <a:spLocks/>
            </p:cNvSpPr>
            <p:nvPr/>
          </p:nvSpPr>
          <p:spPr bwMode="auto">
            <a:xfrm>
              <a:off x="7577138" y="1431925"/>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8" name="Freeform 153"/>
            <p:cNvSpPr>
              <a:spLocks/>
            </p:cNvSpPr>
            <p:nvPr/>
          </p:nvSpPr>
          <p:spPr bwMode="auto">
            <a:xfrm>
              <a:off x="5970588" y="1555750"/>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9" name="Freeform 154"/>
            <p:cNvSpPr>
              <a:spLocks/>
            </p:cNvSpPr>
            <p:nvPr/>
          </p:nvSpPr>
          <p:spPr bwMode="auto">
            <a:xfrm>
              <a:off x="6092825"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0" name="Freeform 155"/>
            <p:cNvSpPr>
              <a:spLocks/>
            </p:cNvSpPr>
            <p:nvPr/>
          </p:nvSpPr>
          <p:spPr bwMode="auto">
            <a:xfrm>
              <a:off x="621665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1" name="Freeform 156"/>
            <p:cNvSpPr>
              <a:spLocks/>
            </p:cNvSpPr>
            <p:nvPr/>
          </p:nvSpPr>
          <p:spPr bwMode="auto">
            <a:xfrm>
              <a:off x="6340475"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2" name="Freeform 157"/>
            <p:cNvSpPr>
              <a:spLocks/>
            </p:cNvSpPr>
            <p:nvPr/>
          </p:nvSpPr>
          <p:spPr bwMode="auto">
            <a:xfrm>
              <a:off x="6464300"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3" name="Freeform 158"/>
            <p:cNvSpPr>
              <a:spLocks/>
            </p:cNvSpPr>
            <p:nvPr/>
          </p:nvSpPr>
          <p:spPr bwMode="auto">
            <a:xfrm>
              <a:off x="6588125"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2" y="43"/>
                  </a:cubicBezTo>
                  <a:cubicBezTo>
                    <a:pt x="35" y="43"/>
                    <a:pt x="35" y="43"/>
                    <a:pt x="35" y="43"/>
                  </a:cubicBezTo>
                  <a:cubicBezTo>
                    <a:pt x="35" y="56"/>
                    <a:pt x="35" y="56"/>
                    <a:pt x="35" y="56"/>
                  </a:cubicBezTo>
                  <a:cubicBezTo>
                    <a:pt x="30"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4" name="Freeform 159"/>
            <p:cNvSpPr>
              <a:spLocks/>
            </p:cNvSpPr>
            <p:nvPr/>
          </p:nvSpPr>
          <p:spPr bwMode="auto">
            <a:xfrm>
              <a:off x="6711950"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5" name="Freeform 160"/>
            <p:cNvSpPr>
              <a:spLocks/>
            </p:cNvSpPr>
            <p:nvPr/>
          </p:nvSpPr>
          <p:spPr bwMode="auto">
            <a:xfrm>
              <a:off x="6835775"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6" name="Freeform 161"/>
            <p:cNvSpPr>
              <a:spLocks/>
            </p:cNvSpPr>
            <p:nvPr/>
          </p:nvSpPr>
          <p:spPr bwMode="auto">
            <a:xfrm>
              <a:off x="695960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7" name="Freeform 162"/>
            <p:cNvSpPr>
              <a:spLocks/>
            </p:cNvSpPr>
            <p:nvPr/>
          </p:nvSpPr>
          <p:spPr bwMode="auto">
            <a:xfrm>
              <a:off x="7083425"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8" name="Freeform 163"/>
            <p:cNvSpPr>
              <a:spLocks/>
            </p:cNvSpPr>
            <p:nvPr/>
          </p:nvSpPr>
          <p:spPr bwMode="auto">
            <a:xfrm>
              <a:off x="7207250"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9" name="Freeform 164"/>
            <p:cNvSpPr>
              <a:spLocks/>
            </p:cNvSpPr>
            <p:nvPr/>
          </p:nvSpPr>
          <p:spPr bwMode="auto">
            <a:xfrm>
              <a:off x="7331075" y="1555750"/>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0" name="Freeform 165"/>
            <p:cNvSpPr>
              <a:spLocks/>
            </p:cNvSpPr>
            <p:nvPr/>
          </p:nvSpPr>
          <p:spPr bwMode="auto">
            <a:xfrm>
              <a:off x="7454900"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1" name="Freeform 166"/>
            <p:cNvSpPr>
              <a:spLocks/>
            </p:cNvSpPr>
            <p:nvPr/>
          </p:nvSpPr>
          <p:spPr bwMode="auto">
            <a:xfrm>
              <a:off x="7577138" y="1555750"/>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2" name="Freeform 167"/>
            <p:cNvSpPr>
              <a:spLocks/>
            </p:cNvSpPr>
            <p:nvPr/>
          </p:nvSpPr>
          <p:spPr bwMode="auto">
            <a:xfrm>
              <a:off x="5970588" y="1677988"/>
              <a:ext cx="61913"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3" name="Freeform 168"/>
            <p:cNvSpPr>
              <a:spLocks/>
            </p:cNvSpPr>
            <p:nvPr/>
          </p:nvSpPr>
          <p:spPr bwMode="auto">
            <a:xfrm>
              <a:off x="6092825"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4" name="Freeform 169"/>
            <p:cNvSpPr>
              <a:spLocks/>
            </p:cNvSpPr>
            <p:nvPr/>
          </p:nvSpPr>
          <p:spPr bwMode="auto">
            <a:xfrm>
              <a:off x="621665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5" name="Freeform 170"/>
            <p:cNvSpPr>
              <a:spLocks/>
            </p:cNvSpPr>
            <p:nvPr/>
          </p:nvSpPr>
          <p:spPr bwMode="auto">
            <a:xfrm>
              <a:off x="6340475"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6" name="Freeform 171"/>
            <p:cNvSpPr>
              <a:spLocks/>
            </p:cNvSpPr>
            <p:nvPr/>
          </p:nvSpPr>
          <p:spPr bwMode="auto">
            <a:xfrm>
              <a:off x="6464300"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7" name="Freeform 172"/>
            <p:cNvSpPr>
              <a:spLocks/>
            </p:cNvSpPr>
            <p:nvPr/>
          </p:nvSpPr>
          <p:spPr bwMode="auto">
            <a:xfrm>
              <a:off x="6588125"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8" name="Freeform 173"/>
            <p:cNvSpPr>
              <a:spLocks/>
            </p:cNvSpPr>
            <p:nvPr/>
          </p:nvSpPr>
          <p:spPr bwMode="auto">
            <a:xfrm>
              <a:off x="6711950"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9" name="Freeform 174"/>
            <p:cNvSpPr>
              <a:spLocks/>
            </p:cNvSpPr>
            <p:nvPr/>
          </p:nvSpPr>
          <p:spPr bwMode="auto">
            <a:xfrm>
              <a:off x="6835775"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0" name="Freeform 175"/>
            <p:cNvSpPr>
              <a:spLocks/>
            </p:cNvSpPr>
            <p:nvPr/>
          </p:nvSpPr>
          <p:spPr bwMode="auto">
            <a:xfrm>
              <a:off x="695960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1" name="Freeform 176"/>
            <p:cNvSpPr>
              <a:spLocks/>
            </p:cNvSpPr>
            <p:nvPr/>
          </p:nvSpPr>
          <p:spPr bwMode="auto">
            <a:xfrm>
              <a:off x="7083425"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2" name="Freeform 177"/>
            <p:cNvSpPr>
              <a:spLocks/>
            </p:cNvSpPr>
            <p:nvPr/>
          </p:nvSpPr>
          <p:spPr bwMode="auto">
            <a:xfrm>
              <a:off x="7207250"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3" name="Freeform 178"/>
            <p:cNvSpPr>
              <a:spLocks/>
            </p:cNvSpPr>
            <p:nvPr/>
          </p:nvSpPr>
          <p:spPr bwMode="auto">
            <a:xfrm>
              <a:off x="7331075" y="1677988"/>
              <a:ext cx="61913"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4" name="Freeform 179"/>
            <p:cNvSpPr>
              <a:spLocks/>
            </p:cNvSpPr>
            <p:nvPr/>
          </p:nvSpPr>
          <p:spPr bwMode="auto">
            <a:xfrm>
              <a:off x="7454900"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5" name="Freeform 180"/>
            <p:cNvSpPr>
              <a:spLocks/>
            </p:cNvSpPr>
            <p:nvPr/>
          </p:nvSpPr>
          <p:spPr bwMode="auto">
            <a:xfrm>
              <a:off x="7577138" y="1677988"/>
              <a:ext cx="65088"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6" name="Freeform 181"/>
            <p:cNvSpPr>
              <a:spLocks/>
            </p:cNvSpPr>
            <p:nvPr/>
          </p:nvSpPr>
          <p:spPr bwMode="auto">
            <a:xfrm>
              <a:off x="5970588" y="1801813"/>
              <a:ext cx="61913"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7" name="Freeform 182"/>
            <p:cNvSpPr>
              <a:spLocks/>
            </p:cNvSpPr>
            <p:nvPr/>
          </p:nvSpPr>
          <p:spPr bwMode="auto">
            <a:xfrm>
              <a:off x="6092825"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8" name="Freeform 183"/>
            <p:cNvSpPr>
              <a:spLocks/>
            </p:cNvSpPr>
            <p:nvPr/>
          </p:nvSpPr>
          <p:spPr bwMode="auto">
            <a:xfrm>
              <a:off x="621665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9" name="Freeform 184"/>
            <p:cNvSpPr>
              <a:spLocks/>
            </p:cNvSpPr>
            <p:nvPr/>
          </p:nvSpPr>
          <p:spPr bwMode="auto">
            <a:xfrm>
              <a:off x="6340475"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0" name="Freeform 185"/>
            <p:cNvSpPr>
              <a:spLocks/>
            </p:cNvSpPr>
            <p:nvPr/>
          </p:nvSpPr>
          <p:spPr bwMode="auto">
            <a:xfrm>
              <a:off x="6464300"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1" name="Freeform 186"/>
            <p:cNvSpPr>
              <a:spLocks/>
            </p:cNvSpPr>
            <p:nvPr/>
          </p:nvSpPr>
          <p:spPr bwMode="auto">
            <a:xfrm>
              <a:off x="6588125"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2" name="Freeform 187"/>
            <p:cNvSpPr>
              <a:spLocks/>
            </p:cNvSpPr>
            <p:nvPr/>
          </p:nvSpPr>
          <p:spPr bwMode="auto">
            <a:xfrm>
              <a:off x="6711950"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39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39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3" name="Freeform 188"/>
            <p:cNvSpPr>
              <a:spLocks/>
            </p:cNvSpPr>
            <p:nvPr/>
          </p:nvSpPr>
          <p:spPr bwMode="auto">
            <a:xfrm>
              <a:off x="6835775"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4" name="Freeform 189"/>
            <p:cNvSpPr>
              <a:spLocks/>
            </p:cNvSpPr>
            <p:nvPr/>
          </p:nvSpPr>
          <p:spPr bwMode="auto">
            <a:xfrm>
              <a:off x="695960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5" name="Freeform 190"/>
            <p:cNvSpPr>
              <a:spLocks/>
            </p:cNvSpPr>
            <p:nvPr/>
          </p:nvSpPr>
          <p:spPr bwMode="auto">
            <a:xfrm>
              <a:off x="7083425"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6" name="Freeform 191"/>
            <p:cNvSpPr>
              <a:spLocks/>
            </p:cNvSpPr>
            <p:nvPr/>
          </p:nvSpPr>
          <p:spPr bwMode="auto">
            <a:xfrm>
              <a:off x="7207250"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7" name="Freeform 192"/>
            <p:cNvSpPr>
              <a:spLocks/>
            </p:cNvSpPr>
            <p:nvPr/>
          </p:nvSpPr>
          <p:spPr bwMode="auto">
            <a:xfrm>
              <a:off x="7331075" y="1801813"/>
              <a:ext cx="61913"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8" name="Freeform 193"/>
            <p:cNvSpPr>
              <a:spLocks/>
            </p:cNvSpPr>
            <p:nvPr/>
          </p:nvSpPr>
          <p:spPr bwMode="auto">
            <a:xfrm>
              <a:off x="7454900"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9" name="Freeform 194"/>
            <p:cNvSpPr>
              <a:spLocks/>
            </p:cNvSpPr>
            <p:nvPr/>
          </p:nvSpPr>
          <p:spPr bwMode="auto">
            <a:xfrm>
              <a:off x="7577138" y="1801813"/>
              <a:ext cx="65088"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617397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34" name="Group 133"/>
          <p:cNvGrpSpPr>
            <a:grpSpLocks noChangeAspect="1"/>
          </p:cNvGrpSpPr>
          <p:nvPr userDrawn="1"/>
        </p:nvGrpSpPr>
        <p:grpSpPr>
          <a:xfrm>
            <a:off x="9853495" y="46203"/>
            <a:ext cx="1854000" cy="2661516"/>
            <a:chOff x="17487900" y="958850"/>
            <a:chExt cx="714376" cy="1025525"/>
          </a:xfrm>
          <a:solidFill>
            <a:srgbClr val="FFFFFF">
              <a:alpha val="20000"/>
            </a:srgbClr>
          </a:solidFill>
        </p:grpSpPr>
        <p:sp>
          <p:nvSpPr>
            <p:cNvPr id="135" name="Freeform 865"/>
            <p:cNvSpPr>
              <a:spLocks/>
            </p:cNvSpPr>
            <p:nvPr/>
          </p:nvSpPr>
          <p:spPr bwMode="auto">
            <a:xfrm>
              <a:off x="17487900" y="958850"/>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866"/>
            <p:cNvSpPr>
              <a:spLocks/>
            </p:cNvSpPr>
            <p:nvPr/>
          </p:nvSpPr>
          <p:spPr bwMode="auto">
            <a:xfrm>
              <a:off x="176450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867"/>
            <p:cNvSpPr>
              <a:spLocks/>
            </p:cNvSpPr>
            <p:nvPr/>
          </p:nvSpPr>
          <p:spPr bwMode="auto">
            <a:xfrm>
              <a:off x="178038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868"/>
            <p:cNvSpPr>
              <a:spLocks/>
            </p:cNvSpPr>
            <p:nvPr/>
          </p:nvSpPr>
          <p:spPr bwMode="auto">
            <a:xfrm>
              <a:off x="179625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869"/>
            <p:cNvSpPr>
              <a:spLocks/>
            </p:cNvSpPr>
            <p:nvPr/>
          </p:nvSpPr>
          <p:spPr bwMode="auto">
            <a:xfrm>
              <a:off x="181213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870"/>
            <p:cNvSpPr>
              <a:spLocks/>
            </p:cNvSpPr>
            <p:nvPr/>
          </p:nvSpPr>
          <p:spPr bwMode="auto">
            <a:xfrm>
              <a:off x="17487900" y="1116013"/>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871"/>
            <p:cNvSpPr>
              <a:spLocks/>
            </p:cNvSpPr>
            <p:nvPr/>
          </p:nvSpPr>
          <p:spPr bwMode="auto">
            <a:xfrm>
              <a:off x="176450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872"/>
            <p:cNvSpPr>
              <a:spLocks/>
            </p:cNvSpPr>
            <p:nvPr/>
          </p:nvSpPr>
          <p:spPr bwMode="auto">
            <a:xfrm>
              <a:off x="178038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873"/>
            <p:cNvSpPr>
              <a:spLocks/>
            </p:cNvSpPr>
            <p:nvPr/>
          </p:nvSpPr>
          <p:spPr bwMode="auto">
            <a:xfrm>
              <a:off x="179625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874"/>
            <p:cNvSpPr>
              <a:spLocks/>
            </p:cNvSpPr>
            <p:nvPr/>
          </p:nvSpPr>
          <p:spPr bwMode="auto">
            <a:xfrm>
              <a:off x="181213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875"/>
            <p:cNvSpPr>
              <a:spLocks/>
            </p:cNvSpPr>
            <p:nvPr/>
          </p:nvSpPr>
          <p:spPr bwMode="auto">
            <a:xfrm>
              <a:off x="17487900" y="1274763"/>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876"/>
            <p:cNvSpPr>
              <a:spLocks/>
            </p:cNvSpPr>
            <p:nvPr/>
          </p:nvSpPr>
          <p:spPr bwMode="auto">
            <a:xfrm>
              <a:off x="176450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877"/>
            <p:cNvSpPr>
              <a:spLocks/>
            </p:cNvSpPr>
            <p:nvPr/>
          </p:nvSpPr>
          <p:spPr bwMode="auto">
            <a:xfrm>
              <a:off x="178038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878"/>
            <p:cNvSpPr>
              <a:spLocks/>
            </p:cNvSpPr>
            <p:nvPr/>
          </p:nvSpPr>
          <p:spPr bwMode="auto">
            <a:xfrm>
              <a:off x="179625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879"/>
            <p:cNvSpPr>
              <a:spLocks/>
            </p:cNvSpPr>
            <p:nvPr/>
          </p:nvSpPr>
          <p:spPr bwMode="auto">
            <a:xfrm>
              <a:off x="181213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880"/>
            <p:cNvSpPr>
              <a:spLocks/>
            </p:cNvSpPr>
            <p:nvPr/>
          </p:nvSpPr>
          <p:spPr bwMode="auto">
            <a:xfrm>
              <a:off x="17487900" y="1431925"/>
              <a:ext cx="80963" cy="80963"/>
            </a:xfrm>
            <a:custGeom>
              <a:avLst/>
              <a:gdLst>
                <a:gd name="T0" fmla="*/ 120 w 120"/>
                <a:gd name="T1" fmla="*/ 60 h 120"/>
                <a:gd name="T2" fmla="*/ 102 w 120"/>
                <a:gd name="T3" fmla="*/ 42 h 120"/>
                <a:gd name="T4" fmla="*/ 102 w 120"/>
                <a:gd name="T5" fmla="*/ 42 h 120"/>
                <a:gd name="T6" fmla="*/ 85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881"/>
            <p:cNvSpPr>
              <a:spLocks/>
            </p:cNvSpPr>
            <p:nvPr/>
          </p:nvSpPr>
          <p:spPr bwMode="auto">
            <a:xfrm>
              <a:off x="176450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882"/>
            <p:cNvSpPr>
              <a:spLocks/>
            </p:cNvSpPr>
            <p:nvPr/>
          </p:nvSpPr>
          <p:spPr bwMode="auto">
            <a:xfrm>
              <a:off x="178038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883"/>
            <p:cNvSpPr>
              <a:spLocks/>
            </p:cNvSpPr>
            <p:nvPr/>
          </p:nvSpPr>
          <p:spPr bwMode="auto">
            <a:xfrm>
              <a:off x="179625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3 h 120"/>
                <a:gd name="T46" fmla="*/ 43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884"/>
            <p:cNvSpPr>
              <a:spLocks/>
            </p:cNvSpPr>
            <p:nvPr/>
          </p:nvSpPr>
          <p:spPr bwMode="auto">
            <a:xfrm>
              <a:off x="181213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885"/>
            <p:cNvSpPr>
              <a:spLocks/>
            </p:cNvSpPr>
            <p:nvPr/>
          </p:nvSpPr>
          <p:spPr bwMode="auto">
            <a:xfrm>
              <a:off x="17487900" y="1589088"/>
              <a:ext cx="80963" cy="80963"/>
            </a:xfrm>
            <a:custGeom>
              <a:avLst/>
              <a:gdLst>
                <a:gd name="T0" fmla="*/ 120 w 120"/>
                <a:gd name="T1" fmla="*/ 60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886"/>
            <p:cNvSpPr>
              <a:spLocks/>
            </p:cNvSpPr>
            <p:nvPr/>
          </p:nvSpPr>
          <p:spPr bwMode="auto">
            <a:xfrm>
              <a:off x="176450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887"/>
            <p:cNvSpPr>
              <a:spLocks/>
            </p:cNvSpPr>
            <p:nvPr/>
          </p:nvSpPr>
          <p:spPr bwMode="auto">
            <a:xfrm>
              <a:off x="178038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888"/>
            <p:cNvSpPr>
              <a:spLocks/>
            </p:cNvSpPr>
            <p:nvPr/>
          </p:nvSpPr>
          <p:spPr bwMode="auto">
            <a:xfrm>
              <a:off x="179625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889"/>
            <p:cNvSpPr>
              <a:spLocks/>
            </p:cNvSpPr>
            <p:nvPr/>
          </p:nvSpPr>
          <p:spPr bwMode="auto">
            <a:xfrm>
              <a:off x="181213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890"/>
            <p:cNvSpPr>
              <a:spLocks/>
            </p:cNvSpPr>
            <p:nvPr/>
          </p:nvSpPr>
          <p:spPr bwMode="auto">
            <a:xfrm>
              <a:off x="17487900" y="1746250"/>
              <a:ext cx="80963" cy="80963"/>
            </a:xfrm>
            <a:custGeom>
              <a:avLst/>
              <a:gdLst>
                <a:gd name="T0" fmla="*/ 120 w 120"/>
                <a:gd name="T1" fmla="*/ 61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891"/>
            <p:cNvSpPr>
              <a:spLocks/>
            </p:cNvSpPr>
            <p:nvPr/>
          </p:nvSpPr>
          <p:spPr bwMode="auto">
            <a:xfrm>
              <a:off x="176450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892"/>
            <p:cNvSpPr>
              <a:spLocks/>
            </p:cNvSpPr>
            <p:nvPr/>
          </p:nvSpPr>
          <p:spPr bwMode="auto">
            <a:xfrm>
              <a:off x="178038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893"/>
            <p:cNvSpPr>
              <a:spLocks/>
            </p:cNvSpPr>
            <p:nvPr/>
          </p:nvSpPr>
          <p:spPr bwMode="auto">
            <a:xfrm>
              <a:off x="179625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1" y="0"/>
                    <a:pt x="43" y="9"/>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3"/>
                    <a:pt x="51"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894"/>
            <p:cNvSpPr>
              <a:spLocks/>
            </p:cNvSpPr>
            <p:nvPr/>
          </p:nvSpPr>
          <p:spPr bwMode="auto">
            <a:xfrm>
              <a:off x="181213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895"/>
            <p:cNvSpPr>
              <a:spLocks/>
            </p:cNvSpPr>
            <p:nvPr/>
          </p:nvSpPr>
          <p:spPr bwMode="auto">
            <a:xfrm>
              <a:off x="17487900" y="1905000"/>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5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5"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6" y="31"/>
                    <a:pt x="53" y="34"/>
                  </a:cubicBezTo>
                  <a:cubicBezTo>
                    <a:pt x="53" y="53"/>
                    <a:pt x="53" y="53"/>
                    <a:pt x="53" y="53"/>
                  </a:cubicBezTo>
                  <a:cubicBezTo>
                    <a:pt x="34" y="53"/>
                    <a:pt x="34" y="53"/>
                    <a:pt x="34" y="53"/>
                  </a:cubicBezTo>
                  <a:cubicBezTo>
                    <a:pt x="31"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1" y="73"/>
                    <a:pt x="34" y="66"/>
                  </a:cubicBezTo>
                  <a:cubicBezTo>
                    <a:pt x="53" y="66"/>
                    <a:pt x="53" y="66"/>
                    <a:pt x="53" y="66"/>
                  </a:cubicBezTo>
                  <a:cubicBezTo>
                    <a:pt x="53" y="85"/>
                    <a:pt x="53" y="85"/>
                    <a:pt x="53" y="85"/>
                  </a:cubicBezTo>
                  <a:cubicBezTo>
                    <a:pt x="46"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5" y="66"/>
                    <a:pt x="85" y="66"/>
                    <a:pt x="85"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896"/>
            <p:cNvSpPr>
              <a:spLocks/>
            </p:cNvSpPr>
            <p:nvPr/>
          </p:nvSpPr>
          <p:spPr bwMode="auto">
            <a:xfrm>
              <a:off x="176450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897"/>
            <p:cNvSpPr>
              <a:spLocks/>
            </p:cNvSpPr>
            <p:nvPr/>
          </p:nvSpPr>
          <p:spPr bwMode="auto">
            <a:xfrm>
              <a:off x="178038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898"/>
            <p:cNvSpPr>
              <a:spLocks/>
            </p:cNvSpPr>
            <p:nvPr/>
          </p:nvSpPr>
          <p:spPr bwMode="auto">
            <a:xfrm>
              <a:off x="179625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3 w 120"/>
                <a:gd name="T19" fmla="*/ 17 h 120"/>
                <a:gd name="T20" fmla="*/ 43 w 120"/>
                <a:gd name="T21" fmla="*/ 17 h 120"/>
                <a:gd name="T22" fmla="*/ 54 w 120"/>
                <a:gd name="T23" fmla="*/ 34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4 w 120"/>
                <a:gd name="T41" fmla="*/ 66 h 120"/>
                <a:gd name="T42" fmla="*/ 54 w 120"/>
                <a:gd name="T43" fmla="*/ 85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1" y="0"/>
                    <a:pt x="43" y="8"/>
                    <a:pt x="43" y="17"/>
                  </a:cubicBezTo>
                  <a:cubicBezTo>
                    <a:pt x="43" y="17"/>
                    <a:pt x="43" y="17"/>
                    <a:pt x="43" y="17"/>
                  </a:cubicBezTo>
                  <a:cubicBezTo>
                    <a:pt x="43" y="25"/>
                    <a:pt x="47" y="31"/>
                    <a:pt x="54" y="34"/>
                  </a:cubicBezTo>
                  <a:cubicBezTo>
                    <a:pt x="54" y="53"/>
                    <a:pt x="54" y="53"/>
                    <a:pt x="54"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4" y="66"/>
                    <a:pt x="54" y="66"/>
                    <a:pt x="54" y="66"/>
                  </a:cubicBezTo>
                  <a:cubicBezTo>
                    <a:pt x="54" y="85"/>
                    <a:pt x="54" y="85"/>
                    <a:pt x="54" y="85"/>
                  </a:cubicBezTo>
                  <a:cubicBezTo>
                    <a:pt x="47" y="88"/>
                    <a:pt x="43" y="94"/>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899"/>
            <p:cNvSpPr>
              <a:spLocks/>
            </p:cNvSpPr>
            <p:nvPr/>
          </p:nvSpPr>
          <p:spPr bwMode="auto">
            <a:xfrm>
              <a:off x="181213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fld id="{6F5FA1F4-1D2C-43EA-A807-DE4AD1C343E9}" type="datetimeFigureOut">
              <a:rPr lang="en-GB" smtClean="0"/>
              <a:t>05/12/2023</a:t>
            </a:fld>
            <a:endParaRPr lang="en-GB"/>
          </a:p>
        </p:txBody>
      </p:sp>
      <p:sp>
        <p:nvSpPr>
          <p:cNvPr id="5" name="Footer Placeholder 4"/>
          <p:cNvSpPr>
            <a:spLocks noGrp="1"/>
          </p:cNvSpPr>
          <p:nvPr userDrawn="1">
            <p:ph type="ftr" sz="quarter" idx="11"/>
          </p:nvPr>
        </p:nvSpPr>
        <p:spPr/>
        <p:txBody>
          <a:bodyPr/>
          <a:lstStyle/>
          <a:p>
            <a:endParaRPr lang="en-GB"/>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2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rotWithShape="1">
          <a:blip r:embed="rId2" cstate="print">
            <a:extLst>
              <a:ext uri="{28A0092B-C50C-407E-A947-70E740481C1C}">
                <a14:useLocalDpi xmlns:a14="http://schemas.microsoft.com/office/drawing/2010/main" val="0"/>
              </a:ext>
            </a:extLst>
          </a:blip>
          <a:srcRect l="25717" t="-131" r="30063" b="395"/>
          <a:stretch/>
        </p:blipFill>
        <p:spPr>
          <a:xfrm>
            <a:off x="7634288" y="-9053"/>
            <a:ext cx="4557712" cy="685347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12253667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1402320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5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919060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40869583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4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16402297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2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rotWithShape="1">
          <a:blip r:embed="rId2" cstate="print">
            <a:extLst>
              <a:ext uri="{28A0092B-C50C-407E-A947-70E740481C1C}">
                <a14:useLocalDpi xmlns:a14="http://schemas.microsoft.com/office/drawing/2010/main" val="0"/>
              </a:ext>
            </a:extLst>
          </a:blip>
          <a:srcRect l="25717" t="-131" r="30063" b="395"/>
          <a:stretch/>
        </p:blipFill>
        <p:spPr>
          <a:xfrm>
            <a:off x="7634288" y="-9053"/>
            <a:ext cx="4557712" cy="685347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15212647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31605485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6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89201206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7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9261757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Narrow Cover 3">
    <p:spTree>
      <p:nvGrpSpPr>
        <p:cNvPr id="1" name=""/>
        <p:cNvGrpSpPr/>
        <p:nvPr/>
      </p:nvGrpSpPr>
      <p:grpSpPr>
        <a:xfrm>
          <a:off x="0" y="0"/>
          <a:ext cx="0" cy="0"/>
          <a:chOff x="0" y="0"/>
          <a:chExt cx="0" cy="0"/>
        </a:xfrm>
      </p:grpSpPr>
      <p:sp>
        <p:nvSpPr>
          <p:cNvPr id="148" name="Rectangle 147"/>
          <p:cNvSpPr/>
          <p:nvPr userDrawn="1"/>
        </p:nvSpPr>
        <p:spPr>
          <a:xfrm>
            <a:off x="10669588" y="1371600"/>
            <a:ext cx="1524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Rectangle 146"/>
          <p:cNvSpPr/>
          <p:nvPr userDrawn="1"/>
        </p:nvSpPr>
        <p:spPr>
          <a:xfrm>
            <a:off x="7623174" y="1371600"/>
            <a:ext cx="3046413"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70" name="Picture Placeholder 276"/>
          <p:cNvSpPr>
            <a:spLocks noGrp="1"/>
          </p:cNvSpPr>
          <p:nvPr>
            <p:ph type="pic" sz="quarter" idx="10"/>
          </p:nvPr>
        </p:nvSpPr>
        <p:spPr>
          <a:xfrm>
            <a:off x="7623987" y="1371599"/>
            <a:ext cx="3045600" cy="5486400"/>
          </a:xfrm>
          <a:noFill/>
        </p:spPr>
        <p:txBody>
          <a:bodyPr/>
          <a:lstStyle/>
          <a:p>
            <a:r>
              <a:rPr lang="en-US"/>
              <a:t>Click icon to add picture</a:t>
            </a:r>
            <a:endParaRPr lang="en-GB" dirty="0"/>
          </a:p>
        </p:txBody>
      </p:sp>
      <p:sp>
        <p:nvSpPr>
          <p:cNvPr id="1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96" name="Group 95"/>
          <p:cNvGrpSpPr>
            <a:grpSpLocks noChangeAspect="1"/>
          </p:cNvGrpSpPr>
          <p:nvPr userDrawn="1"/>
        </p:nvGrpSpPr>
        <p:grpSpPr>
          <a:xfrm>
            <a:off x="10785061" y="1481534"/>
            <a:ext cx="1281421" cy="5290581"/>
            <a:chOff x="9299575" y="50800"/>
            <a:chExt cx="592138" cy="2444751"/>
          </a:xfrm>
          <a:solidFill>
            <a:srgbClr val="FFFFFF">
              <a:alpha val="25098"/>
            </a:srgbClr>
          </a:solidFill>
        </p:grpSpPr>
        <p:sp>
          <p:nvSpPr>
            <p:cNvPr id="98" name="Freeform 195"/>
            <p:cNvSpPr>
              <a:spLocks/>
            </p:cNvSpPr>
            <p:nvPr/>
          </p:nvSpPr>
          <p:spPr bwMode="auto">
            <a:xfrm>
              <a:off x="9299575" y="50800"/>
              <a:ext cx="85725" cy="84138"/>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96"/>
            <p:cNvSpPr>
              <a:spLocks/>
            </p:cNvSpPr>
            <p:nvPr/>
          </p:nvSpPr>
          <p:spPr bwMode="auto">
            <a:xfrm>
              <a:off x="9467850" y="50800"/>
              <a:ext cx="85725"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97"/>
            <p:cNvSpPr>
              <a:spLocks/>
            </p:cNvSpPr>
            <p:nvPr/>
          </p:nvSpPr>
          <p:spPr bwMode="auto">
            <a:xfrm>
              <a:off x="9636125" y="50800"/>
              <a:ext cx="87313"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98"/>
            <p:cNvSpPr>
              <a:spLocks/>
            </p:cNvSpPr>
            <p:nvPr/>
          </p:nvSpPr>
          <p:spPr bwMode="auto">
            <a:xfrm>
              <a:off x="9804400" y="50800"/>
              <a:ext cx="87313" cy="84138"/>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99"/>
            <p:cNvSpPr>
              <a:spLocks/>
            </p:cNvSpPr>
            <p:nvPr/>
          </p:nvSpPr>
          <p:spPr bwMode="auto">
            <a:xfrm>
              <a:off x="9299575" y="2190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200"/>
            <p:cNvSpPr>
              <a:spLocks/>
            </p:cNvSpPr>
            <p:nvPr/>
          </p:nvSpPr>
          <p:spPr bwMode="auto">
            <a:xfrm>
              <a:off x="9467850" y="2190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201"/>
            <p:cNvSpPr>
              <a:spLocks/>
            </p:cNvSpPr>
            <p:nvPr/>
          </p:nvSpPr>
          <p:spPr bwMode="auto">
            <a:xfrm>
              <a:off x="9636125" y="2190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202"/>
            <p:cNvSpPr>
              <a:spLocks/>
            </p:cNvSpPr>
            <p:nvPr/>
          </p:nvSpPr>
          <p:spPr bwMode="auto">
            <a:xfrm>
              <a:off x="9804400" y="2190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203"/>
            <p:cNvSpPr>
              <a:spLocks/>
            </p:cNvSpPr>
            <p:nvPr/>
          </p:nvSpPr>
          <p:spPr bwMode="auto">
            <a:xfrm>
              <a:off x="9299575" y="3873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5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5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1"/>
                    <a:pt x="7" y="69"/>
                    <a:pt x="15" y="69"/>
                  </a:cubicBezTo>
                  <a:cubicBezTo>
                    <a:pt x="15" y="69"/>
                    <a:pt x="15" y="69"/>
                    <a:pt x="15" y="69"/>
                  </a:cubicBezTo>
                  <a:cubicBezTo>
                    <a:pt x="22" y="69"/>
                    <a:pt x="28" y="65"/>
                    <a:pt x="30" y="59"/>
                  </a:cubicBezTo>
                  <a:cubicBezTo>
                    <a:pt x="47" y="59"/>
                    <a:pt x="47" y="59"/>
                    <a:pt x="47" y="59"/>
                  </a:cubicBezTo>
                  <a:cubicBezTo>
                    <a:pt x="47" y="75"/>
                    <a:pt x="47" y="75"/>
                    <a:pt x="47" y="75"/>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1"/>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204"/>
            <p:cNvSpPr>
              <a:spLocks/>
            </p:cNvSpPr>
            <p:nvPr/>
          </p:nvSpPr>
          <p:spPr bwMode="auto">
            <a:xfrm>
              <a:off x="9467850" y="3873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5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1"/>
                    <a:pt x="8" y="69"/>
                    <a:pt x="16" y="69"/>
                  </a:cubicBezTo>
                  <a:cubicBezTo>
                    <a:pt x="16" y="69"/>
                    <a:pt x="16" y="69"/>
                    <a:pt x="16" y="69"/>
                  </a:cubicBezTo>
                  <a:cubicBezTo>
                    <a:pt x="23" y="69"/>
                    <a:pt x="29" y="65"/>
                    <a:pt x="31" y="59"/>
                  </a:cubicBezTo>
                  <a:cubicBezTo>
                    <a:pt x="48" y="59"/>
                    <a:pt x="48" y="59"/>
                    <a:pt x="48" y="59"/>
                  </a:cubicBezTo>
                  <a:cubicBezTo>
                    <a:pt x="48" y="75"/>
                    <a:pt x="48" y="75"/>
                    <a:pt x="48" y="75"/>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5"/>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206"/>
            <p:cNvSpPr>
              <a:spLocks/>
            </p:cNvSpPr>
            <p:nvPr/>
          </p:nvSpPr>
          <p:spPr bwMode="auto">
            <a:xfrm>
              <a:off x="9636125" y="3873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5"/>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207"/>
            <p:cNvSpPr>
              <a:spLocks/>
            </p:cNvSpPr>
            <p:nvPr/>
          </p:nvSpPr>
          <p:spPr bwMode="auto">
            <a:xfrm>
              <a:off x="9804400" y="3873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5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208"/>
            <p:cNvSpPr>
              <a:spLocks/>
            </p:cNvSpPr>
            <p:nvPr/>
          </p:nvSpPr>
          <p:spPr bwMode="auto">
            <a:xfrm>
              <a:off x="9299575" y="555625"/>
              <a:ext cx="85725" cy="85725"/>
            </a:xfrm>
            <a:custGeom>
              <a:avLst/>
              <a:gdLst>
                <a:gd name="T0" fmla="*/ 106 w 106"/>
                <a:gd name="T1" fmla="*/ 54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209"/>
            <p:cNvSpPr>
              <a:spLocks/>
            </p:cNvSpPr>
            <p:nvPr/>
          </p:nvSpPr>
          <p:spPr bwMode="auto">
            <a:xfrm>
              <a:off x="9467850" y="555625"/>
              <a:ext cx="85725"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210"/>
            <p:cNvSpPr>
              <a:spLocks/>
            </p:cNvSpPr>
            <p:nvPr/>
          </p:nvSpPr>
          <p:spPr bwMode="auto">
            <a:xfrm>
              <a:off x="9636125" y="555625"/>
              <a:ext cx="87313"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211"/>
            <p:cNvSpPr>
              <a:spLocks/>
            </p:cNvSpPr>
            <p:nvPr/>
          </p:nvSpPr>
          <p:spPr bwMode="auto">
            <a:xfrm>
              <a:off x="9804400" y="555625"/>
              <a:ext cx="87313" cy="85725"/>
            </a:xfrm>
            <a:custGeom>
              <a:avLst/>
              <a:gdLst>
                <a:gd name="T0" fmla="*/ 107 w 107"/>
                <a:gd name="T1" fmla="*/ 54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212"/>
            <p:cNvSpPr>
              <a:spLocks/>
            </p:cNvSpPr>
            <p:nvPr/>
          </p:nvSpPr>
          <p:spPr bwMode="auto">
            <a:xfrm>
              <a:off x="9299575" y="723900"/>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99"/>
                    <a:pt x="44"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213"/>
            <p:cNvSpPr>
              <a:spLocks/>
            </p:cNvSpPr>
            <p:nvPr/>
          </p:nvSpPr>
          <p:spPr bwMode="auto">
            <a:xfrm>
              <a:off x="9467850" y="723900"/>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99"/>
                    <a:pt x="45" y="107"/>
                    <a:pt x="54" y="107"/>
                  </a:cubicBezTo>
                  <a:cubicBezTo>
                    <a:pt x="62" y="107"/>
                    <a:pt x="70" y="99"/>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214"/>
            <p:cNvSpPr>
              <a:spLocks/>
            </p:cNvSpPr>
            <p:nvPr/>
          </p:nvSpPr>
          <p:spPr bwMode="auto">
            <a:xfrm>
              <a:off x="9636125" y="723900"/>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4" y="107"/>
                  </a:cubicBezTo>
                  <a:cubicBezTo>
                    <a:pt x="62" y="107"/>
                    <a:pt x="69" y="99"/>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215"/>
            <p:cNvSpPr>
              <a:spLocks/>
            </p:cNvSpPr>
            <p:nvPr/>
          </p:nvSpPr>
          <p:spPr bwMode="auto">
            <a:xfrm>
              <a:off x="9804400" y="723900"/>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216"/>
            <p:cNvSpPr>
              <a:spLocks/>
            </p:cNvSpPr>
            <p:nvPr/>
          </p:nvSpPr>
          <p:spPr bwMode="auto">
            <a:xfrm>
              <a:off x="9299575" y="8921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217"/>
            <p:cNvSpPr>
              <a:spLocks/>
            </p:cNvSpPr>
            <p:nvPr/>
          </p:nvSpPr>
          <p:spPr bwMode="auto">
            <a:xfrm>
              <a:off x="9467850" y="8921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218"/>
            <p:cNvSpPr>
              <a:spLocks/>
            </p:cNvSpPr>
            <p:nvPr/>
          </p:nvSpPr>
          <p:spPr bwMode="auto">
            <a:xfrm>
              <a:off x="9636125" y="8921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219"/>
            <p:cNvSpPr>
              <a:spLocks/>
            </p:cNvSpPr>
            <p:nvPr/>
          </p:nvSpPr>
          <p:spPr bwMode="auto">
            <a:xfrm>
              <a:off x="9804400" y="8921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220"/>
            <p:cNvSpPr>
              <a:spLocks/>
            </p:cNvSpPr>
            <p:nvPr/>
          </p:nvSpPr>
          <p:spPr bwMode="auto">
            <a:xfrm>
              <a:off x="9299575" y="10604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3" name="Freeform 221"/>
            <p:cNvSpPr>
              <a:spLocks/>
            </p:cNvSpPr>
            <p:nvPr/>
          </p:nvSpPr>
          <p:spPr bwMode="auto">
            <a:xfrm>
              <a:off x="9467850" y="10604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4" name="Freeform 222"/>
            <p:cNvSpPr>
              <a:spLocks/>
            </p:cNvSpPr>
            <p:nvPr/>
          </p:nvSpPr>
          <p:spPr bwMode="auto">
            <a:xfrm>
              <a:off x="9636125" y="10604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5" name="Freeform 223"/>
            <p:cNvSpPr>
              <a:spLocks/>
            </p:cNvSpPr>
            <p:nvPr/>
          </p:nvSpPr>
          <p:spPr bwMode="auto">
            <a:xfrm>
              <a:off x="9804400" y="10604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6" name="Freeform 224"/>
            <p:cNvSpPr>
              <a:spLocks/>
            </p:cNvSpPr>
            <p:nvPr/>
          </p:nvSpPr>
          <p:spPr bwMode="auto">
            <a:xfrm>
              <a:off x="9299575" y="12303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7" name="Freeform 225"/>
            <p:cNvSpPr>
              <a:spLocks/>
            </p:cNvSpPr>
            <p:nvPr/>
          </p:nvSpPr>
          <p:spPr bwMode="auto">
            <a:xfrm>
              <a:off x="9467850" y="12303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8" name="Freeform 226"/>
            <p:cNvSpPr>
              <a:spLocks/>
            </p:cNvSpPr>
            <p:nvPr/>
          </p:nvSpPr>
          <p:spPr bwMode="auto">
            <a:xfrm>
              <a:off x="9636125" y="12303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9" name="Freeform 227"/>
            <p:cNvSpPr>
              <a:spLocks/>
            </p:cNvSpPr>
            <p:nvPr/>
          </p:nvSpPr>
          <p:spPr bwMode="auto">
            <a:xfrm>
              <a:off x="9804400" y="12303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0" name="Freeform 228"/>
            <p:cNvSpPr>
              <a:spLocks/>
            </p:cNvSpPr>
            <p:nvPr/>
          </p:nvSpPr>
          <p:spPr bwMode="auto">
            <a:xfrm>
              <a:off x="9299575" y="1397000"/>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1" name="Freeform 229"/>
            <p:cNvSpPr>
              <a:spLocks/>
            </p:cNvSpPr>
            <p:nvPr/>
          </p:nvSpPr>
          <p:spPr bwMode="auto">
            <a:xfrm>
              <a:off x="9467850" y="1397000"/>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2" name="Freeform 230"/>
            <p:cNvSpPr>
              <a:spLocks/>
            </p:cNvSpPr>
            <p:nvPr/>
          </p:nvSpPr>
          <p:spPr bwMode="auto">
            <a:xfrm>
              <a:off x="9636125" y="1397000"/>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3" name="Freeform 231"/>
            <p:cNvSpPr>
              <a:spLocks/>
            </p:cNvSpPr>
            <p:nvPr/>
          </p:nvSpPr>
          <p:spPr bwMode="auto">
            <a:xfrm>
              <a:off x="9804400" y="1397000"/>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4" name="Freeform 232"/>
            <p:cNvSpPr>
              <a:spLocks/>
            </p:cNvSpPr>
            <p:nvPr/>
          </p:nvSpPr>
          <p:spPr bwMode="auto">
            <a:xfrm>
              <a:off x="9299575" y="1566863"/>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5" name="Freeform 233"/>
            <p:cNvSpPr>
              <a:spLocks/>
            </p:cNvSpPr>
            <p:nvPr/>
          </p:nvSpPr>
          <p:spPr bwMode="auto">
            <a:xfrm>
              <a:off x="9467850" y="1566863"/>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234"/>
            <p:cNvSpPr>
              <a:spLocks/>
            </p:cNvSpPr>
            <p:nvPr/>
          </p:nvSpPr>
          <p:spPr bwMode="auto">
            <a:xfrm>
              <a:off x="9636125" y="1566863"/>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235"/>
            <p:cNvSpPr>
              <a:spLocks/>
            </p:cNvSpPr>
            <p:nvPr/>
          </p:nvSpPr>
          <p:spPr bwMode="auto">
            <a:xfrm>
              <a:off x="9804400" y="1566863"/>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236"/>
            <p:cNvSpPr>
              <a:spLocks/>
            </p:cNvSpPr>
            <p:nvPr/>
          </p:nvSpPr>
          <p:spPr bwMode="auto">
            <a:xfrm>
              <a:off x="9299575" y="173513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237"/>
            <p:cNvSpPr>
              <a:spLocks/>
            </p:cNvSpPr>
            <p:nvPr/>
          </p:nvSpPr>
          <p:spPr bwMode="auto">
            <a:xfrm>
              <a:off x="9467850" y="173513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238"/>
            <p:cNvSpPr>
              <a:spLocks/>
            </p:cNvSpPr>
            <p:nvPr/>
          </p:nvSpPr>
          <p:spPr bwMode="auto">
            <a:xfrm>
              <a:off x="9636125" y="173513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239"/>
            <p:cNvSpPr>
              <a:spLocks/>
            </p:cNvSpPr>
            <p:nvPr/>
          </p:nvSpPr>
          <p:spPr bwMode="auto">
            <a:xfrm>
              <a:off x="9804400" y="173513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40"/>
            <p:cNvSpPr>
              <a:spLocks/>
            </p:cNvSpPr>
            <p:nvPr/>
          </p:nvSpPr>
          <p:spPr bwMode="auto">
            <a:xfrm>
              <a:off x="9299575" y="19034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41"/>
            <p:cNvSpPr>
              <a:spLocks/>
            </p:cNvSpPr>
            <p:nvPr/>
          </p:nvSpPr>
          <p:spPr bwMode="auto">
            <a:xfrm>
              <a:off x="9467850" y="19034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42"/>
            <p:cNvSpPr>
              <a:spLocks/>
            </p:cNvSpPr>
            <p:nvPr/>
          </p:nvSpPr>
          <p:spPr bwMode="auto">
            <a:xfrm>
              <a:off x="9636125" y="19034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43"/>
            <p:cNvSpPr>
              <a:spLocks/>
            </p:cNvSpPr>
            <p:nvPr/>
          </p:nvSpPr>
          <p:spPr bwMode="auto">
            <a:xfrm>
              <a:off x="9804400" y="19034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244"/>
            <p:cNvSpPr>
              <a:spLocks/>
            </p:cNvSpPr>
            <p:nvPr/>
          </p:nvSpPr>
          <p:spPr bwMode="auto">
            <a:xfrm>
              <a:off x="9299575" y="207168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45"/>
            <p:cNvSpPr>
              <a:spLocks/>
            </p:cNvSpPr>
            <p:nvPr/>
          </p:nvSpPr>
          <p:spPr bwMode="auto">
            <a:xfrm>
              <a:off x="9467850" y="207168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46"/>
            <p:cNvSpPr>
              <a:spLocks/>
            </p:cNvSpPr>
            <p:nvPr/>
          </p:nvSpPr>
          <p:spPr bwMode="auto">
            <a:xfrm>
              <a:off x="9636125" y="207168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47"/>
            <p:cNvSpPr>
              <a:spLocks/>
            </p:cNvSpPr>
            <p:nvPr/>
          </p:nvSpPr>
          <p:spPr bwMode="auto">
            <a:xfrm>
              <a:off x="9804400" y="207168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48"/>
            <p:cNvSpPr>
              <a:spLocks/>
            </p:cNvSpPr>
            <p:nvPr/>
          </p:nvSpPr>
          <p:spPr bwMode="auto">
            <a:xfrm>
              <a:off x="9299575" y="2239963"/>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4" y="0"/>
                    <a:pt x="37" y="8"/>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49"/>
            <p:cNvSpPr>
              <a:spLocks/>
            </p:cNvSpPr>
            <p:nvPr/>
          </p:nvSpPr>
          <p:spPr bwMode="auto">
            <a:xfrm>
              <a:off x="9467850" y="2239963"/>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8"/>
                    <a:pt x="62" y="0"/>
                    <a:pt x="54" y="0"/>
                  </a:cubicBezTo>
                  <a:cubicBezTo>
                    <a:pt x="45" y="0"/>
                    <a:pt x="38" y="8"/>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50"/>
            <p:cNvSpPr>
              <a:spLocks/>
            </p:cNvSpPr>
            <p:nvPr/>
          </p:nvSpPr>
          <p:spPr bwMode="auto">
            <a:xfrm>
              <a:off x="9636125" y="2239963"/>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8"/>
                    <a:pt x="62" y="0"/>
                    <a:pt x="54"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51"/>
            <p:cNvSpPr>
              <a:spLocks/>
            </p:cNvSpPr>
            <p:nvPr/>
          </p:nvSpPr>
          <p:spPr bwMode="auto">
            <a:xfrm>
              <a:off x="9804400" y="2239963"/>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52"/>
            <p:cNvSpPr>
              <a:spLocks/>
            </p:cNvSpPr>
            <p:nvPr/>
          </p:nvSpPr>
          <p:spPr bwMode="auto">
            <a:xfrm>
              <a:off x="9299575" y="2408238"/>
              <a:ext cx="85725" cy="87313"/>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53"/>
            <p:cNvSpPr>
              <a:spLocks/>
            </p:cNvSpPr>
            <p:nvPr/>
          </p:nvSpPr>
          <p:spPr bwMode="auto">
            <a:xfrm>
              <a:off x="9467850" y="2408238"/>
              <a:ext cx="85725"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54"/>
            <p:cNvSpPr>
              <a:spLocks/>
            </p:cNvSpPr>
            <p:nvPr/>
          </p:nvSpPr>
          <p:spPr bwMode="auto">
            <a:xfrm>
              <a:off x="9636125" y="2408238"/>
              <a:ext cx="87313"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55"/>
            <p:cNvSpPr>
              <a:spLocks/>
            </p:cNvSpPr>
            <p:nvPr/>
          </p:nvSpPr>
          <p:spPr bwMode="auto">
            <a:xfrm>
              <a:off x="9804400" y="2408238"/>
              <a:ext cx="87313" cy="87313"/>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3996936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87938181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able Placeholder 8"/>
          <p:cNvSpPr>
            <a:spLocks noGrp="1"/>
          </p:cNvSpPr>
          <p:nvPr>
            <p:ph type="tbl" sz="quarter" idx="13"/>
          </p:nvPr>
        </p:nvSpPr>
        <p:spPr>
          <a:xfrm>
            <a:off x="468000" y="1752283"/>
            <a:ext cx="11277600" cy="4629466"/>
          </a:xfrm>
          <a:prstGeom prst="rect">
            <a:avLst/>
          </a:prstGeom>
        </p:spPr>
        <p:txBody>
          <a:bodyPr/>
          <a:lstStyle/>
          <a:p>
            <a:r>
              <a:rPr lang="en-US"/>
              <a:t>Click icon to add table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34374838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2131200"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596467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5172146"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9598139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a:t>
            </a:r>
            <a:br>
              <a:rPr lang="en-US" dirty="0"/>
            </a:br>
            <a:r>
              <a:rPr lang="en-US" dirty="0"/>
              <a:t>(Arial 20pt)</a:t>
            </a:r>
          </a:p>
          <a:p>
            <a:pPr lvl="2"/>
            <a:r>
              <a:rPr lang="en-US" dirty="0"/>
              <a:t>Bulleted slide body text (Arial 16pt)</a:t>
            </a:r>
          </a:p>
          <a:p>
            <a:pPr lvl="3"/>
            <a:r>
              <a:rPr lang="en-US" dirty="0"/>
              <a:t>Body text</a:t>
            </a:r>
            <a:br>
              <a:rPr lang="en-US" dirty="0"/>
            </a:br>
            <a:r>
              <a:rPr lang="en-US" dirty="0"/>
              <a:t>(Arial 24pt)</a:t>
            </a:r>
          </a:p>
          <a:p>
            <a:pPr lvl="4"/>
            <a:r>
              <a:rPr lang="en-US" dirty="0"/>
              <a:t>Bulleted source</a:t>
            </a:r>
            <a:br>
              <a:rPr lang="en-US" dirty="0"/>
            </a:br>
            <a:r>
              <a:rPr lang="en-US" dirty="0"/>
              <a:t>(Arial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8236031"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1919613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11023589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1_Chart and title slide">
    <p:bg>
      <p:bgPr>
        <a:solidFill>
          <a:srgbClr val="12273F"/>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lvl1pPr>
              <a:defRPr>
                <a:solidFill>
                  <a:srgbClr val="E7E6E6"/>
                </a:solidFill>
              </a:defRPr>
            </a:lvl1pPr>
          </a:lstStyle>
          <a:p>
            <a:endParaRPr lang="en-GB" dirty="0"/>
          </a:p>
        </p:txBody>
      </p:sp>
      <p:sp>
        <p:nvSpPr>
          <p:cNvPr id="5" name="Footer Placeholder 4"/>
          <p:cNvSpPr>
            <a:spLocks noGrp="1"/>
          </p:cNvSpPr>
          <p:nvPr>
            <p:ph type="ftr" sz="quarter" idx="11"/>
          </p:nvPr>
        </p:nvSpPr>
        <p:spPr>
          <a:xfrm>
            <a:off x="3051174" y="6381751"/>
            <a:ext cx="6096001" cy="382270"/>
          </a:xfrm>
        </p:spPr>
        <p:txBody>
          <a:bodyPr/>
          <a:lstStyle>
            <a:lvl1pPr>
              <a:defRPr>
                <a:solidFill>
                  <a:srgbClr val="E7E6E6"/>
                </a:solidFill>
              </a:defRPr>
            </a:lvl1p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lvl1pPr>
              <a:defRPr>
                <a:solidFill>
                  <a:srgbClr val="E7E6E6"/>
                </a:solidFill>
              </a:defRPr>
            </a:lvl1pPr>
          </a:lstStyle>
          <a:p>
            <a:fld id="{B0B34E4B-25F1-4D72-B319-B9B5A0ABC919}" type="slidenum">
              <a:rPr lang="en-GB" smtClean="0"/>
              <a:pPr/>
              <a:t>‹#›</a:t>
            </a:fld>
            <a:endParaRPr lang="en-GB"/>
          </a:p>
        </p:txBody>
      </p:sp>
      <p:cxnSp>
        <p:nvCxnSpPr>
          <p:cNvPr id="11" name="Straight Connector 10"/>
          <p:cNvCxnSpPr/>
          <p:nvPr userDrawn="1"/>
        </p:nvCxnSpPr>
        <p:spPr>
          <a:xfrm>
            <a:off x="455296" y="6764020"/>
            <a:ext cx="112788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lvl1pPr>
              <a:defRPr>
                <a:solidFill>
                  <a:srgbClr val="E7E6E6"/>
                </a:solidFill>
              </a:defRPr>
            </a:lvl1pPr>
          </a:lstStyle>
          <a:p>
            <a:r>
              <a:rPr lang="en-US"/>
              <a:t>Click to edit Master title style</a:t>
            </a:r>
            <a:endParaRPr lang="en-GB" dirty="0"/>
          </a:p>
        </p:txBody>
      </p:sp>
      <p:sp>
        <p:nvSpPr>
          <p:cNvPr id="8" name="Rectangle 7"/>
          <p:cNvSpPr/>
          <p:nvPr userDrawn="1"/>
        </p:nvSpPr>
        <p:spPr>
          <a:xfrm>
            <a:off x="455296" y="0"/>
            <a:ext cx="11278800" cy="289560"/>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1605778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69641523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562800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2"/>
          <p:cNvSpPr>
            <a:spLocks noGrp="1"/>
          </p:cNvSpPr>
          <p:nvPr>
            <p:ph type="body" sz="quarter" idx="14" hasCustomPrompt="1"/>
          </p:nvPr>
        </p:nvSpPr>
        <p:spPr>
          <a:xfrm>
            <a:off x="6111306" y="1752600"/>
            <a:ext cx="562279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3020497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3051175" y="1752600"/>
            <a:ext cx="6096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11409566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Wide Cover 1">
    <p:spTree>
      <p:nvGrpSpPr>
        <p:cNvPr id="1" name=""/>
        <p:cNvGrpSpPr/>
        <p:nvPr/>
      </p:nvGrpSpPr>
      <p:grpSpPr>
        <a:xfrm>
          <a:off x="0" y="0"/>
          <a:ext cx="0" cy="0"/>
          <a:chOff x="0" y="0"/>
          <a:chExt cx="0" cy="0"/>
        </a:xfrm>
      </p:grpSpPr>
      <p:sp>
        <p:nvSpPr>
          <p:cNvPr id="14" name="Rectangle 13"/>
          <p:cNvSpPr/>
          <p:nvPr userDrawn="1"/>
        </p:nvSpPr>
        <p:spPr>
          <a:xfrm>
            <a:off x="6857735" y="5487988"/>
            <a:ext cx="5335853"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dirty="0"/>
              <a:t>Click icon to add picture</a:t>
            </a:r>
            <a:endParaRPr lang="en-GB" dirty="0"/>
          </a:p>
        </p:txBody>
      </p:sp>
      <p:sp>
        <p:nvSpPr>
          <p:cNvPr id="13" name="Rectangle 12"/>
          <p:cNvSpPr/>
          <p:nvPr userDrawn="1"/>
        </p:nvSpPr>
        <p:spPr>
          <a:xfrm>
            <a:off x="6858000" y="1371600"/>
            <a:ext cx="5334000"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userDrawn="1"/>
        </p:nvSpPr>
        <p:spPr>
          <a:xfrm>
            <a:off x="6097588" y="1371600"/>
            <a:ext cx="763587"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Picture Placeholder 276"/>
          <p:cNvSpPr>
            <a:spLocks noGrp="1"/>
          </p:cNvSpPr>
          <p:nvPr>
            <p:ph type="pic" sz="quarter" idx="10"/>
          </p:nvPr>
        </p:nvSpPr>
        <p:spPr>
          <a:xfrm>
            <a:off x="6858000" y="1371600"/>
            <a:ext cx="5334000" cy="4114800"/>
          </a:xfrm>
          <a:noFill/>
        </p:spPr>
        <p:txBody>
          <a:bodyPr/>
          <a:lstStyle/>
          <a:p>
            <a:r>
              <a:rPr lang="en-US"/>
              <a:t>Click icon to add picture</a:t>
            </a:r>
            <a:endParaRPr lang="en-GB" dirty="0"/>
          </a:p>
        </p:txBody>
      </p:sp>
      <p:sp>
        <p:nvSpPr>
          <p:cNvPr id="146" name="Rectangle 145"/>
          <p:cNvSpPr/>
          <p:nvPr userDrawn="1"/>
        </p:nvSpPr>
        <p:spPr>
          <a:xfrm>
            <a:off x="6096000" y="1371600"/>
            <a:ext cx="762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u="sng"/>
          </a:p>
        </p:txBody>
      </p:sp>
      <p:sp>
        <p:nvSpPr>
          <p:cNvPr id="17" name="Text Placeholder 2"/>
          <p:cNvSpPr>
            <a:spLocks noGrp="1"/>
          </p:cNvSpPr>
          <p:nvPr>
            <p:ph type="body" sz="quarter" idx="15"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139" name="Group 138"/>
          <p:cNvGrpSpPr>
            <a:grpSpLocks noChangeAspect="1"/>
          </p:cNvGrpSpPr>
          <p:nvPr userDrawn="1"/>
        </p:nvGrpSpPr>
        <p:grpSpPr>
          <a:xfrm>
            <a:off x="6913355" y="5624682"/>
            <a:ext cx="5159993" cy="1095898"/>
            <a:chOff x="2266950" y="4587875"/>
            <a:chExt cx="2384425" cy="506413"/>
          </a:xfrm>
          <a:solidFill>
            <a:srgbClr val="FFFFFF">
              <a:alpha val="25098"/>
            </a:srgbClr>
          </a:solidFill>
        </p:grpSpPr>
        <p:sp>
          <p:nvSpPr>
            <p:cNvPr id="141" name="Freeform 256"/>
            <p:cNvSpPr>
              <a:spLocks/>
            </p:cNvSpPr>
            <p:nvPr/>
          </p:nvSpPr>
          <p:spPr bwMode="auto">
            <a:xfrm>
              <a:off x="226695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57"/>
            <p:cNvSpPr>
              <a:spLocks/>
            </p:cNvSpPr>
            <p:nvPr/>
          </p:nvSpPr>
          <p:spPr bwMode="auto">
            <a:xfrm>
              <a:off x="241141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58"/>
            <p:cNvSpPr>
              <a:spLocks/>
            </p:cNvSpPr>
            <p:nvPr/>
          </p:nvSpPr>
          <p:spPr bwMode="auto">
            <a:xfrm>
              <a:off x="255587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59"/>
            <p:cNvSpPr>
              <a:spLocks/>
            </p:cNvSpPr>
            <p:nvPr/>
          </p:nvSpPr>
          <p:spPr bwMode="auto">
            <a:xfrm>
              <a:off x="2700338"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60"/>
            <p:cNvSpPr>
              <a:spLocks/>
            </p:cNvSpPr>
            <p:nvPr/>
          </p:nvSpPr>
          <p:spPr bwMode="auto">
            <a:xfrm>
              <a:off x="2844800"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261"/>
            <p:cNvSpPr>
              <a:spLocks/>
            </p:cNvSpPr>
            <p:nvPr/>
          </p:nvSpPr>
          <p:spPr bwMode="auto">
            <a:xfrm>
              <a:off x="2989263"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262"/>
            <p:cNvSpPr>
              <a:spLocks/>
            </p:cNvSpPr>
            <p:nvPr/>
          </p:nvSpPr>
          <p:spPr bwMode="auto">
            <a:xfrm>
              <a:off x="313372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63"/>
            <p:cNvSpPr>
              <a:spLocks/>
            </p:cNvSpPr>
            <p:nvPr/>
          </p:nvSpPr>
          <p:spPr bwMode="auto">
            <a:xfrm>
              <a:off x="3278188"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64"/>
            <p:cNvSpPr>
              <a:spLocks/>
            </p:cNvSpPr>
            <p:nvPr/>
          </p:nvSpPr>
          <p:spPr bwMode="auto">
            <a:xfrm>
              <a:off x="3422650"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65"/>
            <p:cNvSpPr>
              <a:spLocks/>
            </p:cNvSpPr>
            <p:nvPr/>
          </p:nvSpPr>
          <p:spPr bwMode="auto">
            <a:xfrm>
              <a:off x="3567113"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66"/>
            <p:cNvSpPr>
              <a:spLocks/>
            </p:cNvSpPr>
            <p:nvPr/>
          </p:nvSpPr>
          <p:spPr bwMode="auto">
            <a:xfrm>
              <a:off x="3711575"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67"/>
            <p:cNvSpPr>
              <a:spLocks/>
            </p:cNvSpPr>
            <p:nvPr/>
          </p:nvSpPr>
          <p:spPr bwMode="auto">
            <a:xfrm>
              <a:off x="3856038" y="4587875"/>
              <a:ext cx="74613" cy="73025"/>
            </a:xfrm>
            <a:custGeom>
              <a:avLst/>
              <a:gdLst>
                <a:gd name="T0" fmla="*/ 92 w 92"/>
                <a:gd name="T1" fmla="*/ 46 h 91"/>
                <a:gd name="T2" fmla="*/ 78 w 92"/>
                <a:gd name="T3" fmla="*/ 32 h 91"/>
                <a:gd name="T4" fmla="*/ 78 w 92"/>
                <a:gd name="T5" fmla="*/ 32 h 91"/>
                <a:gd name="T6" fmla="*/ 66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7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7" y="41"/>
                    <a:pt x="27" y="41"/>
                    <a:pt x="27" y="41"/>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68"/>
            <p:cNvSpPr>
              <a:spLocks/>
            </p:cNvSpPr>
            <p:nvPr/>
          </p:nvSpPr>
          <p:spPr bwMode="auto">
            <a:xfrm>
              <a:off x="400050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69"/>
            <p:cNvSpPr>
              <a:spLocks/>
            </p:cNvSpPr>
            <p:nvPr/>
          </p:nvSpPr>
          <p:spPr bwMode="auto">
            <a:xfrm>
              <a:off x="414496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70"/>
            <p:cNvSpPr>
              <a:spLocks/>
            </p:cNvSpPr>
            <p:nvPr/>
          </p:nvSpPr>
          <p:spPr bwMode="auto">
            <a:xfrm>
              <a:off x="4289425"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71"/>
            <p:cNvSpPr>
              <a:spLocks/>
            </p:cNvSpPr>
            <p:nvPr/>
          </p:nvSpPr>
          <p:spPr bwMode="auto">
            <a:xfrm>
              <a:off x="4433888"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72"/>
            <p:cNvSpPr>
              <a:spLocks/>
            </p:cNvSpPr>
            <p:nvPr/>
          </p:nvSpPr>
          <p:spPr bwMode="auto">
            <a:xfrm>
              <a:off x="4578350"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73"/>
            <p:cNvSpPr>
              <a:spLocks/>
            </p:cNvSpPr>
            <p:nvPr/>
          </p:nvSpPr>
          <p:spPr bwMode="auto">
            <a:xfrm>
              <a:off x="226695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274"/>
            <p:cNvSpPr>
              <a:spLocks/>
            </p:cNvSpPr>
            <p:nvPr/>
          </p:nvSpPr>
          <p:spPr bwMode="auto">
            <a:xfrm>
              <a:off x="241141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275"/>
            <p:cNvSpPr>
              <a:spLocks/>
            </p:cNvSpPr>
            <p:nvPr/>
          </p:nvSpPr>
          <p:spPr bwMode="auto">
            <a:xfrm>
              <a:off x="255587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276"/>
            <p:cNvSpPr>
              <a:spLocks/>
            </p:cNvSpPr>
            <p:nvPr/>
          </p:nvSpPr>
          <p:spPr bwMode="auto">
            <a:xfrm>
              <a:off x="2700338"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277"/>
            <p:cNvSpPr>
              <a:spLocks/>
            </p:cNvSpPr>
            <p:nvPr/>
          </p:nvSpPr>
          <p:spPr bwMode="auto">
            <a:xfrm>
              <a:off x="2844800"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278"/>
            <p:cNvSpPr>
              <a:spLocks/>
            </p:cNvSpPr>
            <p:nvPr/>
          </p:nvSpPr>
          <p:spPr bwMode="auto">
            <a:xfrm>
              <a:off x="2989263"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279"/>
            <p:cNvSpPr>
              <a:spLocks/>
            </p:cNvSpPr>
            <p:nvPr/>
          </p:nvSpPr>
          <p:spPr bwMode="auto">
            <a:xfrm>
              <a:off x="313372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280"/>
            <p:cNvSpPr>
              <a:spLocks/>
            </p:cNvSpPr>
            <p:nvPr/>
          </p:nvSpPr>
          <p:spPr bwMode="auto">
            <a:xfrm>
              <a:off x="3278188"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281"/>
            <p:cNvSpPr>
              <a:spLocks/>
            </p:cNvSpPr>
            <p:nvPr/>
          </p:nvSpPr>
          <p:spPr bwMode="auto">
            <a:xfrm>
              <a:off x="3422650"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282"/>
            <p:cNvSpPr>
              <a:spLocks/>
            </p:cNvSpPr>
            <p:nvPr/>
          </p:nvSpPr>
          <p:spPr bwMode="auto">
            <a:xfrm>
              <a:off x="3567113"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283"/>
            <p:cNvSpPr>
              <a:spLocks/>
            </p:cNvSpPr>
            <p:nvPr/>
          </p:nvSpPr>
          <p:spPr bwMode="auto">
            <a:xfrm>
              <a:off x="3711575"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0" name="Freeform 284"/>
            <p:cNvSpPr>
              <a:spLocks/>
            </p:cNvSpPr>
            <p:nvPr/>
          </p:nvSpPr>
          <p:spPr bwMode="auto">
            <a:xfrm>
              <a:off x="3856038" y="4732338"/>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7" y="40"/>
                    <a:pt x="27" y="40"/>
                    <a:pt x="27" y="40"/>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1" name="Freeform 285"/>
            <p:cNvSpPr>
              <a:spLocks/>
            </p:cNvSpPr>
            <p:nvPr/>
          </p:nvSpPr>
          <p:spPr bwMode="auto">
            <a:xfrm>
              <a:off x="400050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2" name="Freeform 286"/>
            <p:cNvSpPr>
              <a:spLocks/>
            </p:cNvSpPr>
            <p:nvPr/>
          </p:nvSpPr>
          <p:spPr bwMode="auto">
            <a:xfrm>
              <a:off x="414496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3" name="Freeform 287"/>
            <p:cNvSpPr>
              <a:spLocks/>
            </p:cNvSpPr>
            <p:nvPr/>
          </p:nvSpPr>
          <p:spPr bwMode="auto">
            <a:xfrm>
              <a:off x="4289425"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4" name="Freeform 288"/>
            <p:cNvSpPr>
              <a:spLocks/>
            </p:cNvSpPr>
            <p:nvPr/>
          </p:nvSpPr>
          <p:spPr bwMode="auto">
            <a:xfrm>
              <a:off x="4433888"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5" name="Freeform 289"/>
            <p:cNvSpPr>
              <a:spLocks/>
            </p:cNvSpPr>
            <p:nvPr/>
          </p:nvSpPr>
          <p:spPr bwMode="auto">
            <a:xfrm>
              <a:off x="4578350"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290"/>
            <p:cNvSpPr>
              <a:spLocks/>
            </p:cNvSpPr>
            <p:nvPr/>
          </p:nvSpPr>
          <p:spPr bwMode="auto">
            <a:xfrm>
              <a:off x="226695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291"/>
            <p:cNvSpPr>
              <a:spLocks/>
            </p:cNvSpPr>
            <p:nvPr/>
          </p:nvSpPr>
          <p:spPr bwMode="auto">
            <a:xfrm>
              <a:off x="241141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292"/>
            <p:cNvSpPr>
              <a:spLocks/>
            </p:cNvSpPr>
            <p:nvPr/>
          </p:nvSpPr>
          <p:spPr bwMode="auto">
            <a:xfrm>
              <a:off x="255587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9" name="Freeform 293"/>
            <p:cNvSpPr>
              <a:spLocks/>
            </p:cNvSpPr>
            <p:nvPr/>
          </p:nvSpPr>
          <p:spPr bwMode="auto">
            <a:xfrm>
              <a:off x="2700338"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0" name="Freeform 294"/>
            <p:cNvSpPr>
              <a:spLocks/>
            </p:cNvSpPr>
            <p:nvPr/>
          </p:nvSpPr>
          <p:spPr bwMode="auto">
            <a:xfrm>
              <a:off x="2844800"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1" name="Freeform 295"/>
            <p:cNvSpPr>
              <a:spLocks/>
            </p:cNvSpPr>
            <p:nvPr/>
          </p:nvSpPr>
          <p:spPr bwMode="auto">
            <a:xfrm>
              <a:off x="2989263"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2" name="Freeform 296"/>
            <p:cNvSpPr>
              <a:spLocks/>
            </p:cNvSpPr>
            <p:nvPr/>
          </p:nvSpPr>
          <p:spPr bwMode="auto">
            <a:xfrm>
              <a:off x="313372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3" name="Freeform 297"/>
            <p:cNvSpPr>
              <a:spLocks/>
            </p:cNvSpPr>
            <p:nvPr/>
          </p:nvSpPr>
          <p:spPr bwMode="auto">
            <a:xfrm>
              <a:off x="3278188"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4" name="Freeform 298"/>
            <p:cNvSpPr>
              <a:spLocks/>
            </p:cNvSpPr>
            <p:nvPr/>
          </p:nvSpPr>
          <p:spPr bwMode="auto">
            <a:xfrm>
              <a:off x="3422650"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5" name="Freeform 299"/>
            <p:cNvSpPr>
              <a:spLocks/>
            </p:cNvSpPr>
            <p:nvPr/>
          </p:nvSpPr>
          <p:spPr bwMode="auto">
            <a:xfrm>
              <a:off x="3567113"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6" name="Freeform 300"/>
            <p:cNvSpPr>
              <a:spLocks/>
            </p:cNvSpPr>
            <p:nvPr/>
          </p:nvSpPr>
          <p:spPr bwMode="auto">
            <a:xfrm>
              <a:off x="3711575"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7" name="Freeform 301"/>
            <p:cNvSpPr>
              <a:spLocks/>
            </p:cNvSpPr>
            <p:nvPr/>
          </p:nvSpPr>
          <p:spPr bwMode="auto">
            <a:xfrm>
              <a:off x="3856038" y="4876800"/>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8" name="Freeform 302"/>
            <p:cNvSpPr>
              <a:spLocks/>
            </p:cNvSpPr>
            <p:nvPr/>
          </p:nvSpPr>
          <p:spPr bwMode="auto">
            <a:xfrm>
              <a:off x="400050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0" name="Freeform 303"/>
            <p:cNvSpPr>
              <a:spLocks/>
            </p:cNvSpPr>
            <p:nvPr/>
          </p:nvSpPr>
          <p:spPr bwMode="auto">
            <a:xfrm>
              <a:off x="414496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0" name="Freeform 304"/>
            <p:cNvSpPr>
              <a:spLocks/>
            </p:cNvSpPr>
            <p:nvPr/>
          </p:nvSpPr>
          <p:spPr bwMode="auto">
            <a:xfrm>
              <a:off x="4289425"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1" name="Freeform 305"/>
            <p:cNvSpPr>
              <a:spLocks/>
            </p:cNvSpPr>
            <p:nvPr/>
          </p:nvSpPr>
          <p:spPr bwMode="auto">
            <a:xfrm>
              <a:off x="4433888"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2" name="Freeform 306"/>
            <p:cNvSpPr>
              <a:spLocks/>
            </p:cNvSpPr>
            <p:nvPr/>
          </p:nvSpPr>
          <p:spPr bwMode="auto">
            <a:xfrm>
              <a:off x="4578350"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3" name="Freeform 307"/>
            <p:cNvSpPr>
              <a:spLocks/>
            </p:cNvSpPr>
            <p:nvPr/>
          </p:nvSpPr>
          <p:spPr bwMode="auto">
            <a:xfrm>
              <a:off x="226695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4" name="Freeform 308"/>
            <p:cNvSpPr>
              <a:spLocks/>
            </p:cNvSpPr>
            <p:nvPr/>
          </p:nvSpPr>
          <p:spPr bwMode="auto">
            <a:xfrm>
              <a:off x="241141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5" name="Freeform 309"/>
            <p:cNvSpPr>
              <a:spLocks/>
            </p:cNvSpPr>
            <p:nvPr/>
          </p:nvSpPr>
          <p:spPr bwMode="auto">
            <a:xfrm>
              <a:off x="255587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6" name="Freeform 310"/>
            <p:cNvSpPr>
              <a:spLocks/>
            </p:cNvSpPr>
            <p:nvPr/>
          </p:nvSpPr>
          <p:spPr bwMode="auto">
            <a:xfrm>
              <a:off x="2700338"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7" name="Freeform 311"/>
            <p:cNvSpPr>
              <a:spLocks/>
            </p:cNvSpPr>
            <p:nvPr/>
          </p:nvSpPr>
          <p:spPr bwMode="auto">
            <a:xfrm>
              <a:off x="2844800"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8" name="Freeform 312"/>
            <p:cNvSpPr>
              <a:spLocks/>
            </p:cNvSpPr>
            <p:nvPr/>
          </p:nvSpPr>
          <p:spPr bwMode="auto">
            <a:xfrm>
              <a:off x="2989263"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313"/>
            <p:cNvSpPr>
              <a:spLocks/>
            </p:cNvSpPr>
            <p:nvPr/>
          </p:nvSpPr>
          <p:spPr bwMode="auto">
            <a:xfrm>
              <a:off x="313372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314"/>
            <p:cNvSpPr>
              <a:spLocks/>
            </p:cNvSpPr>
            <p:nvPr/>
          </p:nvSpPr>
          <p:spPr bwMode="auto">
            <a:xfrm>
              <a:off x="3278188"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315"/>
            <p:cNvSpPr>
              <a:spLocks/>
            </p:cNvSpPr>
            <p:nvPr/>
          </p:nvSpPr>
          <p:spPr bwMode="auto">
            <a:xfrm>
              <a:off x="3422650"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316"/>
            <p:cNvSpPr>
              <a:spLocks/>
            </p:cNvSpPr>
            <p:nvPr/>
          </p:nvSpPr>
          <p:spPr bwMode="auto">
            <a:xfrm>
              <a:off x="3567113"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317"/>
            <p:cNvSpPr>
              <a:spLocks/>
            </p:cNvSpPr>
            <p:nvPr/>
          </p:nvSpPr>
          <p:spPr bwMode="auto">
            <a:xfrm>
              <a:off x="3711575"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318"/>
            <p:cNvSpPr>
              <a:spLocks/>
            </p:cNvSpPr>
            <p:nvPr/>
          </p:nvSpPr>
          <p:spPr bwMode="auto">
            <a:xfrm>
              <a:off x="3856038" y="5021263"/>
              <a:ext cx="74613" cy="73025"/>
            </a:xfrm>
            <a:custGeom>
              <a:avLst/>
              <a:gdLst>
                <a:gd name="T0" fmla="*/ 92 w 92"/>
                <a:gd name="T1" fmla="*/ 45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5"/>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4" y="91"/>
                    <a:pt x="60" y="85"/>
                    <a:pt x="60" y="77"/>
                  </a:cubicBezTo>
                  <a:cubicBezTo>
                    <a:pt x="60" y="77"/>
                    <a:pt x="60" y="77"/>
                    <a:pt x="60" y="77"/>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319"/>
            <p:cNvSpPr>
              <a:spLocks/>
            </p:cNvSpPr>
            <p:nvPr/>
          </p:nvSpPr>
          <p:spPr bwMode="auto">
            <a:xfrm>
              <a:off x="400050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320"/>
            <p:cNvSpPr>
              <a:spLocks/>
            </p:cNvSpPr>
            <p:nvPr/>
          </p:nvSpPr>
          <p:spPr bwMode="auto">
            <a:xfrm>
              <a:off x="414496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321"/>
            <p:cNvSpPr>
              <a:spLocks/>
            </p:cNvSpPr>
            <p:nvPr/>
          </p:nvSpPr>
          <p:spPr bwMode="auto">
            <a:xfrm>
              <a:off x="4289425"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322"/>
            <p:cNvSpPr>
              <a:spLocks/>
            </p:cNvSpPr>
            <p:nvPr/>
          </p:nvSpPr>
          <p:spPr bwMode="auto">
            <a:xfrm>
              <a:off x="4433888"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323"/>
            <p:cNvSpPr>
              <a:spLocks/>
            </p:cNvSpPr>
            <p:nvPr/>
          </p:nvSpPr>
          <p:spPr bwMode="auto">
            <a:xfrm>
              <a:off x="4578350"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3101740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1524000" y="1752600"/>
            <a:ext cx="9144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238092338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p:cNvSpPr>
            <a:spLocks noGrp="1"/>
          </p:cNvSpPr>
          <p:nvPr>
            <p:ph type="pic" sz="quarter" idx="18"/>
          </p:nvPr>
        </p:nvSpPr>
        <p:spPr>
          <a:xfrm>
            <a:off x="468000" y="1761172"/>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3" name="Picture Placeholder 6"/>
          <p:cNvSpPr>
            <a:spLocks noGrp="1"/>
          </p:cNvSpPr>
          <p:nvPr>
            <p:ph type="pic" sz="quarter" idx="19"/>
          </p:nvPr>
        </p:nvSpPr>
        <p:spPr>
          <a:xfrm>
            <a:off x="6094696"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0" hasCustomPrompt="1"/>
          </p:nvPr>
        </p:nvSpPr>
        <p:spPr>
          <a:xfrm>
            <a:off x="468000" y="2741612"/>
            <a:ext cx="56266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1"/>
          <p:cNvSpPr>
            <a:spLocks noGrp="1"/>
          </p:cNvSpPr>
          <p:nvPr>
            <p:ph type="body" sz="quarter" idx="21" hasCustomPrompt="1"/>
          </p:nvPr>
        </p:nvSpPr>
        <p:spPr>
          <a:xfrm>
            <a:off x="6096000" y="2741613"/>
            <a:ext cx="56380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117598934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Picture Placeholder 6"/>
          <p:cNvSpPr>
            <a:spLocks noGrp="1"/>
          </p:cNvSpPr>
          <p:nvPr>
            <p:ph type="pic" sz="quarter" idx="18"/>
          </p:nvPr>
        </p:nvSpPr>
        <p:spPr>
          <a:xfrm>
            <a:off x="1677913"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19" name="Picture Placeholder 6"/>
          <p:cNvSpPr>
            <a:spLocks noGrp="1"/>
          </p:cNvSpPr>
          <p:nvPr>
            <p:ph type="pic" sz="quarter" idx="19"/>
          </p:nvPr>
        </p:nvSpPr>
        <p:spPr>
          <a:xfrm>
            <a:off x="5624200"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20" name="Picture Placeholder 6"/>
          <p:cNvSpPr>
            <a:spLocks noGrp="1"/>
          </p:cNvSpPr>
          <p:nvPr>
            <p:ph type="pic" sz="quarter" idx="20"/>
          </p:nvPr>
        </p:nvSpPr>
        <p:spPr>
          <a:xfrm>
            <a:off x="9570488"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1"/>
          </p:nvPr>
        </p:nvSpPr>
        <p:spPr>
          <a:xfrm>
            <a:off x="468313"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2" name="Text Placeholder 11"/>
          <p:cNvSpPr>
            <a:spLocks noGrp="1"/>
          </p:cNvSpPr>
          <p:nvPr>
            <p:ph type="body" sz="quarter" idx="22"/>
          </p:nvPr>
        </p:nvSpPr>
        <p:spPr>
          <a:xfrm>
            <a:off x="4414600"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4" name="Text Placeholder 13"/>
          <p:cNvSpPr>
            <a:spLocks noGrp="1"/>
          </p:cNvSpPr>
          <p:nvPr>
            <p:ph type="body" sz="quarter" idx="23"/>
          </p:nvPr>
        </p:nvSpPr>
        <p:spPr>
          <a:xfrm>
            <a:off x="8360888"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420229992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Picture Placeholder 6"/>
          <p:cNvSpPr>
            <a:spLocks noGrp="1"/>
          </p:cNvSpPr>
          <p:nvPr>
            <p:ph type="pic" sz="quarter" idx="18"/>
          </p:nvPr>
        </p:nvSpPr>
        <p:spPr>
          <a:xfrm>
            <a:off x="1101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7" name="Picture Placeholder 6"/>
          <p:cNvSpPr>
            <a:spLocks noGrp="1"/>
          </p:cNvSpPr>
          <p:nvPr>
            <p:ph type="pic" sz="quarter" idx="20"/>
          </p:nvPr>
        </p:nvSpPr>
        <p:spPr>
          <a:xfrm>
            <a:off x="1014465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21"/>
          </p:nvPr>
        </p:nvSpPr>
        <p:spPr>
          <a:xfrm>
            <a:off x="411616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0" name="Picture Placeholder 6"/>
          <p:cNvSpPr>
            <a:spLocks noGrp="1"/>
          </p:cNvSpPr>
          <p:nvPr>
            <p:ph type="pic" sz="quarter" idx="22"/>
          </p:nvPr>
        </p:nvSpPr>
        <p:spPr>
          <a:xfrm>
            <a:off x="713040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9" name="Text Placeholder 7"/>
          <p:cNvSpPr>
            <a:spLocks noGrp="1"/>
          </p:cNvSpPr>
          <p:nvPr>
            <p:ph type="body" sz="quarter" idx="24"/>
          </p:nvPr>
        </p:nvSpPr>
        <p:spPr>
          <a:xfrm>
            <a:off x="3482560"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6496807"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951105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11933165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Picture Placeholder 6"/>
          <p:cNvSpPr>
            <a:spLocks noGrp="1"/>
          </p:cNvSpPr>
          <p:nvPr>
            <p:ph type="pic" sz="quarter" idx="18"/>
          </p:nvPr>
        </p:nvSpPr>
        <p:spPr>
          <a:xfrm>
            <a:off x="957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19"/>
          </p:nvPr>
        </p:nvSpPr>
        <p:spPr>
          <a:xfrm>
            <a:off x="561915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8" name="Picture Placeholder 6"/>
          <p:cNvSpPr>
            <a:spLocks noGrp="1"/>
          </p:cNvSpPr>
          <p:nvPr>
            <p:ph type="pic" sz="quarter" idx="20"/>
          </p:nvPr>
        </p:nvSpPr>
        <p:spPr>
          <a:xfrm>
            <a:off x="1028040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9" name="Picture Placeholder 6"/>
          <p:cNvSpPr>
            <a:spLocks noGrp="1"/>
          </p:cNvSpPr>
          <p:nvPr>
            <p:ph type="pic" sz="quarter" idx="21"/>
          </p:nvPr>
        </p:nvSpPr>
        <p:spPr>
          <a:xfrm>
            <a:off x="3288535"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0" name="Picture Placeholder 6"/>
          <p:cNvSpPr>
            <a:spLocks noGrp="1"/>
          </p:cNvSpPr>
          <p:nvPr>
            <p:ph type="pic" sz="quarter" idx="22"/>
          </p:nvPr>
        </p:nvSpPr>
        <p:spPr>
          <a:xfrm>
            <a:off x="7949779"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0" name="Text Placeholder 7"/>
          <p:cNvSpPr>
            <a:spLocks noGrp="1"/>
          </p:cNvSpPr>
          <p:nvPr>
            <p:ph type="body" sz="quarter" idx="24"/>
          </p:nvPr>
        </p:nvSpPr>
        <p:spPr>
          <a:xfrm>
            <a:off x="2798935"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5129557"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7460179"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3" name="Text Placeholder 7"/>
          <p:cNvSpPr>
            <a:spLocks noGrp="1"/>
          </p:cNvSpPr>
          <p:nvPr>
            <p:ph type="body" sz="quarter" idx="27"/>
          </p:nvPr>
        </p:nvSpPr>
        <p:spPr>
          <a:xfrm>
            <a:off x="9790800"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98733111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831949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16912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1676566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Wide Cover 2">
    <p:spTree>
      <p:nvGrpSpPr>
        <p:cNvPr id="1" name=""/>
        <p:cNvGrpSpPr/>
        <p:nvPr/>
      </p:nvGrpSpPr>
      <p:grpSpPr>
        <a:xfrm>
          <a:off x="0" y="0"/>
          <a:ext cx="0" cy="0"/>
          <a:chOff x="0" y="0"/>
          <a:chExt cx="0" cy="0"/>
        </a:xfrm>
      </p:grpSpPr>
      <p:sp>
        <p:nvSpPr>
          <p:cNvPr id="65" name="Rectangle 64"/>
          <p:cNvSpPr/>
          <p:nvPr userDrawn="1"/>
        </p:nvSpPr>
        <p:spPr>
          <a:xfrm>
            <a:off x="9145588" y="4113212"/>
            <a:ext cx="3049588"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64" name="Rectangle 63"/>
          <p:cNvSpPr/>
          <p:nvPr userDrawn="1"/>
        </p:nvSpPr>
        <p:spPr>
          <a:xfrm>
            <a:off x="6097588" y="1371600"/>
            <a:ext cx="3048000"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Picture Placeholder 276"/>
          <p:cNvSpPr>
            <a:spLocks noGrp="1"/>
          </p:cNvSpPr>
          <p:nvPr userDrawn="1">
            <p:ph type="pic" sz="quarter" idx="15"/>
          </p:nvPr>
        </p:nvSpPr>
        <p:spPr>
          <a:xfrm>
            <a:off x="6097975" y="1374774"/>
            <a:ext cx="3049200" cy="5480049"/>
          </a:xfrm>
          <a:noFill/>
        </p:spPr>
        <p:txBody>
          <a:bodyPr/>
          <a:lstStyle/>
          <a:p>
            <a:r>
              <a:rPr lang="en-US"/>
              <a:t>Click icon to add picture</a:t>
            </a:r>
            <a:endParaRPr lang="en-GB" dirty="0"/>
          </a:p>
        </p:txBody>
      </p:sp>
      <p:sp>
        <p:nvSpPr>
          <p:cNvPr id="131" name="Text Placeholder 2"/>
          <p:cNvSpPr>
            <a:spLocks noGrp="1"/>
          </p:cNvSpPr>
          <p:nvPr userDrawn="1">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100" name="Group 99"/>
          <p:cNvGrpSpPr/>
          <p:nvPr/>
        </p:nvGrpSpPr>
        <p:grpSpPr>
          <a:xfrm>
            <a:off x="9237261" y="1588031"/>
            <a:ext cx="2916690" cy="5160032"/>
            <a:chOff x="6146800" y="3298825"/>
            <a:chExt cx="1347788" cy="2384425"/>
          </a:xfrm>
        </p:grpSpPr>
        <p:sp>
          <p:nvSpPr>
            <p:cNvPr id="101" name="Freeform 328"/>
            <p:cNvSpPr>
              <a:spLocks/>
            </p:cNvSpPr>
            <p:nvPr/>
          </p:nvSpPr>
          <p:spPr bwMode="auto">
            <a:xfrm>
              <a:off x="6146800"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2" name="Freeform 329"/>
            <p:cNvSpPr>
              <a:spLocks/>
            </p:cNvSpPr>
            <p:nvPr/>
          </p:nvSpPr>
          <p:spPr bwMode="auto">
            <a:xfrm>
              <a:off x="6303963"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3" name="Freeform 330"/>
            <p:cNvSpPr>
              <a:spLocks/>
            </p:cNvSpPr>
            <p:nvPr/>
          </p:nvSpPr>
          <p:spPr bwMode="auto">
            <a:xfrm>
              <a:off x="6462713" y="4494213"/>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4" name="Freeform 331"/>
            <p:cNvSpPr>
              <a:spLocks/>
            </p:cNvSpPr>
            <p:nvPr/>
          </p:nvSpPr>
          <p:spPr bwMode="auto">
            <a:xfrm>
              <a:off x="6621463"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5" name="Freeform 332"/>
            <p:cNvSpPr>
              <a:spLocks/>
            </p:cNvSpPr>
            <p:nvPr/>
          </p:nvSpPr>
          <p:spPr bwMode="auto">
            <a:xfrm>
              <a:off x="6780213"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6" name="Freeform 333"/>
            <p:cNvSpPr>
              <a:spLocks/>
            </p:cNvSpPr>
            <p:nvPr/>
          </p:nvSpPr>
          <p:spPr bwMode="auto">
            <a:xfrm>
              <a:off x="6937375"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7" name="Freeform 334"/>
            <p:cNvSpPr>
              <a:spLocks/>
            </p:cNvSpPr>
            <p:nvPr/>
          </p:nvSpPr>
          <p:spPr bwMode="auto">
            <a:xfrm>
              <a:off x="709612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8" name="Freeform 335"/>
            <p:cNvSpPr>
              <a:spLocks/>
            </p:cNvSpPr>
            <p:nvPr/>
          </p:nvSpPr>
          <p:spPr bwMode="auto">
            <a:xfrm>
              <a:off x="725487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9" name="Freeform 336"/>
            <p:cNvSpPr>
              <a:spLocks/>
            </p:cNvSpPr>
            <p:nvPr/>
          </p:nvSpPr>
          <p:spPr bwMode="auto">
            <a:xfrm>
              <a:off x="7413625" y="4494213"/>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0" name="Freeform 337"/>
            <p:cNvSpPr>
              <a:spLocks/>
            </p:cNvSpPr>
            <p:nvPr/>
          </p:nvSpPr>
          <p:spPr bwMode="auto">
            <a:xfrm>
              <a:off x="6146800"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1" name="Freeform 338"/>
            <p:cNvSpPr>
              <a:spLocks/>
            </p:cNvSpPr>
            <p:nvPr/>
          </p:nvSpPr>
          <p:spPr bwMode="auto">
            <a:xfrm>
              <a:off x="6303963"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2" name="Freeform 339"/>
            <p:cNvSpPr>
              <a:spLocks/>
            </p:cNvSpPr>
            <p:nvPr/>
          </p:nvSpPr>
          <p:spPr bwMode="auto">
            <a:xfrm>
              <a:off x="6462713" y="4652963"/>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3" name="Freeform 340"/>
            <p:cNvSpPr>
              <a:spLocks/>
            </p:cNvSpPr>
            <p:nvPr/>
          </p:nvSpPr>
          <p:spPr bwMode="auto">
            <a:xfrm>
              <a:off x="6621463"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4" name="Freeform 341"/>
            <p:cNvSpPr>
              <a:spLocks/>
            </p:cNvSpPr>
            <p:nvPr/>
          </p:nvSpPr>
          <p:spPr bwMode="auto">
            <a:xfrm>
              <a:off x="6780213"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5" name="Freeform 342"/>
            <p:cNvSpPr>
              <a:spLocks/>
            </p:cNvSpPr>
            <p:nvPr/>
          </p:nvSpPr>
          <p:spPr bwMode="auto">
            <a:xfrm>
              <a:off x="6937375"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6" name="Freeform 343"/>
            <p:cNvSpPr>
              <a:spLocks/>
            </p:cNvSpPr>
            <p:nvPr/>
          </p:nvSpPr>
          <p:spPr bwMode="auto">
            <a:xfrm>
              <a:off x="709612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7" name="Freeform 344"/>
            <p:cNvSpPr>
              <a:spLocks/>
            </p:cNvSpPr>
            <p:nvPr/>
          </p:nvSpPr>
          <p:spPr bwMode="auto">
            <a:xfrm>
              <a:off x="725487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8" name="Freeform 345"/>
            <p:cNvSpPr>
              <a:spLocks/>
            </p:cNvSpPr>
            <p:nvPr/>
          </p:nvSpPr>
          <p:spPr bwMode="auto">
            <a:xfrm>
              <a:off x="7413625" y="4652963"/>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9" name="Freeform 346"/>
            <p:cNvSpPr>
              <a:spLocks/>
            </p:cNvSpPr>
            <p:nvPr/>
          </p:nvSpPr>
          <p:spPr bwMode="auto">
            <a:xfrm>
              <a:off x="6146800"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0" name="Freeform 347"/>
            <p:cNvSpPr>
              <a:spLocks/>
            </p:cNvSpPr>
            <p:nvPr/>
          </p:nvSpPr>
          <p:spPr bwMode="auto">
            <a:xfrm>
              <a:off x="6303963"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1" name="Freeform 348"/>
            <p:cNvSpPr>
              <a:spLocks/>
            </p:cNvSpPr>
            <p:nvPr/>
          </p:nvSpPr>
          <p:spPr bwMode="auto">
            <a:xfrm>
              <a:off x="6462713" y="4810125"/>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2" name="Freeform 349"/>
            <p:cNvSpPr>
              <a:spLocks/>
            </p:cNvSpPr>
            <p:nvPr/>
          </p:nvSpPr>
          <p:spPr bwMode="auto">
            <a:xfrm>
              <a:off x="6621463"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3" name="Freeform 350"/>
            <p:cNvSpPr>
              <a:spLocks/>
            </p:cNvSpPr>
            <p:nvPr/>
          </p:nvSpPr>
          <p:spPr bwMode="auto">
            <a:xfrm>
              <a:off x="6780213"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4" name="Freeform 351"/>
            <p:cNvSpPr>
              <a:spLocks/>
            </p:cNvSpPr>
            <p:nvPr/>
          </p:nvSpPr>
          <p:spPr bwMode="auto">
            <a:xfrm>
              <a:off x="6937375"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5" name="Freeform 352"/>
            <p:cNvSpPr>
              <a:spLocks/>
            </p:cNvSpPr>
            <p:nvPr/>
          </p:nvSpPr>
          <p:spPr bwMode="auto">
            <a:xfrm>
              <a:off x="709612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6" name="Freeform 353"/>
            <p:cNvSpPr>
              <a:spLocks/>
            </p:cNvSpPr>
            <p:nvPr/>
          </p:nvSpPr>
          <p:spPr bwMode="auto">
            <a:xfrm>
              <a:off x="725487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7" name="Freeform 354"/>
            <p:cNvSpPr>
              <a:spLocks/>
            </p:cNvSpPr>
            <p:nvPr/>
          </p:nvSpPr>
          <p:spPr bwMode="auto">
            <a:xfrm>
              <a:off x="7413625" y="4810125"/>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8" name="Freeform 355"/>
            <p:cNvSpPr>
              <a:spLocks/>
            </p:cNvSpPr>
            <p:nvPr/>
          </p:nvSpPr>
          <p:spPr bwMode="auto">
            <a:xfrm>
              <a:off x="6146800"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9" name="Freeform 356"/>
            <p:cNvSpPr>
              <a:spLocks/>
            </p:cNvSpPr>
            <p:nvPr/>
          </p:nvSpPr>
          <p:spPr bwMode="auto">
            <a:xfrm>
              <a:off x="6303963"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0" name="Freeform 357"/>
            <p:cNvSpPr>
              <a:spLocks/>
            </p:cNvSpPr>
            <p:nvPr/>
          </p:nvSpPr>
          <p:spPr bwMode="auto">
            <a:xfrm>
              <a:off x="6462713" y="4970463"/>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2" name="Freeform 358"/>
            <p:cNvSpPr>
              <a:spLocks/>
            </p:cNvSpPr>
            <p:nvPr/>
          </p:nvSpPr>
          <p:spPr bwMode="auto">
            <a:xfrm>
              <a:off x="6621463"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3" name="Freeform 359"/>
            <p:cNvSpPr>
              <a:spLocks/>
            </p:cNvSpPr>
            <p:nvPr/>
          </p:nvSpPr>
          <p:spPr bwMode="auto">
            <a:xfrm>
              <a:off x="6780213"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4" name="Freeform 360"/>
            <p:cNvSpPr>
              <a:spLocks/>
            </p:cNvSpPr>
            <p:nvPr/>
          </p:nvSpPr>
          <p:spPr bwMode="auto">
            <a:xfrm>
              <a:off x="6937375"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5" name="Freeform 361"/>
            <p:cNvSpPr>
              <a:spLocks/>
            </p:cNvSpPr>
            <p:nvPr/>
          </p:nvSpPr>
          <p:spPr bwMode="auto">
            <a:xfrm>
              <a:off x="709612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6" name="Freeform 362"/>
            <p:cNvSpPr>
              <a:spLocks/>
            </p:cNvSpPr>
            <p:nvPr/>
          </p:nvSpPr>
          <p:spPr bwMode="auto">
            <a:xfrm>
              <a:off x="725487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7" name="Freeform 363"/>
            <p:cNvSpPr>
              <a:spLocks/>
            </p:cNvSpPr>
            <p:nvPr/>
          </p:nvSpPr>
          <p:spPr bwMode="auto">
            <a:xfrm>
              <a:off x="7413625" y="4970463"/>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8" name="Freeform 364"/>
            <p:cNvSpPr>
              <a:spLocks/>
            </p:cNvSpPr>
            <p:nvPr/>
          </p:nvSpPr>
          <p:spPr bwMode="auto">
            <a:xfrm>
              <a:off x="6146800"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9" name="Freeform 365"/>
            <p:cNvSpPr>
              <a:spLocks/>
            </p:cNvSpPr>
            <p:nvPr/>
          </p:nvSpPr>
          <p:spPr bwMode="auto">
            <a:xfrm>
              <a:off x="6303963"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0" name="Freeform 366"/>
            <p:cNvSpPr>
              <a:spLocks/>
            </p:cNvSpPr>
            <p:nvPr/>
          </p:nvSpPr>
          <p:spPr bwMode="auto">
            <a:xfrm>
              <a:off x="6462713" y="5127625"/>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1" name="Freeform 367"/>
            <p:cNvSpPr>
              <a:spLocks/>
            </p:cNvSpPr>
            <p:nvPr/>
          </p:nvSpPr>
          <p:spPr bwMode="auto">
            <a:xfrm>
              <a:off x="6621463"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2" name="Freeform 368"/>
            <p:cNvSpPr>
              <a:spLocks/>
            </p:cNvSpPr>
            <p:nvPr/>
          </p:nvSpPr>
          <p:spPr bwMode="auto">
            <a:xfrm>
              <a:off x="6780213"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3" name="Freeform 369"/>
            <p:cNvSpPr>
              <a:spLocks/>
            </p:cNvSpPr>
            <p:nvPr/>
          </p:nvSpPr>
          <p:spPr bwMode="auto">
            <a:xfrm>
              <a:off x="6937375"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4" name="Freeform 370"/>
            <p:cNvSpPr>
              <a:spLocks/>
            </p:cNvSpPr>
            <p:nvPr/>
          </p:nvSpPr>
          <p:spPr bwMode="auto">
            <a:xfrm>
              <a:off x="709612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5" name="Freeform 371"/>
            <p:cNvSpPr>
              <a:spLocks/>
            </p:cNvSpPr>
            <p:nvPr/>
          </p:nvSpPr>
          <p:spPr bwMode="auto">
            <a:xfrm>
              <a:off x="725487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6" name="Freeform 372"/>
            <p:cNvSpPr>
              <a:spLocks/>
            </p:cNvSpPr>
            <p:nvPr/>
          </p:nvSpPr>
          <p:spPr bwMode="auto">
            <a:xfrm>
              <a:off x="7413625" y="5127625"/>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7" name="Freeform 373"/>
            <p:cNvSpPr>
              <a:spLocks/>
            </p:cNvSpPr>
            <p:nvPr/>
          </p:nvSpPr>
          <p:spPr bwMode="auto">
            <a:xfrm>
              <a:off x="6146800"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8" name="Freeform 374"/>
            <p:cNvSpPr>
              <a:spLocks/>
            </p:cNvSpPr>
            <p:nvPr/>
          </p:nvSpPr>
          <p:spPr bwMode="auto">
            <a:xfrm>
              <a:off x="6303963"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9" name="Freeform 375"/>
            <p:cNvSpPr>
              <a:spLocks/>
            </p:cNvSpPr>
            <p:nvPr/>
          </p:nvSpPr>
          <p:spPr bwMode="auto">
            <a:xfrm>
              <a:off x="6462713" y="5286375"/>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0" name="Freeform 376"/>
            <p:cNvSpPr>
              <a:spLocks/>
            </p:cNvSpPr>
            <p:nvPr/>
          </p:nvSpPr>
          <p:spPr bwMode="auto">
            <a:xfrm>
              <a:off x="6621463"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1" name="Freeform 377"/>
            <p:cNvSpPr>
              <a:spLocks/>
            </p:cNvSpPr>
            <p:nvPr/>
          </p:nvSpPr>
          <p:spPr bwMode="auto">
            <a:xfrm>
              <a:off x="6780213"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2" name="Freeform 378"/>
            <p:cNvSpPr>
              <a:spLocks/>
            </p:cNvSpPr>
            <p:nvPr/>
          </p:nvSpPr>
          <p:spPr bwMode="auto">
            <a:xfrm>
              <a:off x="6937375"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3" name="Freeform 379"/>
            <p:cNvSpPr>
              <a:spLocks/>
            </p:cNvSpPr>
            <p:nvPr/>
          </p:nvSpPr>
          <p:spPr bwMode="auto">
            <a:xfrm>
              <a:off x="709612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4" name="Freeform 380"/>
            <p:cNvSpPr>
              <a:spLocks/>
            </p:cNvSpPr>
            <p:nvPr/>
          </p:nvSpPr>
          <p:spPr bwMode="auto">
            <a:xfrm>
              <a:off x="725487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5" name="Freeform 381"/>
            <p:cNvSpPr>
              <a:spLocks/>
            </p:cNvSpPr>
            <p:nvPr/>
          </p:nvSpPr>
          <p:spPr bwMode="auto">
            <a:xfrm>
              <a:off x="7413625" y="5286375"/>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6" name="Freeform 382"/>
            <p:cNvSpPr>
              <a:spLocks/>
            </p:cNvSpPr>
            <p:nvPr/>
          </p:nvSpPr>
          <p:spPr bwMode="auto">
            <a:xfrm>
              <a:off x="6146800"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7" name="Freeform 383"/>
            <p:cNvSpPr>
              <a:spLocks/>
            </p:cNvSpPr>
            <p:nvPr/>
          </p:nvSpPr>
          <p:spPr bwMode="auto">
            <a:xfrm>
              <a:off x="6303963"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8" name="Freeform 384"/>
            <p:cNvSpPr>
              <a:spLocks/>
            </p:cNvSpPr>
            <p:nvPr/>
          </p:nvSpPr>
          <p:spPr bwMode="auto">
            <a:xfrm>
              <a:off x="6462713" y="5443538"/>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9" name="Freeform 385"/>
            <p:cNvSpPr>
              <a:spLocks/>
            </p:cNvSpPr>
            <p:nvPr/>
          </p:nvSpPr>
          <p:spPr bwMode="auto">
            <a:xfrm>
              <a:off x="6621463"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0" name="Freeform 386"/>
            <p:cNvSpPr>
              <a:spLocks/>
            </p:cNvSpPr>
            <p:nvPr/>
          </p:nvSpPr>
          <p:spPr bwMode="auto">
            <a:xfrm>
              <a:off x="6780213"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1" name="Freeform 387"/>
            <p:cNvSpPr>
              <a:spLocks/>
            </p:cNvSpPr>
            <p:nvPr/>
          </p:nvSpPr>
          <p:spPr bwMode="auto">
            <a:xfrm>
              <a:off x="6937375"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2" name="Freeform 388"/>
            <p:cNvSpPr>
              <a:spLocks/>
            </p:cNvSpPr>
            <p:nvPr/>
          </p:nvSpPr>
          <p:spPr bwMode="auto">
            <a:xfrm>
              <a:off x="709612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3" name="Freeform 389"/>
            <p:cNvSpPr>
              <a:spLocks/>
            </p:cNvSpPr>
            <p:nvPr/>
          </p:nvSpPr>
          <p:spPr bwMode="auto">
            <a:xfrm>
              <a:off x="725487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4" name="Freeform 390"/>
            <p:cNvSpPr>
              <a:spLocks/>
            </p:cNvSpPr>
            <p:nvPr/>
          </p:nvSpPr>
          <p:spPr bwMode="auto">
            <a:xfrm>
              <a:off x="7413625" y="5443538"/>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5" name="Freeform 391"/>
            <p:cNvSpPr>
              <a:spLocks/>
            </p:cNvSpPr>
            <p:nvPr/>
          </p:nvSpPr>
          <p:spPr bwMode="auto">
            <a:xfrm>
              <a:off x="6146800"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6" name="Freeform 392"/>
            <p:cNvSpPr>
              <a:spLocks/>
            </p:cNvSpPr>
            <p:nvPr/>
          </p:nvSpPr>
          <p:spPr bwMode="auto">
            <a:xfrm>
              <a:off x="6303963"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7" name="Freeform 393"/>
            <p:cNvSpPr>
              <a:spLocks/>
            </p:cNvSpPr>
            <p:nvPr/>
          </p:nvSpPr>
          <p:spPr bwMode="auto">
            <a:xfrm>
              <a:off x="6462713" y="5603875"/>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8" name="Freeform 394"/>
            <p:cNvSpPr>
              <a:spLocks/>
            </p:cNvSpPr>
            <p:nvPr/>
          </p:nvSpPr>
          <p:spPr bwMode="auto">
            <a:xfrm>
              <a:off x="6621463"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9" name="Freeform 395"/>
            <p:cNvSpPr>
              <a:spLocks/>
            </p:cNvSpPr>
            <p:nvPr/>
          </p:nvSpPr>
          <p:spPr bwMode="auto">
            <a:xfrm>
              <a:off x="6780213"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0" name="Freeform 396"/>
            <p:cNvSpPr>
              <a:spLocks/>
            </p:cNvSpPr>
            <p:nvPr/>
          </p:nvSpPr>
          <p:spPr bwMode="auto">
            <a:xfrm>
              <a:off x="6937375"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1" name="Freeform 397"/>
            <p:cNvSpPr>
              <a:spLocks/>
            </p:cNvSpPr>
            <p:nvPr/>
          </p:nvSpPr>
          <p:spPr bwMode="auto">
            <a:xfrm>
              <a:off x="709612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2" name="Freeform 398"/>
            <p:cNvSpPr>
              <a:spLocks/>
            </p:cNvSpPr>
            <p:nvPr/>
          </p:nvSpPr>
          <p:spPr bwMode="auto">
            <a:xfrm>
              <a:off x="725487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3" name="Freeform 399"/>
            <p:cNvSpPr>
              <a:spLocks/>
            </p:cNvSpPr>
            <p:nvPr/>
          </p:nvSpPr>
          <p:spPr bwMode="auto">
            <a:xfrm>
              <a:off x="7413625" y="5603875"/>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grpSp>
          <p:nvGrpSpPr>
            <p:cNvPr id="174" name="Group 173"/>
            <p:cNvGrpSpPr/>
            <p:nvPr/>
          </p:nvGrpSpPr>
          <p:grpSpPr>
            <a:xfrm>
              <a:off x="6257926" y="3298825"/>
              <a:ext cx="1101725" cy="1101726"/>
              <a:chOff x="6205538" y="3298825"/>
              <a:chExt cx="1101725" cy="1101726"/>
            </a:xfrm>
            <a:solidFill>
              <a:srgbClr val="FFFFFF">
                <a:alpha val="20000"/>
              </a:srgbClr>
            </a:solidFill>
          </p:grpSpPr>
          <p:sp>
            <p:nvSpPr>
              <p:cNvPr id="175" name="Freeform 324"/>
              <p:cNvSpPr>
                <a:spLocks/>
              </p:cNvSpPr>
              <p:nvPr/>
            </p:nvSpPr>
            <p:spPr bwMode="auto">
              <a:xfrm>
                <a:off x="6205538" y="3298825"/>
                <a:ext cx="371475" cy="373063"/>
              </a:xfrm>
              <a:custGeom>
                <a:avLst/>
                <a:gdLst>
                  <a:gd name="T0" fmla="*/ 461 w 461"/>
                  <a:gd name="T1" fmla="*/ 230 h 461"/>
                  <a:gd name="T2" fmla="*/ 392 w 461"/>
                  <a:gd name="T3" fmla="*/ 162 h 461"/>
                  <a:gd name="T4" fmla="*/ 392 w 461"/>
                  <a:gd name="T5" fmla="*/ 162 h 461"/>
                  <a:gd name="T6" fmla="*/ 329 w 461"/>
                  <a:gd name="T7" fmla="*/ 204 h 461"/>
                  <a:gd name="T8" fmla="*/ 257 w 461"/>
                  <a:gd name="T9" fmla="*/ 204 h 461"/>
                  <a:gd name="T10" fmla="*/ 257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9 w 461"/>
                  <a:gd name="T29" fmla="*/ 162 h 461"/>
                  <a:gd name="T30" fmla="*/ 69 w 461"/>
                  <a:gd name="T31" fmla="*/ 162 h 461"/>
                  <a:gd name="T32" fmla="*/ 0 w 461"/>
                  <a:gd name="T33" fmla="*/ 230 h 461"/>
                  <a:gd name="T34" fmla="*/ 69 w 461"/>
                  <a:gd name="T35" fmla="*/ 299 h 461"/>
                  <a:gd name="T36" fmla="*/ 69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7 w 461"/>
                  <a:gd name="T55" fmla="*/ 329 h 461"/>
                  <a:gd name="T56" fmla="*/ 257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7" y="204"/>
                      <a:pt x="257" y="204"/>
                      <a:pt x="257" y="204"/>
                    </a:cubicBezTo>
                    <a:cubicBezTo>
                      <a:pt x="257" y="132"/>
                      <a:pt x="257" y="132"/>
                      <a:pt x="257" y="132"/>
                    </a:cubicBezTo>
                    <a:cubicBezTo>
                      <a:pt x="282" y="121"/>
                      <a:pt x="299" y="97"/>
                      <a:pt x="299" y="68"/>
                    </a:cubicBezTo>
                    <a:cubicBezTo>
                      <a:pt x="299" y="68"/>
                      <a:pt x="299" y="68"/>
                      <a:pt x="299" y="68"/>
                    </a:cubicBezTo>
                    <a:cubicBezTo>
                      <a:pt x="299" y="31"/>
                      <a:pt x="268" y="0"/>
                      <a:pt x="230" y="0"/>
                    </a:cubicBezTo>
                    <a:cubicBezTo>
                      <a:pt x="193"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2" y="179"/>
                      <a:pt x="97" y="162"/>
                      <a:pt x="69" y="162"/>
                    </a:cubicBezTo>
                    <a:cubicBezTo>
                      <a:pt x="69" y="162"/>
                      <a:pt x="69" y="162"/>
                      <a:pt x="69" y="162"/>
                    </a:cubicBezTo>
                    <a:cubicBezTo>
                      <a:pt x="31" y="162"/>
                      <a:pt x="0" y="193"/>
                      <a:pt x="0" y="230"/>
                    </a:cubicBezTo>
                    <a:cubicBezTo>
                      <a:pt x="0" y="268"/>
                      <a:pt x="31" y="299"/>
                      <a:pt x="69" y="299"/>
                    </a:cubicBezTo>
                    <a:cubicBezTo>
                      <a:pt x="69" y="299"/>
                      <a:pt x="69" y="299"/>
                      <a:pt x="69" y="299"/>
                    </a:cubicBezTo>
                    <a:cubicBezTo>
                      <a:pt x="97" y="299"/>
                      <a:pt x="122"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3" y="461"/>
                      <a:pt x="230" y="461"/>
                    </a:cubicBezTo>
                    <a:cubicBezTo>
                      <a:pt x="268" y="461"/>
                      <a:pt x="299" y="430"/>
                      <a:pt x="299" y="392"/>
                    </a:cubicBezTo>
                    <a:cubicBezTo>
                      <a:pt x="299" y="392"/>
                      <a:pt x="299" y="392"/>
                      <a:pt x="299" y="392"/>
                    </a:cubicBezTo>
                    <a:cubicBezTo>
                      <a:pt x="299" y="364"/>
                      <a:pt x="282" y="339"/>
                      <a:pt x="257" y="329"/>
                    </a:cubicBezTo>
                    <a:cubicBezTo>
                      <a:pt x="257" y="257"/>
                      <a:pt x="257" y="257"/>
                      <a:pt x="257"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325"/>
              <p:cNvSpPr>
                <a:spLocks/>
              </p:cNvSpPr>
              <p:nvPr/>
            </p:nvSpPr>
            <p:spPr bwMode="auto">
              <a:xfrm>
                <a:off x="6934200" y="3298825"/>
                <a:ext cx="373063" cy="373063"/>
              </a:xfrm>
              <a:custGeom>
                <a:avLst/>
                <a:gdLst>
                  <a:gd name="T0" fmla="*/ 461 w 461"/>
                  <a:gd name="T1" fmla="*/ 230 h 461"/>
                  <a:gd name="T2" fmla="*/ 392 w 461"/>
                  <a:gd name="T3" fmla="*/ 162 h 461"/>
                  <a:gd name="T4" fmla="*/ 392 w 461"/>
                  <a:gd name="T5" fmla="*/ 162 h 461"/>
                  <a:gd name="T6" fmla="*/ 329 w 461"/>
                  <a:gd name="T7" fmla="*/ 204 h 461"/>
                  <a:gd name="T8" fmla="*/ 256 w 461"/>
                  <a:gd name="T9" fmla="*/ 204 h 461"/>
                  <a:gd name="T10" fmla="*/ 256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8 w 461"/>
                  <a:gd name="T29" fmla="*/ 162 h 461"/>
                  <a:gd name="T30" fmla="*/ 68 w 461"/>
                  <a:gd name="T31" fmla="*/ 162 h 461"/>
                  <a:gd name="T32" fmla="*/ 0 w 461"/>
                  <a:gd name="T33" fmla="*/ 230 h 461"/>
                  <a:gd name="T34" fmla="*/ 68 w 461"/>
                  <a:gd name="T35" fmla="*/ 299 h 461"/>
                  <a:gd name="T36" fmla="*/ 68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6 w 461"/>
                  <a:gd name="T55" fmla="*/ 329 h 461"/>
                  <a:gd name="T56" fmla="*/ 256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6" y="204"/>
                      <a:pt x="256" y="204"/>
                      <a:pt x="256" y="204"/>
                    </a:cubicBezTo>
                    <a:cubicBezTo>
                      <a:pt x="256" y="132"/>
                      <a:pt x="256" y="132"/>
                      <a:pt x="256" y="132"/>
                    </a:cubicBezTo>
                    <a:cubicBezTo>
                      <a:pt x="281" y="121"/>
                      <a:pt x="299" y="97"/>
                      <a:pt x="299" y="68"/>
                    </a:cubicBezTo>
                    <a:cubicBezTo>
                      <a:pt x="299" y="68"/>
                      <a:pt x="299" y="68"/>
                      <a:pt x="299" y="68"/>
                    </a:cubicBezTo>
                    <a:cubicBezTo>
                      <a:pt x="299" y="31"/>
                      <a:pt x="268" y="0"/>
                      <a:pt x="230" y="0"/>
                    </a:cubicBezTo>
                    <a:cubicBezTo>
                      <a:pt x="192"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1" y="179"/>
                      <a:pt x="97" y="162"/>
                      <a:pt x="68" y="162"/>
                    </a:cubicBezTo>
                    <a:cubicBezTo>
                      <a:pt x="68" y="162"/>
                      <a:pt x="68" y="162"/>
                      <a:pt x="68" y="162"/>
                    </a:cubicBezTo>
                    <a:cubicBezTo>
                      <a:pt x="31" y="162"/>
                      <a:pt x="0" y="193"/>
                      <a:pt x="0" y="230"/>
                    </a:cubicBezTo>
                    <a:cubicBezTo>
                      <a:pt x="0" y="268"/>
                      <a:pt x="31" y="299"/>
                      <a:pt x="68" y="299"/>
                    </a:cubicBezTo>
                    <a:cubicBezTo>
                      <a:pt x="68" y="299"/>
                      <a:pt x="68" y="299"/>
                      <a:pt x="68" y="299"/>
                    </a:cubicBezTo>
                    <a:cubicBezTo>
                      <a:pt x="97" y="299"/>
                      <a:pt x="121"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2" y="461"/>
                      <a:pt x="230" y="461"/>
                    </a:cubicBezTo>
                    <a:cubicBezTo>
                      <a:pt x="268" y="461"/>
                      <a:pt x="299" y="430"/>
                      <a:pt x="299" y="392"/>
                    </a:cubicBezTo>
                    <a:cubicBezTo>
                      <a:pt x="299" y="392"/>
                      <a:pt x="299" y="392"/>
                      <a:pt x="299" y="392"/>
                    </a:cubicBezTo>
                    <a:cubicBezTo>
                      <a:pt x="299" y="364"/>
                      <a:pt x="281" y="339"/>
                      <a:pt x="256" y="329"/>
                    </a:cubicBezTo>
                    <a:cubicBezTo>
                      <a:pt x="256" y="257"/>
                      <a:pt x="256" y="257"/>
                      <a:pt x="256"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326"/>
              <p:cNvSpPr>
                <a:spLocks/>
              </p:cNvSpPr>
              <p:nvPr/>
            </p:nvSpPr>
            <p:spPr bwMode="auto">
              <a:xfrm>
                <a:off x="6205538" y="4027488"/>
                <a:ext cx="371475" cy="373063"/>
              </a:xfrm>
              <a:custGeom>
                <a:avLst/>
                <a:gdLst>
                  <a:gd name="T0" fmla="*/ 461 w 461"/>
                  <a:gd name="T1" fmla="*/ 231 h 461"/>
                  <a:gd name="T2" fmla="*/ 392 w 461"/>
                  <a:gd name="T3" fmla="*/ 162 h 461"/>
                  <a:gd name="T4" fmla="*/ 392 w 461"/>
                  <a:gd name="T5" fmla="*/ 162 h 461"/>
                  <a:gd name="T6" fmla="*/ 329 w 461"/>
                  <a:gd name="T7" fmla="*/ 205 h 461"/>
                  <a:gd name="T8" fmla="*/ 257 w 461"/>
                  <a:gd name="T9" fmla="*/ 205 h 461"/>
                  <a:gd name="T10" fmla="*/ 257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9 w 461"/>
                  <a:gd name="T29" fmla="*/ 162 h 461"/>
                  <a:gd name="T30" fmla="*/ 69 w 461"/>
                  <a:gd name="T31" fmla="*/ 162 h 461"/>
                  <a:gd name="T32" fmla="*/ 0 w 461"/>
                  <a:gd name="T33" fmla="*/ 231 h 461"/>
                  <a:gd name="T34" fmla="*/ 69 w 461"/>
                  <a:gd name="T35" fmla="*/ 300 h 461"/>
                  <a:gd name="T36" fmla="*/ 69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7 w 461"/>
                  <a:gd name="T55" fmla="*/ 329 h 461"/>
                  <a:gd name="T56" fmla="*/ 257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7" y="205"/>
                      <a:pt x="257" y="205"/>
                      <a:pt x="257" y="205"/>
                    </a:cubicBezTo>
                    <a:cubicBezTo>
                      <a:pt x="257" y="133"/>
                      <a:pt x="257" y="133"/>
                      <a:pt x="257" y="133"/>
                    </a:cubicBezTo>
                    <a:cubicBezTo>
                      <a:pt x="282" y="122"/>
                      <a:pt x="299" y="98"/>
                      <a:pt x="299" y="69"/>
                    </a:cubicBezTo>
                    <a:cubicBezTo>
                      <a:pt x="299" y="69"/>
                      <a:pt x="299" y="69"/>
                      <a:pt x="299" y="69"/>
                    </a:cubicBezTo>
                    <a:cubicBezTo>
                      <a:pt x="299" y="31"/>
                      <a:pt x="268" y="0"/>
                      <a:pt x="230" y="0"/>
                    </a:cubicBezTo>
                    <a:cubicBezTo>
                      <a:pt x="193"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2" y="180"/>
                      <a:pt x="97" y="162"/>
                      <a:pt x="69" y="162"/>
                    </a:cubicBezTo>
                    <a:cubicBezTo>
                      <a:pt x="69" y="162"/>
                      <a:pt x="69" y="162"/>
                      <a:pt x="69" y="162"/>
                    </a:cubicBezTo>
                    <a:cubicBezTo>
                      <a:pt x="31" y="162"/>
                      <a:pt x="0" y="193"/>
                      <a:pt x="0" y="231"/>
                    </a:cubicBezTo>
                    <a:cubicBezTo>
                      <a:pt x="0" y="269"/>
                      <a:pt x="31" y="300"/>
                      <a:pt x="69" y="300"/>
                    </a:cubicBezTo>
                    <a:cubicBezTo>
                      <a:pt x="69" y="300"/>
                      <a:pt x="69" y="300"/>
                      <a:pt x="69" y="300"/>
                    </a:cubicBezTo>
                    <a:cubicBezTo>
                      <a:pt x="97" y="300"/>
                      <a:pt x="122"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3" y="461"/>
                      <a:pt x="230" y="461"/>
                    </a:cubicBezTo>
                    <a:cubicBezTo>
                      <a:pt x="268" y="461"/>
                      <a:pt x="299" y="430"/>
                      <a:pt x="299" y="393"/>
                    </a:cubicBezTo>
                    <a:cubicBezTo>
                      <a:pt x="299" y="393"/>
                      <a:pt x="299" y="393"/>
                      <a:pt x="299" y="393"/>
                    </a:cubicBezTo>
                    <a:cubicBezTo>
                      <a:pt x="299" y="364"/>
                      <a:pt x="282" y="340"/>
                      <a:pt x="257" y="329"/>
                    </a:cubicBezTo>
                    <a:cubicBezTo>
                      <a:pt x="257" y="257"/>
                      <a:pt x="257" y="257"/>
                      <a:pt x="257"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327"/>
              <p:cNvSpPr>
                <a:spLocks/>
              </p:cNvSpPr>
              <p:nvPr/>
            </p:nvSpPr>
            <p:spPr bwMode="auto">
              <a:xfrm>
                <a:off x="6934200" y="4027488"/>
                <a:ext cx="373063" cy="373063"/>
              </a:xfrm>
              <a:custGeom>
                <a:avLst/>
                <a:gdLst>
                  <a:gd name="T0" fmla="*/ 461 w 461"/>
                  <a:gd name="T1" fmla="*/ 231 h 461"/>
                  <a:gd name="T2" fmla="*/ 392 w 461"/>
                  <a:gd name="T3" fmla="*/ 162 h 461"/>
                  <a:gd name="T4" fmla="*/ 392 w 461"/>
                  <a:gd name="T5" fmla="*/ 162 h 461"/>
                  <a:gd name="T6" fmla="*/ 329 w 461"/>
                  <a:gd name="T7" fmla="*/ 205 h 461"/>
                  <a:gd name="T8" fmla="*/ 256 w 461"/>
                  <a:gd name="T9" fmla="*/ 205 h 461"/>
                  <a:gd name="T10" fmla="*/ 256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8 w 461"/>
                  <a:gd name="T29" fmla="*/ 162 h 461"/>
                  <a:gd name="T30" fmla="*/ 68 w 461"/>
                  <a:gd name="T31" fmla="*/ 162 h 461"/>
                  <a:gd name="T32" fmla="*/ 0 w 461"/>
                  <a:gd name="T33" fmla="*/ 231 h 461"/>
                  <a:gd name="T34" fmla="*/ 68 w 461"/>
                  <a:gd name="T35" fmla="*/ 300 h 461"/>
                  <a:gd name="T36" fmla="*/ 68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6 w 461"/>
                  <a:gd name="T55" fmla="*/ 329 h 461"/>
                  <a:gd name="T56" fmla="*/ 256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6" y="205"/>
                      <a:pt x="256" y="205"/>
                      <a:pt x="256" y="205"/>
                    </a:cubicBezTo>
                    <a:cubicBezTo>
                      <a:pt x="256" y="133"/>
                      <a:pt x="256" y="133"/>
                      <a:pt x="256" y="133"/>
                    </a:cubicBezTo>
                    <a:cubicBezTo>
                      <a:pt x="281" y="122"/>
                      <a:pt x="299" y="98"/>
                      <a:pt x="299" y="69"/>
                    </a:cubicBezTo>
                    <a:cubicBezTo>
                      <a:pt x="299" y="69"/>
                      <a:pt x="299" y="69"/>
                      <a:pt x="299" y="69"/>
                    </a:cubicBezTo>
                    <a:cubicBezTo>
                      <a:pt x="299" y="31"/>
                      <a:pt x="268" y="0"/>
                      <a:pt x="230" y="0"/>
                    </a:cubicBezTo>
                    <a:cubicBezTo>
                      <a:pt x="192"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1" y="180"/>
                      <a:pt x="97" y="162"/>
                      <a:pt x="68" y="162"/>
                    </a:cubicBezTo>
                    <a:cubicBezTo>
                      <a:pt x="68" y="162"/>
                      <a:pt x="68" y="162"/>
                      <a:pt x="68" y="162"/>
                    </a:cubicBezTo>
                    <a:cubicBezTo>
                      <a:pt x="31" y="162"/>
                      <a:pt x="0" y="193"/>
                      <a:pt x="0" y="231"/>
                    </a:cubicBezTo>
                    <a:cubicBezTo>
                      <a:pt x="0" y="269"/>
                      <a:pt x="31" y="300"/>
                      <a:pt x="68" y="300"/>
                    </a:cubicBezTo>
                    <a:cubicBezTo>
                      <a:pt x="68" y="300"/>
                      <a:pt x="68" y="300"/>
                      <a:pt x="68" y="300"/>
                    </a:cubicBezTo>
                    <a:cubicBezTo>
                      <a:pt x="97" y="300"/>
                      <a:pt x="121"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2" y="461"/>
                      <a:pt x="230" y="461"/>
                    </a:cubicBezTo>
                    <a:cubicBezTo>
                      <a:pt x="268" y="461"/>
                      <a:pt x="299" y="430"/>
                      <a:pt x="299" y="393"/>
                    </a:cubicBezTo>
                    <a:cubicBezTo>
                      <a:pt x="299" y="393"/>
                      <a:pt x="299" y="393"/>
                      <a:pt x="299" y="393"/>
                    </a:cubicBezTo>
                    <a:cubicBezTo>
                      <a:pt x="299" y="364"/>
                      <a:pt x="281" y="340"/>
                      <a:pt x="256" y="329"/>
                    </a:cubicBezTo>
                    <a:cubicBezTo>
                      <a:pt x="256" y="257"/>
                      <a:pt x="256" y="257"/>
                      <a:pt x="256"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spTree>
    <p:extLst>
      <p:ext uri="{BB962C8B-B14F-4D97-AF65-F5344CB8AC3E}">
        <p14:creationId xmlns:p14="http://schemas.microsoft.com/office/powerpoint/2010/main" val="9276594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Wide Cover 3">
    <p:spTree>
      <p:nvGrpSpPr>
        <p:cNvPr id="1" name=""/>
        <p:cNvGrpSpPr/>
        <p:nvPr/>
      </p:nvGrpSpPr>
      <p:grpSpPr>
        <a:xfrm>
          <a:off x="0" y="0"/>
          <a:ext cx="0" cy="0"/>
          <a:chOff x="0" y="0"/>
          <a:chExt cx="0" cy="0"/>
        </a:xfrm>
      </p:grpSpPr>
      <p:sp>
        <p:nvSpPr>
          <p:cNvPr id="64" name="Rectangle 63"/>
          <p:cNvSpPr/>
          <p:nvPr userDrawn="1"/>
        </p:nvSpPr>
        <p:spPr>
          <a:xfrm>
            <a:off x="6097588" y="4113212"/>
            <a:ext cx="3048000"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63" name="Rectangle 62"/>
          <p:cNvSpPr/>
          <p:nvPr userDrawn="1"/>
        </p:nvSpPr>
        <p:spPr>
          <a:xfrm>
            <a:off x="6096000" y="1371599"/>
            <a:ext cx="3049588" cy="27416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p:cNvSpPr/>
          <p:nvPr userDrawn="1"/>
        </p:nvSpPr>
        <p:spPr>
          <a:xfrm>
            <a:off x="9145588" y="4113212"/>
            <a:ext cx="3049588" cy="27447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Picture Placeholder 276"/>
          <p:cNvSpPr>
            <a:spLocks noGrp="1"/>
          </p:cNvSpPr>
          <p:nvPr>
            <p:ph type="pic" sz="quarter" idx="10"/>
          </p:nvPr>
        </p:nvSpPr>
        <p:spPr>
          <a:xfrm>
            <a:off x="6096000" y="1371599"/>
            <a:ext cx="3049200" cy="2743200"/>
          </a:xfrm>
          <a:noFill/>
        </p:spPr>
        <p:txBody>
          <a:bodyPr/>
          <a:lstStyle/>
          <a:p>
            <a:r>
              <a:rPr lang="en-US"/>
              <a:t>Click icon to add picture</a:t>
            </a:r>
            <a:endParaRPr lang="en-GB" dirty="0"/>
          </a:p>
        </p:txBody>
      </p:sp>
      <p:sp>
        <p:nvSpPr>
          <p:cNvPr id="68" name="Picture Placeholder 276"/>
          <p:cNvSpPr>
            <a:spLocks noGrp="1"/>
          </p:cNvSpPr>
          <p:nvPr>
            <p:ph type="pic" sz="quarter" idx="15"/>
          </p:nvPr>
        </p:nvSpPr>
        <p:spPr>
          <a:xfrm>
            <a:off x="9145976" y="4114799"/>
            <a:ext cx="3049200" cy="2743200"/>
          </a:xfrm>
          <a:noFill/>
        </p:spPr>
        <p:txBody>
          <a:bodyPr/>
          <a:lstStyle/>
          <a:p>
            <a:r>
              <a:rPr lang="en-US"/>
              <a:t>Click icon to add picture</a:t>
            </a:r>
            <a:endParaRPr lang="en-GB" dirty="0"/>
          </a:p>
        </p:txBody>
      </p:sp>
      <p:sp>
        <p:nvSpPr>
          <p:cNvPr id="71" name="Text Placeholder 2"/>
          <p:cNvSpPr>
            <a:spLocks noGrp="1"/>
          </p:cNvSpPr>
          <p:nvPr>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76" name="Group 75"/>
          <p:cNvGrpSpPr>
            <a:grpSpLocks noChangeAspect="1"/>
          </p:cNvGrpSpPr>
          <p:nvPr userDrawn="1"/>
        </p:nvGrpSpPr>
        <p:grpSpPr>
          <a:xfrm>
            <a:off x="6097588" y="4113212"/>
            <a:ext cx="3049200" cy="2743248"/>
            <a:chOff x="8489950" y="4483100"/>
            <a:chExt cx="1408113" cy="1266825"/>
          </a:xfrm>
          <a:solidFill>
            <a:srgbClr val="FFFFFF">
              <a:alpha val="25098"/>
            </a:srgbClr>
          </a:solidFill>
        </p:grpSpPr>
        <p:sp>
          <p:nvSpPr>
            <p:cNvPr id="78" name="Freeform 400"/>
            <p:cNvSpPr>
              <a:spLocks/>
            </p:cNvSpPr>
            <p:nvPr/>
          </p:nvSpPr>
          <p:spPr bwMode="auto">
            <a:xfrm>
              <a:off x="8489950" y="4483100"/>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1 w 90"/>
                <a:gd name="T25" fmla="*/ 0 h 177"/>
                <a:gd name="T26" fmla="*/ 0 w 90"/>
                <a:gd name="T27" fmla="*/ 0 h 177"/>
                <a:gd name="T28" fmla="*/ 0 w 90"/>
                <a:gd name="T29" fmla="*/ 177 h 177"/>
                <a:gd name="T30" fmla="*/ 1 w 90"/>
                <a:gd name="T31" fmla="*/ 177 h 177"/>
                <a:gd name="T32" fmla="*/ 28 w 90"/>
                <a:gd name="T33"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5"/>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401"/>
            <p:cNvSpPr>
              <a:spLocks/>
            </p:cNvSpPr>
            <p:nvPr/>
          </p:nvSpPr>
          <p:spPr bwMode="auto">
            <a:xfrm>
              <a:off x="8701088"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6 h 177"/>
                <a:gd name="T32" fmla="*/ 62 w 178"/>
                <a:gd name="T33" fmla="*/ 151 h 177"/>
                <a:gd name="T34" fmla="*/ 62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402"/>
            <p:cNvSpPr>
              <a:spLocks/>
            </p:cNvSpPr>
            <p:nvPr/>
          </p:nvSpPr>
          <p:spPr bwMode="auto">
            <a:xfrm>
              <a:off x="8982075" y="448310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6 h 177"/>
                <a:gd name="T32" fmla="*/ 62 w 177"/>
                <a:gd name="T33" fmla="*/ 151 h 177"/>
                <a:gd name="T34" fmla="*/ 62 w 177"/>
                <a:gd name="T35" fmla="*/ 151 h 177"/>
                <a:gd name="T36" fmla="*/ 88 w 177"/>
                <a:gd name="T37" fmla="*/ 177 h 177"/>
                <a:gd name="T38" fmla="*/ 115 w 177"/>
                <a:gd name="T39" fmla="*/ 151 h 177"/>
                <a:gd name="T40" fmla="*/ 115 w 177"/>
                <a:gd name="T41" fmla="*/ 151 h 177"/>
                <a:gd name="T42" fmla="*/ 99 w 177"/>
                <a:gd name="T43" fmla="*/ 126 h 177"/>
                <a:gd name="T44" fmla="*/ 99 w 177"/>
                <a:gd name="T45" fmla="*/ 99 h 177"/>
                <a:gd name="T46" fmla="*/ 126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8"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403"/>
            <p:cNvSpPr>
              <a:spLocks/>
            </p:cNvSpPr>
            <p:nvPr/>
          </p:nvSpPr>
          <p:spPr bwMode="auto">
            <a:xfrm>
              <a:off x="9263063"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6 h 177"/>
                <a:gd name="T32" fmla="*/ 63 w 178"/>
                <a:gd name="T33" fmla="*/ 151 h 177"/>
                <a:gd name="T34" fmla="*/ 63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4" y="177"/>
                    <a:pt x="89" y="177"/>
                  </a:cubicBezTo>
                  <a:cubicBezTo>
                    <a:pt x="104"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404"/>
            <p:cNvSpPr>
              <a:spLocks/>
            </p:cNvSpPr>
            <p:nvPr/>
          </p:nvSpPr>
          <p:spPr bwMode="auto">
            <a:xfrm>
              <a:off x="9544050" y="448310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6 h 177"/>
                <a:gd name="T32" fmla="*/ 62 w 177"/>
                <a:gd name="T33" fmla="*/ 151 h 177"/>
                <a:gd name="T34" fmla="*/ 62 w 177"/>
                <a:gd name="T35" fmla="*/ 151 h 177"/>
                <a:gd name="T36" fmla="*/ 89 w 177"/>
                <a:gd name="T37" fmla="*/ 177 h 177"/>
                <a:gd name="T38" fmla="*/ 115 w 177"/>
                <a:gd name="T39" fmla="*/ 151 h 177"/>
                <a:gd name="T40" fmla="*/ 115 w 177"/>
                <a:gd name="T41" fmla="*/ 151 h 177"/>
                <a:gd name="T42" fmla="*/ 99 w 177"/>
                <a:gd name="T43" fmla="*/ 126 h 177"/>
                <a:gd name="T44" fmla="*/ 99 w 177"/>
                <a:gd name="T45" fmla="*/ 99 h 177"/>
                <a:gd name="T46" fmla="*/ 127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405"/>
            <p:cNvSpPr>
              <a:spLocks/>
            </p:cNvSpPr>
            <p:nvPr/>
          </p:nvSpPr>
          <p:spPr bwMode="auto">
            <a:xfrm>
              <a:off x="8489950" y="4762500"/>
              <a:ext cx="73025" cy="144463"/>
            </a:xfrm>
            <a:custGeom>
              <a:avLst/>
              <a:gdLst>
                <a:gd name="T0" fmla="*/ 28 w 90"/>
                <a:gd name="T1" fmla="*/ 151 h 178"/>
                <a:gd name="T2" fmla="*/ 28 w 90"/>
                <a:gd name="T3" fmla="*/ 151 h 178"/>
                <a:gd name="T4" fmla="*/ 11 w 90"/>
                <a:gd name="T5" fmla="*/ 127 h 178"/>
                <a:gd name="T6" fmla="*/ 11 w 90"/>
                <a:gd name="T7" fmla="*/ 99 h 178"/>
                <a:gd name="T8" fmla="*/ 39 w 90"/>
                <a:gd name="T9" fmla="*/ 99 h 178"/>
                <a:gd name="T10" fmla="*/ 64 w 90"/>
                <a:gd name="T11" fmla="*/ 116 h 178"/>
                <a:gd name="T12" fmla="*/ 90 w 90"/>
                <a:gd name="T13" fmla="*/ 89 h 178"/>
                <a:gd name="T14" fmla="*/ 64 w 90"/>
                <a:gd name="T15" fmla="*/ 63 h 178"/>
                <a:gd name="T16" fmla="*/ 39 w 90"/>
                <a:gd name="T17" fmla="*/ 79 h 178"/>
                <a:gd name="T18" fmla="*/ 11 w 90"/>
                <a:gd name="T19" fmla="*/ 79 h 178"/>
                <a:gd name="T20" fmla="*/ 11 w 90"/>
                <a:gd name="T21" fmla="*/ 51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51"/>
                    <a:pt x="28" y="151"/>
                    <a:pt x="28" y="151"/>
                  </a:cubicBez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407"/>
            <p:cNvSpPr>
              <a:spLocks/>
            </p:cNvSpPr>
            <p:nvPr/>
          </p:nvSpPr>
          <p:spPr bwMode="auto">
            <a:xfrm>
              <a:off x="8701088"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2 w 178"/>
                <a:gd name="T13" fmla="*/ 27 h 178"/>
                <a:gd name="T14" fmla="*/ 79 w 178"/>
                <a:gd name="T15" fmla="*/ 51 h 178"/>
                <a:gd name="T16" fmla="*/ 79 w 178"/>
                <a:gd name="T17" fmla="*/ 79 h 178"/>
                <a:gd name="T18" fmla="*/ 51 w 178"/>
                <a:gd name="T19" fmla="*/ 79 h 178"/>
                <a:gd name="T20" fmla="*/ 26 w 178"/>
                <a:gd name="T21" fmla="*/ 63 h 178"/>
                <a:gd name="T22" fmla="*/ 0 w 178"/>
                <a:gd name="T23" fmla="*/ 89 h 178"/>
                <a:gd name="T24" fmla="*/ 26 w 178"/>
                <a:gd name="T25" fmla="*/ 116 h 178"/>
                <a:gd name="T26" fmla="*/ 51 w 178"/>
                <a:gd name="T27" fmla="*/ 99 h 178"/>
                <a:gd name="T28" fmla="*/ 79 w 178"/>
                <a:gd name="T29" fmla="*/ 99 h 178"/>
                <a:gd name="T30" fmla="*/ 79 w 178"/>
                <a:gd name="T31" fmla="*/ 127 h 178"/>
                <a:gd name="T32" fmla="*/ 62 w 178"/>
                <a:gd name="T33" fmla="*/ 151 h 178"/>
                <a:gd name="T34" fmla="*/ 62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3" y="0"/>
                    <a:pt x="89" y="0"/>
                  </a:cubicBezTo>
                  <a:cubicBezTo>
                    <a:pt x="74" y="0"/>
                    <a:pt x="62" y="12"/>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408"/>
            <p:cNvSpPr>
              <a:spLocks/>
            </p:cNvSpPr>
            <p:nvPr/>
          </p:nvSpPr>
          <p:spPr bwMode="auto">
            <a:xfrm>
              <a:off x="8982075" y="4762500"/>
              <a:ext cx="142875" cy="144463"/>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88 w 177"/>
                <a:gd name="T11" fmla="*/ 0 h 178"/>
                <a:gd name="T12" fmla="*/ 62 w 177"/>
                <a:gd name="T13" fmla="*/ 27 h 178"/>
                <a:gd name="T14" fmla="*/ 78 w 177"/>
                <a:gd name="T15" fmla="*/ 51 h 178"/>
                <a:gd name="T16" fmla="*/ 78 w 177"/>
                <a:gd name="T17" fmla="*/ 79 h 178"/>
                <a:gd name="T18" fmla="*/ 50 w 177"/>
                <a:gd name="T19" fmla="*/ 79 h 178"/>
                <a:gd name="T20" fmla="*/ 26 w 177"/>
                <a:gd name="T21" fmla="*/ 63 h 178"/>
                <a:gd name="T22" fmla="*/ 0 w 177"/>
                <a:gd name="T23" fmla="*/ 89 h 178"/>
                <a:gd name="T24" fmla="*/ 26 w 177"/>
                <a:gd name="T25" fmla="*/ 116 h 178"/>
                <a:gd name="T26" fmla="*/ 50 w 177"/>
                <a:gd name="T27" fmla="*/ 99 h 178"/>
                <a:gd name="T28" fmla="*/ 78 w 177"/>
                <a:gd name="T29" fmla="*/ 99 h 178"/>
                <a:gd name="T30" fmla="*/ 78 w 177"/>
                <a:gd name="T31" fmla="*/ 127 h 178"/>
                <a:gd name="T32" fmla="*/ 62 w 177"/>
                <a:gd name="T33" fmla="*/ 151 h 178"/>
                <a:gd name="T34" fmla="*/ 62 w 177"/>
                <a:gd name="T35" fmla="*/ 151 h 178"/>
                <a:gd name="T36" fmla="*/ 88 w 177"/>
                <a:gd name="T37" fmla="*/ 178 h 178"/>
                <a:gd name="T38" fmla="*/ 115 w 177"/>
                <a:gd name="T39" fmla="*/ 151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12"/>
                    <a:pt x="103" y="0"/>
                    <a:pt x="88" y="0"/>
                  </a:cubicBezTo>
                  <a:cubicBezTo>
                    <a:pt x="74" y="0"/>
                    <a:pt x="62" y="12"/>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8"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409"/>
            <p:cNvSpPr>
              <a:spLocks/>
            </p:cNvSpPr>
            <p:nvPr/>
          </p:nvSpPr>
          <p:spPr bwMode="auto">
            <a:xfrm>
              <a:off x="9263063"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3 w 178"/>
                <a:gd name="T13" fmla="*/ 27 h 178"/>
                <a:gd name="T14" fmla="*/ 79 w 178"/>
                <a:gd name="T15" fmla="*/ 51 h 178"/>
                <a:gd name="T16" fmla="*/ 79 w 178"/>
                <a:gd name="T17" fmla="*/ 79 h 178"/>
                <a:gd name="T18" fmla="*/ 51 w 178"/>
                <a:gd name="T19" fmla="*/ 79 h 178"/>
                <a:gd name="T20" fmla="*/ 27 w 178"/>
                <a:gd name="T21" fmla="*/ 63 h 178"/>
                <a:gd name="T22" fmla="*/ 0 w 178"/>
                <a:gd name="T23" fmla="*/ 89 h 178"/>
                <a:gd name="T24" fmla="*/ 27 w 178"/>
                <a:gd name="T25" fmla="*/ 116 h 178"/>
                <a:gd name="T26" fmla="*/ 51 w 178"/>
                <a:gd name="T27" fmla="*/ 99 h 178"/>
                <a:gd name="T28" fmla="*/ 79 w 178"/>
                <a:gd name="T29" fmla="*/ 99 h 178"/>
                <a:gd name="T30" fmla="*/ 79 w 178"/>
                <a:gd name="T31" fmla="*/ 127 h 178"/>
                <a:gd name="T32" fmla="*/ 63 w 178"/>
                <a:gd name="T33" fmla="*/ 151 h 178"/>
                <a:gd name="T34" fmla="*/ 63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4" y="0"/>
                    <a:pt x="89" y="0"/>
                  </a:cubicBezTo>
                  <a:cubicBezTo>
                    <a:pt x="74"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4" y="178"/>
                    <a:pt x="89" y="178"/>
                  </a:cubicBezTo>
                  <a:cubicBezTo>
                    <a:pt x="104"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410"/>
            <p:cNvSpPr>
              <a:spLocks/>
            </p:cNvSpPr>
            <p:nvPr/>
          </p:nvSpPr>
          <p:spPr bwMode="auto">
            <a:xfrm>
              <a:off x="9544050" y="4762500"/>
              <a:ext cx="142875" cy="144463"/>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89 w 177"/>
                <a:gd name="T11" fmla="*/ 0 h 178"/>
                <a:gd name="T12" fmla="*/ 62 w 177"/>
                <a:gd name="T13" fmla="*/ 27 h 178"/>
                <a:gd name="T14" fmla="*/ 78 w 177"/>
                <a:gd name="T15" fmla="*/ 51 h 178"/>
                <a:gd name="T16" fmla="*/ 78 w 177"/>
                <a:gd name="T17" fmla="*/ 79 h 178"/>
                <a:gd name="T18" fmla="*/ 51 w 177"/>
                <a:gd name="T19" fmla="*/ 79 h 178"/>
                <a:gd name="T20" fmla="*/ 26 w 177"/>
                <a:gd name="T21" fmla="*/ 63 h 178"/>
                <a:gd name="T22" fmla="*/ 0 w 177"/>
                <a:gd name="T23" fmla="*/ 89 h 178"/>
                <a:gd name="T24" fmla="*/ 26 w 177"/>
                <a:gd name="T25" fmla="*/ 116 h 178"/>
                <a:gd name="T26" fmla="*/ 51 w 177"/>
                <a:gd name="T27" fmla="*/ 99 h 178"/>
                <a:gd name="T28" fmla="*/ 78 w 177"/>
                <a:gd name="T29" fmla="*/ 99 h 178"/>
                <a:gd name="T30" fmla="*/ 78 w 177"/>
                <a:gd name="T31" fmla="*/ 127 h 178"/>
                <a:gd name="T32" fmla="*/ 62 w 177"/>
                <a:gd name="T33" fmla="*/ 151 h 178"/>
                <a:gd name="T34" fmla="*/ 62 w 177"/>
                <a:gd name="T35" fmla="*/ 151 h 178"/>
                <a:gd name="T36" fmla="*/ 89 w 177"/>
                <a:gd name="T37" fmla="*/ 178 h 178"/>
                <a:gd name="T38" fmla="*/ 115 w 177"/>
                <a:gd name="T39" fmla="*/ 151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12"/>
                    <a:pt x="103" y="0"/>
                    <a:pt x="89" y="0"/>
                  </a:cubicBezTo>
                  <a:cubicBezTo>
                    <a:pt x="74" y="0"/>
                    <a:pt x="62" y="12"/>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411"/>
            <p:cNvSpPr>
              <a:spLocks/>
            </p:cNvSpPr>
            <p:nvPr/>
          </p:nvSpPr>
          <p:spPr bwMode="auto">
            <a:xfrm>
              <a:off x="8489950" y="5045075"/>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28 w 90"/>
                <a:gd name="T25" fmla="*/ 26 h 177"/>
                <a:gd name="T26" fmla="*/ 1 w 90"/>
                <a:gd name="T27" fmla="*/ 0 h 177"/>
                <a:gd name="T28" fmla="*/ 0 w 90"/>
                <a:gd name="T29" fmla="*/ 0 h 177"/>
                <a:gd name="T30" fmla="*/ 0 w 90"/>
                <a:gd name="T31" fmla="*/ 177 h 177"/>
                <a:gd name="T32" fmla="*/ 1 w 90"/>
                <a:gd name="T33" fmla="*/ 177 h 177"/>
                <a:gd name="T34" fmla="*/ 28 w 90"/>
                <a:gd name="T35"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26"/>
                    <a:pt x="28" y="26"/>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412"/>
            <p:cNvSpPr>
              <a:spLocks/>
            </p:cNvSpPr>
            <p:nvPr/>
          </p:nvSpPr>
          <p:spPr bwMode="auto">
            <a:xfrm>
              <a:off x="8701088"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2 w 178"/>
                <a:gd name="T15" fmla="*/ 26 h 177"/>
                <a:gd name="T16" fmla="*/ 62 w 178"/>
                <a:gd name="T17" fmla="*/ 26 h 177"/>
                <a:gd name="T18" fmla="*/ 79 w 178"/>
                <a:gd name="T19" fmla="*/ 51 h 177"/>
                <a:gd name="T20" fmla="*/ 79 w 178"/>
                <a:gd name="T21" fmla="*/ 78 h 177"/>
                <a:gd name="T22" fmla="*/ 51 w 178"/>
                <a:gd name="T23" fmla="*/ 78 h 177"/>
                <a:gd name="T24" fmla="*/ 26 w 178"/>
                <a:gd name="T25" fmla="*/ 62 h 177"/>
                <a:gd name="T26" fmla="*/ 0 w 178"/>
                <a:gd name="T27" fmla="*/ 89 h 177"/>
                <a:gd name="T28" fmla="*/ 26 w 178"/>
                <a:gd name="T29" fmla="*/ 115 h 177"/>
                <a:gd name="T30" fmla="*/ 51 w 178"/>
                <a:gd name="T31" fmla="*/ 99 h 177"/>
                <a:gd name="T32" fmla="*/ 79 w 178"/>
                <a:gd name="T33" fmla="*/ 99 h 177"/>
                <a:gd name="T34" fmla="*/ 79 w 178"/>
                <a:gd name="T35" fmla="*/ 126 h 177"/>
                <a:gd name="T36" fmla="*/ 62 w 178"/>
                <a:gd name="T37" fmla="*/ 151 h 177"/>
                <a:gd name="T38" fmla="*/ 62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413"/>
            <p:cNvSpPr>
              <a:spLocks/>
            </p:cNvSpPr>
            <p:nvPr/>
          </p:nvSpPr>
          <p:spPr bwMode="auto">
            <a:xfrm>
              <a:off x="8982075" y="5045075"/>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115 w 177"/>
                <a:gd name="T11" fmla="*/ 26 h 177"/>
                <a:gd name="T12" fmla="*/ 88 w 177"/>
                <a:gd name="T13" fmla="*/ 0 h 177"/>
                <a:gd name="T14" fmla="*/ 62 w 177"/>
                <a:gd name="T15" fmla="*/ 26 h 177"/>
                <a:gd name="T16" fmla="*/ 62 w 177"/>
                <a:gd name="T17" fmla="*/ 26 h 177"/>
                <a:gd name="T18" fmla="*/ 78 w 177"/>
                <a:gd name="T19" fmla="*/ 51 h 177"/>
                <a:gd name="T20" fmla="*/ 78 w 177"/>
                <a:gd name="T21" fmla="*/ 78 h 177"/>
                <a:gd name="T22" fmla="*/ 50 w 177"/>
                <a:gd name="T23" fmla="*/ 78 h 177"/>
                <a:gd name="T24" fmla="*/ 26 w 177"/>
                <a:gd name="T25" fmla="*/ 62 h 177"/>
                <a:gd name="T26" fmla="*/ 0 w 177"/>
                <a:gd name="T27" fmla="*/ 89 h 177"/>
                <a:gd name="T28" fmla="*/ 26 w 177"/>
                <a:gd name="T29" fmla="*/ 115 h 177"/>
                <a:gd name="T30" fmla="*/ 50 w 177"/>
                <a:gd name="T31" fmla="*/ 99 h 177"/>
                <a:gd name="T32" fmla="*/ 78 w 177"/>
                <a:gd name="T33" fmla="*/ 99 h 177"/>
                <a:gd name="T34" fmla="*/ 78 w 177"/>
                <a:gd name="T35" fmla="*/ 126 h 177"/>
                <a:gd name="T36" fmla="*/ 62 w 177"/>
                <a:gd name="T37" fmla="*/ 151 h 177"/>
                <a:gd name="T38" fmla="*/ 62 w 177"/>
                <a:gd name="T39" fmla="*/ 151 h 177"/>
                <a:gd name="T40" fmla="*/ 88 w 177"/>
                <a:gd name="T41" fmla="*/ 177 h 177"/>
                <a:gd name="T42" fmla="*/ 115 w 177"/>
                <a:gd name="T43" fmla="*/ 151 h 177"/>
                <a:gd name="T44" fmla="*/ 115 w 177"/>
                <a:gd name="T45" fmla="*/ 151 h 177"/>
                <a:gd name="T46" fmla="*/ 99 w 177"/>
                <a:gd name="T47" fmla="*/ 126 h 177"/>
                <a:gd name="T48" fmla="*/ 99 w 177"/>
                <a:gd name="T49" fmla="*/ 99 h 177"/>
                <a:gd name="T50" fmla="*/ 126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8" y="0"/>
                  </a:cubicBezTo>
                  <a:cubicBezTo>
                    <a:pt x="74" y="0"/>
                    <a:pt x="62" y="12"/>
                    <a:pt x="62" y="26"/>
                  </a:cubicBezTo>
                  <a:cubicBezTo>
                    <a:pt x="62" y="26"/>
                    <a:pt x="62" y="26"/>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8"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414"/>
            <p:cNvSpPr>
              <a:spLocks/>
            </p:cNvSpPr>
            <p:nvPr/>
          </p:nvSpPr>
          <p:spPr bwMode="auto">
            <a:xfrm>
              <a:off x="9263063"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3 w 178"/>
                <a:gd name="T15" fmla="*/ 26 h 177"/>
                <a:gd name="T16" fmla="*/ 63 w 178"/>
                <a:gd name="T17" fmla="*/ 26 h 177"/>
                <a:gd name="T18" fmla="*/ 79 w 178"/>
                <a:gd name="T19" fmla="*/ 51 h 177"/>
                <a:gd name="T20" fmla="*/ 79 w 178"/>
                <a:gd name="T21" fmla="*/ 78 h 177"/>
                <a:gd name="T22" fmla="*/ 51 w 178"/>
                <a:gd name="T23" fmla="*/ 78 h 177"/>
                <a:gd name="T24" fmla="*/ 27 w 178"/>
                <a:gd name="T25" fmla="*/ 62 h 177"/>
                <a:gd name="T26" fmla="*/ 0 w 178"/>
                <a:gd name="T27" fmla="*/ 89 h 177"/>
                <a:gd name="T28" fmla="*/ 27 w 178"/>
                <a:gd name="T29" fmla="*/ 115 h 177"/>
                <a:gd name="T30" fmla="*/ 51 w 178"/>
                <a:gd name="T31" fmla="*/ 99 h 177"/>
                <a:gd name="T32" fmla="*/ 79 w 178"/>
                <a:gd name="T33" fmla="*/ 99 h 177"/>
                <a:gd name="T34" fmla="*/ 79 w 178"/>
                <a:gd name="T35" fmla="*/ 126 h 177"/>
                <a:gd name="T36" fmla="*/ 63 w 178"/>
                <a:gd name="T37" fmla="*/ 151 h 177"/>
                <a:gd name="T38" fmla="*/ 63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4" y="0"/>
                    <a:pt x="89" y="0"/>
                  </a:cubicBezTo>
                  <a:cubicBezTo>
                    <a:pt x="74" y="0"/>
                    <a:pt x="63" y="12"/>
                    <a:pt x="63" y="26"/>
                  </a:cubicBez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4" y="177"/>
                    <a:pt x="89" y="177"/>
                  </a:cubicBezTo>
                  <a:cubicBezTo>
                    <a:pt x="104"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415"/>
            <p:cNvSpPr>
              <a:spLocks/>
            </p:cNvSpPr>
            <p:nvPr/>
          </p:nvSpPr>
          <p:spPr bwMode="auto">
            <a:xfrm>
              <a:off x="9544050" y="5045075"/>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115 w 177"/>
                <a:gd name="T11" fmla="*/ 26 h 177"/>
                <a:gd name="T12" fmla="*/ 89 w 177"/>
                <a:gd name="T13" fmla="*/ 0 h 177"/>
                <a:gd name="T14" fmla="*/ 62 w 177"/>
                <a:gd name="T15" fmla="*/ 26 h 177"/>
                <a:gd name="T16" fmla="*/ 62 w 177"/>
                <a:gd name="T17" fmla="*/ 26 h 177"/>
                <a:gd name="T18" fmla="*/ 78 w 177"/>
                <a:gd name="T19" fmla="*/ 51 h 177"/>
                <a:gd name="T20" fmla="*/ 78 w 177"/>
                <a:gd name="T21" fmla="*/ 78 h 177"/>
                <a:gd name="T22" fmla="*/ 51 w 177"/>
                <a:gd name="T23" fmla="*/ 78 h 177"/>
                <a:gd name="T24" fmla="*/ 26 w 177"/>
                <a:gd name="T25" fmla="*/ 62 h 177"/>
                <a:gd name="T26" fmla="*/ 0 w 177"/>
                <a:gd name="T27" fmla="*/ 89 h 177"/>
                <a:gd name="T28" fmla="*/ 26 w 177"/>
                <a:gd name="T29" fmla="*/ 115 h 177"/>
                <a:gd name="T30" fmla="*/ 51 w 177"/>
                <a:gd name="T31" fmla="*/ 99 h 177"/>
                <a:gd name="T32" fmla="*/ 78 w 177"/>
                <a:gd name="T33" fmla="*/ 99 h 177"/>
                <a:gd name="T34" fmla="*/ 78 w 177"/>
                <a:gd name="T35" fmla="*/ 126 h 177"/>
                <a:gd name="T36" fmla="*/ 62 w 177"/>
                <a:gd name="T37" fmla="*/ 151 h 177"/>
                <a:gd name="T38" fmla="*/ 62 w 177"/>
                <a:gd name="T39" fmla="*/ 151 h 177"/>
                <a:gd name="T40" fmla="*/ 89 w 177"/>
                <a:gd name="T41" fmla="*/ 177 h 177"/>
                <a:gd name="T42" fmla="*/ 115 w 177"/>
                <a:gd name="T43" fmla="*/ 151 h 177"/>
                <a:gd name="T44" fmla="*/ 115 w 177"/>
                <a:gd name="T45" fmla="*/ 151 h 177"/>
                <a:gd name="T46" fmla="*/ 99 w 177"/>
                <a:gd name="T47" fmla="*/ 126 h 177"/>
                <a:gd name="T48" fmla="*/ 99 w 177"/>
                <a:gd name="T49" fmla="*/ 99 h 177"/>
                <a:gd name="T50" fmla="*/ 127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416"/>
            <p:cNvSpPr>
              <a:spLocks/>
            </p:cNvSpPr>
            <p:nvPr/>
          </p:nvSpPr>
          <p:spPr bwMode="auto">
            <a:xfrm>
              <a:off x="8489950" y="5326063"/>
              <a:ext cx="73025" cy="142875"/>
            </a:xfrm>
            <a:custGeom>
              <a:avLst/>
              <a:gdLst>
                <a:gd name="T0" fmla="*/ 28 w 90"/>
                <a:gd name="T1" fmla="*/ 151 h 178"/>
                <a:gd name="T2" fmla="*/ 11 w 90"/>
                <a:gd name="T3" fmla="*/ 127 h 178"/>
                <a:gd name="T4" fmla="*/ 11 w 90"/>
                <a:gd name="T5" fmla="*/ 99 h 178"/>
                <a:gd name="T6" fmla="*/ 39 w 90"/>
                <a:gd name="T7" fmla="*/ 99 h 178"/>
                <a:gd name="T8" fmla="*/ 64 w 90"/>
                <a:gd name="T9" fmla="*/ 116 h 178"/>
                <a:gd name="T10" fmla="*/ 90 w 90"/>
                <a:gd name="T11" fmla="*/ 89 h 178"/>
                <a:gd name="T12" fmla="*/ 64 w 90"/>
                <a:gd name="T13" fmla="*/ 63 h 178"/>
                <a:gd name="T14" fmla="*/ 39 w 90"/>
                <a:gd name="T15" fmla="*/ 79 h 178"/>
                <a:gd name="T16" fmla="*/ 11 w 90"/>
                <a:gd name="T17" fmla="*/ 79 h 178"/>
                <a:gd name="T18" fmla="*/ 11 w 90"/>
                <a:gd name="T19" fmla="*/ 51 h 178"/>
                <a:gd name="T20" fmla="*/ 28 w 90"/>
                <a:gd name="T21" fmla="*/ 27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27"/>
                    <a:pt x="28" y="27"/>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417"/>
            <p:cNvSpPr>
              <a:spLocks/>
            </p:cNvSpPr>
            <p:nvPr/>
          </p:nvSpPr>
          <p:spPr bwMode="auto">
            <a:xfrm>
              <a:off x="8701088"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2 w 178"/>
                <a:gd name="T15" fmla="*/ 27 h 178"/>
                <a:gd name="T16" fmla="*/ 62 w 178"/>
                <a:gd name="T17" fmla="*/ 27 h 178"/>
                <a:gd name="T18" fmla="*/ 79 w 178"/>
                <a:gd name="T19" fmla="*/ 51 h 178"/>
                <a:gd name="T20" fmla="*/ 79 w 178"/>
                <a:gd name="T21" fmla="*/ 79 h 178"/>
                <a:gd name="T22" fmla="*/ 51 w 178"/>
                <a:gd name="T23" fmla="*/ 79 h 178"/>
                <a:gd name="T24" fmla="*/ 26 w 178"/>
                <a:gd name="T25" fmla="*/ 63 h 178"/>
                <a:gd name="T26" fmla="*/ 0 w 178"/>
                <a:gd name="T27" fmla="*/ 89 h 178"/>
                <a:gd name="T28" fmla="*/ 26 w 178"/>
                <a:gd name="T29" fmla="*/ 116 h 178"/>
                <a:gd name="T30" fmla="*/ 51 w 178"/>
                <a:gd name="T31" fmla="*/ 99 h 178"/>
                <a:gd name="T32" fmla="*/ 79 w 178"/>
                <a:gd name="T33" fmla="*/ 99 h 178"/>
                <a:gd name="T34" fmla="*/ 79 w 178"/>
                <a:gd name="T35" fmla="*/ 127 h 178"/>
                <a:gd name="T36" fmla="*/ 62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66"/>
                    <a:pt x="74" y="178"/>
                    <a:pt x="89" y="178"/>
                  </a:cubicBezTo>
                  <a:cubicBezTo>
                    <a:pt x="103"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418"/>
            <p:cNvSpPr>
              <a:spLocks/>
            </p:cNvSpPr>
            <p:nvPr/>
          </p:nvSpPr>
          <p:spPr bwMode="auto">
            <a:xfrm>
              <a:off x="8982075" y="5326063"/>
              <a:ext cx="142875" cy="142875"/>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115 w 177"/>
                <a:gd name="T11" fmla="*/ 27 h 178"/>
                <a:gd name="T12" fmla="*/ 88 w 177"/>
                <a:gd name="T13" fmla="*/ 0 h 178"/>
                <a:gd name="T14" fmla="*/ 62 w 177"/>
                <a:gd name="T15" fmla="*/ 27 h 178"/>
                <a:gd name="T16" fmla="*/ 62 w 177"/>
                <a:gd name="T17" fmla="*/ 27 h 178"/>
                <a:gd name="T18" fmla="*/ 78 w 177"/>
                <a:gd name="T19" fmla="*/ 51 h 178"/>
                <a:gd name="T20" fmla="*/ 78 w 177"/>
                <a:gd name="T21" fmla="*/ 79 h 178"/>
                <a:gd name="T22" fmla="*/ 50 w 177"/>
                <a:gd name="T23" fmla="*/ 79 h 178"/>
                <a:gd name="T24" fmla="*/ 26 w 177"/>
                <a:gd name="T25" fmla="*/ 63 h 178"/>
                <a:gd name="T26" fmla="*/ 0 w 177"/>
                <a:gd name="T27" fmla="*/ 89 h 178"/>
                <a:gd name="T28" fmla="*/ 26 w 177"/>
                <a:gd name="T29" fmla="*/ 116 h 178"/>
                <a:gd name="T30" fmla="*/ 50 w 177"/>
                <a:gd name="T31" fmla="*/ 99 h 178"/>
                <a:gd name="T32" fmla="*/ 78 w 177"/>
                <a:gd name="T33" fmla="*/ 99 h 178"/>
                <a:gd name="T34" fmla="*/ 78 w 177"/>
                <a:gd name="T35" fmla="*/ 127 h 178"/>
                <a:gd name="T36" fmla="*/ 62 w 177"/>
                <a:gd name="T37" fmla="*/ 151 h 178"/>
                <a:gd name="T38" fmla="*/ 88 w 177"/>
                <a:gd name="T39" fmla="*/ 178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8" y="0"/>
                  </a:cubicBezTo>
                  <a:cubicBezTo>
                    <a:pt x="74" y="0"/>
                    <a:pt x="62" y="12"/>
                    <a:pt x="62" y="27"/>
                  </a:cubicBezTo>
                  <a:cubicBezTo>
                    <a:pt x="62" y="27"/>
                    <a:pt x="62" y="27"/>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66"/>
                    <a:pt x="74" y="178"/>
                    <a:pt x="88" y="178"/>
                  </a:cubicBezTo>
                  <a:cubicBezTo>
                    <a:pt x="103" y="178"/>
                    <a:pt x="115" y="166"/>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419"/>
            <p:cNvSpPr>
              <a:spLocks/>
            </p:cNvSpPr>
            <p:nvPr/>
          </p:nvSpPr>
          <p:spPr bwMode="auto">
            <a:xfrm>
              <a:off x="9263063"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3 w 178"/>
                <a:gd name="T15" fmla="*/ 27 h 178"/>
                <a:gd name="T16" fmla="*/ 63 w 178"/>
                <a:gd name="T17" fmla="*/ 27 h 178"/>
                <a:gd name="T18" fmla="*/ 79 w 178"/>
                <a:gd name="T19" fmla="*/ 51 h 178"/>
                <a:gd name="T20" fmla="*/ 79 w 178"/>
                <a:gd name="T21" fmla="*/ 79 h 178"/>
                <a:gd name="T22" fmla="*/ 51 w 178"/>
                <a:gd name="T23" fmla="*/ 79 h 178"/>
                <a:gd name="T24" fmla="*/ 27 w 178"/>
                <a:gd name="T25" fmla="*/ 63 h 178"/>
                <a:gd name="T26" fmla="*/ 0 w 178"/>
                <a:gd name="T27" fmla="*/ 89 h 178"/>
                <a:gd name="T28" fmla="*/ 27 w 178"/>
                <a:gd name="T29" fmla="*/ 116 h 178"/>
                <a:gd name="T30" fmla="*/ 51 w 178"/>
                <a:gd name="T31" fmla="*/ 99 h 178"/>
                <a:gd name="T32" fmla="*/ 79 w 178"/>
                <a:gd name="T33" fmla="*/ 99 h 178"/>
                <a:gd name="T34" fmla="*/ 79 w 178"/>
                <a:gd name="T35" fmla="*/ 127 h 178"/>
                <a:gd name="T36" fmla="*/ 63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4" y="0"/>
                    <a:pt x="89" y="0"/>
                  </a:cubicBezTo>
                  <a:cubicBezTo>
                    <a:pt x="74" y="0"/>
                    <a:pt x="63" y="12"/>
                    <a:pt x="63" y="27"/>
                  </a:cubicBez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4" y="178"/>
                    <a:pt x="89" y="178"/>
                  </a:cubicBezTo>
                  <a:cubicBezTo>
                    <a:pt x="104"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420"/>
            <p:cNvSpPr>
              <a:spLocks/>
            </p:cNvSpPr>
            <p:nvPr/>
          </p:nvSpPr>
          <p:spPr bwMode="auto">
            <a:xfrm>
              <a:off x="9544050" y="5326063"/>
              <a:ext cx="142875" cy="142875"/>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115 w 177"/>
                <a:gd name="T11" fmla="*/ 27 h 178"/>
                <a:gd name="T12" fmla="*/ 89 w 177"/>
                <a:gd name="T13" fmla="*/ 0 h 178"/>
                <a:gd name="T14" fmla="*/ 62 w 177"/>
                <a:gd name="T15" fmla="*/ 27 h 178"/>
                <a:gd name="T16" fmla="*/ 62 w 177"/>
                <a:gd name="T17" fmla="*/ 27 h 178"/>
                <a:gd name="T18" fmla="*/ 78 w 177"/>
                <a:gd name="T19" fmla="*/ 51 h 178"/>
                <a:gd name="T20" fmla="*/ 78 w 177"/>
                <a:gd name="T21" fmla="*/ 79 h 178"/>
                <a:gd name="T22" fmla="*/ 51 w 177"/>
                <a:gd name="T23" fmla="*/ 79 h 178"/>
                <a:gd name="T24" fmla="*/ 26 w 177"/>
                <a:gd name="T25" fmla="*/ 63 h 178"/>
                <a:gd name="T26" fmla="*/ 0 w 177"/>
                <a:gd name="T27" fmla="*/ 89 h 178"/>
                <a:gd name="T28" fmla="*/ 26 w 177"/>
                <a:gd name="T29" fmla="*/ 116 h 178"/>
                <a:gd name="T30" fmla="*/ 51 w 177"/>
                <a:gd name="T31" fmla="*/ 99 h 178"/>
                <a:gd name="T32" fmla="*/ 78 w 177"/>
                <a:gd name="T33" fmla="*/ 99 h 178"/>
                <a:gd name="T34" fmla="*/ 78 w 177"/>
                <a:gd name="T35" fmla="*/ 127 h 178"/>
                <a:gd name="T36" fmla="*/ 62 w 177"/>
                <a:gd name="T37" fmla="*/ 151 h 178"/>
                <a:gd name="T38" fmla="*/ 89 w 177"/>
                <a:gd name="T39" fmla="*/ 178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66"/>
                    <a:pt x="74" y="178"/>
                    <a:pt x="89" y="178"/>
                  </a:cubicBezTo>
                  <a:cubicBezTo>
                    <a:pt x="103" y="178"/>
                    <a:pt x="115" y="166"/>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421"/>
            <p:cNvSpPr>
              <a:spLocks/>
            </p:cNvSpPr>
            <p:nvPr/>
          </p:nvSpPr>
          <p:spPr bwMode="auto">
            <a:xfrm>
              <a:off x="8489950" y="5607050"/>
              <a:ext cx="73025" cy="142875"/>
            </a:xfrm>
            <a:custGeom>
              <a:avLst/>
              <a:gdLst>
                <a:gd name="T0" fmla="*/ 28 w 90"/>
                <a:gd name="T1" fmla="*/ 151 h 177"/>
                <a:gd name="T2" fmla="*/ 11 w 90"/>
                <a:gd name="T3" fmla="*/ 127 h 177"/>
                <a:gd name="T4" fmla="*/ 11 w 90"/>
                <a:gd name="T5" fmla="*/ 99 h 177"/>
                <a:gd name="T6" fmla="*/ 39 w 90"/>
                <a:gd name="T7" fmla="*/ 99 h 177"/>
                <a:gd name="T8" fmla="*/ 64 w 90"/>
                <a:gd name="T9" fmla="*/ 115 h 177"/>
                <a:gd name="T10" fmla="*/ 90 w 90"/>
                <a:gd name="T11" fmla="*/ 89 h 177"/>
                <a:gd name="T12" fmla="*/ 64 w 90"/>
                <a:gd name="T13" fmla="*/ 62 h 177"/>
                <a:gd name="T14" fmla="*/ 39 w 90"/>
                <a:gd name="T15" fmla="*/ 78 h 177"/>
                <a:gd name="T16" fmla="*/ 11 w 90"/>
                <a:gd name="T17" fmla="*/ 78 h 177"/>
                <a:gd name="T18" fmla="*/ 11 w 90"/>
                <a:gd name="T19" fmla="*/ 51 h 177"/>
                <a:gd name="T20" fmla="*/ 28 w 90"/>
                <a:gd name="T21" fmla="*/ 26 h 177"/>
                <a:gd name="T22" fmla="*/ 1 w 90"/>
                <a:gd name="T23" fmla="*/ 0 h 177"/>
                <a:gd name="T24" fmla="*/ 0 w 90"/>
                <a:gd name="T25" fmla="*/ 0 h 177"/>
                <a:gd name="T26" fmla="*/ 0 w 90"/>
                <a:gd name="T27" fmla="*/ 177 h 177"/>
                <a:gd name="T28" fmla="*/ 1 w 90"/>
                <a:gd name="T29" fmla="*/ 177 h 177"/>
                <a:gd name="T30" fmla="*/ 28 w 90"/>
                <a:gd name="T31"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177">
                  <a:moveTo>
                    <a:pt x="28" y="151"/>
                  </a:moveTo>
                  <a:cubicBezTo>
                    <a:pt x="28" y="140"/>
                    <a:pt x="21" y="131"/>
                    <a:pt x="11" y="127"/>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422"/>
            <p:cNvSpPr>
              <a:spLocks/>
            </p:cNvSpPr>
            <p:nvPr/>
          </p:nvSpPr>
          <p:spPr bwMode="auto">
            <a:xfrm>
              <a:off x="8701088"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7 h 177"/>
                <a:gd name="T32" fmla="*/ 62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7"/>
                    <a:pt x="79" y="127"/>
                    <a:pt x="79" y="127"/>
                  </a:cubicBezTo>
                  <a:cubicBezTo>
                    <a:pt x="69" y="131"/>
                    <a:pt x="62" y="140"/>
                    <a:pt x="62" y="151"/>
                  </a:cubicBezTo>
                  <a:cubicBezTo>
                    <a:pt x="62" y="166"/>
                    <a:pt x="74" y="177"/>
                    <a:pt x="89" y="177"/>
                  </a:cubicBezTo>
                  <a:cubicBezTo>
                    <a:pt x="103"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423"/>
            <p:cNvSpPr>
              <a:spLocks/>
            </p:cNvSpPr>
            <p:nvPr/>
          </p:nvSpPr>
          <p:spPr bwMode="auto">
            <a:xfrm>
              <a:off x="8982075" y="560705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7 h 177"/>
                <a:gd name="T32" fmla="*/ 62 w 177"/>
                <a:gd name="T33" fmla="*/ 151 h 177"/>
                <a:gd name="T34" fmla="*/ 88 w 177"/>
                <a:gd name="T35" fmla="*/ 177 h 177"/>
                <a:gd name="T36" fmla="*/ 115 w 177"/>
                <a:gd name="T37" fmla="*/ 151 h 177"/>
                <a:gd name="T38" fmla="*/ 99 w 177"/>
                <a:gd name="T39" fmla="*/ 127 h 177"/>
                <a:gd name="T40" fmla="*/ 99 w 177"/>
                <a:gd name="T41" fmla="*/ 99 h 177"/>
                <a:gd name="T42" fmla="*/ 126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7"/>
                    <a:pt x="78" y="127"/>
                    <a:pt x="78" y="127"/>
                  </a:cubicBezTo>
                  <a:cubicBezTo>
                    <a:pt x="69" y="131"/>
                    <a:pt x="62" y="140"/>
                    <a:pt x="62" y="151"/>
                  </a:cubicBezTo>
                  <a:cubicBezTo>
                    <a:pt x="62" y="166"/>
                    <a:pt x="74" y="177"/>
                    <a:pt x="88" y="177"/>
                  </a:cubicBezTo>
                  <a:cubicBezTo>
                    <a:pt x="103" y="177"/>
                    <a:pt x="115" y="166"/>
                    <a:pt x="115" y="151"/>
                  </a:cubicBezTo>
                  <a:cubicBezTo>
                    <a:pt x="115" y="140"/>
                    <a:pt x="108" y="131"/>
                    <a:pt x="99" y="127"/>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424"/>
            <p:cNvSpPr>
              <a:spLocks/>
            </p:cNvSpPr>
            <p:nvPr/>
          </p:nvSpPr>
          <p:spPr bwMode="auto">
            <a:xfrm>
              <a:off x="9263063"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7 h 177"/>
                <a:gd name="T32" fmla="*/ 63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4" y="177"/>
                    <a:pt x="89" y="177"/>
                  </a:cubicBezTo>
                  <a:cubicBezTo>
                    <a:pt x="104"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425"/>
            <p:cNvSpPr>
              <a:spLocks/>
            </p:cNvSpPr>
            <p:nvPr/>
          </p:nvSpPr>
          <p:spPr bwMode="auto">
            <a:xfrm>
              <a:off x="9544050" y="560705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7 h 177"/>
                <a:gd name="T32" fmla="*/ 62 w 177"/>
                <a:gd name="T33" fmla="*/ 151 h 177"/>
                <a:gd name="T34" fmla="*/ 89 w 177"/>
                <a:gd name="T35" fmla="*/ 177 h 177"/>
                <a:gd name="T36" fmla="*/ 115 w 177"/>
                <a:gd name="T37" fmla="*/ 151 h 177"/>
                <a:gd name="T38" fmla="*/ 99 w 177"/>
                <a:gd name="T39" fmla="*/ 127 h 177"/>
                <a:gd name="T40" fmla="*/ 99 w 177"/>
                <a:gd name="T41" fmla="*/ 99 h 177"/>
                <a:gd name="T42" fmla="*/ 127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7"/>
                    <a:pt x="78" y="127"/>
                    <a:pt x="78" y="127"/>
                  </a:cubicBezTo>
                  <a:cubicBezTo>
                    <a:pt x="69" y="131"/>
                    <a:pt x="62" y="140"/>
                    <a:pt x="62" y="151"/>
                  </a:cubicBezTo>
                  <a:cubicBezTo>
                    <a:pt x="62" y="166"/>
                    <a:pt x="74" y="177"/>
                    <a:pt x="89" y="177"/>
                  </a:cubicBezTo>
                  <a:cubicBezTo>
                    <a:pt x="103" y="177"/>
                    <a:pt x="115" y="166"/>
                    <a:pt x="115" y="151"/>
                  </a:cubicBezTo>
                  <a:cubicBezTo>
                    <a:pt x="115" y="140"/>
                    <a:pt x="108" y="131"/>
                    <a:pt x="99" y="127"/>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426"/>
            <p:cNvSpPr>
              <a:spLocks/>
            </p:cNvSpPr>
            <p:nvPr/>
          </p:nvSpPr>
          <p:spPr bwMode="auto">
            <a:xfrm>
              <a:off x="9825038" y="448310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6 h 177"/>
                <a:gd name="T20" fmla="*/ 63 w 91"/>
                <a:gd name="T21" fmla="*/ 151 h 177"/>
                <a:gd name="T22" fmla="*/ 63 w 91"/>
                <a:gd name="T23" fmla="*/ 151 h 177"/>
                <a:gd name="T24" fmla="*/ 89 w 91"/>
                <a:gd name="T25" fmla="*/ 177 h 177"/>
                <a:gd name="T26" fmla="*/ 91 w 91"/>
                <a:gd name="T27" fmla="*/ 177 h 177"/>
                <a:gd name="T28" fmla="*/ 91 w 91"/>
                <a:gd name="T29" fmla="*/ 0 h 177"/>
                <a:gd name="T30" fmla="*/ 89 w 91"/>
                <a:gd name="T31" fmla="*/ 0 h 177"/>
                <a:gd name="T32" fmla="*/ 63 w 91"/>
                <a:gd name="T33"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427"/>
            <p:cNvSpPr>
              <a:spLocks/>
            </p:cNvSpPr>
            <p:nvPr/>
          </p:nvSpPr>
          <p:spPr bwMode="auto">
            <a:xfrm>
              <a:off x="9825038" y="4762500"/>
              <a:ext cx="73025" cy="144463"/>
            </a:xfrm>
            <a:custGeom>
              <a:avLst/>
              <a:gdLst>
                <a:gd name="T0" fmla="*/ 89 w 91"/>
                <a:gd name="T1" fmla="*/ 0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63 w 91"/>
                <a:gd name="T25" fmla="*/ 151 h 178"/>
                <a:gd name="T26" fmla="*/ 89 w 91"/>
                <a:gd name="T27" fmla="*/ 178 h 178"/>
                <a:gd name="T28" fmla="*/ 91 w 91"/>
                <a:gd name="T29" fmla="*/ 178 h 178"/>
                <a:gd name="T30" fmla="*/ 91 w 91"/>
                <a:gd name="T31" fmla="*/ 0 h 178"/>
                <a:gd name="T32" fmla="*/ 89 w 91"/>
                <a:gd name="T33"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89" y="0"/>
                  </a:moveTo>
                  <a:cubicBezTo>
                    <a:pt x="75"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5" y="178"/>
                    <a:pt x="89" y="178"/>
                  </a:cubicBezTo>
                  <a:cubicBezTo>
                    <a:pt x="90" y="178"/>
                    <a:pt x="90" y="178"/>
                    <a:pt x="91" y="178"/>
                  </a:cubicBezTo>
                  <a:cubicBezTo>
                    <a:pt x="91" y="0"/>
                    <a:pt x="91" y="0"/>
                    <a:pt x="91" y="0"/>
                  </a:cubicBezTo>
                  <a:cubicBezTo>
                    <a:pt x="90" y="0"/>
                    <a:pt x="90" y="0"/>
                    <a:pt x="8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428"/>
            <p:cNvSpPr>
              <a:spLocks/>
            </p:cNvSpPr>
            <p:nvPr/>
          </p:nvSpPr>
          <p:spPr bwMode="auto">
            <a:xfrm>
              <a:off x="9825038" y="5045075"/>
              <a:ext cx="73025" cy="142875"/>
            </a:xfrm>
            <a:custGeom>
              <a:avLst/>
              <a:gdLst>
                <a:gd name="T0" fmla="*/ 63 w 91"/>
                <a:gd name="T1" fmla="*/ 26 h 177"/>
                <a:gd name="T2" fmla="*/ 63 w 91"/>
                <a:gd name="T3" fmla="*/ 26 h 177"/>
                <a:gd name="T4" fmla="*/ 79 w 91"/>
                <a:gd name="T5" fmla="*/ 51 h 177"/>
                <a:gd name="T6" fmla="*/ 79 w 91"/>
                <a:gd name="T7" fmla="*/ 78 h 177"/>
                <a:gd name="T8" fmla="*/ 51 w 91"/>
                <a:gd name="T9" fmla="*/ 78 h 177"/>
                <a:gd name="T10" fmla="*/ 27 w 91"/>
                <a:gd name="T11" fmla="*/ 62 h 177"/>
                <a:gd name="T12" fmla="*/ 0 w 91"/>
                <a:gd name="T13" fmla="*/ 89 h 177"/>
                <a:gd name="T14" fmla="*/ 27 w 91"/>
                <a:gd name="T15" fmla="*/ 115 h 177"/>
                <a:gd name="T16" fmla="*/ 51 w 91"/>
                <a:gd name="T17" fmla="*/ 99 h 177"/>
                <a:gd name="T18" fmla="*/ 79 w 91"/>
                <a:gd name="T19" fmla="*/ 99 h 177"/>
                <a:gd name="T20" fmla="*/ 79 w 91"/>
                <a:gd name="T21" fmla="*/ 126 h 177"/>
                <a:gd name="T22" fmla="*/ 63 w 91"/>
                <a:gd name="T23" fmla="*/ 151 h 177"/>
                <a:gd name="T24" fmla="*/ 63 w 91"/>
                <a:gd name="T25" fmla="*/ 151 h 177"/>
                <a:gd name="T26" fmla="*/ 89 w 91"/>
                <a:gd name="T27" fmla="*/ 177 h 177"/>
                <a:gd name="T28" fmla="*/ 91 w 91"/>
                <a:gd name="T29" fmla="*/ 177 h 177"/>
                <a:gd name="T30" fmla="*/ 91 w 91"/>
                <a:gd name="T31" fmla="*/ 0 h 177"/>
                <a:gd name="T32" fmla="*/ 89 w 91"/>
                <a:gd name="T33" fmla="*/ 0 h 177"/>
                <a:gd name="T34" fmla="*/ 63 w 91"/>
                <a:gd name="T35"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177">
                  <a:moveTo>
                    <a:pt x="63" y="26"/>
                  </a:move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429"/>
            <p:cNvSpPr>
              <a:spLocks/>
            </p:cNvSpPr>
            <p:nvPr/>
          </p:nvSpPr>
          <p:spPr bwMode="auto">
            <a:xfrm>
              <a:off x="9825038" y="5326063"/>
              <a:ext cx="73025" cy="142875"/>
            </a:xfrm>
            <a:custGeom>
              <a:avLst/>
              <a:gdLst>
                <a:gd name="T0" fmla="*/ 63 w 91"/>
                <a:gd name="T1" fmla="*/ 27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89 w 91"/>
                <a:gd name="T25" fmla="*/ 178 h 178"/>
                <a:gd name="T26" fmla="*/ 91 w 91"/>
                <a:gd name="T27" fmla="*/ 178 h 178"/>
                <a:gd name="T28" fmla="*/ 91 w 91"/>
                <a:gd name="T29" fmla="*/ 0 h 178"/>
                <a:gd name="T30" fmla="*/ 89 w 91"/>
                <a:gd name="T31" fmla="*/ 0 h 178"/>
                <a:gd name="T32" fmla="*/ 63 w 91"/>
                <a:gd name="T33" fmla="*/ 2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63" y="27"/>
                  </a:move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5" y="178"/>
                    <a:pt x="89" y="178"/>
                  </a:cubicBezTo>
                  <a:cubicBezTo>
                    <a:pt x="90" y="178"/>
                    <a:pt x="90" y="178"/>
                    <a:pt x="91" y="178"/>
                  </a:cubicBezTo>
                  <a:cubicBezTo>
                    <a:pt x="91" y="0"/>
                    <a:pt x="91" y="0"/>
                    <a:pt x="91" y="0"/>
                  </a:cubicBezTo>
                  <a:cubicBezTo>
                    <a:pt x="90" y="0"/>
                    <a:pt x="90" y="0"/>
                    <a:pt x="89" y="0"/>
                  </a:cubicBezTo>
                  <a:cubicBezTo>
                    <a:pt x="75" y="0"/>
                    <a:pt x="63" y="12"/>
                    <a:pt x="63"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430"/>
            <p:cNvSpPr>
              <a:spLocks/>
            </p:cNvSpPr>
            <p:nvPr/>
          </p:nvSpPr>
          <p:spPr bwMode="auto">
            <a:xfrm>
              <a:off x="9825038" y="560705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7 h 177"/>
                <a:gd name="T20" fmla="*/ 63 w 91"/>
                <a:gd name="T21" fmla="*/ 151 h 177"/>
                <a:gd name="T22" fmla="*/ 89 w 91"/>
                <a:gd name="T23" fmla="*/ 177 h 177"/>
                <a:gd name="T24" fmla="*/ 91 w 91"/>
                <a:gd name="T25" fmla="*/ 177 h 177"/>
                <a:gd name="T26" fmla="*/ 91 w 91"/>
                <a:gd name="T27" fmla="*/ 0 h 177"/>
                <a:gd name="T28" fmla="*/ 89 w 91"/>
                <a:gd name="T29" fmla="*/ 0 h 177"/>
                <a:gd name="T30" fmla="*/ 63 w 91"/>
                <a:gd name="T31"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520851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Main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05/12/2023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slide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Small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05/12/2023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57200" y="1752600"/>
            <a:ext cx="2131200" cy="4629150"/>
          </a:xfrm>
        </p:spPr>
        <p:txBody>
          <a:bodyPr/>
          <a:lstStyle/>
          <a:p>
            <a:r>
              <a:rPr lang="en-US"/>
              <a:t>Click icon to add picture</a:t>
            </a:r>
            <a:endParaRPr lang="en-GB"/>
          </a:p>
        </p:txBody>
      </p:sp>
    </p:spTree>
    <p:extLst>
      <p:ext uri="{BB962C8B-B14F-4D97-AF65-F5344CB8AC3E}">
        <p14:creationId xmlns:p14="http://schemas.microsoft.com/office/powerpoint/2010/main" val="2253582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Medium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05/12/2023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65102" y="1752600"/>
            <a:ext cx="5172146" cy="4629150"/>
          </a:xfrm>
        </p:spPr>
        <p:txBody>
          <a:bodyPr/>
          <a:lstStyle/>
          <a:p>
            <a:r>
              <a:rPr lang="en-US"/>
              <a:t>Click icon to add picture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26" Type="http://schemas.openxmlformats.org/officeDocument/2006/relationships/slideLayout" Target="../slideLayouts/slideLayout47.xml"/><Relationship Id="rId3" Type="http://schemas.openxmlformats.org/officeDocument/2006/relationships/slideLayout" Target="../slideLayouts/slideLayout24.xml"/><Relationship Id="rId21" Type="http://schemas.openxmlformats.org/officeDocument/2006/relationships/slideLayout" Target="../slideLayouts/slideLayout42.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5" Type="http://schemas.openxmlformats.org/officeDocument/2006/relationships/slideLayout" Target="../slideLayouts/slideLayout46.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slideLayout" Target="../slideLayouts/slideLayout41.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24" Type="http://schemas.openxmlformats.org/officeDocument/2006/relationships/slideLayout" Target="../slideLayouts/slideLayout45.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23" Type="http://schemas.openxmlformats.org/officeDocument/2006/relationships/slideLayout" Target="../slideLayouts/slideLayout44.xml"/><Relationship Id="rId10" Type="http://schemas.openxmlformats.org/officeDocument/2006/relationships/slideLayout" Target="../slideLayouts/slideLayout31.xml"/><Relationship Id="rId19" Type="http://schemas.openxmlformats.org/officeDocument/2006/relationships/slideLayout" Target="../slideLayouts/slideLayout40.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 Id="rId22" Type="http://schemas.openxmlformats.org/officeDocument/2006/relationships/slideLayout" Target="../slideLayouts/slideLayout43.xml"/><Relationship Id="rId2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5FA1F4-1D2C-43EA-A807-DE4AD1C343E9}" type="datetimeFigureOut">
              <a:rPr lang="en-GB" smtClean="0"/>
              <a:t>05/12/2023</a:t>
            </a:fld>
            <a:endParaRPr lang="en-GB"/>
          </a:p>
        </p:txBody>
      </p:sp>
      <p:sp>
        <p:nvSpPr>
          <p:cNvPr id="5" name="Footer Placeholder 4"/>
          <p:cNvSpPr>
            <a:spLocks noGrp="1"/>
          </p:cNvSpPr>
          <p:nvPr>
            <p:ph type="ftr" sz="quarter" idx="3"/>
          </p:nvPr>
        </p:nvSpPr>
        <p:spPr>
          <a:xfrm>
            <a:off x="3051175" y="6391591"/>
            <a:ext cx="60960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10668000" y="6394766"/>
            <a:ext cx="1060450" cy="369570"/>
          </a:xfrm>
          <a:prstGeom prst="rect">
            <a:avLst/>
          </a:prstGeom>
        </p:spPr>
        <p:txBody>
          <a:bodyPr vert="horz" lIns="91440" tIns="45720" rIns="91440" bIns="45720" rtlCol="0" anchor="ctr"/>
          <a:lstStyle>
            <a:lvl1pPr algn="r">
              <a:defRPr sz="1200">
                <a:solidFill>
                  <a:schemeClr val="tx1">
                    <a:tint val="75000"/>
                  </a:schemeClr>
                </a:solidFill>
              </a:defRPr>
            </a:lvl1pPr>
          </a:lstStyle>
          <a:p>
            <a:fld id="{B0B34E4B-25F1-4D72-B319-B9B5A0ABC919}" type="slidenum">
              <a:rPr lang="en-GB" smtClean="0"/>
              <a:t>‹#›</a:t>
            </a:fld>
            <a:endParaRPr lang="en-GB"/>
          </a:p>
        </p:txBody>
      </p:sp>
      <p:sp>
        <p:nvSpPr>
          <p:cNvPr id="60" name="Text Placeholder 59"/>
          <p:cNvSpPr>
            <a:spLocks noGrp="1"/>
          </p:cNvSpPr>
          <p:nvPr>
            <p:ph type="body" idx="1"/>
          </p:nvPr>
        </p:nvSpPr>
        <p:spPr>
          <a:xfrm>
            <a:off x="457200" y="1752599"/>
            <a:ext cx="11277600" cy="4638991"/>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Sixth level</a:t>
            </a:r>
          </a:p>
          <a:p>
            <a:pPr lvl="7"/>
            <a:endParaRPr lang="en-GB" dirty="0"/>
          </a:p>
        </p:txBody>
      </p:sp>
      <p:sp>
        <p:nvSpPr>
          <p:cNvPr id="40" name="Rectangle 39"/>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0" name="Group 19"/>
          <p:cNvGrpSpPr>
            <a:grpSpLocks noChangeAspect="1"/>
          </p:cNvGrpSpPr>
          <p:nvPr userDrawn="1"/>
        </p:nvGrpSpPr>
        <p:grpSpPr>
          <a:xfrm>
            <a:off x="9850658" y="41173"/>
            <a:ext cx="1853256" cy="209350"/>
            <a:chOff x="5868988" y="6743700"/>
            <a:chExt cx="857250" cy="96838"/>
          </a:xfrm>
          <a:solidFill>
            <a:srgbClr val="FFFFFF">
              <a:alpha val="20000"/>
            </a:srgbClr>
          </a:solidFill>
        </p:grpSpPr>
        <p:sp>
          <p:nvSpPr>
            <p:cNvPr id="22" name="Freeform 431"/>
            <p:cNvSpPr>
              <a:spLocks/>
            </p:cNvSpPr>
            <p:nvPr/>
          </p:nvSpPr>
          <p:spPr bwMode="auto">
            <a:xfrm>
              <a:off x="5868988" y="6743700"/>
              <a:ext cx="96838" cy="96838"/>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432"/>
            <p:cNvSpPr>
              <a:spLocks/>
            </p:cNvSpPr>
            <p:nvPr/>
          </p:nvSpPr>
          <p:spPr bwMode="auto">
            <a:xfrm>
              <a:off x="6059488"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433"/>
            <p:cNvSpPr>
              <a:spLocks/>
            </p:cNvSpPr>
            <p:nvPr/>
          </p:nvSpPr>
          <p:spPr bwMode="auto">
            <a:xfrm>
              <a:off x="6249988"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434"/>
            <p:cNvSpPr>
              <a:spLocks/>
            </p:cNvSpPr>
            <p:nvPr/>
          </p:nvSpPr>
          <p:spPr bwMode="auto">
            <a:xfrm>
              <a:off x="6438900"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435"/>
            <p:cNvSpPr>
              <a:spLocks/>
            </p:cNvSpPr>
            <p:nvPr/>
          </p:nvSpPr>
          <p:spPr bwMode="auto">
            <a:xfrm>
              <a:off x="6629400"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 id="2147483727" r:id="rId18"/>
    <p:sldLayoutId id="2147483728" r:id="rId19"/>
    <p:sldLayoutId id="2147483731" r:id="rId20"/>
    <p:sldLayoutId id="2147483732" r:id="rId21"/>
  </p:sldLayoutIdLst>
  <p:txStyles>
    <p:titleStyle>
      <a:lvl1pPr marL="0" marR="0" indent="0" algn="l" defTabSz="914400" rtl="0" eaLnBrk="1" fontAlgn="auto" latinLnBrk="0" hangingPunct="1">
        <a:lnSpc>
          <a:spcPct val="100000"/>
        </a:lnSpc>
        <a:spcBef>
          <a:spcPts val="0"/>
        </a:spcBef>
        <a:spcAft>
          <a:spcPts val="0"/>
        </a:spcAft>
        <a:buClrTx/>
        <a:buSzTx/>
        <a:buFontTx/>
        <a:buNone/>
        <a:tabLst/>
        <a:defRPr lang="en-GB" sz="3200" b="1" kern="1200" baseline="0" noProof="0" dirty="0">
          <a:solidFill>
            <a:schemeClr val="accent2"/>
          </a:solidFill>
          <a:latin typeface="+mn-lt"/>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800" kern="1200" baseline="0">
          <a:solidFill>
            <a:schemeClr val="tx1"/>
          </a:solidFill>
          <a:latin typeface="+mn-lt"/>
          <a:ea typeface="+mn-ea"/>
          <a:cs typeface="+mn-cs"/>
        </a:defRPr>
      </a:lvl1pPr>
      <a:lvl2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tx1"/>
          </a:solidFill>
          <a:latin typeface="+mn-lt"/>
          <a:ea typeface="+mn-ea"/>
          <a:cs typeface="+mn-cs"/>
        </a:defRPr>
      </a:lvl2pPr>
      <a:lvl3pPr marL="288000" indent="-288000" algn="l" defTabSz="914400"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3pPr>
      <a:lvl4pPr marL="0" indent="0" algn="l" defTabSz="914400" rtl="0" eaLnBrk="1" latinLnBrk="0" hangingPunct="1">
        <a:lnSpc>
          <a:spcPct val="100000"/>
        </a:lnSpc>
        <a:spcBef>
          <a:spcPts val="0"/>
        </a:spcBef>
        <a:spcAft>
          <a:spcPts val="600"/>
        </a:spcAft>
        <a:buFontTx/>
        <a:buNone/>
        <a:defRPr sz="2000" kern="1200">
          <a:solidFill>
            <a:schemeClr val="tx1"/>
          </a:solidFill>
          <a:latin typeface="+mn-lt"/>
          <a:ea typeface="+mn-ea"/>
          <a:cs typeface="+mn-cs"/>
        </a:defRPr>
      </a:lvl4pPr>
      <a:lvl5pPr marL="288000" indent="-28800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ctr"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76010217"/>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 id="2147483746" r:id="rId13"/>
    <p:sldLayoutId id="2147483747" r:id="rId14"/>
    <p:sldLayoutId id="2147483748" r:id="rId15"/>
    <p:sldLayoutId id="2147483749" r:id="rId16"/>
    <p:sldLayoutId id="2147483750" r:id="rId17"/>
    <p:sldLayoutId id="2147483751" r:id="rId18"/>
    <p:sldLayoutId id="2147483752" r:id="rId19"/>
    <p:sldLayoutId id="2147483753" r:id="rId20"/>
    <p:sldLayoutId id="2147483754" r:id="rId21"/>
    <p:sldLayoutId id="2147483755" r:id="rId22"/>
    <p:sldLayoutId id="2147483756" r:id="rId23"/>
    <p:sldLayoutId id="2147483757" r:id="rId24"/>
    <p:sldLayoutId id="2147483758" r:id="rId25"/>
    <p:sldLayoutId id="2147483759" r:id="rId26"/>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6.xml"/></Relationships>
</file>

<file path=ppt/slides/_rels/slide11.xml.rels><?xml version="1.0" encoding="UTF-8" standalone="yes"?>
<Relationships xmlns="http://schemas.openxmlformats.org/package/2006/relationships"><Relationship Id="rId3" Type="http://schemas.openxmlformats.org/officeDocument/2006/relationships/hyperlink" Target="#box_e_chartaa"/><Relationship Id="rId2" Type="http://schemas.openxmlformats.org/officeDocument/2006/relationships/notesSlide" Target="../notesSlides/notesSlide10.xml"/><Relationship Id="rId1" Type="http://schemas.openxmlformats.org/officeDocument/2006/relationships/slideLayout" Target="../slideLayouts/slideLayout30.xml"/><Relationship Id="rId5" Type="http://schemas.openxmlformats.org/officeDocument/2006/relationships/image" Target="../media/image23.png"/><Relationship Id="rId4" Type="http://schemas.openxmlformats.org/officeDocument/2006/relationships/hyperlink" Target="#box_e_chartab"/></Relationships>
</file>

<file path=ppt/slides/_rels/slide12.xml.rels><?xml version="1.0" encoding="UTF-8" standalone="yes"?>
<Relationships xmlns="http://schemas.openxmlformats.org/package/2006/relationships"><Relationship Id="rId3" Type="http://schemas.openxmlformats.org/officeDocument/2006/relationships/hyperlink" Target="#box_e_chartba"/><Relationship Id="rId2" Type="http://schemas.openxmlformats.org/officeDocument/2006/relationships/notesSlide" Target="../notesSlides/notesSlide11.xml"/><Relationship Id="rId1" Type="http://schemas.openxmlformats.org/officeDocument/2006/relationships/slideLayout" Target="../slideLayouts/slideLayout30.xml"/><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3" Type="http://schemas.openxmlformats.org/officeDocument/2006/relationships/hyperlink" Target="#cht5_2a"/><Relationship Id="rId2" Type="http://schemas.openxmlformats.org/officeDocument/2006/relationships/notesSlide" Target="../notesSlides/notesSlide3.xml"/><Relationship Id="rId1" Type="http://schemas.openxmlformats.org/officeDocument/2006/relationships/slideLayout" Target="../slideLayouts/slideLayout30.xml"/><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30.xml"/></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30.xml"/></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30.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30.xml"/></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6"/>
          </p:nvPr>
        </p:nvSpPr>
        <p:spPr>
          <a:xfrm>
            <a:off x="457199" y="1752600"/>
            <a:ext cx="7249887" cy="4833257"/>
          </a:xfrm>
        </p:spPr>
        <p:txBody>
          <a:bodyPr/>
          <a:lstStyle/>
          <a:p>
            <a:r>
              <a:rPr lang="en-GB" dirty="0"/>
              <a:t>Financial Stability Report</a:t>
            </a:r>
            <a:br>
              <a:rPr lang="en-GB" dirty="0"/>
            </a:br>
            <a:r>
              <a:rPr lang="en-GB" dirty="0"/>
              <a:t>December 2023</a:t>
            </a:r>
          </a:p>
          <a:p>
            <a:r>
              <a:rPr lang="en-GB" dirty="0"/>
              <a:t>The resilience of market-based finance Inc Box E</a:t>
            </a:r>
          </a:p>
        </p:txBody>
      </p:sp>
    </p:spTree>
    <p:extLst>
      <p:ext uri="{BB962C8B-B14F-4D97-AF65-F5344CB8AC3E}">
        <p14:creationId xmlns:p14="http://schemas.microsoft.com/office/powerpoint/2010/main" val="19787765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900488"/>
            <a:ext cx="11279504" cy="1538287"/>
          </a:xfrm>
        </p:spPr>
        <p:txBody>
          <a:bodyPr/>
          <a:lstStyle/>
          <a:p>
            <a:r>
              <a:rPr lang="en-GB" dirty="0"/>
              <a:t>Box E: The system-wide exploratory scenario</a:t>
            </a:r>
            <a:br>
              <a:rPr lang="en-GB" dirty="0"/>
            </a:br>
            <a:endParaRPr lang="en-GB" dirty="0">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tint val="75000"/>
                  </a:srgbClr>
                </a:solidFill>
                <a:effectLst/>
                <a:uLnTx/>
                <a:uFillTx/>
                <a:latin typeface="Arial" panose="020B0604020202020204" pitchFamily="34" charset="0"/>
                <a:ea typeface="+mn-ea"/>
                <a:cs typeface="Arial" panose="020B0604020202020204" pitchFamily="34" charset="0"/>
              </a:rPr>
              <a:t>Insert document classification (edit via 'Header &amp; Footer')</a:t>
            </a:r>
          </a:p>
        </p:txBody>
      </p:sp>
    </p:spTree>
    <p:extLst>
      <p:ext uri="{BB962C8B-B14F-4D97-AF65-F5344CB8AC3E}">
        <p14:creationId xmlns:p14="http://schemas.microsoft.com/office/powerpoint/2010/main" val="32845511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85985" y="249033"/>
            <a:ext cx="11277600" cy="912814"/>
          </a:xfrm>
        </p:spPr>
        <p:txBody>
          <a:bodyPr/>
          <a:lstStyle/>
          <a:p>
            <a:pPr marL="28575" marR="25400" indent="208915">
              <a:lnSpc>
                <a:spcPct val="125000"/>
              </a:lnSpc>
              <a:spcAft>
                <a:spcPts val="0"/>
              </a:spcAft>
            </a:pPr>
            <a:br>
              <a:rPr lang="en-GB" sz="2400" dirty="0"/>
            </a:br>
            <a:br>
              <a:rPr lang="en-GB" sz="2400" dirty="0"/>
            </a:br>
            <a:br>
              <a:rPr lang="en-GB" sz="2400" dirty="0"/>
            </a:br>
            <a:br>
              <a:rPr lang="en-GB" sz="2400" dirty="0"/>
            </a:br>
            <a:br>
              <a:rPr lang="en-GB" sz="2400" dirty="0"/>
            </a:br>
            <a:r>
              <a:rPr lang="en-GB" sz="2400" dirty="0"/>
              <a:t>Chart A: The SWES hypothetical scenario combines shocks to rates and risky asset prices</a:t>
            </a:r>
            <a:br>
              <a:rPr lang="en-GB" sz="2400" dirty="0"/>
            </a:br>
            <a:r>
              <a:rPr lang="en-GB" sz="2000" b="0" dirty="0"/>
              <a:t>Comparison of 10-day moves in selected SWES variables against the largest observed since 2001, and those observed during the dash for cash and LDI episode </a:t>
            </a:r>
            <a:r>
              <a:rPr lang="en-GB" sz="2000" b="0" baseline="30000" dirty="0"/>
              <a:t>(</a:t>
            </a:r>
            <a:r>
              <a:rPr lang="en-GB" sz="2000" b="0" baseline="30000" dirty="0">
                <a:hlinkClick r:id="rId3" action="ppaction://hlinkfile">
                  <a:extLst>
                    <a:ext uri="{A12FA001-AC4F-418D-AE19-62706E023703}">
                      <ahyp:hlinkClr xmlns:ahyp="http://schemas.microsoft.com/office/drawing/2018/hyperlinkcolor" val="tx"/>
                    </a:ext>
                  </a:extLst>
                </a:hlinkClick>
              </a:rPr>
              <a:t>a</a:t>
            </a:r>
            <a:r>
              <a:rPr lang="en-GB" sz="2000" b="0" baseline="30000" dirty="0"/>
              <a:t>) (</a:t>
            </a:r>
            <a:r>
              <a:rPr lang="en-GB" sz="2000" b="0" baseline="30000" dirty="0">
                <a:hlinkClick r:id="rId4" action="ppaction://hlinkfile">
                  <a:extLst>
                    <a:ext uri="{A12FA001-AC4F-418D-AE19-62706E023703}">
                      <ahyp:hlinkClr xmlns:ahyp="http://schemas.microsoft.com/office/drawing/2018/hyperlinkcolor" val="tx"/>
                    </a:ext>
                  </a:extLst>
                </a:hlinkClick>
              </a:rPr>
              <a:t>b</a:t>
            </a:r>
            <a:r>
              <a:rPr lang="en-GB" sz="2000" b="0" baseline="30000" dirty="0"/>
              <a:t>)</a:t>
            </a:r>
            <a:br>
              <a:rPr lang="en-GB" sz="2400" dirty="0"/>
            </a:br>
            <a:br>
              <a:rPr lang="en-GB" sz="2400" dirty="0"/>
            </a:br>
            <a:br>
              <a:rPr lang="en-GB" sz="2400" dirty="0"/>
            </a:br>
            <a:endParaRPr lang="en-GB" sz="2400" dirty="0"/>
          </a:p>
        </p:txBody>
      </p:sp>
      <p:pic>
        <p:nvPicPr>
          <p:cNvPr id="3" name="Picture 2" descr="A screenshot of a graph&#10;&#10;Description automatically generated">
            <a:extLst>
              <a:ext uri="{FF2B5EF4-FFF2-40B4-BE49-F238E27FC236}">
                <a16:creationId xmlns:a16="http://schemas.microsoft.com/office/drawing/2014/main" id="{C24DBD16-EB68-C800-AEE6-08D99305139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034658" y="2163097"/>
            <a:ext cx="8122684" cy="4541082"/>
          </a:xfrm>
          <a:prstGeom prst="rect">
            <a:avLst/>
          </a:prstGeom>
        </p:spPr>
      </p:pic>
    </p:spTree>
    <p:extLst>
      <p:ext uri="{BB962C8B-B14F-4D97-AF65-F5344CB8AC3E}">
        <p14:creationId xmlns:p14="http://schemas.microsoft.com/office/powerpoint/2010/main" val="24551716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85985" y="249033"/>
            <a:ext cx="11277600" cy="912814"/>
          </a:xfrm>
        </p:spPr>
        <p:txBody>
          <a:bodyPr/>
          <a:lstStyle/>
          <a:p>
            <a:pPr marL="28575" marR="25400" indent="208915">
              <a:lnSpc>
                <a:spcPct val="125000"/>
              </a:lnSpc>
              <a:spcAft>
                <a:spcPts val="0"/>
              </a:spcAft>
            </a:pPr>
            <a:br>
              <a:rPr lang="en-GB" sz="2400" dirty="0"/>
            </a:br>
            <a:br>
              <a:rPr lang="en-GB" sz="2400" dirty="0"/>
            </a:br>
            <a:br>
              <a:rPr lang="en-GB" sz="2400" dirty="0"/>
            </a:br>
            <a:br>
              <a:rPr lang="en-GB" sz="2400" dirty="0"/>
            </a:br>
            <a:r>
              <a:rPr lang="en-GB" sz="2400" dirty="0"/>
              <a:t>Chart B: Day 1 moves in some asset prices are roughly in line with, or more severe than, the largest one day moves observed historically</a:t>
            </a:r>
            <a:br>
              <a:rPr lang="en-GB" sz="2400" dirty="0"/>
            </a:br>
            <a:r>
              <a:rPr lang="en-GB" sz="2000" b="0" dirty="0"/>
              <a:t>Day 1 moves of selected SWES variables compared to the largest historical observations </a:t>
            </a:r>
            <a:r>
              <a:rPr lang="en-GB" sz="2000" b="0" baseline="30000" dirty="0"/>
              <a:t>(</a:t>
            </a:r>
            <a:r>
              <a:rPr lang="en-GB" sz="2000" b="0" baseline="30000" dirty="0">
                <a:hlinkClick r:id="rId3" action="ppaction://hlinkfile">
                  <a:extLst>
                    <a:ext uri="{A12FA001-AC4F-418D-AE19-62706E023703}">
                      <ahyp:hlinkClr xmlns:ahyp="http://schemas.microsoft.com/office/drawing/2018/hyperlinkcolor" val="tx"/>
                    </a:ext>
                  </a:extLst>
                </a:hlinkClick>
              </a:rPr>
              <a:t>a</a:t>
            </a:r>
            <a:r>
              <a:rPr lang="en-GB" sz="2000" b="0" baseline="30000" dirty="0"/>
              <a:t>)</a:t>
            </a:r>
            <a:br>
              <a:rPr lang="en-GB" sz="2400" dirty="0"/>
            </a:br>
            <a:br>
              <a:rPr lang="en-GB" sz="2400" dirty="0"/>
            </a:br>
            <a:br>
              <a:rPr lang="en-GB" sz="2400" dirty="0"/>
            </a:br>
            <a:endParaRPr lang="en-GB" sz="2400" dirty="0"/>
          </a:p>
        </p:txBody>
      </p:sp>
      <p:pic>
        <p:nvPicPr>
          <p:cNvPr id="3" name="Picture 2" descr="A graph of a bar chart&#10;&#10;Description automatically generated with medium confidence">
            <a:extLst>
              <a:ext uri="{FF2B5EF4-FFF2-40B4-BE49-F238E27FC236}">
                <a16:creationId xmlns:a16="http://schemas.microsoft.com/office/drawing/2014/main" id="{300FC7A3-A59C-A708-E772-FE9A2CFEAF8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57290" y="1710813"/>
            <a:ext cx="9677420" cy="5009049"/>
          </a:xfrm>
          <a:prstGeom prst="rect">
            <a:avLst/>
          </a:prstGeom>
        </p:spPr>
      </p:pic>
    </p:spTree>
    <p:extLst>
      <p:ext uri="{BB962C8B-B14F-4D97-AF65-F5344CB8AC3E}">
        <p14:creationId xmlns:p14="http://schemas.microsoft.com/office/powerpoint/2010/main" val="6065199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85985" y="249033"/>
            <a:ext cx="11277600" cy="912814"/>
          </a:xfrm>
        </p:spPr>
        <p:txBody>
          <a:bodyPr/>
          <a:lstStyle/>
          <a:p>
            <a:pPr marL="28575" marR="25400" indent="208915">
              <a:lnSpc>
                <a:spcPct val="125000"/>
              </a:lnSpc>
              <a:spcAft>
                <a:spcPts val="0"/>
              </a:spcAft>
            </a:pPr>
            <a:br>
              <a:rPr lang="en-GB" sz="2400" dirty="0"/>
            </a:br>
            <a:br>
              <a:rPr lang="en-GB" sz="2400" dirty="0"/>
            </a:br>
            <a:r>
              <a:rPr lang="en-GB" sz="2400" dirty="0"/>
              <a:t>Figure 5.1: How vulnerabilities in MBF can affect financial stability</a:t>
            </a:r>
            <a:br>
              <a:rPr lang="en-GB" sz="2400" dirty="0"/>
            </a:br>
            <a:r>
              <a:rPr lang="en-GB" sz="2000" b="0" dirty="0"/>
              <a:t>Vulnerabilities in MBF and transmission channels to financial stability</a:t>
            </a:r>
            <a:br>
              <a:rPr lang="en-GB" sz="2400" dirty="0"/>
            </a:br>
            <a:br>
              <a:rPr lang="en-GB" sz="2400" dirty="0"/>
            </a:br>
            <a:endParaRPr lang="en-GB" sz="2400" dirty="0"/>
          </a:p>
        </p:txBody>
      </p:sp>
      <p:pic>
        <p:nvPicPr>
          <p:cNvPr id="2" name="Picture 1" descr="Diagram setting out the risk channels which can mean an initial shock causes financial stability issues. The shock can be transmitted via vulnerabilities in market based finance, such as liquidity mismatches, and impacts on systemic markets, systemic institutions or vital services">
            <a:extLst>
              <a:ext uri="{FF2B5EF4-FFF2-40B4-BE49-F238E27FC236}">
                <a16:creationId xmlns:a16="http://schemas.microsoft.com/office/drawing/2014/main" id="{4823F6A1-490A-7FB1-A298-C6FE879F890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757229" y="1156250"/>
            <a:ext cx="10889339" cy="5452717"/>
          </a:xfrm>
          <a:prstGeom prst="rect">
            <a:avLst/>
          </a:prstGeom>
        </p:spPr>
      </p:pic>
    </p:spTree>
    <p:extLst>
      <p:ext uri="{BB962C8B-B14F-4D97-AF65-F5344CB8AC3E}">
        <p14:creationId xmlns:p14="http://schemas.microsoft.com/office/powerpoint/2010/main" val="37517342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85985" y="249033"/>
            <a:ext cx="11277600" cy="912814"/>
          </a:xfrm>
        </p:spPr>
        <p:txBody>
          <a:bodyPr/>
          <a:lstStyle/>
          <a:p>
            <a:pPr marL="28575" marR="25400" indent="208915">
              <a:lnSpc>
                <a:spcPct val="125000"/>
              </a:lnSpc>
              <a:spcAft>
                <a:spcPts val="0"/>
              </a:spcAft>
            </a:pPr>
            <a:br>
              <a:rPr lang="en-GB" sz="2400" dirty="0"/>
            </a:br>
            <a:br>
              <a:rPr lang="en-GB" sz="2400" dirty="0"/>
            </a:br>
            <a:br>
              <a:rPr lang="en-GB" sz="2400" dirty="0"/>
            </a:br>
            <a:br>
              <a:rPr lang="en-GB" sz="2400" dirty="0"/>
            </a:br>
            <a:r>
              <a:rPr lang="en-GB" sz="2400" dirty="0"/>
              <a:t>Chart 5.1: Hedge fund net short positioning in US Treasury futures has recently increased further, as asset manager net long positions have continued to grow</a:t>
            </a:r>
            <a:br>
              <a:rPr lang="en-GB" sz="2400" dirty="0"/>
            </a:br>
            <a:r>
              <a:rPr lang="en-GB" sz="2000" b="0" dirty="0"/>
              <a:t>Aggregate net positioning across US Treasury futures</a:t>
            </a:r>
            <a:br>
              <a:rPr lang="en-GB" sz="2400" dirty="0"/>
            </a:br>
            <a:br>
              <a:rPr lang="en-GB" sz="2400" dirty="0"/>
            </a:br>
            <a:endParaRPr lang="en-GB" sz="2400" dirty="0"/>
          </a:p>
        </p:txBody>
      </p:sp>
      <p:pic>
        <p:nvPicPr>
          <p:cNvPr id="3" name="Picture 2" descr="Line chart showing net positioning in US treasury futures, but asset managers and leveraged funds respectively, since 2016. The chart shows a recent increase in long positions by asset managers, and a largely mirrored increase in short positions by leveraged funds, since around the start of 2022.">
            <a:extLst>
              <a:ext uri="{FF2B5EF4-FFF2-40B4-BE49-F238E27FC236}">
                <a16:creationId xmlns:a16="http://schemas.microsoft.com/office/drawing/2014/main" id="{9469B572-7B3E-78B4-DC2E-905DD919C94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871271" y="2085474"/>
            <a:ext cx="10582791" cy="4523493"/>
          </a:xfrm>
          <a:prstGeom prst="rect">
            <a:avLst/>
          </a:prstGeom>
        </p:spPr>
      </p:pic>
    </p:spTree>
    <p:extLst>
      <p:ext uri="{BB962C8B-B14F-4D97-AF65-F5344CB8AC3E}">
        <p14:creationId xmlns:p14="http://schemas.microsoft.com/office/powerpoint/2010/main" val="6212922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85985" y="249033"/>
            <a:ext cx="11277600" cy="912814"/>
          </a:xfrm>
        </p:spPr>
        <p:txBody>
          <a:bodyPr/>
          <a:lstStyle/>
          <a:p>
            <a:pPr marL="28575" marR="25400" indent="208915">
              <a:lnSpc>
                <a:spcPct val="125000"/>
              </a:lnSpc>
              <a:spcAft>
                <a:spcPts val="0"/>
              </a:spcAft>
            </a:pPr>
            <a:br>
              <a:rPr lang="en-GB" sz="2400" dirty="0"/>
            </a:br>
            <a:br>
              <a:rPr lang="en-GB" sz="2400" dirty="0"/>
            </a:br>
            <a:br>
              <a:rPr lang="en-GB" sz="2400" dirty="0"/>
            </a:br>
            <a:r>
              <a:rPr lang="en-GB" sz="2400" dirty="0"/>
              <a:t>Chart 5.2: While long-term gilt yields have risen, LDI funds have maintained sufficient resilience to shocks</a:t>
            </a:r>
            <a:br>
              <a:rPr lang="en-GB" sz="2400" dirty="0"/>
            </a:br>
            <a:r>
              <a:rPr lang="en-GB" sz="2000" b="0" dirty="0"/>
              <a:t>Median basis points move in gilt yields that would cause leveraged UK pooled LDI funds to default and yields on 30-year gilts </a:t>
            </a:r>
            <a:r>
              <a:rPr lang="en-GB" sz="2000" b="0" baseline="30000" dirty="0"/>
              <a:t>(</a:t>
            </a:r>
            <a:r>
              <a:rPr lang="en-GB" sz="2000" b="0" baseline="30000" dirty="0">
                <a:hlinkClick r:id="rId3" action="ppaction://hlinkfile">
                  <a:extLst>
                    <a:ext uri="{A12FA001-AC4F-418D-AE19-62706E023703}">
                      <ahyp:hlinkClr xmlns:ahyp="http://schemas.microsoft.com/office/drawing/2018/hyperlinkcolor" val="tx"/>
                    </a:ext>
                  </a:extLst>
                </a:hlinkClick>
              </a:rPr>
              <a:t>a</a:t>
            </a:r>
            <a:r>
              <a:rPr lang="en-GB" sz="2000" b="0" baseline="30000" dirty="0"/>
              <a:t>)</a:t>
            </a:r>
            <a:br>
              <a:rPr lang="en-GB" sz="2400" dirty="0"/>
            </a:br>
            <a:br>
              <a:rPr lang="en-GB" sz="2000" b="0" dirty="0"/>
            </a:br>
            <a:endParaRPr lang="en-GB" sz="2000" b="0" dirty="0"/>
          </a:p>
        </p:txBody>
      </p:sp>
      <p:pic>
        <p:nvPicPr>
          <p:cNvPr id="3" name="Picture 2" descr="Line chart showing the resilience of LDI funds since November 2022, measured in basis points to default. Throughout the series, the line is above the 250 basis point resilience standard. The chart also shows the 30 year gilt yield, illustrating that rising gilt yields have not prevent LDI funds maintaining their resilience. ">
            <a:extLst>
              <a:ext uri="{FF2B5EF4-FFF2-40B4-BE49-F238E27FC236}">
                <a16:creationId xmlns:a16="http://schemas.microsoft.com/office/drawing/2014/main" id="{D0752032-70DF-849C-290F-35B75B5D4525}"/>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550626" y="2053389"/>
            <a:ext cx="10999690" cy="4555578"/>
          </a:xfrm>
          <a:prstGeom prst="rect">
            <a:avLst/>
          </a:prstGeom>
        </p:spPr>
      </p:pic>
    </p:spTree>
    <p:extLst>
      <p:ext uri="{BB962C8B-B14F-4D97-AF65-F5344CB8AC3E}">
        <p14:creationId xmlns:p14="http://schemas.microsoft.com/office/powerpoint/2010/main" val="38674547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85985" y="249033"/>
            <a:ext cx="11277600" cy="912814"/>
          </a:xfrm>
        </p:spPr>
        <p:txBody>
          <a:bodyPr/>
          <a:lstStyle/>
          <a:p>
            <a:br>
              <a:rPr lang="en-GB" sz="2400" dirty="0"/>
            </a:br>
            <a:br>
              <a:rPr lang="en-GB" sz="2400" dirty="0"/>
            </a:br>
            <a:r>
              <a:rPr lang="en-GB" sz="2400" dirty="0"/>
              <a:t>Table 5.A: Overview of progress on building resilience against key vulnerabilities in MBF </a:t>
            </a:r>
            <a:br>
              <a:rPr lang="en-GB" sz="2400" dirty="0"/>
            </a:br>
            <a:br>
              <a:rPr lang="en-GB" sz="2400" dirty="0"/>
            </a:br>
            <a:endParaRPr lang="en-GB" sz="2400" dirty="0"/>
          </a:p>
        </p:txBody>
      </p:sp>
      <p:pic>
        <p:nvPicPr>
          <p:cNvPr id="3" name="Picture 2" descr="A screenshot of a computer&#10;&#10;Description automatically generated">
            <a:extLst>
              <a:ext uri="{FF2B5EF4-FFF2-40B4-BE49-F238E27FC236}">
                <a16:creationId xmlns:a16="http://schemas.microsoft.com/office/drawing/2014/main" id="{373BE5CD-3C72-AD38-3F46-2AB825ABE8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41095" y="1205962"/>
            <a:ext cx="7908758" cy="5457629"/>
          </a:xfrm>
          <a:prstGeom prst="rect">
            <a:avLst/>
          </a:prstGeom>
        </p:spPr>
      </p:pic>
    </p:spTree>
    <p:extLst>
      <p:ext uri="{BB962C8B-B14F-4D97-AF65-F5344CB8AC3E}">
        <p14:creationId xmlns:p14="http://schemas.microsoft.com/office/powerpoint/2010/main" val="17764824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85985" y="249033"/>
            <a:ext cx="11277600" cy="912814"/>
          </a:xfrm>
        </p:spPr>
        <p:txBody>
          <a:bodyPr/>
          <a:lstStyle/>
          <a:p>
            <a:r>
              <a:rPr lang="en-GB" sz="2400" dirty="0"/>
              <a:t>Table 5.A: Overview of progress on building resilience against key vulnerabilities in MBF</a:t>
            </a:r>
          </a:p>
        </p:txBody>
      </p:sp>
      <p:pic>
        <p:nvPicPr>
          <p:cNvPr id="3" name="Picture 2" descr="A screenshot of a document&#10;&#10;Description automatically generated">
            <a:extLst>
              <a:ext uri="{FF2B5EF4-FFF2-40B4-BE49-F238E27FC236}">
                <a16:creationId xmlns:a16="http://schemas.microsoft.com/office/drawing/2014/main" id="{F3EFCCDF-1D4E-EC65-1B16-2BF030D829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84421" y="1161847"/>
            <a:ext cx="8887326" cy="5447120"/>
          </a:xfrm>
          <a:prstGeom prst="rect">
            <a:avLst/>
          </a:prstGeom>
        </p:spPr>
      </p:pic>
    </p:spTree>
    <p:extLst>
      <p:ext uri="{BB962C8B-B14F-4D97-AF65-F5344CB8AC3E}">
        <p14:creationId xmlns:p14="http://schemas.microsoft.com/office/powerpoint/2010/main" val="41147936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85985" y="249033"/>
            <a:ext cx="11277600" cy="912814"/>
          </a:xfrm>
        </p:spPr>
        <p:txBody>
          <a:bodyPr/>
          <a:lstStyle/>
          <a:p>
            <a:br>
              <a:rPr lang="en-GB" sz="2400" dirty="0"/>
            </a:br>
            <a:r>
              <a:rPr lang="en-GB" sz="2400" dirty="0"/>
              <a:t>Table 5.A: Overview of progress on building resilience against key vulnerabilities in MBF</a:t>
            </a:r>
            <a:br>
              <a:rPr lang="en-GB" sz="2000" b="0" dirty="0"/>
            </a:br>
            <a:endParaRPr lang="en-GB" sz="2000" b="0" dirty="0"/>
          </a:p>
        </p:txBody>
      </p:sp>
      <p:pic>
        <p:nvPicPr>
          <p:cNvPr id="3" name="Picture 2" descr="A screenshot of a document&#10;&#10;Description automatically generated">
            <a:extLst>
              <a:ext uri="{FF2B5EF4-FFF2-40B4-BE49-F238E27FC236}">
                <a16:creationId xmlns:a16="http://schemas.microsoft.com/office/drawing/2014/main" id="{B2ECD93A-4E5F-077A-F5FE-585F94F6C1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29852" y="1191403"/>
            <a:ext cx="7876673" cy="5417564"/>
          </a:xfrm>
          <a:prstGeom prst="rect">
            <a:avLst/>
          </a:prstGeom>
        </p:spPr>
      </p:pic>
    </p:spTree>
    <p:extLst>
      <p:ext uri="{BB962C8B-B14F-4D97-AF65-F5344CB8AC3E}">
        <p14:creationId xmlns:p14="http://schemas.microsoft.com/office/powerpoint/2010/main" val="40224624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85985" y="249033"/>
            <a:ext cx="11277600" cy="912814"/>
          </a:xfrm>
        </p:spPr>
        <p:txBody>
          <a:bodyPr/>
          <a:lstStyle/>
          <a:p>
            <a:br>
              <a:rPr lang="en-GB" sz="2400" dirty="0"/>
            </a:br>
            <a:r>
              <a:rPr lang="en-GB" sz="2400" dirty="0"/>
              <a:t>Table 5.A: Overview of progress on building resilience against key vulnerabilities in MBF</a:t>
            </a:r>
            <a:br>
              <a:rPr lang="en-GB" sz="2000" b="0" dirty="0"/>
            </a:br>
            <a:endParaRPr lang="en-GB" sz="2000" b="0" dirty="0"/>
          </a:p>
        </p:txBody>
      </p:sp>
      <p:pic>
        <p:nvPicPr>
          <p:cNvPr id="3" name="Picture 2" descr="A screenshot of a document&#10;&#10;Description automatically generated">
            <a:extLst>
              <a:ext uri="{FF2B5EF4-FFF2-40B4-BE49-F238E27FC236}">
                <a16:creationId xmlns:a16="http://schemas.microsoft.com/office/drawing/2014/main" id="{716CE357-DC91-906C-F7F9-56E87DD83A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0463" y="1161847"/>
            <a:ext cx="8486274" cy="5525870"/>
          </a:xfrm>
          <a:prstGeom prst="rect">
            <a:avLst/>
          </a:prstGeom>
        </p:spPr>
      </p:pic>
    </p:spTree>
    <p:extLst>
      <p:ext uri="{BB962C8B-B14F-4D97-AF65-F5344CB8AC3E}">
        <p14:creationId xmlns:p14="http://schemas.microsoft.com/office/powerpoint/2010/main" val="17486878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85985" y="249033"/>
            <a:ext cx="11277600" cy="912814"/>
          </a:xfrm>
        </p:spPr>
        <p:txBody>
          <a:bodyPr/>
          <a:lstStyle/>
          <a:p>
            <a:br>
              <a:rPr lang="en-GB" sz="2400" dirty="0"/>
            </a:br>
            <a:r>
              <a:rPr lang="en-GB" sz="2400" dirty="0"/>
              <a:t>Table 5.A: Overview of progress on building resilience against key vulnerabilities in MBF</a:t>
            </a:r>
            <a:br>
              <a:rPr lang="en-GB" sz="2000" b="0" dirty="0"/>
            </a:br>
            <a:endParaRPr lang="en-GB" sz="2000" b="0" dirty="0"/>
          </a:p>
        </p:txBody>
      </p:sp>
      <p:pic>
        <p:nvPicPr>
          <p:cNvPr id="3" name="Picture 2" descr="A screenshot of a document&#10;&#10;Description automatically generated">
            <a:extLst>
              <a:ext uri="{FF2B5EF4-FFF2-40B4-BE49-F238E27FC236}">
                <a16:creationId xmlns:a16="http://schemas.microsoft.com/office/drawing/2014/main" id="{F26054C0-BD72-7585-D076-F2F730FFD7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56083" y="1222005"/>
            <a:ext cx="9208169" cy="5386962"/>
          </a:xfrm>
          <a:prstGeom prst="rect">
            <a:avLst/>
          </a:prstGeom>
        </p:spPr>
      </p:pic>
    </p:spTree>
    <p:extLst>
      <p:ext uri="{BB962C8B-B14F-4D97-AF65-F5344CB8AC3E}">
        <p14:creationId xmlns:p14="http://schemas.microsoft.com/office/powerpoint/2010/main" val="2635633880"/>
      </p:ext>
    </p:extLst>
  </p:cSld>
  <p:clrMapOvr>
    <a:masterClrMapping/>
  </p:clrMapOvr>
</p:sld>
</file>

<file path=ppt/theme/theme1.xml><?xml version="1.0" encoding="utf-8"?>
<a:theme xmlns:a="http://schemas.openxmlformats.org/drawingml/2006/main" name="Bank LINKS Template">
  <a:themeElements>
    <a:clrScheme name="Viole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F5B64A55-6530-4FE4-BD29-4F26691CF1C9}" vid="{0C4D0E0F-E829-498D-A51A-8185ED88B001}"/>
    </a:ext>
  </a:extLst>
</a:theme>
</file>

<file path=ppt/theme/theme2.xml><?xml version="1.0" encoding="utf-8"?>
<a:theme xmlns:a="http://schemas.openxmlformats.org/drawingml/2006/main" name="1_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Bank_Std_Template_01_Bank_Blue</Template>
  <TotalTime>1116</TotalTime>
  <Words>650</Words>
  <Application>Microsoft Office PowerPoint</Application>
  <PresentationFormat>Widescreen</PresentationFormat>
  <Paragraphs>30</Paragraphs>
  <Slides>12</Slides>
  <Notes>11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12</vt:i4>
      </vt:variant>
    </vt:vector>
  </HeadingPairs>
  <TitlesOfParts>
    <vt:vector size="17" baseType="lpstr">
      <vt:lpstr>Arial</vt:lpstr>
      <vt:lpstr>Calibri</vt:lpstr>
      <vt:lpstr>Century Gothic</vt:lpstr>
      <vt:lpstr>Bank LINKS Template</vt:lpstr>
      <vt:lpstr>1_Bank LINKS Template</vt:lpstr>
      <vt:lpstr>PowerPoint Presentation</vt:lpstr>
      <vt:lpstr>  Figure 5.1: How vulnerabilities in MBF can affect financial stability Vulnerabilities in MBF and transmission channels to financial stability  </vt:lpstr>
      <vt:lpstr>    Chart 5.1: Hedge fund net short positioning in US Treasury futures has recently increased further, as asset manager net long positions have continued to grow Aggregate net positioning across US Treasury futures  </vt:lpstr>
      <vt:lpstr>   Chart 5.2: While long-term gilt yields have risen, LDI funds have maintained sufficient resilience to shocks Median basis points move in gilt yields that would cause leveraged UK pooled LDI funds to default and yields on 30-year gilts (a)  </vt:lpstr>
      <vt:lpstr>  Table 5.A: Overview of progress on building resilience against key vulnerabilities in MBF   </vt:lpstr>
      <vt:lpstr>Table 5.A: Overview of progress on building resilience against key vulnerabilities in MBF</vt:lpstr>
      <vt:lpstr> Table 5.A: Overview of progress on building resilience against key vulnerabilities in MBF </vt:lpstr>
      <vt:lpstr> Table 5.A: Overview of progress on building resilience against key vulnerabilities in MBF </vt:lpstr>
      <vt:lpstr> Table 5.A: Overview of progress on building resilience against key vulnerabilities in MBF </vt:lpstr>
      <vt:lpstr>Box E: The system-wide exploratory scenario </vt:lpstr>
      <vt:lpstr>     Chart A: The SWES hypothetical scenario combines shocks to rates and risky asset prices Comparison of 10-day moves in selected SWES variables against the largest observed since 2001, and those observed during the dash for cash and LDI episode (a) (b)   </vt:lpstr>
      <vt:lpstr>    Chart B: Day 1 moves in some asset prices are roughly in line with, or more severe than, the largest one day moves observed historically Day 1 moves of selected SWES variables compared to the largest historical observations (a)   </vt:lpstr>
    </vt:vector>
  </TitlesOfParts>
  <Company>Bank of England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Conway, Sanam</dc:creator>
  <cp:lastModifiedBy>Degani, Claire</cp:lastModifiedBy>
  <cp:revision>263</cp:revision>
  <dcterms:created xsi:type="dcterms:W3CDTF">2019-04-05T13:20:41Z</dcterms:created>
  <dcterms:modified xsi:type="dcterms:W3CDTF">2023-12-05T16:45:25Z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-452013291</vt:i4>
  </property>
  <property fmtid="{D5CDD505-2E9C-101B-9397-08002B2CF9AE}" pid="3" name="_NewReviewCycle">
    <vt:lpwstr/>
  </property>
  <property fmtid="{D5CDD505-2E9C-101B-9397-08002B2CF9AE}" pid="4" name="_EmailSubject">
    <vt:lpwstr>ACT approve pls_New Powerpoint template for MPR and FPR Slides.PPTX</vt:lpwstr>
  </property>
  <property fmtid="{D5CDD505-2E9C-101B-9397-08002B2CF9AE}" pid="5" name="_AuthorEmail">
    <vt:lpwstr>Stacey.Fraser@bankofengland.co.uk</vt:lpwstr>
  </property>
  <property fmtid="{D5CDD505-2E9C-101B-9397-08002B2CF9AE}" pid="6" name="_AuthorEmailDisplayName">
    <vt:lpwstr>Fraser, Stacey</vt:lpwstr>
  </property>
</Properties>
</file>