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1"/>
    <p:sldMasterId id="2147483733" r:id="rId2"/>
  </p:sldMasterIdLst>
  <p:notesMasterIdLst>
    <p:notesMasterId r:id="rId17"/>
  </p:notesMasterIdLst>
  <p:sldIdLst>
    <p:sldId id="367" r:id="rId3"/>
    <p:sldId id="375" r:id="rId4"/>
    <p:sldId id="369" r:id="rId5"/>
    <p:sldId id="370" r:id="rId6"/>
    <p:sldId id="371" r:id="rId7"/>
    <p:sldId id="372" r:id="rId8"/>
    <p:sldId id="413" r:id="rId9"/>
    <p:sldId id="414" r:id="rId10"/>
    <p:sldId id="420" r:id="rId11"/>
    <p:sldId id="415" r:id="rId12"/>
    <p:sldId id="416" r:id="rId13"/>
    <p:sldId id="417" r:id="rId14"/>
    <p:sldId id="418" r:id="rId15"/>
    <p:sldId id="41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89" autoAdjust="0"/>
    <p:restoredTop sz="85601" autoAdjust="0"/>
  </p:normalViewPr>
  <p:slideViewPr>
    <p:cSldViewPr snapToGrid="0" showGuides="1">
      <p:cViewPr varScale="1">
        <p:scale>
          <a:sx n="97" d="100"/>
          <a:sy n="97" d="100"/>
        </p:scale>
        <p:origin x="1086" y="90"/>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5" d="100"/>
          <a:sy n="85" d="100"/>
        </p:scale>
        <p:origin x="116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BE7F7B-6BFD-4B1F-8498-972A0B4B0981}" type="datetimeFigureOut">
              <a:rPr lang="en-GB" smtClean="0"/>
              <a:t>05/12/2023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8B890-4368-41A1-A4CA-B95169D697D2}" type="slidenum">
              <a:rPr lang="en-GB" smtClean="0"/>
              <a:t>‹#›</a:t>
            </a:fld>
            <a:endParaRPr lang="en-GB"/>
          </a:p>
        </p:txBody>
      </p:sp>
    </p:spTree>
    <p:extLst>
      <p:ext uri="{BB962C8B-B14F-4D97-AF65-F5344CB8AC3E}">
        <p14:creationId xmlns:p14="http://schemas.microsoft.com/office/powerpoint/2010/main" val="36474827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2</a:t>
            </a:fld>
            <a:endParaRPr lang="en-GB"/>
          </a:p>
        </p:txBody>
      </p:sp>
    </p:spTree>
    <p:extLst>
      <p:ext uri="{BB962C8B-B14F-4D97-AF65-F5344CB8AC3E}">
        <p14:creationId xmlns:p14="http://schemas.microsoft.com/office/powerpoint/2010/main" val="4276586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LCD, a part of Pitchbook, LSEG Eikon, </a:t>
            </a:r>
            <a:r>
              <a:rPr lang="en-GB" sz="1800" dirty="0" err="1">
                <a:effectLst/>
                <a:latin typeface="Arial" panose="020B0604020202020204" pitchFamily="34" charset="0"/>
                <a:ea typeface="Calibri" panose="020F0502020204030204" pitchFamily="34" charset="0"/>
                <a:cs typeface="Calibri" panose="020F0502020204030204" pitchFamily="34" charset="0"/>
              </a:rPr>
              <a:t>Preqin</a:t>
            </a:r>
            <a:r>
              <a:rPr lang="en-GB" sz="1800" dirty="0">
                <a:effectLst/>
                <a:latin typeface="Arial" panose="020B0604020202020204" pitchFamily="34" charset="0"/>
                <a:ea typeface="Calibri" panose="020F0502020204030204" pitchFamily="34" charset="0"/>
                <a:cs typeface="Calibri" panose="020F0502020204030204" pitchFamily="34" charset="0"/>
              </a:rPr>
              <a:t> Ltd and Bank calculations. </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11</a:t>
            </a:fld>
            <a:endParaRPr lang="en-GB"/>
          </a:p>
        </p:txBody>
      </p:sp>
    </p:spTree>
    <p:extLst>
      <p:ext uri="{BB962C8B-B14F-4D97-AF65-F5344CB8AC3E}">
        <p14:creationId xmlns:p14="http://schemas.microsoft.com/office/powerpoint/2010/main" val="2110929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LSEG Eikon,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12</a:t>
            </a:fld>
            <a:endParaRPr lang="en-GB"/>
          </a:p>
        </p:txBody>
      </p:sp>
    </p:spTree>
    <p:extLst>
      <p:ext uri="{BB962C8B-B14F-4D97-AF65-F5344CB8AC3E}">
        <p14:creationId xmlns:p14="http://schemas.microsoft.com/office/powerpoint/2010/main" val="4210812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LCD, a part of Pitchbook,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13</a:t>
            </a:fld>
            <a:endParaRPr lang="en-GB"/>
          </a:p>
        </p:txBody>
      </p:sp>
    </p:spTree>
    <p:extLst>
      <p:ext uri="{BB962C8B-B14F-4D97-AF65-F5344CB8AC3E}">
        <p14:creationId xmlns:p14="http://schemas.microsoft.com/office/powerpoint/2010/main" val="768931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aseline="30000" dirty="0">
                <a:effectLst/>
                <a:latin typeface="Arial" panose="020B0604020202020204" pitchFamily="34" charset="0"/>
                <a:ea typeface="Calibri" panose="020F0502020204030204" pitchFamily="34" charset="0"/>
                <a:cs typeface="Calibri" panose="020F0502020204030204" pitchFamily="34" charset="0"/>
              </a:rPr>
              <a:t>This figure takes a narrow definition of CLOs, and so is likely to be a lower bound estimate of banks’ CLO exposures. Nonetheless, even using a broader definition (including middle market CLOs, for example), the estimated share of CET1 is small.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Calibri" panose="020F0502020204030204" pitchFamily="34" charset="0"/>
                <a:cs typeface="Calibri" panose="020F0502020204030204" pitchFamily="34" charset="0"/>
              </a:rPr>
              <a:t>Sources: IMF April 2023 Global Financial Stability Report.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14</a:t>
            </a:fld>
            <a:endParaRPr lang="en-GB"/>
          </a:p>
        </p:txBody>
      </p:sp>
    </p:spTree>
    <p:extLst>
      <p:ext uri="{BB962C8B-B14F-4D97-AF65-F5344CB8AC3E}">
        <p14:creationId xmlns:p14="http://schemas.microsoft.com/office/powerpoint/2010/main" val="3401131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LSEG Eikon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The banking sector series for the UK, Europe and US are the FTSE UK Banks Index, the Stoxx Europe 600 Banks Index, the S&amp;P 500 Banks Index and the KBW Regional Banking Index.</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3</a:t>
            </a:fld>
            <a:endParaRPr lang="en-GB"/>
          </a:p>
        </p:txBody>
      </p:sp>
    </p:spTree>
    <p:extLst>
      <p:ext uri="{BB962C8B-B14F-4D97-AF65-F5344CB8AC3E}">
        <p14:creationId xmlns:p14="http://schemas.microsoft.com/office/powerpoint/2010/main" val="3574480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European Central Bank, Federal Reserve Board, MSCI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4</a:t>
            </a:fld>
            <a:endParaRPr lang="en-GB"/>
          </a:p>
        </p:txBody>
      </p:sp>
    </p:spTree>
    <p:extLst>
      <p:ext uri="{BB962C8B-B14F-4D97-AF65-F5344CB8AC3E}">
        <p14:creationId xmlns:p14="http://schemas.microsoft.com/office/powerpoint/2010/main" val="2780819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European Central Bank, LSEG Eikon, ONS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5</a:t>
            </a:fld>
            <a:endParaRPr lang="en-GB"/>
          </a:p>
        </p:txBody>
      </p:sp>
    </p:spTree>
    <p:extLst>
      <p:ext uri="{BB962C8B-B14F-4D97-AF65-F5344CB8AC3E}">
        <p14:creationId xmlns:p14="http://schemas.microsoft.com/office/powerpoint/2010/main" val="3230055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CEIC and Bank calculations.</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6</a:t>
            </a:fld>
            <a:endParaRPr lang="en-GB"/>
          </a:p>
        </p:txBody>
      </p:sp>
    </p:spTree>
    <p:extLst>
      <p:ext uri="{BB962C8B-B14F-4D97-AF65-F5344CB8AC3E}">
        <p14:creationId xmlns:p14="http://schemas.microsoft.com/office/powerpoint/2010/main" val="1833436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E53B0-EFB7-4B0E-B012-E676534541B5}"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05464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8</a:t>
            </a:fld>
            <a:endParaRPr lang="en-GB"/>
          </a:p>
        </p:txBody>
      </p:sp>
    </p:spTree>
    <p:extLst>
      <p:ext uri="{BB962C8B-B14F-4D97-AF65-F5344CB8AC3E}">
        <p14:creationId xmlns:p14="http://schemas.microsoft.com/office/powerpoint/2010/main" val="1652380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9</a:t>
            </a:fld>
            <a:endParaRPr lang="en-GB"/>
          </a:p>
        </p:txBody>
      </p:sp>
    </p:spTree>
    <p:extLst>
      <p:ext uri="{BB962C8B-B14F-4D97-AF65-F5344CB8AC3E}">
        <p14:creationId xmlns:p14="http://schemas.microsoft.com/office/powerpoint/2010/main" val="2905209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5000"/>
              </a:lnSpc>
              <a:spcAft>
                <a:spcPts val="1200"/>
              </a:spcAft>
            </a:pPr>
            <a:r>
              <a:rPr lang="en-GB" sz="1800" dirty="0">
                <a:effectLst/>
                <a:latin typeface="Arial" panose="020B0604020202020204" pitchFamily="34" charset="0"/>
                <a:ea typeface="Calibri" panose="020F0502020204030204" pitchFamily="34" charset="0"/>
                <a:cs typeface="Calibri" panose="020F0502020204030204" pitchFamily="34" charset="0"/>
              </a:rPr>
              <a:t>Sources: Bloomberg Finance L.P., LSEG Eikon, </a:t>
            </a:r>
            <a:r>
              <a:rPr lang="en-GB" sz="1800" dirty="0" err="1">
                <a:effectLst/>
                <a:latin typeface="Arial" panose="020B0604020202020204" pitchFamily="34" charset="0"/>
                <a:ea typeface="Calibri" panose="020F0502020204030204" pitchFamily="34" charset="0"/>
                <a:cs typeface="Calibri" panose="020F0502020204030204" pitchFamily="34" charset="0"/>
              </a:rPr>
              <a:t>Preqin</a:t>
            </a:r>
            <a:r>
              <a:rPr lang="en-GB" sz="1800" dirty="0">
                <a:effectLst/>
                <a:latin typeface="Arial" panose="020B0604020202020204" pitchFamily="34" charset="0"/>
                <a:ea typeface="Calibri" panose="020F0502020204030204" pitchFamily="34" charset="0"/>
                <a:cs typeface="Calibri" panose="020F0502020204030204" pitchFamily="34" charset="0"/>
              </a:rPr>
              <a:t> Ltd, and Bank calculations.</a:t>
            </a:r>
            <a:br>
              <a:rPr lang="en-GB" sz="1800" dirty="0">
                <a:effectLst/>
                <a:latin typeface="Arial" panose="020B0604020202020204" pitchFamily="34" charset="0"/>
                <a:ea typeface="Calibri" panose="020F0502020204030204" pitchFamily="34" charset="0"/>
                <a:cs typeface="Calibri" panose="020F0502020204030204" pitchFamily="34" charset="0"/>
              </a:rPr>
            </a:br>
            <a:br>
              <a:rPr lang="en-GB" sz="1800" dirty="0">
                <a:effectLst/>
                <a:latin typeface="Arial" panose="020B0604020202020204" pitchFamily="34" charset="0"/>
                <a:ea typeface="Calibri" panose="020F0502020204030204" pitchFamily="34" charset="0"/>
                <a:cs typeface="Calibri" panose="020F0502020204030204" pitchFamily="34" charset="0"/>
              </a:rPr>
            </a:br>
            <a:r>
              <a:rPr lang="en-GB" sz="1800" dirty="0">
                <a:effectLst/>
                <a:latin typeface="Arial" panose="020B0604020202020204" pitchFamily="34" charset="0"/>
                <a:ea typeface="Calibri" panose="020F0502020204030204" pitchFamily="34" charset="0"/>
                <a:cs typeface="Calibri" panose="020F0502020204030204" pitchFamily="34" charset="0"/>
              </a:rPr>
              <a:t>(a) </a:t>
            </a:r>
            <a:r>
              <a:rPr lang="en-GB" sz="1800" dirty="0" err="1">
                <a:effectLst/>
                <a:latin typeface="Arial" panose="020B0604020202020204" pitchFamily="34" charset="0"/>
                <a:ea typeface="Calibri" panose="020F0502020204030204" pitchFamily="34" charset="0"/>
                <a:cs typeface="Calibri" panose="020F0502020204030204" pitchFamily="34" charset="0"/>
              </a:rPr>
              <a:t>Preqin</a:t>
            </a:r>
            <a:r>
              <a:rPr lang="en-GB" sz="1800" dirty="0">
                <a:effectLst/>
                <a:latin typeface="Arial" panose="020B0604020202020204" pitchFamily="34" charset="0"/>
                <a:ea typeface="Calibri" panose="020F0502020204030204" pitchFamily="34" charset="0"/>
                <a:cs typeface="Calibri" panose="020F0502020204030204" pitchFamily="34" charset="0"/>
              </a:rPr>
              <a:t> data puts the size of the private credit market at US$0.4 trillion in 2015. However, historical data on the size of the private credit market is sparse, and the estimates of market size that exist are likely to underestimate – in some cases significantly – the actual size of the market.</a:t>
            </a:r>
          </a:p>
          <a:p>
            <a:endParaRPr lang="en-GB" dirty="0"/>
          </a:p>
        </p:txBody>
      </p:sp>
      <p:sp>
        <p:nvSpPr>
          <p:cNvPr id="4" name="Slide Number Placeholder 3"/>
          <p:cNvSpPr>
            <a:spLocks noGrp="1"/>
          </p:cNvSpPr>
          <p:nvPr>
            <p:ph type="sldNum" sz="quarter" idx="10"/>
          </p:nvPr>
        </p:nvSpPr>
        <p:spPr/>
        <p:txBody>
          <a:bodyPr/>
          <a:lstStyle/>
          <a:p>
            <a:fld id="{B378B890-4368-41A1-A4CA-B95169D697D2}" type="slidenum">
              <a:rPr lang="en-GB" smtClean="0"/>
              <a:t>10</a:t>
            </a:fld>
            <a:endParaRPr lang="en-GB"/>
          </a:p>
        </p:txBody>
      </p:sp>
    </p:spTree>
    <p:extLst>
      <p:ext uri="{BB962C8B-B14F-4D97-AF65-F5344CB8AC3E}">
        <p14:creationId xmlns:p14="http://schemas.microsoft.com/office/powerpoint/2010/main" val="17131244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Narrow Cover 1">
    <p:spTree>
      <p:nvGrpSpPr>
        <p:cNvPr id="1" name=""/>
        <p:cNvGrpSpPr/>
        <p:nvPr/>
      </p:nvGrpSpPr>
      <p:grpSpPr>
        <a:xfrm>
          <a:off x="0" y="0"/>
          <a:ext cx="0" cy="0"/>
          <a:chOff x="0" y="0"/>
          <a:chExt cx="0" cy="0"/>
        </a:xfrm>
      </p:grpSpPr>
      <p:sp>
        <p:nvSpPr>
          <p:cNvPr id="15" name="Rectangle 14"/>
          <p:cNvSpPr/>
          <p:nvPr userDrawn="1"/>
        </p:nvSpPr>
        <p:spPr>
          <a:xfrm>
            <a:off x="7623174" y="1371599"/>
            <a:ext cx="2286001" cy="13731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userDrawn="1"/>
        </p:nvSpPr>
        <p:spPr>
          <a:xfrm>
            <a:off x="9909175" y="2744788"/>
            <a:ext cx="2286001" cy="411321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userDrawn="1"/>
        </p:nvSpPr>
        <p:spPr>
          <a:xfrm>
            <a:off x="7624364" y="2744788"/>
            <a:ext cx="2284810" cy="411321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userDrawn="1"/>
        </p:nvSpPr>
        <p:spPr>
          <a:xfrm>
            <a:off x="9909175" y="1371599"/>
            <a:ext cx="2286001" cy="137318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userDrawn="1">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userDrawn="1">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userDrawn="1">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83" name="Picture Placeholder 276"/>
          <p:cNvSpPr>
            <a:spLocks noGrp="1"/>
          </p:cNvSpPr>
          <p:nvPr userDrawn="1">
            <p:ph type="pic" sz="quarter" idx="10"/>
          </p:nvPr>
        </p:nvSpPr>
        <p:spPr>
          <a:xfrm>
            <a:off x="7624364" y="2741613"/>
            <a:ext cx="2286000" cy="4114799"/>
          </a:xfrm>
          <a:noFill/>
        </p:spPr>
        <p:txBody>
          <a:bodyPr/>
          <a:lstStyle/>
          <a:p>
            <a:r>
              <a:rPr lang="en-US"/>
              <a:t>Click icon to add picture</a:t>
            </a:r>
            <a:endParaRPr lang="en-GB" dirty="0"/>
          </a:p>
        </p:txBody>
      </p:sp>
      <p:sp>
        <p:nvSpPr>
          <p:cNvPr id="37" name="Picture Placeholder 276"/>
          <p:cNvSpPr>
            <a:spLocks noGrp="1"/>
          </p:cNvSpPr>
          <p:nvPr userDrawn="1">
            <p:ph type="pic" sz="quarter" idx="15"/>
          </p:nvPr>
        </p:nvSpPr>
        <p:spPr>
          <a:xfrm>
            <a:off x="9909176" y="1371599"/>
            <a:ext cx="2286000" cy="1371602"/>
          </a:xfrm>
          <a:noFill/>
        </p:spPr>
        <p:txBody>
          <a:bodyPr/>
          <a:lstStyle/>
          <a:p>
            <a:r>
              <a:rPr lang="en-US"/>
              <a:t>Click icon to add picture</a:t>
            </a:r>
            <a:endParaRPr lang="en-GB" dirty="0"/>
          </a:p>
        </p:txBody>
      </p:sp>
      <p:sp>
        <p:nvSpPr>
          <p:cNvPr id="66" name="Text Placeholder 2"/>
          <p:cNvSpPr>
            <a:spLocks noGrp="1"/>
          </p:cNvSpPr>
          <p:nvPr userDrawn="1">
            <p:ph type="body" sz="quarter" idx="16"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325" name="Group 324"/>
          <p:cNvGrpSpPr>
            <a:grpSpLocks noChangeAspect="1"/>
          </p:cNvGrpSpPr>
          <p:nvPr userDrawn="1"/>
        </p:nvGrpSpPr>
        <p:grpSpPr>
          <a:xfrm>
            <a:off x="7643215" y="1430000"/>
            <a:ext cx="4424850" cy="5290581"/>
            <a:chOff x="2603500" y="336550"/>
            <a:chExt cx="2044701" cy="2444751"/>
          </a:xfrm>
          <a:solidFill>
            <a:srgbClr val="FFFFFF">
              <a:alpha val="20000"/>
            </a:srgbClr>
          </a:solidFill>
        </p:grpSpPr>
        <p:sp>
          <p:nvSpPr>
            <p:cNvPr id="328" name="Freeform 13"/>
            <p:cNvSpPr>
              <a:spLocks/>
            </p:cNvSpPr>
            <p:nvPr/>
          </p:nvSpPr>
          <p:spPr bwMode="auto">
            <a:xfrm>
              <a:off x="2603500"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14"/>
            <p:cNvSpPr>
              <a:spLocks/>
            </p:cNvSpPr>
            <p:nvPr/>
          </p:nvSpPr>
          <p:spPr bwMode="auto">
            <a:xfrm>
              <a:off x="2693988"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15"/>
            <p:cNvSpPr>
              <a:spLocks/>
            </p:cNvSpPr>
            <p:nvPr/>
          </p:nvSpPr>
          <p:spPr bwMode="auto">
            <a:xfrm>
              <a:off x="2784475"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16"/>
            <p:cNvSpPr>
              <a:spLocks/>
            </p:cNvSpPr>
            <p:nvPr/>
          </p:nvSpPr>
          <p:spPr bwMode="auto">
            <a:xfrm>
              <a:off x="2873375"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17"/>
            <p:cNvSpPr>
              <a:spLocks/>
            </p:cNvSpPr>
            <p:nvPr/>
          </p:nvSpPr>
          <p:spPr bwMode="auto">
            <a:xfrm>
              <a:off x="29638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18"/>
            <p:cNvSpPr>
              <a:spLocks/>
            </p:cNvSpPr>
            <p:nvPr/>
          </p:nvSpPr>
          <p:spPr bwMode="auto">
            <a:xfrm>
              <a:off x="3052763" y="3365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19"/>
            <p:cNvSpPr>
              <a:spLocks/>
            </p:cNvSpPr>
            <p:nvPr/>
          </p:nvSpPr>
          <p:spPr bwMode="auto">
            <a:xfrm>
              <a:off x="3141663" y="3365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20"/>
            <p:cNvSpPr>
              <a:spLocks/>
            </p:cNvSpPr>
            <p:nvPr/>
          </p:nvSpPr>
          <p:spPr bwMode="auto">
            <a:xfrm>
              <a:off x="3232150" y="3365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21"/>
            <p:cNvSpPr>
              <a:spLocks/>
            </p:cNvSpPr>
            <p:nvPr/>
          </p:nvSpPr>
          <p:spPr bwMode="auto">
            <a:xfrm>
              <a:off x="3322638" y="3365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22"/>
            <p:cNvSpPr>
              <a:spLocks/>
            </p:cNvSpPr>
            <p:nvPr/>
          </p:nvSpPr>
          <p:spPr bwMode="auto">
            <a:xfrm>
              <a:off x="3411538" y="3365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23"/>
            <p:cNvSpPr>
              <a:spLocks/>
            </p:cNvSpPr>
            <p:nvPr/>
          </p:nvSpPr>
          <p:spPr bwMode="auto">
            <a:xfrm>
              <a:off x="3502025" y="3365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24"/>
            <p:cNvSpPr>
              <a:spLocks/>
            </p:cNvSpPr>
            <p:nvPr/>
          </p:nvSpPr>
          <p:spPr bwMode="auto">
            <a:xfrm>
              <a:off x="3590925" y="3365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0" name="Freeform 25"/>
            <p:cNvSpPr>
              <a:spLocks/>
            </p:cNvSpPr>
            <p:nvPr/>
          </p:nvSpPr>
          <p:spPr bwMode="auto">
            <a:xfrm>
              <a:off x="2603500"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1" name="Freeform 26"/>
            <p:cNvSpPr>
              <a:spLocks/>
            </p:cNvSpPr>
            <p:nvPr/>
          </p:nvSpPr>
          <p:spPr bwMode="auto">
            <a:xfrm>
              <a:off x="2693988"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2" name="Freeform 27"/>
            <p:cNvSpPr>
              <a:spLocks/>
            </p:cNvSpPr>
            <p:nvPr/>
          </p:nvSpPr>
          <p:spPr bwMode="auto">
            <a:xfrm>
              <a:off x="2784475"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3" name="Freeform 28"/>
            <p:cNvSpPr>
              <a:spLocks/>
            </p:cNvSpPr>
            <p:nvPr/>
          </p:nvSpPr>
          <p:spPr bwMode="auto">
            <a:xfrm>
              <a:off x="2873375"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4" name="Freeform 29"/>
            <p:cNvSpPr>
              <a:spLocks/>
            </p:cNvSpPr>
            <p:nvPr/>
          </p:nvSpPr>
          <p:spPr bwMode="auto">
            <a:xfrm>
              <a:off x="29638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5" name="Freeform 30"/>
            <p:cNvSpPr>
              <a:spLocks/>
            </p:cNvSpPr>
            <p:nvPr/>
          </p:nvSpPr>
          <p:spPr bwMode="auto">
            <a:xfrm>
              <a:off x="3052763" y="425450"/>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6" name="Freeform 31"/>
            <p:cNvSpPr>
              <a:spLocks/>
            </p:cNvSpPr>
            <p:nvPr/>
          </p:nvSpPr>
          <p:spPr bwMode="auto">
            <a:xfrm>
              <a:off x="3141663" y="425450"/>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7" name="Freeform 32"/>
            <p:cNvSpPr>
              <a:spLocks/>
            </p:cNvSpPr>
            <p:nvPr/>
          </p:nvSpPr>
          <p:spPr bwMode="auto">
            <a:xfrm>
              <a:off x="3232150" y="425450"/>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8" name="Freeform 33"/>
            <p:cNvSpPr>
              <a:spLocks/>
            </p:cNvSpPr>
            <p:nvPr/>
          </p:nvSpPr>
          <p:spPr bwMode="auto">
            <a:xfrm>
              <a:off x="3322638" y="425450"/>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49" name="Freeform 34"/>
            <p:cNvSpPr>
              <a:spLocks/>
            </p:cNvSpPr>
            <p:nvPr/>
          </p:nvSpPr>
          <p:spPr bwMode="auto">
            <a:xfrm>
              <a:off x="3411538" y="425450"/>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0" name="Freeform 35"/>
            <p:cNvSpPr>
              <a:spLocks/>
            </p:cNvSpPr>
            <p:nvPr/>
          </p:nvSpPr>
          <p:spPr bwMode="auto">
            <a:xfrm>
              <a:off x="3502025" y="425450"/>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1" name="Freeform 36"/>
            <p:cNvSpPr>
              <a:spLocks/>
            </p:cNvSpPr>
            <p:nvPr/>
          </p:nvSpPr>
          <p:spPr bwMode="auto">
            <a:xfrm>
              <a:off x="3590925" y="425450"/>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2" name="Freeform 37"/>
            <p:cNvSpPr>
              <a:spLocks/>
            </p:cNvSpPr>
            <p:nvPr/>
          </p:nvSpPr>
          <p:spPr bwMode="auto">
            <a:xfrm>
              <a:off x="2603500"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3" name="Freeform 38"/>
            <p:cNvSpPr>
              <a:spLocks/>
            </p:cNvSpPr>
            <p:nvPr/>
          </p:nvSpPr>
          <p:spPr bwMode="auto">
            <a:xfrm>
              <a:off x="2693988"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4" name="Freeform 39"/>
            <p:cNvSpPr>
              <a:spLocks/>
            </p:cNvSpPr>
            <p:nvPr/>
          </p:nvSpPr>
          <p:spPr bwMode="auto">
            <a:xfrm>
              <a:off x="2784475"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5" name="Freeform 40"/>
            <p:cNvSpPr>
              <a:spLocks/>
            </p:cNvSpPr>
            <p:nvPr/>
          </p:nvSpPr>
          <p:spPr bwMode="auto">
            <a:xfrm>
              <a:off x="2873375"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6" name="Freeform 41"/>
            <p:cNvSpPr>
              <a:spLocks/>
            </p:cNvSpPr>
            <p:nvPr/>
          </p:nvSpPr>
          <p:spPr bwMode="auto">
            <a:xfrm>
              <a:off x="29638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7" name="Freeform 42"/>
            <p:cNvSpPr>
              <a:spLocks/>
            </p:cNvSpPr>
            <p:nvPr/>
          </p:nvSpPr>
          <p:spPr bwMode="auto">
            <a:xfrm>
              <a:off x="3052763" y="515938"/>
              <a:ext cx="46038" cy="46038"/>
            </a:xfrm>
            <a:custGeom>
              <a:avLst/>
              <a:gdLst>
                <a:gd name="T0" fmla="*/ 57 w 57"/>
                <a:gd name="T1" fmla="*/ 29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8" name="Freeform 43"/>
            <p:cNvSpPr>
              <a:spLocks/>
            </p:cNvSpPr>
            <p:nvPr/>
          </p:nvSpPr>
          <p:spPr bwMode="auto">
            <a:xfrm>
              <a:off x="3141663" y="515938"/>
              <a:ext cx="46038" cy="46038"/>
            </a:xfrm>
            <a:custGeom>
              <a:avLst/>
              <a:gdLst>
                <a:gd name="T0" fmla="*/ 57 w 57"/>
                <a:gd name="T1" fmla="*/ 29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59" name="Freeform 44"/>
            <p:cNvSpPr>
              <a:spLocks/>
            </p:cNvSpPr>
            <p:nvPr/>
          </p:nvSpPr>
          <p:spPr bwMode="auto">
            <a:xfrm>
              <a:off x="3232150" y="515938"/>
              <a:ext cx="46038"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0" name="Freeform 45"/>
            <p:cNvSpPr>
              <a:spLocks/>
            </p:cNvSpPr>
            <p:nvPr/>
          </p:nvSpPr>
          <p:spPr bwMode="auto">
            <a:xfrm>
              <a:off x="3322638" y="515938"/>
              <a:ext cx="44450" cy="46038"/>
            </a:xfrm>
            <a:custGeom>
              <a:avLst/>
              <a:gdLst>
                <a:gd name="T0" fmla="*/ 56 w 56"/>
                <a:gd name="T1" fmla="*/ 29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1" name="Freeform 46"/>
            <p:cNvSpPr>
              <a:spLocks/>
            </p:cNvSpPr>
            <p:nvPr/>
          </p:nvSpPr>
          <p:spPr bwMode="auto">
            <a:xfrm>
              <a:off x="3411538" y="515938"/>
              <a:ext cx="46038" cy="46038"/>
            </a:xfrm>
            <a:custGeom>
              <a:avLst/>
              <a:gdLst>
                <a:gd name="T0" fmla="*/ 57 w 57"/>
                <a:gd name="T1" fmla="*/ 29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2" name="Freeform 47"/>
            <p:cNvSpPr>
              <a:spLocks/>
            </p:cNvSpPr>
            <p:nvPr/>
          </p:nvSpPr>
          <p:spPr bwMode="auto">
            <a:xfrm>
              <a:off x="3502025" y="515938"/>
              <a:ext cx="46038" cy="46038"/>
            </a:xfrm>
            <a:custGeom>
              <a:avLst/>
              <a:gdLst>
                <a:gd name="T0" fmla="*/ 57 w 57"/>
                <a:gd name="T1" fmla="*/ 29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3" name="Freeform 48"/>
            <p:cNvSpPr>
              <a:spLocks/>
            </p:cNvSpPr>
            <p:nvPr/>
          </p:nvSpPr>
          <p:spPr bwMode="auto">
            <a:xfrm>
              <a:off x="3590925" y="515938"/>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4" name="Freeform 49"/>
            <p:cNvSpPr>
              <a:spLocks/>
            </p:cNvSpPr>
            <p:nvPr/>
          </p:nvSpPr>
          <p:spPr bwMode="auto">
            <a:xfrm>
              <a:off x="2603500"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5" name="Freeform 50"/>
            <p:cNvSpPr>
              <a:spLocks/>
            </p:cNvSpPr>
            <p:nvPr/>
          </p:nvSpPr>
          <p:spPr bwMode="auto">
            <a:xfrm>
              <a:off x="2693988"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6" name="Freeform 51"/>
            <p:cNvSpPr>
              <a:spLocks/>
            </p:cNvSpPr>
            <p:nvPr/>
          </p:nvSpPr>
          <p:spPr bwMode="auto">
            <a:xfrm>
              <a:off x="2784475"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7" name="Freeform 52"/>
            <p:cNvSpPr>
              <a:spLocks/>
            </p:cNvSpPr>
            <p:nvPr/>
          </p:nvSpPr>
          <p:spPr bwMode="auto">
            <a:xfrm>
              <a:off x="2873375"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8" name="Freeform 53"/>
            <p:cNvSpPr>
              <a:spLocks/>
            </p:cNvSpPr>
            <p:nvPr/>
          </p:nvSpPr>
          <p:spPr bwMode="auto">
            <a:xfrm>
              <a:off x="29638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69" name="Freeform 54"/>
            <p:cNvSpPr>
              <a:spLocks/>
            </p:cNvSpPr>
            <p:nvPr/>
          </p:nvSpPr>
          <p:spPr bwMode="auto">
            <a:xfrm>
              <a:off x="3052763" y="604838"/>
              <a:ext cx="46038" cy="46038"/>
            </a:xfrm>
            <a:custGeom>
              <a:avLst/>
              <a:gdLst>
                <a:gd name="T0" fmla="*/ 57 w 57"/>
                <a:gd name="T1" fmla="*/ 29 h 57"/>
                <a:gd name="T2" fmla="*/ 48 w 57"/>
                <a:gd name="T3" fmla="*/ 20 h 57"/>
                <a:gd name="T4" fmla="*/ 48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0" name="Freeform 55"/>
            <p:cNvSpPr>
              <a:spLocks/>
            </p:cNvSpPr>
            <p:nvPr/>
          </p:nvSpPr>
          <p:spPr bwMode="auto">
            <a:xfrm>
              <a:off x="3141663" y="604838"/>
              <a:ext cx="46038" cy="46038"/>
            </a:xfrm>
            <a:custGeom>
              <a:avLst/>
              <a:gdLst>
                <a:gd name="T0" fmla="*/ 57 w 57"/>
                <a:gd name="T1" fmla="*/ 29 h 57"/>
                <a:gd name="T2" fmla="*/ 49 w 57"/>
                <a:gd name="T3" fmla="*/ 20 h 57"/>
                <a:gd name="T4" fmla="*/ 49 w 57"/>
                <a:gd name="T5" fmla="*/ 20 h 57"/>
                <a:gd name="T6" fmla="*/ 41 w 57"/>
                <a:gd name="T7" fmla="*/ 26 h 57"/>
                <a:gd name="T8" fmla="*/ 32 w 57"/>
                <a:gd name="T9" fmla="*/ 26 h 57"/>
                <a:gd name="T10" fmla="*/ 32 w 57"/>
                <a:gd name="T11" fmla="*/ 17 h 57"/>
                <a:gd name="T12" fmla="*/ 37 w 57"/>
                <a:gd name="T13" fmla="*/ 9 h 57"/>
                <a:gd name="T14" fmla="*/ 37 w 57"/>
                <a:gd name="T15" fmla="*/ 9 h 57"/>
                <a:gd name="T16" fmla="*/ 29 w 57"/>
                <a:gd name="T17" fmla="*/ 0 h 57"/>
                <a:gd name="T18" fmla="*/ 20 w 57"/>
                <a:gd name="T19" fmla="*/ 9 h 57"/>
                <a:gd name="T20" fmla="*/ 20 w 57"/>
                <a:gd name="T21" fmla="*/ 9 h 57"/>
                <a:gd name="T22" fmla="*/ 26 w 57"/>
                <a:gd name="T23" fmla="*/ 17 h 57"/>
                <a:gd name="T24" fmla="*/ 26 w 57"/>
                <a:gd name="T25" fmla="*/ 26 h 57"/>
                <a:gd name="T26" fmla="*/ 17 w 57"/>
                <a:gd name="T27" fmla="*/ 26 h 57"/>
                <a:gd name="T28" fmla="*/ 9 w 57"/>
                <a:gd name="T29" fmla="*/ 20 h 57"/>
                <a:gd name="T30" fmla="*/ 9 w 57"/>
                <a:gd name="T31" fmla="*/ 20 h 57"/>
                <a:gd name="T32" fmla="*/ 0 w 57"/>
                <a:gd name="T33" fmla="*/ 29 h 57"/>
                <a:gd name="T34" fmla="*/ 9 w 57"/>
                <a:gd name="T35" fmla="*/ 37 h 57"/>
                <a:gd name="T36" fmla="*/ 9 w 57"/>
                <a:gd name="T37" fmla="*/ 37 h 57"/>
                <a:gd name="T38" fmla="*/ 17 w 57"/>
                <a:gd name="T39" fmla="*/ 32 h 57"/>
                <a:gd name="T40" fmla="*/ 26 w 57"/>
                <a:gd name="T41" fmla="*/ 32 h 57"/>
                <a:gd name="T42" fmla="*/ 26 w 57"/>
                <a:gd name="T43" fmla="*/ 41 h 57"/>
                <a:gd name="T44" fmla="*/ 20 w 57"/>
                <a:gd name="T45" fmla="*/ 49 h 57"/>
                <a:gd name="T46" fmla="*/ 20 w 57"/>
                <a:gd name="T47" fmla="*/ 49 h 57"/>
                <a:gd name="T48" fmla="*/ 29 w 57"/>
                <a:gd name="T49" fmla="*/ 57 h 57"/>
                <a:gd name="T50" fmla="*/ 37 w 57"/>
                <a:gd name="T51" fmla="*/ 49 h 57"/>
                <a:gd name="T52" fmla="*/ 37 w 57"/>
                <a:gd name="T53" fmla="*/ 49 h 57"/>
                <a:gd name="T54" fmla="*/ 32 w 57"/>
                <a:gd name="T55" fmla="*/ 41 h 57"/>
                <a:gd name="T56" fmla="*/ 32 w 57"/>
                <a:gd name="T57" fmla="*/ 32 h 57"/>
                <a:gd name="T58" fmla="*/ 41 w 57"/>
                <a:gd name="T59" fmla="*/ 32 h 57"/>
                <a:gd name="T60" fmla="*/ 49 w 57"/>
                <a:gd name="T61" fmla="*/ 37 h 57"/>
                <a:gd name="T62" fmla="*/ 49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9" y="20"/>
                  </a:cubicBezTo>
                  <a:cubicBezTo>
                    <a:pt x="49" y="20"/>
                    <a:pt x="49" y="20"/>
                    <a:pt x="49"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6" y="17"/>
                  </a:cubicBezTo>
                  <a:cubicBezTo>
                    <a:pt x="26" y="26"/>
                    <a:pt x="26" y="26"/>
                    <a:pt x="26" y="26"/>
                  </a:cubicBezTo>
                  <a:cubicBezTo>
                    <a:pt x="17" y="26"/>
                    <a:pt x="17" y="26"/>
                    <a:pt x="17"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7" y="32"/>
                  </a:cubicBezTo>
                  <a:cubicBezTo>
                    <a:pt x="26" y="32"/>
                    <a:pt x="26" y="32"/>
                    <a:pt x="26" y="32"/>
                  </a:cubicBezTo>
                  <a:cubicBezTo>
                    <a:pt x="26" y="41"/>
                    <a:pt x="26" y="41"/>
                    <a:pt x="26"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9" y="37"/>
                  </a:cubicBezTo>
                  <a:cubicBezTo>
                    <a:pt x="49" y="37"/>
                    <a:pt x="49" y="37"/>
                    <a:pt x="49"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1" name="Freeform 56"/>
            <p:cNvSpPr>
              <a:spLocks/>
            </p:cNvSpPr>
            <p:nvPr/>
          </p:nvSpPr>
          <p:spPr bwMode="auto">
            <a:xfrm>
              <a:off x="3232150" y="604838"/>
              <a:ext cx="46038"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6 w 56"/>
                <a:gd name="T13" fmla="*/ 9 h 57"/>
                <a:gd name="T14" fmla="*/ 36 w 56"/>
                <a:gd name="T15" fmla="*/ 9 h 57"/>
                <a:gd name="T16" fmla="*/ 28 w 56"/>
                <a:gd name="T17" fmla="*/ 0 h 57"/>
                <a:gd name="T18" fmla="*/ 19 w 56"/>
                <a:gd name="T19" fmla="*/ 9 h 57"/>
                <a:gd name="T20" fmla="*/ 19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19 w 56"/>
                <a:gd name="T45" fmla="*/ 49 h 57"/>
                <a:gd name="T46" fmla="*/ 19 w 56"/>
                <a:gd name="T47" fmla="*/ 49 h 57"/>
                <a:gd name="T48" fmla="*/ 28 w 56"/>
                <a:gd name="T49" fmla="*/ 57 h 57"/>
                <a:gd name="T50" fmla="*/ 36 w 56"/>
                <a:gd name="T51" fmla="*/ 49 h 57"/>
                <a:gd name="T52" fmla="*/ 36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2"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6" y="12"/>
                    <a:pt x="36" y="9"/>
                  </a:cubicBezTo>
                  <a:cubicBezTo>
                    <a:pt x="36" y="9"/>
                    <a:pt x="36" y="9"/>
                    <a:pt x="36" y="9"/>
                  </a:cubicBezTo>
                  <a:cubicBezTo>
                    <a:pt x="36" y="4"/>
                    <a:pt x="33" y="0"/>
                    <a:pt x="28" y="0"/>
                  </a:cubicBezTo>
                  <a:cubicBezTo>
                    <a:pt x="23" y="0"/>
                    <a:pt x="19" y="4"/>
                    <a:pt x="19" y="9"/>
                  </a:cubicBezTo>
                  <a:cubicBezTo>
                    <a:pt x="19" y="9"/>
                    <a:pt x="19" y="9"/>
                    <a:pt x="19" y="9"/>
                  </a:cubicBezTo>
                  <a:cubicBezTo>
                    <a:pt x="19"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3" y="20"/>
                    <a:pt x="0" y="24"/>
                    <a:pt x="0" y="29"/>
                  </a:cubicBezTo>
                  <a:cubicBezTo>
                    <a:pt x="0" y="33"/>
                    <a:pt x="3"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19" y="45"/>
                    <a:pt x="19" y="49"/>
                  </a:cubicBezTo>
                  <a:cubicBezTo>
                    <a:pt x="19" y="49"/>
                    <a:pt x="19" y="49"/>
                    <a:pt x="19" y="49"/>
                  </a:cubicBezTo>
                  <a:cubicBezTo>
                    <a:pt x="19" y="53"/>
                    <a:pt x="23" y="57"/>
                    <a:pt x="28" y="57"/>
                  </a:cubicBezTo>
                  <a:cubicBezTo>
                    <a:pt x="33" y="57"/>
                    <a:pt x="36" y="53"/>
                    <a:pt x="36" y="49"/>
                  </a:cubicBezTo>
                  <a:cubicBezTo>
                    <a:pt x="36" y="49"/>
                    <a:pt x="36" y="49"/>
                    <a:pt x="36" y="49"/>
                  </a:cubicBezTo>
                  <a:cubicBezTo>
                    <a:pt x="36"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2"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2" name="Freeform 57"/>
            <p:cNvSpPr>
              <a:spLocks/>
            </p:cNvSpPr>
            <p:nvPr/>
          </p:nvSpPr>
          <p:spPr bwMode="auto">
            <a:xfrm>
              <a:off x="3322638" y="604838"/>
              <a:ext cx="44450" cy="46038"/>
            </a:xfrm>
            <a:custGeom>
              <a:avLst/>
              <a:gdLst>
                <a:gd name="T0" fmla="*/ 56 w 56"/>
                <a:gd name="T1" fmla="*/ 29 h 57"/>
                <a:gd name="T2" fmla="*/ 48 w 56"/>
                <a:gd name="T3" fmla="*/ 20 h 57"/>
                <a:gd name="T4" fmla="*/ 48 w 56"/>
                <a:gd name="T5" fmla="*/ 20 h 57"/>
                <a:gd name="T6" fmla="*/ 40 w 56"/>
                <a:gd name="T7" fmla="*/ 26 h 57"/>
                <a:gd name="T8" fmla="*/ 31 w 56"/>
                <a:gd name="T9" fmla="*/ 26 h 57"/>
                <a:gd name="T10" fmla="*/ 31 w 56"/>
                <a:gd name="T11" fmla="*/ 17 h 57"/>
                <a:gd name="T12" fmla="*/ 37 w 56"/>
                <a:gd name="T13" fmla="*/ 9 h 57"/>
                <a:gd name="T14" fmla="*/ 37 w 56"/>
                <a:gd name="T15" fmla="*/ 9 h 57"/>
                <a:gd name="T16" fmla="*/ 28 w 56"/>
                <a:gd name="T17" fmla="*/ 0 h 57"/>
                <a:gd name="T18" fmla="*/ 20 w 56"/>
                <a:gd name="T19" fmla="*/ 9 h 57"/>
                <a:gd name="T20" fmla="*/ 20 w 56"/>
                <a:gd name="T21" fmla="*/ 9 h 57"/>
                <a:gd name="T22" fmla="*/ 25 w 56"/>
                <a:gd name="T23" fmla="*/ 17 h 57"/>
                <a:gd name="T24" fmla="*/ 25 w 56"/>
                <a:gd name="T25" fmla="*/ 26 h 57"/>
                <a:gd name="T26" fmla="*/ 16 w 56"/>
                <a:gd name="T27" fmla="*/ 26 h 57"/>
                <a:gd name="T28" fmla="*/ 8 w 56"/>
                <a:gd name="T29" fmla="*/ 20 h 57"/>
                <a:gd name="T30" fmla="*/ 8 w 56"/>
                <a:gd name="T31" fmla="*/ 20 h 57"/>
                <a:gd name="T32" fmla="*/ 0 w 56"/>
                <a:gd name="T33" fmla="*/ 29 h 57"/>
                <a:gd name="T34" fmla="*/ 8 w 56"/>
                <a:gd name="T35" fmla="*/ 37 h 57"/>
                <a:gd name="T36" fmla="*/ 8 w 56"/>
                <a:gd name="T37" fmla="*/ 37 h 57"/>
                <a:gd name="T38" fmla="*/ 16 w 56"/>
                <a:gd name="T39" fmla="*/ 32 h 57"/>
                <a:gd name="T40" fmla="*/ 25 w 56"/>
                <a:gd name="T41" fmla="*/ 32 h 57"/>
                <a:gd name="T42" fmla="*/ 25 w 56"/>
                <a:gd name="T43" fmla="*/ 41 h 57"/>
                <a:gd name="T44" fmla="*/ 20 w 56"/>
                <a:gd name="T45" fmla="*/ 49 h 57"/>
                <a:gd name="T46" fmla="*/ 20 w 56"/>
                <a:gd name="T47" fmla="*/ 49 h 57"/>
                <a:gd name="T48" fmla="*/ 28 w 56"/>
                <a:gd name="T49" fmla="*/ 57 h 57"/>
                <a:gd name="T50" fmla="*/ 37 w 56"/>
                <a:gd name="T51" fmla="*/ 49 h 57"/>
                <a:gd name="T52" fmla="*/ 37 w 56"/>
                <a:gd name="T53" fmla="*/ 49 h 57"/>
                <a:gd name="T54" fmla="*/ 31 w 56"/>
                <a:gd name="T55" fmla="*/ 41 h 57"/>
                <a:gd name="T56" fmla="*/ 31 w 56"/>
                <a:gd name="T57" fmla="*/ 32 h 57"/>
                <a:gd name="T58" fmla="*/ 40 w 56"/>
                <a:gd name="T59" fmla="*/ 32 h 57"/>
                <a:gd name="T60" fmla="*/ 48 w 56"/>
                <a:gd name="T61" fmla="*/ 37 h 57"/>
                <a:gd name="T62" fmla="*/ 48 w 56"/>
                <a:gd name="T63" fmla="*/ 37 h 57"/>
                <a:gd name="T64" fmla="*/ 56 w 56"/>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9"/>
                  </a:moveTo>
                  <a:cubicBezTo>
                    <a:pt x="56" y="24"/>
                    <a:pt x="53" y="20"/>
                    <a:pt x="48" y="20"/>
                  </a:cubicBezTo>
                  <a:cubicBezTo>
                    <a:pt x="48" y="20"/>
                    <a:pt x="48" y="20"/>
                    <a:pt x="48" y="20"/>
                  </a:cubicBezTo>
                  <a:cubicBezTo>
                    <a:pt x="44" y="20"/>
                    <a:pt x="41" y="22"/>
                    <a:pt x="40" y="26"/>
                  </a:cubicBezTo>
                  <a:cubicBezTo>
                    <a:pt x="31" y="26"/>
                    <a:pt x="31" y="26"/>
                    <a:pt x="31" y="26"/>
                  </a:cubicBezTo>
                  <a:cubicBezTo>
                    <a:pt x="31" y="17"/>
                    <a:pt x="31" y="17"/>
                    <a:pt x="31" y="17"/>
                  </a:cubicBezTo>
                  <a:cubicBezTo>
                    <a:pt x="34" y="15"/>
                    <a:pt x="37" y="12"/>
                    <a:pt x="37" y="9"/>
                  </a:cubicBezTo>
                  <a:cubicBezTo>
                    <a:pt x="37" y="9"/>
                    <a:pt x="37" y="9"/>
                    <a:pt x="37" y="9"/>
                  </a:cubicBezTo>
                  <a:cubicBezTo>
                    <a:pt x="37" y="4"/>
                    <a:pt x="33" y="0"/>
                    <a:pt x="28" y="0"/>
                  </a:cubicBezTo>
                  <a:cubicBezTo>
                    <a:pt x="23"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3" y="57"/>
                    <a:pt x="28" y="57"/>
                  </a:cubicBezTo>
                  <a:cubicBezTo>
                    <a:pt x="33" y="57"/>
                    <a:pt x="37" y="53"/>
                    <a:pt x="37" y="49"/>
                  </a:cubicBezTo>
                  <a:cubicBezTo>
                    <a:pt x="37" y="49"/>
                    <a:pt x="37" y="49"/>
                    <a:pt x="37" y="49"/>
                  </a:cubicBezTo>
                  <a:cubicBezTo>
                    <a:pt x="37" y="45"/>
                    <a:pt x="34" y="42"/>
                    <a:pt x="31" y="41"/>
                  </a:cubicBezTo>
                  <a:cubicBezTo>
                    <a:pt x="31" y="32"/>
                    <a:pt x="31" y="32"/>
                    <a:pt x="31" y="32"/>
                  </a:cubicBezTo>
                  <a:cubicBezTo>
                    <a:pt x="40" y="32"/>
                    <a:pt x="40" y="32"/>
                    <a:pt x="40" y="32"/>
                  </a:cubicBezTo>
                  <a:cubicBezTo>
                    <a:pt x="41" y="35"/>
                    <a:pt x="44" y="37"/>
                    <a:pt x="48" y="37"/>
                  </a:cubicBezTo>
                  <a:cubicBezTo>
                    <a:pt x="48" y="37"/>
                    <a:pt x="48" y="37"/>
                    <a:pt x="48" y="37"/>
                  </a:cubicBezTo>
                  <a:cubicBezTo>
                    <a:pt x="53" y="37"/>
                    <a:pt x="56" y="33"/>
                    <a:pt x="5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3" name="Freeform 58"/>
            <p:cNvSpPr>
              <a:spLocks/>
            </p:cNvSpPr>
            <p:nvPr/>
          </p:nvSpPr>
          <p:spPr bwMode="auto">
            <a:xfrm>
              <a:off x="3411538" y="604838"/>
              <a:ext cx="46038" cy="46038"/>
            </a:xfrm>
            <a:custGeom>
              <a:avLst/>
              <a:gdLst>
                <a:gd name="T0" fmla="*/ 57 w 57"/>
                <a:gd name="T1" fmla="*/ 29 h 57"/>
                <a:gd name="T2" fmla="*/ 48 w 57"/>
                <a:gd name="T3" fmla="*/ 20 h 57"/>
                <a:gd name="T4" fmla="*/ 48 w 57"/>
                <a:gd name="T5" fmla="*/ 20 h 57"/>
                <a:gd name="T6" fmla="*/ 40 w 57"/>
                <a:gd name="T7" fmla="*/ 26 h 57"/>
                <a:gd name="T8" fmla="*/ 31 w 57"/>
                <a:gd name="T9" fmla="*/ 26 h 57"/>
                <a:gd name="T10" fmla="*/ 31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1 w 57"/>
                <a:gd name="T55" fmla="*/ 41 h 57"/>
                <a:gd name="T56" fmla="*/ 31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1" y="26"/>
                    <a:pt x="31" y="26"/>
                    <a:pt x="31" y="26"/>
                  </a:cubicBezTo>
                  <a:cubicBezTo>
                    <a:pt x="31" y="17"/>
                    <a:pt x="31" y="17"/>
                    <a:pt x="31"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1" y="41"/>
                  </a:cubicBezTo>
                  <a:cubicBezTo>
                    <a:pt x="31" y="32"/>
                    <a:pt x="31" y="32"/>
                    <a:pt x="31"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4" name="Freeform 59"/>
            <p:cNvSpPr>
              <a:spLocks/>
            </p:cNvSpPr>
            <p:nvPr/>
          </p:nvSpPr>
          <p:spPr bwMode="auto">
            <a:xfrm>
              <a:off x="3502025" y="604838"/>
              <a:ext cx="46038" cy="46038"/>
            </a:xfrm>
            <a:custGeom>
              <a:avLst/>
              <a:gdLst>
                <a:gd name="T0" fmla="*/ 57 w 57"/>
                <a:gd name="T1" fmla="*/ 29 h 57"/>
                <a:gd name="T2" fmla="*/ 48 w 57"/>
                <a:gd name="T3" fmla="*/ 20 h 57"/>
                <a:gd name="T4" fmla="*/ 48 w 57"/>
                <a:gd name="T5" fmla="*/ 20 h 57"/>
                <a:gd name="T6" fmla="*/ 40 w 57"/>
                <a:gd name="T7" fmla="*/ 26 h 57"/>
                <a:gd name="T8" fmla="*/ 32 w 57"/>
                <a:gd name="T9" fmla="*/ 26 h 57"/>
                <a:gd name="T10" fmla="*/ 32 w 57"/>
                <a:gd name="T11" fmla="*/ 17 h 57"/>
                <a:gd name="T12" fmla="*/ 37 w 57"/>
                <a:gd name="T13" fmla="*/ 9 h 57"/>
                <a:gd name="T14" fmla="*/ 37 w 57"/>
                <a:gd name="T15" fmla="*/ 9 h 57"/>
                <a:gd name="T16" fmla="*/ 28 w 57"/>
                <a:gd name="T17" fmla="*/ 0 h 57"/>
                <a:gd name="T18" fmla="*/ 20 w 57"/>
                <a:gd name="T19" fmla="*/ 9 h 57"/>
                <a:gd name="T20" fmla="*/ 20 w 57"/>
                <a:gd name="T21" fmla="*/ 9 h 57"/>
                <a:gd name="T22" fmla="*/ 25 w 57"/>
                <a:gd name="T23" fmla="*/ 17 h 57"/>
                <a:gd name="T24" fmla="*/ 25 w 57"/>
                <a:gd name="T25" fmla="*/ 26 h 57"/>
                <a:gd name="T26" fmla="*/ 16 w 57"/>
                <a:gd name="T27" fmla="*/ 26 h 57"/>
                <a:gd name="T28" fmla="*/ 8 w 57"/>
                <a:gd name="T29" fmla="*/ 20 h 57"/>
                <a:gd name="T30" fmla="*/ 8 w 57"/>
                <a:gd name="T31" fmla="*/ 20 h 57"/>
                <a:gd name="T32" fmla="*/ 0 w 57"/>
                <a:gd name="T33" fmla="*/ 29 h 57"/>
                <a:gd name="T34" fmla="*/ 8 w 57"/>
                <a:gd name="T35" fmla="*/ 37 h 57"/>
                <a:gd name="T36" fmla="*/ 8 w 57"/>
                <a:gd name="T37" fmla="*/ 37 h 57"/>
                <a:gd name="T38" fmla="*/ 16 w 57"/>
                <a:gd name="T39" fmla="*/ 32 h 57"/>
                <a:gd name="T40" fmla="*/ 25 w 57"/>
                <a:gd name="T41" fmla="*/ 32 h 57"/>
                <a:gd name="T42" fmla="*/ 25 w 57"/>
                <a:gd name="T43" fmla="*/ 41 h 57"/>
                <a:gd name="T44" fmla="*/ 20 w 57"/>
                <a:gd name="T45" fmla="*/ 49 h 57"/>
                <a:gd name="T46" fmla="*/ 20 w 57"/>
                <a:gd name="T47" fmla="*/ 49 h 57"/>
                <a:gd name="T48" fmla="*/ 28 w 57"/>
                <a:gd name="T49" fmla="*/ 57 h 57"/>
                <a:gd name="T50" fmla="*/ 37 w 57"/>
                <a:gd name="T51" fmla="*/ 49 h 57"/>
                <a:gd name="T52" fmla="*/ 37 w 57"/>
                <a:gd name="T53" fmla="*/ 49 h 57"/>
                <a:gd name="T54" fmla="*/ 32 w 57"/>
                <a:gd name="T55" fmla="*/ 41 h 57"/>
                <a:gd name="T56" fmla="*/ 32 w 57"/>
                <a:gd name="T57" fmla="*/ 32 h 57"/>
                <a:gd name="T58" fmla="*/ 40 w 57"/>
                <a:gd name="T59" fmla="*/ 32 h 57"/>
                <a:gd name="T60" fmla="*/ 48 w 57"/>
                <a:gd name="T61" fmla="*/ 37 h 57"/>
                <a:gd name="T62" fmla="*/ 48 w 57"/>
                <a:gd name="T63" fmla="*/ 37 h 57"/>
                <a:gd name="T64" fmla="*/ 57 w 57"/>
                <a:gd name="T65" fmla="*/ 2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9"/>
                  </a:moveTo>
                  <a:cubicBezTo>
                    <a:pt x="57" y="24"/>
                    <a:pt x="53" y="20"/>
                    <a:pt x="48" y="20"/>
                  </a:cubicBezTo>
                  <a:cubicBezTo>
                    <a:pt x="48" y="20"/>
                    <a:pt x="48" y="20"/>
                    <a:pt x="48" y="20"/>
                  </a:cubicBezTo>
                  <a:cubicBezTo>
                    <a:pt x="45" y="20"/>
                    <a:pt x="42" y="22"/>
                    <a:pt x="40"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8"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8" y="20"/>
                  </a:cubicBezTo>
                  <a:cubicBezTo>
                    <a:pt x="8" y="20"/>
                    <a:pt x="8" y="20"/>
                    <a:pt x="8" y="20"/>
                  </a:cubicBezTo>
                  <a:cubicBezTo>
                    <a:pt x="4" y="20"/>
                    <a:pt x="0" y="24"/>
                    <a:pt x="0" y="29"/>
                  </a:cubicBezTo>
                  <a:cubicBezTo>
                    <a:pt x="0" y="33"/>
                    <a:pt x="4" y="37"/>
                    <a:pt x="8" y="37"/>
                  </a:cubicBezTo>
                  <a:cubicBezTo>
                    <a:pt x="8" y="37"/>
                    <a:pt x="8" y="37"/>
                    <a:pt x="8"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8" y="57"/>
                  </a:cubicBezTo>
                  <a:cubicBezTo>
                    <a:pt x="33" y="57"/>
                    <a:pt x="37" y="53"/>
                    <a:pt x="37" y="49"/>
                  </a:cubicBezTo>
                  <a:cubicBezTo>
                    <a:pt x="37" y="49"/>
                    <a:pt x="37" y="49"/>
                    <a:pt x="37" y="49"/>
                  </a:cubicBezTo>
                  <a:cubicBezTo>
                    <a:pt x="37" y="45"/>
                    <a:pt x="35" y="42"/>
                    <a:pt x="32" y="41"/>
                  </a:cubicBezTo>
                  <a:cubicBezTo>
                    <a:pt x="32" y="32"/>
                    <a:pt x="32" y="32"/>
                    <a:pt x="32" y="32"/>
                  </a:cubicBezTo>
                  <a:cubicBezTo>
                    <a:pt x="40" y="32"/>
                    <a:pt x="40" y="32"/>
                    <a:pt x="40" y="32"/>
                  </a:cubicBezTo>
                  <a:cubicBezTo>
                    <a:pt x="42" y="35"/>
                    <a:pt x="45" y="37"/>
                    <a:pt x="48" y="37"/>
                  </a:cubicBezTo>
                  <a:cubicBezTo>
                    <a:pt x="48" y="37"/>
                    <a:pt x="48" y="37"/>
                    <a:pt x="48" y="37"/>
                  </a:cubicBezTo>
                  <a:cubicBezTo>
                    <a:pt x="53" y="37"/>
                    <a:pt x="57" y="33"/>
                    <a:pt x="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5" name="Freeform 60"/>
            <p:cNvSpPr>
              <a:spLocks/>
            </p:cNvSpPr>
            <p:nvPr/>
          </p:nvSpPr>
          <p:spPr bwMode="auto">
            <a:xfrm>
              <a:off x="3590925" y="604838"/>
              <a:ext cx="46038" cy="46038"/>
            </a:xfrm>
            <a:custGeom>
              <a:avLst/>
              <a:gdLst>
                <a:gd name="T0" fmla="*/ 48 w 57"/>
                <a:gd name="T1" fmla="*/ 20 h 57"/>
                <a:gd name="T2" fmla="*/ 48 w 57"/>
                <a:gd name="T3" fmla="*/ 20 h 57"/>
                <a:gd name="T4" fmla="*/ 41 w 57"/>
                <a:gd name="T5" fmla="*/ 26 h 57"/>
                <a:gd name="T6" fmla="*/ 32 w 57"/>
                <a:gd name="T7" fmla="*/ 26 h 57"/>
                <a:gd name="T8" fmla="*/ 32 w 57"/>
                <a:gd name="T9" fmla="*/ 17 h 57"/>
                <a:gd name="T10" fmla="*/ 37 w 57"/>
                <a:gd name="T11" fmla="*/ 9 h 57"/>
                <a:gd name="T12" fmla="*/ 37 w 57"/>
                <a:gd name="T13" fmla="*/ 9 h 57"/>
                <a:gd name="T14" fmla="*/ 29 w 57"/>
                <a:gd name="T15" fmla="*/ 0 h 57"/>
                <a:gd name="T16" fmla="*/ 20 w 57"/>
                <a:gd name="T17" fmla="*/ 9 h 57"/>
                <a:gd name="T18" fmla="*/ 20 w 57"/>
                <a:gd name="T19" fmla="*/ 9 h 57"/>
                <a:gd name="T20" fmla="*/ 25 w 57"/>
                <a:gd name="T21" fmla="*/ 17 h 57"/>
                <a:gd name="T22" fmla="*/ 25 w 57"/>
                <a:gd name="T23" fmla="*/ 26 h 57"/>
                <a:gd name="T24" fmla="*/ 16 w 57"/>
                <a:gd name="T25" fmla="*/ 26 h 57"/>
                <a:gd name="T26" fmla="*/ 9 w 57"/>
                <a:gd name="T27" fmla="*/ 20 h 57"/>
                <a:gd name="T28" fmla="*/ 9 w 57"/>
                <a:gd name="T29" fmla="*/ 20 h 57"/>
                <a:gd name="T30" fmla="*/ 0 w 57"/>
                <a:gd name="T31" fmla="*/ 29 h 57"/>
                <a:gd name="T32" fmla="*/ 9 w 57"/>
                <a:gd name="T33" fmla="*/ 37 h 57"/>
                <a:gd name="T34" fmla="*/ 9 w 57"/>
                <a:gd name="T35" fmla="*/ 37 h 57"/>
                <a:gd name="T36" fmla="*/ 16 w 57"/>
                <a:gd name="T37" fmla="*/ 32 h 57"/>
                <a:gd name="T38" fmla="*/ 25 w 57"/>
                <a:gd name="T39" fmla="*/ 32 h 57"/>
                <a:gd name="T40" fmla="*/ 25 w 57"/>
                <a:gd name="T41" fmla="*/ 41 h 57"/>
                <a:gd name="T42" fmla="*/ 20 w 57"/>
                <a:gd name="T43" fmla="*/ 49 h 57"/>
                <a:gd name="T44" fmla="*/ 20 w 57"/>
                <a:gd name="T45" fmla="*/ 49 h 57"/>
                <a:gd name="T46" fmla="*/ 29 w 57"/>
                <a:gd name="T47" fmla="*/ 57 h 57"/>
                <a:gd name="T48" fmla="*/ 37 w 57"/>
                <a:gd name="T49" fmla="*/ 49 h 57"/>
                <a:gd name="T50" fmla="*/ 37 w 57"/>
                <a:gd name="T51" fmla="*/ 49 h 57"/>
                <a:gd name="T52" fmla="*/ 32 w 57"/>
                <a:gd name="T53" fmla="*/ 41 h 57"/>
                <a:gd name="T54" fmla="*/ 32 w 57"/>
                <a:gd name="T55" fmla="*/ 32 h 57"/>
                <a:gd name="T56" fmla="*/ 41 w 57"/>
                <a:gd name="T57" fmla="*/ 32 h 57"/>
                <a:gd name="T58" fmla="*/ 48 w 57"/>
                <a:gd name="T59" fmla="*/ 37 h 57"/>
                <a:gd name="T60" fmla="*/ 48 w 57"/>
                <a:gd name="T61" fmla="*/ 37 h 57"/>
                <a:gd name="T62" fmla="*/ 57 w 57"/>
                <a:gd name="T63" fmla="*/ 29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6"/>
                  </a:cubicBezTo>
                  <a:cubicBezTo>
                    <a:pt x="32" y="26"/>
                    <a:pt x="32" y="26"/>
                    <a:pt x="32" y="26"/>
                  </a:cubicBezTo>
                  <a:cubicBezTo>
                    <a:pt x="32" y="17"/>
                    <a:pt x="32" y="17"/>
                    <a:pt x="32" y="17"/>
                  </a:cubicBezTo>
                  <a:cubicBezTo>
                    <a:pt x="35" y="15"/>
                    <a:pt x="37" y="12"/>
                    <a:pt x="37" y="9"/>
                  </a:cubicBezTo>
                  <a:cubicBezTo>
                    <a:pt x="37" y="9"/>
                    <a:pt x="37" y="9"/>
                    <a:pt x="37" y="9"/>
                  </a:cubicBezTo>
                  <a:cubicBezTo>
                    <a:pt x="37" y="4"/>
                    <a:pt x="33" y="0"/>
                    <a:pt x="29" y="0"/>
                  </a:cubicBezTo>
                  <a:cubicBezTo>
                    <a:pt x="24" y="0"/>
                    <a:pt x="20" y="4"/>
                    <a:pt x="20" y="9"/>
                  </a:cubicBezTo>
                  <a:cubicBezTo>
                    <a:pt x="20" y="9"/>
                    <a:pt x="20" y="9"/>
                    <a:pt x="20" y="9"/>
                  </a:cubicBezTo>
                  <a:cubicBezTo>
                    <a:pt x="20" y="12"/>
                    <a:pt x="22" y="15"/>
                    <a:pt x="25" y="17"/>
                  </a:cubicBezTo>
                  <a:cubicBezTo>
                    <a:pt x="25" y="26"/>
                    <a:pt x="25" y="26"/>
                    <a:pt x="25" y="26"/>
                  </a:cubicBezTo>
                  <a:cubicBezTo>
                    <a:pt x="16" y="26"/>
                    <a:pt x="16" y="26"/>
                    <a:pt x="16" y="26"/>
                  </a:cubicBezTo>
                  <a:cubicBezTo>
                    <a:pt x="15" y="22"/>
                    <a:pt x="12" y="20"/>
                    <a:pt x="9" y="20"/>
                  </a:cubicBezTo>
                  <a:cubicBezTo>
                    <a:pt x="9" y="20"/>
                    <a:pt x="9" y="20"/>
                    <a:pt x="9" y="20"/>
                  </a:cubicBezTo>
                  <a:cubicBezTo>
                    <a:pt x="4" y="20"/>
                    <a:pt x="0" y="24"/>
                    <a:pt x="0" y="29"/>
                  </a:cubicBezTo>
                  <a:cubicBezTo>
                    <a:pt x="0" y="33"/>
                    <a:pt x="4" y="37"/>
                    <a:pt x="9" y="37"/>
                  </a:cubicBezTo>
                  <a:cubicBezTo>
                    <a:pt x="9" y="37"/>
                    <a:pt x="9" y="37"/>
                    <a:pt x="9" y="37"/>
                  </a:cubicBezTo>
                  <a:cubicBezTo>
                    <a:pt x="12" y="37"/>
                    <a:pt x="15" y="35"/>
                    <a:pt x="16" y="32"/>
                  </a:cubicBezTo>
                  <a:cubicBezTo>
                    <a:pt x="25" y="32"/>
                    <a:pt x="25" y="32"/>
                    <a:pt x="25" y="32"/>
                  </a:cubicBezTo>
                  <a:cubicBezTo>
                    <a:pt x="25" y="41"/>
                    <a:pt x="25" y="41"/>
                    <a:pt x="25" y="41"/>
                  </a:cubicBezTo>
                  <a:cubicBezTo>
                    <a:pt x="22" y="42"/>
                    <a:pt x="20" y="45"/>
                    <a:pt x="20" y="49"/>
                  </a:cubicBezTo>
                  <a:cubicBezTo>
                    <a:pt x="20" y="49"/>
                    <a:pt x="20" y="49"/>
                    <a:pt x="20" y="49"/>
                  </a:cubicBezTo>
                  <a:cubicBezTo>
                    <a:pt x="20" y="53"/>
                    <a:pt x="24" y="57"/>
                    <a:pt x="29" y="57"/>
                  </a:cubicBezTo>
                  <a:cubicBezTo>
                    <a:pt x="33" y="57"/>
                    <a:pt x="37" y="53"/>
                    <a:pt x="37" y="49"/>
                  </a:cubicBezTo>
                  <a:cubicBezTo>
                    <a:pt x="37" y="49"/>
                    <a:pt x="37" y="49"/>
                    <a:pt x="37" y="49"/>
                  </a:cubicBezTo>
                  <a:cubicBezTo>
                    <a:pt x="37" y="45"/>
                    <a:pt x="35" y="42"/>
                    <a:pt x="32" y="41"/>
                  </a:cubicBezTo>
                  <a:cubicBezTo>
                    <a:pt x="32" y="32"/>
                    <a:pt x="32" y="32"/>
                    <a:pt x="32" y="32"/>
                  </a:cubicBezTo>
                  <a:cubicBezTo>
                    <a:pt x="41" y="32"/>
                    <a:pt x="41" y="32"/>
                    <a:pt x="41" y="32"/>
                  </a:cubicBezTo>
                  <a:cubicBezTo>
                    <a:pt x="42" y="35"/>
                    <a:pt x="45" y="37"/>
                    <a:pt x="48" y="37"/>
                  </a:cubicBezTo>
                  <a:cubicBezTo>
                    <a:pt x="48" y="37"/>
                    <a:pt x="48" y="37"/>
                    <a:pt x="48" y="37"/>
                  </a:cubicBezTo>
                  <a:cubicBezTo>
                    <a:pt x="53" y="37"/>
                    <a:pt x="57" y="33"/>
                    <a:pt x="57" y="29"/>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6" name="Freeform 61"/>
            <p:cNvSpPr>
              <a:spLocks/>
            </p:cNvSpPr>
            <p:nvPr/>
          </p:nvSpPr>
          <p:spPr bwMode="auto">
            <a:xfrm>
              <a:off x="2603500"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7" name="Freeform 62"/>
            <p:cNvSpPr>
              <a:spLocks/>
            </p:cNvSpPr>
            <p:nvPr/>
          </p:nvSpPr>
          <p:spPr bwMode="auto">
            <a:xfrm>
              <a:off x="2693988"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8" name="Freeform 63"/>
            <p:cNvSpPr>
              <a:spLocks/>
            </p:cNvSpPr>
            <p:nvPr/>
          </p:nvSpPr>
          <p:spPr bwMode="auto">
            <a:xfrm>
              <a:off x="2784475"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79" name="Freeform 64"/>
            <p:cNvSpPr>
              <a:spLocks/>
            </p:cNvSpPr>
            <p:nvPr/>
          </p:nvSpPr>
          <p:spPr bwMode="auto">
            <a:xfrm>
              <a:off x="2873375"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0" name="Freeform 65"/>
            <p:cNvSpPr>
              <a:spLocks/>
            </p:cNvSpPr>
            <p:nvPr/>
          </p:nvSpPr>
          <p:spPr bwMode="auto">
            <a:xfrm>
              <a:off x="29638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1" name="Freeform 66"/>
            <p:cNvSpPr>
              <a:spLocks/>
            </p:cNvSpPr>
            <p:nvPr/>
          </p:nvSpPr>
          <p:spPr bwMode="auto">
            <a:xfrm>
              <a:off x="3052763" y="695325"/>
              <a:ext cx="46038" cy="46038"/>
            </a:xfrm>
            <a:custGeom>
              <a:avLst/>
              <a:gdLst>
                <a:gd name="T0" fmla="*/ 57 w 57"/>
                <a:gd name="T1" fmla="*/ 28 h 56"/>
                <a:gd name="T2" fmla="*/ 48 w 57"/>
                <a:gd name="T3" fmla="*/ 19 h 56"/>
                <a:gd name="T4" fmla="*/ 48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2" name="Freeform 67"/>
            <p:cNvSpPr>
              <a:spLocks/>
            </p:cNvSpPr>
            <p:nvPr/>
          </p:nvSpPr>
          <p:spPr bwMode="auto">
            <a:xfrm>
              <a:off x="3141663" y="695325"/>
              <a:ext cx="46038" cy="46038"/>
            </a:xfrm>
            <a:custGeom>
              <a:avLst/>
              <a:gdLst>
                <a:gd name="T0" fmla="*/ 57 w 57"/>
                <a:gd name="T1" fmla="*/ 28 h 56"/>
                <a:gd name="T2" fmla="*/ 49 w 57"/>
                <a:gd name="T3" fmla="*/ 19 h 56"/>
                <a:gd name="T4" fmla="*/ 49 w 57"/>
                <a:gd name="T5" fmla="*/ 19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19 h 56"/>
                <a:gd name="T30" fmla="*/ 9 w 57"/>
                <a:gd name="T31" fmla="*/ 19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9" y="19"/>
                  </a:cubicBezTo>
                  <a:cubicBezTo>
                    <a:pt x="49" y="19"/>
                    <a:pt x="49" y="19"/>
                    <a:pt x="49"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6" y="16"/>
                  </a:cubicBezTo>
                  <a:cubicBezTo>
                    <a:pt x="26" y="25"/>
                    <a:pt x="26" y="25"/>
                    <a:pt x="26" y="25"/>
                  </a:cubicBezTo>
                  <a:cubicBezTo>
                    <a:pt x="17" y="25"/>
                    <a:pt x="17" y="25"/>
                    <a:pt x="17"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3" name="Freeform 68"/>
            <p:cNvSpPr>
              <a:spLocks/>
            </p:cNvSpPr>
            <p:nvPr/>
          </p:nvSpPr>
          <p:spPr bwMode="auto">
            <a:xfrm>
              <a:off x="3232150" y="695325"/>
              <a:ext cx="46038"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6" y="11"/>
                    <a:pt x="36" y="8"/>
                  </a:cubicBezTo>
                  <a:cubicBezTo>
                    <a:pt x="36" y="8"/>
                    <a:pt x="36" y="8"/>
                    <a:pt x="36" y="8"/>
                  </a:cubicBezTo>
                  <a:cubicBezTo>
                    <a:pt x="36" y="3"/>
                    <a:pt x="33" y="0"/>
                    <a:pt x="28" y="0"/>
                  </a:cubicBezTo>
                  <a:cubicBezTo>
                    <a:pt x="23" y="0"/>
                    <a:pt x="19" y="3"/>
                    <a:pt x="19" y="8"/>
                  </a:cubicBezTo>
                  <a:cubicBezTo>
                    <a:pt x="19" y="8"/>
                    <a:pt x="19" y="8"/>
                    <a:pt x="19" y="8"/>
                  </a:cubicBezTo>
                  <a:cubicBezTo>
                    <a:pt x="19"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3" y="19"/>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2"/>
                    <a:pt x="23" y="56"/>
                    <a:pt x="28" y="56"/>
                  </a:cubicBezTo>
                  <a:cubicBezTo>
                    <a:pt x="33" y="56"/>
                    <a:pt x="36" y="52"/>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4" name="Freeform 69"/>
            <p:cNvSpPr>
              <a:spLocks/>
            </p:cNvSpPr>
            <p:nvPr/>
          </p:nvSpPr>
          <p:spPr bwMode="auto">
            <a:xfrm>
              <a:off x="3322638" y="695325"/>
              <a:ext cx="44450" cy="46038"/>
            </a:xfrm>
            <a:custGeom>
              <a:avLst/>
              <a:gdLst>
                <a:gd name="T0" fmla="*/ 56 w 56"/>
                <a:gd name="T1" fmla="*/ 28 h 56"/>
                <a:gd name="T2" fmla="*/ 48 w 56"/>
                <a:gd name="T3" fmla="*/ 19 h 56"/>
                <a:gd name="T4" fmla="*/ 48 w 56"/>
                <a:gd name="T5" fmla="*/ 19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19 h 56"/>
                <a:gd name="T30" fmla="*/ 8 w 56"/>
                <a:gd name="T31" fmla="*/ 19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19"/>
                    <a:pt x="48" y="19"/>
                  </a:cubicBezTo>
                  <a:cubicBezTo>
                    <a:pt x="48" y="19"/>
                    <a:pt x="48" y="19"/>
                    <a:pt x="48" y="19"/>
                  </a:cubicBezTo>
                  <a:cubicBezTo>
                    <a:pt x="44" y="19"/>
                    <a:pt x="41" y="22"/>
                    <a:pt x="40" y="25"/>
                  </a:cubicBezTo>
                  <a:cubicBezTo>
                    <a:pt x="31" y="25"/>
                    <a:pt x="31" y="25"/>
                    <a:pt x="31" y="25"/>
                  </a:cubicBezTo>
                  <a:cubicBezTo>
                    <a:pt x="31" y="16"/>
                    <a:pt x="31" y="16"/>
                    <a:pt x="31" y="16"/>
                  </a:cubicBezTo>
                  <a:cubicBezTo>
                    <a:pt x="34" y="15"/>
                    <a:pt x="37" y="11"/>
                    <a:pt x="37" y="8"/>
                  </a:cubicBezTo>
                  <a:cubicBezTo>
                    <a:pt x="37" y="8"/>
                    <a:pt x="37" y="8"/>
                    <a:pt x="37" y="8"/>
                  </a:cubicBezTo>
                  <a:cubicBezTo>
                    <a:pt x="37" y="3"/>
                    <a:pt x="33" y="0"/>
                    <a:pt x="28" y="0"/>
                  </a:cubicBezTo>
                  <a:cubicBezTo>
                    <a:pt x="23"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3" y="56"/>
                    <a:pt x="28" y="56"/>
                  </a:cubicBezTo>
                  <a:cubicBezTo>
                    <a:pt x="33" y="56"/>
                    <a:pt x="37" y="52"/>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5" name="Freeform 70"/>
            <p:cNvSpPr>
              <a:spLocks/>
            </p:cNvSpPr>
            <p:nvPr/>
          </p:nvSpPr>
          <p:spPr bwMode="auto">
            <a:xfrm>
              <a:off x="3411538" y="695325"/>
              <a:ext cx="46038" cy="46038"/>
            </a:xfrm>
            <a:custGeom>
              <a:avLst/>
              <a:gdLst>
                <a:gd name="T0" fmla="*/ 57 w 57"/>
                <a:gd name="T1" fmla="*/ 28 h 56"/>
                <a:gd name="T2" fmla="*/ 48 w 57"/>
                <a:gd name="T3" fmla="*/ 19 h 56"/>
                <a:gd name="T4" fmla="*/ 48 w 57"/>
                <a:gd name="T5" fmla="*/ 19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1" y="25"/>
                    <a:pt x="31" y="25"/>
                    <a:pt x="31" y="25"/>
                  </a:cubicBezTo>
                  <a:cubicBezTo>
                    <a:pt x="31" y="16"/>
                    <a:pt x="31" y="16"/>
                    <a:pt x="31"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6" name="Freeform 71"/>
            <p:cNvSpPr>
              <a:spLocks/>
            </p:cNvSpPr>
            <p:nvPr/>
          </p:nvSpPr>
          <p:spPr bwMode="auto">
            <a:xfrm>
              <a:off x="3502025" y="695325"/>
              <a:ext cx="46038" cy="46038"/>
            </a:xfrm>
            <a:custGeom>
              <a:avLst/>
              <a:gdLst>
                <a:gd name="T0" fmla="*/ 57 w 57"/>
                <a:gd name="T1" fmla="*/ 28 h 56"/>
                <a:gd name="T2" fmla="*/ 48 w 57"/>
                <a:gd name="T3" fmla="*/ 19 h 56"/>
                <a:gd name="T4" fmla="*/ 48 w 57"/>
                <a:gd name="T5" fmla="*/ 19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19 h 56"/>
                <a:gd name="T30" fmla="*/ 8 w 57"/>
                <a:gd name="T31" fmla="*/ 19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19"/>
                    <a:pt x="48" y="19"/>
                  </a:cubicBezTo>
                  <a:cubicBezTo>
                    <a:pt x="48" y="19"/>
                    <a:pt x="48" y="19"/>
                    <a:pt x="48" y="19"/>
                  </a:cubicBezTo>
                  <a:cubicBezTo>
                    <a:pt x="45" y="19"/>
                    <a:pt x="42" y="22"/>
                    <a:pt x="40"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8"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8" y="19"/>
                  </a:cubicBezTo>
                  <a:cubicBezTo>
                    <a:pt x="8" y="19"/>
                    <a:pt x="8" y="19"/>
                    <a:pt x="8" y="19"/>
                  </a:cubicBezTo>
                  <a:cubicBezTo>
                    <a:pt x="4" y="19"/>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8" y="56"/>
                  </a:cubicBezTo>
                  <a:cubicBezTo>
                    <a:pt x="33" y="56"/>
                    <a:pt x="37" y="52"/>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7" name="Freeform 72"/>
            <p:cNvSpPr>
              <a:spLocks/>
            </p:cNvSpPr>
            <p:nvPr/>
          </p:nvSpPr>
          <p:spPr bwMode="auto">
            <a:xfrm>
              <a:off x="3590925" y="695325"/>
              <a:ext cx="46038" cy="46038"/>
            </a:xfrm>
            <a:custGeom>
              <a:avLst/>
              <a:gdLst>
                <a:gd name="T0" fmla="*/ 48 w 57"/>
                <a:gd name="T1" fmla="*/ 19 h 56"/>
                <a:gd name="T2" fmla="*/ 48 w 57"/>
                <a:gd name="T3" fmla="*/ 19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19 h 56"/>
                <a:gd name="T28" fmla="*/ 9 w 57"/>
                <a:gd name="T29" fmla="*/ 19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1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19"/>
                  </a:moveTo>
                  <a:cubicBezTo>
                    <a:pt x="48" y="19"/>
                    <a:pt x="48" y="19"/>
                    <a:pt x="48" y="19"/>
                  </a:cubicBezTo>
                  <a:cubicBezTo>
                    <a:pt x="45" y="19"/>
                    <a:pt x="42" y="22"/>
                    <a:pt x="41" y="25"/>
                  </a:cubicBezTo>
                  <a:cubicBezTo>
                    <a:pt x="32" y="25"/>
                    <a:pt x="32" y="25"/>
                    <a:pt x="32" y="25"/>
                  </a:cubicBezTo>
                  <a:cubicBezTo>
                    <a:pt x="32" y="16"/>
                    <a:pt x="32" y="16"/>
                    <a:pt x="32" y="16"/>
                  </a:cubicBezTo>
                  <a:cubicBezTo>
                    <a:pt x="35" y="15"/>
                    <a:pt x="37" y="11"/>
                    <a:pt x="37" y="8"/>
                  </a:cubicBezTo>
                  <a:cubicBezTo>
                    <a:pt x="37" y="8"/>
                    <a:pt x="37" y="8"/>
                    <a:pt x="37" y="8"/>
                  </a:cubicBezTo>
                  <a:cubicBezTo>
                    <a:pt x="37" y="3"/>
                    <a:pt x="33" y="0"/>
                    <a:pt x="29" y="0"/>
                  </a:cubicBezTo>
                  <a:cubicBezTo>
                    <a:pt x="24" y="0"/>
                    <a:pt x="20" y="3"/>
                    <a:pt x="20" y="8"/>
                  </a:cubicBezTo>
                  <a:cubicBezTo>
                    <a:pt x="20" y="8"/>
                    <a:pt x="20" y="8"/>
                    <a:pt x="20" y="8"/>
                  </a:cubicBezTo>
                  <a:cubicBezTo>
                    <a:pt x="20" y="11"/>
                    <a:pt x="22" y="15"/>
                    <a:pt x="25" y="16"/>
                  </a:cubicBezTo>
                  <a:cubicBezTo>
                    <a:pt x="25" y="25"/>
                    <a:pt x="25" y="25"/>
                    <a:pt x="25" y="25"/>
                  </a:cubicBezTo>
                  <a:cubicBezTo>
                    <a:pt x="16" y="25"/>
                    <a:pt x="16" y="25"/>
                    <a:pt x="16" y="25"/>
                  </a:cubicBezTo>
                  <a:cubicBezTo>
                    <a:pt x="15" y="22"/>
                    <a:pt x="12" y="19"/>
                    <a:pt x="9" y="19"/>
                  </a:cubicBezTo>
                  <a:cubicBezTo>
                    <a:pt x="9" y="19"/>
                    <a:pt x="9" y="19"/>
                    <a:pt x="9" y="19"/>
                  </a:cubicBezTo>
                  <a:cubicBezTo>
                    <a:pt x="4" y="19"/>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2"/>
                    <a:pt x="24" y="56"/>
                    <a:pt x="29" y="56"/>
                  </a:cubicBezTo>
                  <a:cubicBezTo>
                    <a:pt x="33" y="56"/>
                    <a:pt x="37" y="52"/>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19"/>
                    <a:pt x="4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8" name="Freeform 73"/>
            <p:cNvSpPr>
              <a:spLocks/>
            </p:cNvSpPr>
            <p:nvPr/>
          </p:nvSpPr>
          <p:spPr bwMode="auto">
            <a:xfrm>
              <a:off x="2603500"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89" name="Freeform 74"/>
            <p:cNvSpPr>
              <a:spLocks/>
            </p:cNvSpPr>
            <p:nvPr/>
          </p:nvSpPr>
          <p:spPr bwMode="auto">
            <a:xfrm>
              <a:off x="2693988"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0" name="Freeform 75"/>
            <p:cNvSpPr>
              <a:spLocks/>
            </p:cNvSpPr>
            <p:nvPr/>
          </p:nvSpPr>
          <p:spPr bwMode="auto">
            <a:xfrm>
              <a:off x="2784475"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1" name="Freeform 76"/>
            <p:cNvSpPr>
              <a:spLocks/>
            </p:cNvSpPr>
            <p:nvPr/>
          </p:nvSpPr>
          <p:spPr bwMode="auto">
            <a:xfrm>
              <a:off x="2873375"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2" name="Freeform 77"/>
            <p:cNvSpPr>
              <a:spLocks/>
            </p:cNvSpPr>
            <p:nvPr/>
          </p:nvSpPr>
          <p:spPr bwMode="auto">
            <a:xfrm>
              <a:off x="29638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3" name="Freeform 78"/>
            <p:cNvSpPr>
              <a:spLocks/>
            </p:cNvSpPr>
            <p:nvPr/>
          </p:nvSpPr>
          <p:spPr bwMode="auto">
            <a:xfrm>
              <a:off x="3052763" y="785813"/>
              <a:ext cx="46038" cy="44450"/>
            </a:xfrm>
            <a:custGeom>
              <a:avLst/>
              <a:gdLst>
                <a:gd name="T0" fmla="*/ 57 w 57"/>
                <a:gd name="T1" fmla="*/ 28 h 56"/>
                <a:gd name="T2" fmla="*/ 48 w 57"/>
                <a:gd name="T3" fmla="*/ 20 h 56"/>
                <a:gd name="T4" fmla="*/ 48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4" name="Freeform 79"/>
            <p:cNvSpPr>
              <a:spLocks/>
            </p:cNvSpPr>
            <p:nvPr/>
          </p:nvSpPr>
          <p:spPr bwMode="auto">
            <a:xfrm>
              <a:off x="3141663" y="785813"/>
              <a:ext cx="46038" cy="44450"/>
            </a:xfrm>
            <a:custGeom>
              <a:avLst/>
              <a:gdLst>
                <a:gd name="T0" fmla="*/ 57 w 57"/>
                <a:gd name="T1" fmla="*/ 28 h 56"/>
                <a:gd name="T2" fmla="*/ 49 w 57"/>
                <a:gd name="T3" fmla="*/ 20 h 56"/>
                <a:gd name="T4" fmla="*/ 49 w 57"/>
                <a:gd name="T5" fmla="*/ 20 h 56"/>
                <a:gd name="T6" fmla="*/ 41 w 57"/>
                <a:gd name="T7" fmla="*/ 25 h 56"/>
                <a:gd name="T8" fmla="*/ 32 w 57"/>
                <a:gd name="T9" fmla="*/ 25 h 56"/>
                <a:gd name="T10" fmla="*/ 32 w 57"/>
                <a:gd name="T11" fmla="*/ 16 h 56"/>
                <a:gd name="T12" fmla="*/ 37 w 57"/>
                <a:gd name="T13" fmla="*/ 8 h 56"/>
                <a:gd name="T14" fmla="*/ 37 w 57"/>
                <a:gd name="T15" fmla="*/ 8 h 56"/>
                <a:gd name="T16" fmla="*/ 29 w 57"/>
                <a:gd name="T17" fmla="*/ 0 h 56"/>
                <a:gd name="T18" fmla="*/ 20 w 57"/>
                <a:gd name="T19" fmla="*/ 8 h 56"/>
                <a:gd name="T20" fmla="*/ 20 w 57"/>
                <a:gd name="T21" fmla="*/ 8 h 56"/>
                <a:gd name="T22" fmla="*/ 26 w 57"/>
                <a:gd name="T23" fmla="*/ 16 h 56"/>
                <a:gd name="T24" fmla="*/ 26 w 57"/>
                <a:gd name="T25" fmla="*/ 25 h 56"/>
                <a:gd name="T26" fmla="*/ 17 w 57"/>
                <a:gd name="T27" fmla="*/ 25 h 56"/>
                <a:gd name="T28" fmla="*/ 9 w 57"/>
                <a:gd name="T29" fmla="*/ 20 h 56"/>
                <a:gd name="T30" fmla="*/ 9 w 57"/>
                <a:gd name="T31" fmla="*/ 20 h 56"/>
                <a:gd name="T32" fmla="*/ 0 w 57"/>
                <a:gd name="T33" fmla="*/ 28 h 56"/>
                <a:gd name="T34" fmla="*/ 9 w 57"/>
                <a:gd name="T35" fmla="*/ 36 h 56"/>
                <a:gd name="T36" fmla="*/ 9 w 57"/>
                <a:gd name="T37" fmla="*/ 36 h 56"/>
                <a:gd name="T38" fmla="*/ 17 w 57"/>
                <a:gd name="T39" fmla="*/ 31 h 56"/>
                <a:gd name="T40" fmla="*/ 26 w 57"/>
                <a:gd name="T41" fmla="*/ 31 h 56"/>
                <a:gd name="T42" fmla="*/ 26 w 57"/>
                <a:gd name="T43" fmla="*/ 40 h 56"/>
                <a:gd name="T44" fmla="*/ 20 w 57"/>
                <a:gd name="T45" fmla="*/ 48 h 56"/>
                <a:gd name="T46" fmla="*/ 20 w 57"/>
                <a:gd name="T47" fmla="*/ 48 h 56"/>
                <a:gd name="T48" fmla="*/ 29 w 57"/>
                <a:gd name="T49" fmla="*/ 56 h 56"/>
                <a:gd name="T50" fmla="*/ 37 w 57"/>
                <a:gd name="T51" fmla="*/ 48 h 56"/>
                <a:gd name="T52" fmla="*/ 37 w 57"/>
                <a:gd name="T53" fmla="*/ 48 h 56"/>
                <a:gd name="T54" fmla="*/ 32 w 57"/>
                <a:gd name="T55" fmla="*/ 40 h 56"/>
                <a:gd name="T56" fmla="*/ 32 w 57"/>
                <a:gd name="T57" fmla="*/ 31 h 56"/>
                <a:gd name="T58" fmla="*/ 41 w 57"/>
                <a:gd name="T59" fmla="*/ 31 h 56"/>
                <a:gd name="T60" fmla="*/ 49 w 57"/>
                <a:gd name="T61" fmla="*/ 36 h 56"/>
                <a:gd name="T62" fmla="*/ 49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7" y="31"/>
                  </a:cubicBezTo>
                  <a:cubicBezTo>
                    <a:pt x="26" y="31"/>
                    <a:pt x="26" y="31"/>
                    <a:pt x="26" y="31"/>
                  </a:cubicBezTo>
                  <a:cubicBezTo>
                    <a:pt x="26" y="40"/>
                    <a:pt x="26" y="40"/>
                    <a:pt x="26"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9" y="36"/>
                  </a:cubicBezTo>
                  <a:cubicBezTo>
                    <a:pt x="49" y="36"/>
                    <a:pt x="49" y="36"/>
                    <a:pt x="49"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5" name="Freeform 80"/>
            <p:cNvSpPr>
              <a:spLocks/>
            </p:cNvSpPr>
            <p:nvPr/>
          </p:nvSpPr>
          <p:spPr bwMode="auto">
            <a:xfrm>
              <a:off x="3232150" y="785813"/>
              <a:ext cx="46038"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6 w 56"/>
                <a:gd name="T13" fmla="*/ 8 h 56"/>
                <a:gd name="T14" fmla="*/ 36 w 56"/>
                <a:gd name="T15" fmla="*/ 8 h 56"/>
                <a:gd name="T16" fmla="*/ 28 w 56"/>
                <a:gd name="T17" fmla="*/ 0 h 56"/>
                <a:gd name="T18" fmla="*/ 19 w 56"/>
                <a:gd name="T19" fmla="*/ 8 h 56"/>
                <a:gd name="T20" fmla="*/ 19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19 w 56"/>
                <a:gd name="T45" fmla="*/ 48 h 56"/>
                <a:gd name="T46" fmla="*/ 19 w 56"/>
                <a:gd name="T47" fmla="*/ 48 h 56"/>
                <a:gd name="T48" fmla="*/ 28 w 56"/>
                <a:gd name="T49" fmla="*/ 56 h 56"/>
                <a:gd name="T50" fmla="*/ 36 w 56"/>
                <a:gd name="T51" fmla="*/ 48 h 56"/>
                <a:gd name="T52" fmla="*/ 36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3"/>
                    <a:pt x="33" y="0"/>
                    <a:pt x="28" y="0"/>
                  </a:cubicBezTo>
                  <a:cubicBezTo>
                    <a:pt x="23" y="0"/>
                    <a:pt x="19" y="3"/>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3"/>
                    <a:pt x="0" y="28"/>
                  </a:cubicBezTo>
                  <a:cubicBezTo>
                    <a:pt x="0" y="33"/>
                    <a:pt x="3"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19" y="44"/>
                    <a:pt x="19" y="48"/>
                  </a:cubicBezTo>
                  <a:cubicBezTo>
                    <a:pt x="19" y="48"/>
                    <a:pt x="19" y="48"/>
                    <a:pt x="19" y="48"/>
                  </a:cubicBezTo>
                  <a:cubicBezTo>
                    <a:pt x="19" y="53"/>
                    <a:pt x="23" y="56"/>
                    <a:pt x="28" y="56"/>
                  </a:cubicBezTo>
                  <a:cubicBezTo>
                    <a:pt x="33" y="56"/>
                    <a:pt x="36" y="53"/>
                    <a:pt x="36" y="48"/>
                  </a:cubicBezTo>
                  <a:cubicBezTo>
                    <a:pt x="36" y="48"/>
                    <a:pt x="36" y="48"/>
                    <a:pt x="36" y="48"/>
                  </a:cubicBezTo>
                  <a:cubicBezTo>
                    <a:pt x="36"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2"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6" name="Freeform 81"/>
            <p:cNvSpPr>
              <a:spLocks/>
            </p:cNvSpPr>
            <p:nvPr/>
          </p:nvSpPr>
          <p:spPr bwMode="auto">
            <a:xfrm>
              <a:off x="3322638" y="785813"/>
              <a:ext cx="44450" cy="44450"/>
            </a:xfrm>
            <a:custGeom>
              <a:avLst/>
              <a:gdLst>
                <a:gd name="T0" fmla="*/ 56 w 56"/>
                <a:gd name="T1" fmla="*/ 28 h 56"/>
                <a:gd name="T2" fmla="*/ 48 w 56"/>
                <a:gd name="T3" fmla="*/ 20 h 56"/>
                <a:gd name="T4" fmla="*/ 48 w 56"/>
                <a:gd name="T5" fmla="*/ 20 h 56"/>
                <a:gd name="T6" fmla="*/ 40 w 56"/>
                <a:gd name="T7" fmla="*/ 25 h 56"/>
                <a:gd name="T8" fmla="*/ 31 w 56"/>
                <a:gd name="T9" fmla="*/ 25 h 56"/>
                <a:gd name="T10" fmla="*/ 31 w 56"/>
                <a:gd name="T11" fmla="*/ 16 h 56"/>
                <a:gd name="T12" fmla="*/ 37 w 56"/>
                <a:gd name="T13" fmla="*/ 8 h 56"/>
                <a:gd name="T14" fmla="*/ 37 w 56"/>
                <a:gd name="T15" fmla="*/ 8 h 56"/>
                <a:gd name="T16" fmla="*/ 28 w 56"/>
                <a:gd name="T17" fmla="*/ 0 h 56"/>
                <a:gd name="T18" fmla="*/ 20 w 56"/>
                <a:gd name="T19" fmla="*/ 8 h 56"/>
                <a:gd name="T20" fmla="*/ 20 w 56"/>
                <a:gd name="T21" fmla="*/ 8 h 56"/>
                <a:gd name="T22" fmla="*/ 25 w 56"/>
                <a:gd name="T23" fmla="*/ 16 h 56"/>
                <a:gd name="T24" fmla="*/ 25 w 56"/>
                <a:gd name="T25" fmla="*/ 25 h 56"/>
                <a:gd name="T26" fmla="*/ 16 w 56"/>
                <a:gd name="T27" fmla="*/ 25 h 56"/>
                <a:gd name="T28" fmla="*/ 8 w 56"/>
                <a:gd name="T29" fmla="*/ 20 h 56"/>
                <a:gd name="T30" fmla="*/ 8 w 56"/>
                <a:gd name="T31" fmla="*/ 20 h 56"/>
                <a:gd name="T32" fmla="*/ 0 w 56"/>
                <a:gd name="T33" fmla="*/ 28 h 56"/>
                <a:gd name="T34" fmla="*/ 8 w 56"/>
                <a:gd name="T35" fmla="*/ 36 h 56"/>
                <a:gd name="T36" fmla="*/ 8 w 56"/>
                <a:gd name="T37" fmla="*/ 36 h 56"/>
                <a:gd name="T38" fmla="*/ 16 w 56"/>
                <a:gd name="T39" fmla="*/ 31 h 56"/>
                <a:gd name="T40" fmla="*/ 25 w 56"/>
                <a:gd name="T41" fmla="*/ 31 h 56"/>
                <a:gd name="T42" fmla="*/ 25 w 56"/>
                <a:gd name="T43" fmla="*/ 40 h 56"/>
                <a:gd name="T44" fmla="*/ 20 w 56"/>
                <a:gd name="T45" fmla="*/ 48 h 56"/>
                <a:gd name="T46" fmla="*/ 20 w 56"/>
                <a:gd name="T47" fmla="*/ 48 h 56"/>
                <a:gd name="T48" fmla="*/ 28 w 56"/>
                <a:gd name="T49" fmla="*/ 56 h 56"/>
                <a:gd name="T50" fmla="*/ 37 w 56"/>
                <a:gd name="T51" fmla="*/ 48 h 56"/>
                <a:gd name="T52" fmla="*/ 37 w 56"/>
                <a:gd name="T53" fmla="*/ 48 h 56"/>
                <a:gd name="T54" fmla="*/ 31 w 56"/>
                <a:gd name="T55" fmla="*/ 40 h 56"/>
                <a:gd name="T56" fmla="*/ 31 w 56"/>
                <a:gd name="T57" fmla="*/ 31 h 56"/>
                <a:gd name="T58" fmla="*/ 40 w 56"/>
                <a:gd name="T59" fmla="*/ 31 h 56"/>
                <a:gd name="T60" fmla="*/ 48 w 56"/>
                <a:gd name="T61" fmla="*/ 36 h 56"/>
                <a:gd name="T62" fmla="*/ 48 w 56"/>
                <a:gd name="T63" fmla="*/ 36 h 56"/>
                <a:gd name="T64" fmla="*/ 56 w 56"/>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6">
                  <a:moveTo>
                    <a:pt x="56" y="28"/>
                  </a:moveTo>
                  <a:cubicBezTo>
                    <a:pt x="56" y="23"/>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3"/>
                    <a:pt x="33" y="0"/>
                    <a:pt x="28" y="0"/>
                  </a:cubicBezTo>
                  <a:cubicBezTo>
                    <a:pt x="23"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3" y="56"/>
                    <a:pt x="28" y="56"/>
                  </a:cubicBezTo>
                  <a:cubicBezTo>
                    <a:pt x="33" y="56"/>
                    <a:pt x="37" y="53"/>
                    <a:pt x="37" y="48"/>
                  </a:cubicBezTo>
                  <a:cubicBezTo>
                    <a:pt x="37" y="48"/>
                    <a:pt x="37" y="48"/>
                    <a:pt x="37" y="48"/>
                  </a:cubicBezTo>
                  <a:cubicBezTo>
                    <a:pt x="37" y="44"/>
                    <a:pt x="34" y="41"/>
                    <a:pt x="31" y="40"/>
                  </a:cubicBezTo>
                  <a:cubicBezTo>
                    <a:pt x="31" y="31"/>
                    <a:pt x="31" y="31"/>
                    <a:pt x="31" y="31"/>
                  </a:cubicBezTo>
                  <a:cubicBezTo>
                    <a:pt x="40" y="31"/>
                    <a:pt x="40" y="31"/>
                    <a:pt x="40" y="31"/>
                  </a:cubicBezTo>
                  <a:cubicBezTo>
                    <a:pt x="41" y="34"/>
                    <a:pt x="44" y="36"/>
                    <a:pt x="48" y="36"/>
                  </a:cubicBezTo>
                  <a:cubicBezTo>
                    <a:pt x="48" y="36"/>
                    <a:pt x="48" y="36"/>
                    <a:pt x="48" y="36"/>
                  </a:cubicBezTo>
                  <a:cubicBezTo>
                    <a:pt x="53" y="36"/>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7" name="Freeform 82"/>
            <p:cNvSpPr>
              <a:spLocks/>
            </p:cNvSpPr>
            <p:nvPr/>
          </p:nvSpPr>
          <p:spPr bwMode="auto">
            <a:xfrm>
              <a:off x="3411538" y="785813"/>
              <a:ext cx="46038" cy="44450"/>
            </a:xfrm>
            <a:custGeom>
              <a:avLst/>
              <a:gdLst>
                <a:gd name="T0" fmla="*/ 57 w 57"/>
                <a:gd name="T1" fmla="*/ 28 h 56"/>
                <a:gd name="T2" fmla="*/ 48 w 57"/>
                <a:gd name="T3" fmla="*/ 20 h 56"/>
                <a:gd name="T4" fmla="*/ 48 w 57"/>
                <a:gd name="T5" fmla="*/ 20 h 56"/>
                <a:gd name="T6" fmla="*/ 40 w 57"/>
                <a:gd name="T7" fmla="*/ 25 h 56"/>
                <a:gd name="T8" fmla="*/ 31 w 57"/>
                <a:gd name="T9" fmla="*/ 25 h 56"/>
                <a:gd name="T10" fmla="*/ 31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1 w 57"/>
                <a:gd name="T55" fmla="*/ 40 h 56"/>
                <a:gd name="T56" fmla="*/ 31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1" y="40"/>
                  </a:cubicBezTo>
                  <a:cubicBezTo>
                    <a:pt x="31" y="31"/>
                    <a:pt x="31" y="31"/>
                    <a:pt x="31"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8" name="Freeform 83"/>
            <p:cNvSpPr>
              <a:spLocks/>
            </p:cNvSpPr>
            <p:nvPr/>
          </p:nvSpPr>
          <p:spPr bwMode="auto">
            <a:xfrm>
              <a:off x="3502025" y="785813"/>
              <a:ext cx="46038" cy="44450"/>
            </a:xfrm>
            <a:custGeom>
              <a:avLst/>
              <a:gdLst>
                <a:gd name="T0" fmla="*/ 57 w 57"/>
                <a:gd name="T1" fmla="*/ 28 h 56"/>
                <a:gd name="T2" fmla="*/ 48 w 57"/>
                <a:gd name="T3" fmla="*/ 20 h 56"/>
                <a:gd name="T4" fmla="*/ 48 w 57"/>
                <a:gd name="T5" fmla="*/ 20 h 56"/>
                <a:gd name="T6" fmla="*/ 40 w 57"/>
                <a:gd name="T7" fmla="*/ 25 h 56"/>
                <a:gd name="T8" fmla="*/ 32 w 57"/>
                <a:gd name="T9" fmla="*/ 25 h 56"/>
                <a:gd name="T10" fmla="*/ 32 w 57"/>
                <a:gd name="T11" fmla="*/ 16 h 56"/>
                <a:gd name="T12" fmla="*/ 37 w 57"/>
                <a:gd name="T13" fmla="*/ 8 h 56"/>
                <a:gd name="T14" fmla="*/ 37 w 57"/>
                <a:gd name="T15" fmla="*/ 8 h 56"/>
                <a:gd name="T16" fmla="*/ 28 w 57"/>
                <a:gd name="T17" fmla="*/ 0 h 56"/>
                <a:gd name="T18" fmla="*/ 20 w 57"/>
                <a:gd name="T19" fmla="*/ 8 h 56"/>
                <a:gd name="T20" fmla="*/ 20 w 57"/>
                <a:gd name="T21" fmla="*/ 8 h 56"/>
                <a:gd name="T22" fmla="*/ 25 w 57"/>
                <a:gd name="T23" fmla="*/ 16 h 56"/>
                <a:gd name="T24" fmla="*/ 25 w 57"/>
                <a:gd name="T25" fmla="*/ 25 h 56"/>
                <a:gd name="T26" fmla="*/ 16 w 57"/>
                <a:gd name="T27" fmla="*/ 25 h 56"/>
                <a:gd name="T28" fmla="*/ 8 w 57"/>
                <a:gd name="T29" fmla="*/ 20 h 56"/>
                <a:gd name="T30" fmla="*/ 8 w 57"/>
                <a:gd name="T31" fmla="*/ 20 h 56"/>
                <a:gd name="T32" fmla="*/ 0 w 57"/>
                <a:gd name="T33" fmla="*/ 28 h 56"/>
                <a:gd name="T34" fmla="*/ 8 w 57"/>
                <a:gd name="T35" fmla="*/ 36 h 56"/>
                <a:gd name="T36" fmla="*/ 8 w 57"/>
                <a:gd name="T37" fmla="*/ 36 h 56"/>
                <a:gd name="T38" fmla="*/ 16 w 57"/>
                <a:gd name="T39" fmla="*/ 31 h 56"/>
                <a:gd name="T40" fmla="*/ 25 w 57"/>
                <a:gd name="T41" fmla="*/ 31 h 56"/>
                <a:gd name="T42" fmla="*/ 25 w 57"/>
                <a:gd name="T43" fmla="*/ 40 h 56"/>
                <a:gd name="T44" fmla="*/ 20 w 57"/>
                <a:gd name="T45" fmla="*/ 48 h 56"/>
                <a:gd name="T46" fmla="*/ 20 w 57"/>
                <a:gd name="T47" fmla="*/ 48 h 56"/>
                <a:gd name="T48" fmla="*/ 28 w 57"/>
                <a:gd name="T49" fmla="*/ 56 h 56"/>
                <a:gd name="T50" fmla="*/ 37 w 57"/>
                <a:gd name="T51" fmla="*/ 48 h 56"/>
                <a:gd name="T52" fmla="*/ 37 w 57"/>
                <a:gd name="T53" fmla="*/ 48 h 56"/>
                <a:gd name="T54" fmla="*/ 32 w 57"/>
                <a:gd name="T55" fmla="*/ 40 h 56"/>
                <a:gd name="T56" fmla="*/ 32 w 57"/>
                <a:gd name="T57" fmla="*/ 31 h 56"/>
                <a:gd name="T58" fmla="*/ 40 w 57"/>
                <a:gd name="T59" fmla="*/ 31 h 56"/>
                <a:gd name="T60" fmla="*/ 48 w 57"/>
                <a:gd name="T61" fmla="*/ 36 h 56"/>
                <a:gd name="T62" fmla="*/ 48 w 57"/>
                <a:gd name="T63" fmla="*/ 36 h 56"/>
                <a:gd name="T64" fmla="*/ 57 w 57"/>
                <a:gd name="T65" fmla="*/ 2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57" y="28"/>
                  </a:moveTo>
                  <a:cubicBezTo>
                    <a:pt x="57" y="23"/>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8"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3"/>
                    <a:pt x="0" y="28"/>
                  </a:cubicBezTo>
                  <a:cubicBezTo>
                    <a:pt x="0" y="33"/>
                    <a:pt x="4" y="36"/>
                    <a:pt x="8" y="36"/>
                  </a:cubicBezTo>
                  <a:cubicBezTo>
                    <a:pt x="8" y="36"/>
                    <a:pt x="8" y="36"/>
                    <a:pt x="8"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8" y="56"/>
                  </a:cubicBezTo>
                  <a:cubicBezTo>
                    <a:pt x="33" y="56"/>
                    <a:pt x="37" y="53"/>
                    <a:pt x="37" y="48"/>
                  </a:cubicBezTo>
                  <a:cubicBezTo>
                    <a:pt x="37" y="48"/>
                    <a:pt x="37" y="48"/>
                    <a:pt x="37" y="48"/>
                  </a:cubicBezTo>
                  <a:cubicBezTo>
                    <a:pt x="37" y="44"/>
                    <a:pt x="35" y="41"/>
                    <a:pt x="32" y="40"/>
                  </a:cubicBezTo>
                  <a:cubicBezTo>
                    <a:pt x="32" y="31"/>
                    <a:pt x="32" y="31"/>
                    <a:pt x="32" y="31"/>
                  </a:cubicBezTo>
                  <a:cubicBezTo>
                    <a:pt x="40" y="31"/>
                    <a:pt x="40" y="31"/>
                    <a:pt x="40" y="31"/>
                  </a:cubicBezTo>
                  <a:cubicBezTo>
                    <a:pt x="42" y="34"/>
                    <a:pt x="45" y="36"/>
                    <a:pt x="48" y="36"/>
                  </a:cubicBezTo>
                  <a:cubicBezTo>
                    <a:pt x="48" y="36"/>
                    <a:pt x="48" y="36"/>
                    <a:pt x="48" y="36"/>
                  </a:cubicBezTo>
                  <a:cubicBezTo>
                    <a:pt x="53" y="36"/>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99" name="Freeform 84"/>
            <p:cNvSpPr>
              <a:spLocks/>
            </p:cNvSpPr>
            <p:nvPr/>
          </p:nvSpPr>
          <p:spPr bwMode="auto">
            <a:xfrm>
              <a:off x="3590925" y="785813"/>
              <a:ext cx="46038" cy="44450"/>
            </a:xfrm>
            <a:custGeom>
              <a:avLst/>
              <a:gdLst>
                <a:gd name="T0" fmla="*/ 48 w 57"/>
                <a:gd name="T1" fmla="*/ 20 h 56"/>
                <a:gd name="T2" fmla="*/ 48 w 57"/>
                <a:gd name="T3" fmla="*/ 20 h 56"/>
                <a:gd name="T4" fmla="*/ 41 w 57"/>
                <a:gd name="T5" fmla="*/ 25 h 56"/>
                <a:gd name="T6" fmla="*/ 32 w 57"/>
                <a:gd name="T7" fmla="*/ 25 h 56"/>
                <a:gd name="T8" fmla="*/ 32 w 57"/>
                <a:gd name="T9" fmla="*/ 16 h 56"/>
                <a:gd name="T10" fmla="*/ 37 w 57"/>
                <a:gd name="T11" fmla="*/ 8 h 56"/>
                <a:gd name="T12" fmla="*/ 37 w 57"/>
                <a:gd name="T13" fmla="*/ 8 h 56"/>
                <a:gd name="T14" fmla="*/ 29 w 57"/>
                <a:gd name="T15" fmla="*/ 0 h 56"/>
                <a:gd name="T16" fmla="*/ 20 w 57"/>
                <a:gd name="T17" fmla="*/ 8 h 56"/>
                <a:gd name="T18" fmla="*/ 20 w 57"/>
                <a:gd name="T19" fmla="*/ 8 h 56"/>
                <a:gd name="T20" fmla="*/ 25 w 57"/>
                <a:gd name="T21" fmla="*/ 16 h 56"/>
                <a:gd name="T22" fmla="*/ 25 w 57"/>
                <a:gd name="T23" fmla="*/ 25 h 56"/>
                <a:gd name="T24" fmla="*/ 16 w 57"/>
                <a:gd name="T25" fmla="*/ 25 h 56"/>
                <a:gd name="T26" fmla="*/ 9 w 57"/>
                <a:gd name="T27" fmla="*/ 20 h 56"/>
                <a:gd name="T28" fmla="*/ 9 w 57"/>
                <a:gd name="T29" fmla="*/ 20 h 56"/>
                <a:gd name="T30" fmla="*/ 0 w 57"/>
                <a:gd name="T31" fmla="*/ 28 h 56"/>
                <a:gd name="T32" fmla="*/ 9 w 57"/>
                <a:gd name="T33" fmla="*/ 36 h 56"/>
                <a:gd name="T34" fmla="*/ 9 w 57"/>
                <a:gd name="T35" fmla="*/ 36 h 56"/>
                <a:gd name="T36" fmla="*/ 16 w 57"/>
                <a:gd name="T37" fmla="*/ 31 h 56"/>
                <a:gd name="T38" fmla="*/ 25 w 57"/>
                <a:gd name="T39" fmla="*/ 31 h 56"/>
                <a:gd name="T40" fmla="*/ 25 w 57"/>
                <a:gd name="T41" fmla="*/ 40 h 56"/>
                <a:gd name="T42" fmla="*/ 20 w 57"/>
                <a:gd name="T43" fmla="*/ 48 h 56"/>
                <a:gd name="T44" fmla="*/ 20 w 57"/>
                <a:gd name="T45" fmla="*/ 48 h 56"/>
                <a:gd name="T46" fmla="*/ 29 w 57"/>
                <a:gd name="T47" fmla="*/ 56 h 56"/>
                <a:gd name="T48" fmla="*/ 37 w 57"/>
                <a:gd name="T49" fmla="*/ 48 h 56"/>
                <a:gd name="T50" fmla="*/ 37 w 57"/>
                <a:gd name="T51" fmla="*/ 48 h 56"/>
                <a:gd name="T52" fmla="*/ 32 w 57"/>
                <a:gd name="T53" fmla="*/ 40 h 56"/>
                <a:gd name="T54" fmla="*/ 32 w 57"/>
                <a:gd name="T55" fmla="*/ 31 h 56"/>
                <a:gd name="T56" fmla="*/ 41 w 57"/>
                <a:gd name="T57" fmla="*/ 31 h 56"/>
                <a:gd name="T58" fmla="*/ 48 w 57"/>
                <a:gd name="T59" fmla="*/ 36 h 56"/>
                <a:gd name="T60" fmla="*/ 48 w 57"/>
                <a:gd name="T61" fmla="*/ 36 h 56"/>
                <a:gd name="T62" fmla="*/ 57 w 57"/>
                <a:gd name="T63" fmla="*/ 28 h 56"/>
                <a:gd name="T64" fmla="*/ 48 w 57"/>
                <a:gd name="T65" fmla="*/ 2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6">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3"/>
                    <a:pt x="33" y="0"/>
                    <a:pt x="29" y="0"/>
                  </a:cubicBezTo>
                  <a:cubicBezTo>
                    <a:pt x="24" y="0"/>
                    <a:pt x="20" y="3"/>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3"/>
                    <a:pt x="0" y="28"/>
                  </a:cubicBezTo>
                  <a:cubicBezTo>
                    <a:pt x="0" y="33"/>
                    <a:pt x="4" y="36"/>
                    <a:pt x="9" y="36"/>
                  </a:cubicBezTo>
                  <a:cubicBezTo>
                    <a:pt x="9" y="36"/>
                    <a:pt x="9" y="36"/>
                    <a:pt x="9" y="36"/>
                  </a:cubicBezTo>
                  <a:cubicBezTo>
                    <a:pt x="12" y="36"/>
                    <a:pt x="15" y="34"/>
                    <a:pt x="16" y="31"/>
                  </a:cubicBezTo>
                  <a:cubicBezTo>
                    <a:pt x="25" y="31"/>
                    <a:pt x="25" y="31"/>
                    <a:pt x="25" y="31"/>
                  </a:cubicBezTo>
                  <a:cubicBezTo>
                    <a:pt x="25" y="40"/>
                    <a:pt x="25" y="40"/>
                    <a:pt x="25" y="40"/>
                  </a:cubicBezTo>
                  <a:cubicBezTo>
                    <a:pt x="22" y="41"/>
                    <a:pt x="20" y="44"/>
                    <a:pt x="20" y="48"/>
                  </a:cubicBezTo>
                  <a:cubicBezTo>
                    <a:pt x="20" y="48"/>
                    <a:pt x="20" y="48"/>
                    <a:pt x="20" y="48"/>
                  </a:cubicBezTo>
                  <a:cubicBezTo>
                    <a:pt x="20" y="53"/>
                    <a:pt x="24" y="56"/>
                    <a:pt x="29" y="56"/>
                  </a:cubicBezTo>
                  <a:cubicBezTo>
                    <a:pt x="33" y="56"/>
                    <a:pt x="37" y="53"/>
                    <a:pt x="37" y="48"/>
                  </a:cubicBezTo>
                  <a:cubicBezTo>
                    <a:pt x="37" y="48"/>
                    <a:pt x="37" y="48"/>
                    <a:pt x="37" y="48"/>
                  </a:cubicBezTo>
                  <a:cubicBezTo>
                    <a:pt x="37" y="44"/>
                    <a:pt x="35" y="41"/>
                    <a:pt x="32" y="40"/>
                  </a:cubicBezTo>
                  <a:cubicBezTo>
                    <a:pt x="32" y="31"/>
                    <a:pt x="32" y="31"/>
                    <a:pt x="32" y="31"/>
                  </a:cubicBezTo>
                  <a:cubicBezTo>
                    <a:pt x="41" y="31"/>
                    <a:pt x="41" y="31"/>
                    <a:pt x="41" y="31"/>
                  </a:cubicBezTo>
                  <a:cubicBezTo>
                    <a:pt x="42" y="34"/>
                    <a:pt x="45" y="36"/>
                    <a:pt x="48" y="36"/>
                  </a:cubicBezTo>
                  <a:cubicBezTo>
                    <a:pt x="48" y="36"/>
                    <a:pt x="48" y="36"/>
                    <a:pt x="48" y="36"/>
                  </a:cubicBezTo>
                  <a:cubicBezTo>
                    <a:pt x="53" y="36"/>
                    <a:pt x="57" y="33"/>
                    <a:pt x="57" y="28"/>
                  </a:cubicBezTo>
                  <a:cubicBezTo>
                    <a:pt x="57" y="23"/>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0" name="Freeform 85"/>
            <p:cNvSpPr>
              <a:spLocks/>
            </p:cNvSpPr>
            <p:nvPr/>
          </p:nvSpPr>
          <p:spPr bwMode="auto">
            <a:xfrm>
              <a:off x="2603500"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1" name="Freeform 86"/>
            <p:cNvSpPr>
              <a:spLocks/>
            </p:cNvSpPr>
            <p:nvPr/>
          </p:nvSpPr>
          <p:spPr bwMode="auto">
            <a:xfrm>
              <a:off x="2693988"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2" name="Freeform 87"/>
            <p:cNvSpPr>
              <a:spLocks/>
            </p:cNvSpPr>
            <p:nvPr/>
          </p:nvSpPr>
          <p:spPr bwMode="auto">
            <a:xfrm>
              <a:off x="2784475"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3" name="Freeform 88"/>
            <p:cNvSpPr>
              <a:spLocks/>
            </p:cNvSpPr>
            <p:nvPr/>
          </p:nvSpPr>
          <p:spPr bwMode="auto">
            <a:xfrm>
              <a:off x="2873375"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4" name="Freeform 89"/>
            <p:cNvSpPr>
              <a:spLocks/>
            </p:cNvSpPr>
            <p:nvPr/>
          </p:nvSpPr>
          <p:spPr bwMode="auto">
            <a:xfrm>
              <a:off x="29638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5" name="Freeform 90"/>
            <p:cNvSpPr>
              <a:spLocks/>
            </p:cNvSpPr>
            <p:nvPr/>
          </p:nvSpPr>
          <p:spPr bwMode="auto">
            <a:xfrm>
              <a:off x="3052763" y="874713"/>
              <a:ext cx="46038" cy="46038"/>
            </a:xfrm>
            <a:custGeom>
              <a:avLst/>
              <a:gdLst>
                <a:gd name="T0" fmla="*/ 57 w 57"/>
                <a:gd name="T1" fmla="*/ 28 h 57"/>
                <a:gd name="T2" fmla="*/ 48 w 57"/>
                <a:gd name="T3" fmla="*/ 20 h 57"/>
                <a:gd name="T4" fmla="*/ 48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6" name="Freeform 91"/>
            <p:cNvSpPr>
              <a:spLocks/>
            </p:cNvSpPr>
            <p:nvPr/>
          </p:nvSpPr>
          <p:spPr bwMode="auto">
            <a:xfrm>
              <a:off x="3141663" y="874713"/>
              <a:ext cx="46038" cy="46038"/>
            </a:xfrm>
            <a:custGeom>
              <a:avLst/>
              <a:gdLst>
                <a:gd name="T0" fmla="*/ 57 w 57"/>
                <a:gd name="T1" fmla="*/ 28 h 57"/>
                <a:gd name="T2" fmla="*/ 49 w 57"/>
                <a:gd name="T3" fmla="*/ 20 h 57"/>
                <a:gd name="T4" fmla="*/ 49 w 57"/>
                <a:gd name="T5" fmla="*/ 20 h 57"/>
                <a:gd name="T6" fmla="*/ 41 w 57"/>
                <a:gd name="T7" fmla="*/ 25 h 57"/>
                <a:gd name="T8" fmla="*/ 32 w 57"/>
                <a:gd name="T9" fmla="*/ 25 h 57"/>
                <a:gd name="T10" fmla="*/ 32 w 57"/>
                <a:gd name="T11" fmla="*/ 16 h 57"/>
                <a:gd name="T12" fmla="*/ 37 w 57"/>
                <a:gd name="T13" fmla="*/ 8 h 57"/>
                <a:gd name="T14" fmla="*/ 37 w 57"/>
                <a:gd name="T15" fmla="*/ 8 h 57"/>
                <a:gd name="T16" fmla="*/ 29 w 57"/>
                <a:gd name="T17" fmla="*/ 0 h 57"/>
                <a:gd name="T18" fmla="*/ 20 w 57"/>
                <a:gd name="T19" fmla="*/ 8 h 57"/>
                <a:gd name="T20" fmla="*/ 20 w 57"/>
                <a:gd name="T21" fmla="*/ 8 h 57"/>
                <a:gd name="T22" fmla="*/ 26 w 57"/>
                <a:gd name="T23" fmla="*/ 16 h 57"/>
                <a:gd name="T24" fmla="*/ 26 w 57"/>
                <a:gd name="T25" fmla="*/ 25 h 57"/>
                <a:gd name="T26" fmla="*/ 17 w 57"/>
                <a:gd name="T27" fmla="*/ 25 h 57"/>
                <a:gd name="T28" fmla="*/ 9 w 57"/>
                <a:gd name="T29" fmla="*/ 20 h 57"/>
                <a:gd name="T30" fmla="*/ 9 w 57"/>
                <a:gd name="T31" fmla="*/ 20 h 57"/>
                <a:gd name="T32" fmla="*/ 0 w 57"/>
                <a:gd name="T33" fmla="*/ 28 h 57"/>
                <a:gd name="T34" fmla="*/ 9 w 57"/>
                <a:gd name="T35" fmla="*/ 37 h 57"/>
                <a:gd name="T36" fmla="*/ 9 w 57"/>
                <a:gd name="T37" fmla="*/ 37 h 57"/>
                <a:gd name="T38" fmla="*/ 17 w 57"/>
                <a:gd name="T39" fmla="*/ 31 h 57"/>
                <a:gd name="T40" fmla="*/ 26 w 57"/>
                <a:gd name="T41" fmla="*/ 31 h 57"/>
                <a:gd name="T42" fmla="*/ 26 w 57"/>
                <a:gd name="T43" fmla="*/ 40 h 57"/>
                <a:gd name="T44" fmla="*/ 20 w 57"/>
                <a:gd name="T45" fmla="*/ 48 h 57"/>
                <a:gd name="T46" fmla="*/ 20 w 57"/>
                <a:gd name="T47" fmla="*/ 48 h 57"/>
                <a:gd name="T48" fmla="*/ 29 w 57"/>
                <a:gd name="T49" fmla="*/ 57 h 57"/>
                <a:gd name="T50" fmla="*/ 37 w 57"/>
                <a:gd name="T51" fmla="*/ 48 h 57"/>
                <a:gd name="T52" fmla="*/ 37 w 57"/>
                <a:gd name="T53" fmla="*/ 48 h 57"/>
                <a:gd name="T54" fmla="*/ 32 w 57"/>
                <a:gd name="T55" fmla="*/ 40 h 57"/>
                <a:gd name="T56" fmla="*/ 32 w 57"/>
                <a:gd name="T57" fmla="*/ 31 h 57"/>
                <a:gd name="T58" fmla="*/ 41 w 57"/>
                <a:gd name="T59" fmla="*/ 31 h 57"/>
                <a:gd name="T60" fmla="*/ 49 w 57"/>
                <a:gd name="T61" fmla="*/ 37 h 57"/>
                <a:gd name="T62" fmla="*/ 49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9" y="20"/>
                  </a:cubicBezTo>
                  <a:cubicBezTo>
                    <a:pt x="49" y="20"/>
                    <a:pt x="49" y="20"/>
                    <a:pt x="49"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6" y="16"/>
                  </a:cubicBezTo>
                  <a:cubicBezTo>
                    <a:pt x="26" y="25"/>
                    <a:pt x="26" y="25"/>
                    <a:pt x="26" y="25"/>
                  </a:cubicBezTo>
                  <a:cubicBezTo>
                    <a:pt x="17" y="25"/>
                    <a:pt x="17" y="25"/>
                    <a:pt x="17"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7" y="31"/>
                  </a:cubicBezTo>
                  <a:cubicBezTo>
                    <a:pt x="26" y="31"/>
                    <a:pt x="26" y="31"/>
                    <a:pt x="26" y="31"/>
                  </a:cubicBezTo>
                  <a:cubicBezTo>
                    <a:pt x="26" y="40"/>
                    <a:pt x="26" y="40"/>
                    <a:pt x="26"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9" y="37"/>
                  </a:cubicBezTo>
                  <a:cubicBezTo>
                    <a:pt x="49" y="37"/>
                    <a:pt x="49" y="37"/>
                    <a:pt x="49"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7" name="Freeform 92"/>
            <p:cNvSpPr>
              <a:spLocks/>
            </p:cNvSpPr>
            <p:nvPr/>
          </p:nvSpPr>
          <p:spPr bwMode="auto">
            <a:xfrm>
              <a:off x="3232150" y="874713"/>
              <a:ext cx="46038"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6 w 56"/>
                <a:gd name="T13" fmla="*/ 8 h 57"/>
                <a:gd name="T14" fmla="*/ 36 w 56"/>
                <a:gd name="T15" fmla="*/ 8 h 57"/>
                <a:gd name="T16" fmla="*/ 28 w 56"/>
                <a:gd name="T17" fmla="*/ 0 h 57"/>
                <a:gd name="T18" fmla="*/ 19 w 56"/>
                <a:gd name="T19" fmla="*/ 8 h 57"/>
                <a:gd name="T20" fmla="*/ 19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19 w 56"/>
                <a:gd name="T45" fmla="*/ 48 h 57"/>
                <a:gd name="T46" fmla="*/ 19 w 56"/>
                <a:gd name="T47" fmla="*/ 48 h 57"/>
                <a:gd name="T48" fmla="*/ 28 w 56"/>
                <a:gd name="T49" fmla="*/ 57 h 57"/>
                <a:gd name="T50" fmla="*/ 36 w 56"/>
                <a:gd name="T51" fmla="*/ 48 h 57"/>
                <a:gd name="T52" fmla="*/ 36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2"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6" y="12"/>
                    <a:pt x="36" y="8"/>
                  </a:cubicBezTo>
                  <a:cubicBezTo>
                    <a:pt x="36" y="8"/>
                    <a:pt x="36" y="8"/>
                    <a:pt x="36" y="8"/>
                  </a:cubicBezTo>
                  <a:cubicBezTo>
                    <a:pt x="36" y="4"/>
                    <a:pt x="33" y="0"/>
                    <a:pt x="28" y="0"/>
                  </a:cubicBezTo>
                  <a:cubicBezTo>
                    <a:pt x="23" y="0"/>
                    <a:pt x="19" y="4"/>
                    <a:pt x="19" y="8"/>
                  </a:cubicBezTo>
                  <a:cubicBezTo>
                    <a:pt x="19" y="8"/>
                    <a:pt x="19" y="8"/>
                    <a:pt x="19" y="8"/>
                  </a:cubicBezTo>
                  <a:cubicBezTo>
                    <a:pt x="19"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3" y="20"/>
                    <a:pt x="0" y="24"/>
                    <a:pt x="0" y="28"/>
                  </a:cubicBezTo>
                  <a:cubicBezTo>
                    <a:pt x="0" y="33"/>
                    <a:pt x="3"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19" y="45"/>
                    <a:pt x="19" y="48"/>
                  </a:cubicBezTo>
                  <a:cubicBezTo>
                    <a:pt x="19" y="48"/>
                    <a:pt x="19" y="48"/>
                    <a:pt x="19" y="48"/>
                  </a:cubicBezTo>
                  <a:cubicBezTo>
                    <a:pt x="19" y="53"/>
                    <a:pt x="23" y="57"/>
                    <a:pt x="28" y="57"/>
                  </a:cubicBezTo>
                  <a:cubicBezTo>
                    <a:pt x="33" y="57"/>
                    <a:pt x="36" y="53"/>
                    <a:pt x="36" y="48"/>
                  </a:cubicBezTo>
                  <a:cubicBezTo>
                    <a:pt x="36" y="48"/>
                    <a:pt x="36" y="48"/>
                    <a:pt x="36" y="48"/>
                  </a:cubicBezTo>
                  <a:cubicBezTo>
                    <a:pt x="36"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2"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8" name="Freeform 93"/>
            <p:cNvSpPr>
              <a:spLocks/>
            </p:cNvSpPr>
            <p:nvPr/>
          </p:nvSpPr>
          <p:spPr bwMode="auto">
            <a:xfrm>
              <a:off x="3322638" y="874713"/>
              <a:ext cx="44450" cy="46038"/>
            </a:xfrm>
            <a:custGeom>
              <a:avLst/>
              <a:gdLst>
                <a:gd name="T0" fmla="*/ 56 w 56"/>
                <a:gd name="T1" fmla="*/ 28 h 57"/>
                <a:gd name="T2" fmla="*/ 48 w 56"/>
                <a:gd name="T3" fmla="*/ 20 h 57"/>
                <a:gd name="T4" fmla="*/ 48 w 56"/>
                <a:gd name="T5" fmla="*/ 20 h 57"/>
                <a:gd name="T6" fmla="*/ 40 w 56"/>
                <a:gd name="T7" fmla="*/ 25 h 57"/>
                <a:gd name="T8" fmla="*/ 31 w 56"/>
                <a:gd name="T9" fmla="*/ 25 h 57"/>
                <a:gd name="T10" fmla="*/ 31 w 56"/>
                <a:gd name="T11" fmla="*/ 16 h 57"/>
                <a:gd name="T12" fmla="*/ 37 w 56"/>
                <a:gd name="T13" fmla="*/ 8 h 57"/>
                <a:gd name="T14" fmla="*/ 37 w 56"/>
                <a:gd name="T15" fmla="*/ 8 h 57"/>
                <a:gd name="T16" fmla="*/ 28 w 56"/>
                <a:gd name="T17" fmla="*/ 0 h 57"/>
                <a:gd name="T18" fmla="*/ 20 w 56"/>
                <a:gd name="T19" fmla="*/ 8 h 57"/>
                <a:gd name="T20" fmla="*/ 20 w 56"/>
                <a:gd name="T21" fmla="*/ 8 h 57"/>
                <a:gd name="T22" fmla="*/ 25 w 56"/>
                <a:gd name="T23" fmla="*/ 16 h 57"/>
                <a:gd name="T24" fmla="*/ 25 w 56"/>
                <a:gd name="T25" fmla="*/ 25 h 57"/>
                <a:gd name="T26" fmla="*/ 16 w 56"/>
                <a:gd name="T27" fmla="*/ 25 h 57"/>
                <a:gd name="T28" fmla="*/ 8 w 56"/>
                <a:gd name="T29" fmla="*/ 20 h 57"/>
                <a:gd name="T30" fmla="*/ 8 w 56"/>
                <a:gd name="T31" fmla="*/ 20 h 57"/>
                <a:gd name="T32" fmla="*/ 0 w 56"/>
                <a:gd name="T33" fmla="*/ 28 h 57"/>
                <a:gd name="T34" fmla="*/ 8 w 56"/>
                <a:gd name="T35" fmla="*/ 37 h 57"/>
                <a:gd name="T36" fmla="*/ 8 w 56"/>
                <a:gd name="T37" fmla="*/ 37 h 57"/>
                <a:gd name="T38" fmla="*/ 16 w 56"/>
                <a:gd name="T39" fmla="*/ 31 h 57"/>
                <a:gd name="T40" fmla="*/ 25 w 56"/>
                <a:gd name="T41" fmla="*/ 31 h 57"/>
                <a:gd name="T42" fmla="*/ 25 w 56"/>
                <a:gd name="T43" fmla="*/ 40 h 57"/>
                <a:gd name="T44" fmla="*/ 20 w 56"/>
                <a:gd name="T45" fmla="*/ 48 h 57"/>
                <a:gd name="T46" fmla="*/ 20 w 56"/>
                <a:gd name="T47" fmla="*/ 48 h 57"/>
                <a:gd name="T48" fmla="*/ 28 w 56"/>
                <a:gd name="T49" fmla="*/ 57 h 57"/>
                <a:gd name="T50" fmla="*/ 37 w 56"/>
                <a:gd name="T51" fmla="*/ 48 h 57"/>
                <a:gd name="T52" fmla="*/ 37 w 56"/>
                <a:gd name="T53" fmla="*/ 48 h 57"/>
                <a:gd name="T54" fmla="*/ 31 w 56"/>
                <a:gd name="T55" fmla="*/ 40 h 57"/>
                <a:gd name="T56" fmla="*/ 31 w 56"/>
                <a:gd name="T57" fmla="*/ 31 h 57"/>
                <a:gd name="T58" fmla="*/ 40 w 56"/>
                <a:gd name="T59" fmla="*/ 31 h 57"/>
                <a:gd name="T60" fmla="*/ 48 w 56"/>
                <a:gd name="T61" fmla="*/ 37 h 57"/>
                <a:gd name="T62" fmla="*/ 48 w 56"/>
                <a:gd name="T63" fmla="*/ 37 h 57"/>
                <a:gd name="T64" fmla="*/ 56 w 56"/>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57">
                  <a:moveTo>
                    <a:pt x="56" y="28"/>
                  </a:moveTo>
                  <a:cubicBezTo>
                    <a:pt x="56" y="24"/>
                    <a:pt x="53" y="20"/>
                    <a:pt x="48" y="20"/>
                  </a:cubicBezTo>
                  <a:cubicBezTo>
                    <a:pt x="48" y="20"/>
                    <a:pt x="48" y="20"/>
                    <a:pt x="48" y="20"/>
                  </a:cubicBezTo>
                  <a:cubicBezTo>
                    <a:pt x="44" y="20"/>
                    <a:pt x="41" y="22"/>
                    <a:pt x="40" y="25"/>
                  </a:cubicBezTo>
                  <a:cubicBezTo>
                    <a:pt x="31" y="25"/>
                    <a:pt x="31" y="25"/>
                    <a:pt x="31" y="25"/>
                  </a:cubicBezTo>
                  <a:cubicBezTo>
                    <a:pt x="31" y="16"/>
                    <a:pt x="31" y="16"/>
                    <a:pt x="31" y="16"/>
                  </a:cubicBezTo>
                  <a:cubicBezTo>
                    <a:pt x="34" y="15"/>
                    <a:pt x="37" y="12"/>
                    <a:pt x="37" y="8"/>
                  </a:cubicBezTo>
                  <a:cubicBezTo>
                    <a:pt x="37" y="8"/>
                    <a:pt x="37" y="8"/>
                    <a:pt x="37" y="8"/>
                  </a:cubicBezTo>
                  <a:cubicBezTo>
                    <a:pt x="37" y="4"/>
                    <a:pt x="33" y="0"/>
                    <a:pt x="28" y="0"/>
                  </a:cubicBezTo>
                  <a:cubicBezTo>
                    <a:pt x="23"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3" y="57"/>
                    <a:pt x="28" y="57"/>
                  </a:cubicBezTo>
                  <a:cubicBezTo>
                    <a:pt x="33" y="57"/>
                    <a:pt x="37" y="53"/>
                    <a:pt x="37" y="48"/>
                  </a:cubicBezTo>
                  <a:cubicBezTo>
                    <a:pt x="37" y="48"/>
                    <a:pt x="37" y="48"/>
                    <a:pt x="37" y="48"/>
                  </a:cubicBezTo>
                  <a:cubicBezTo>
                    <a:pt x="37" y="45"/>
                    <a:pt x="34" y="42"/>
                    <a:pt x="31" y="40"/>
                  </a:cubicBezTo>
                  <a:cubicBezTo>
                    <a:pt x="31" y="31"/>
                    <a:pt x="31" y="31"/>
                    <a:pt x="31" y="31"/>
                  </a:cubicBezTo>
                  <a:cubicBezTo>
                    <a:pt x="40" y="31"/>
                    <a:pt x="40" y="31"/>
                    <a:pt x="40" y="31"/>
                  </a:cubicBezTo>
                  <a:cubicBezTo>
                    <a:pt x="41" y="34"/>
                    <a:pt x="44" y="37"/>
                    <a:pt x="48" y="37"/>
                  </a:cubicBezTo>
                  <a:cubicBezTo>
                    <a:pt x="48" y="37"/>
                    <a:pt x="48" y="37"/>
                    <a:pt x="48" y="37"/>
                  </a:cubicBezTo>
                  <a:cubicBezTo>
                    <a:pt x="53" y="37"/>
                    <a:pt x="56" y="33"/>
                    <a:pt x="5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09" name="Freeform 94"/>
            <p:cNvSpPr>
              <a:spLocks/>
            </p:cNvSpPr>
            <p:nvPr/>
          </p:nvSpPr>
          <p:spPr bwMode="auto">
            <a:xfrm>
              <a:off x="3411538" y="874713"/>
              <a:ext cx="46038" cy="46038"/>
            </a:xfrm>
            <a:custGeom>
              <a:avLst/>
              <a:gdLst>
                <a:gd name="T0" fmla="*/ 57 w 57"/>
                <a:gd name="T1" fmla="*/ 28 h 57"/>
                <a:gd name="T2" fmla="*/ 48 w 57"/>
                <a:gd name="T3" fmla="*/ 20 h 57"/>
                <a:gd name="T4" fmla="*/ 48 w 57"/>
                <a:gd name="T5" fmla="*/ 20 h 57"/>
                <a:gd name="T6" fmla="*/ 40 w 57"/>
                <a:gd name="T7" fmla="*/ 25 h 57"/>
                <a:gd name="T8" fmla="*/ 31 w 57"/>
                <a:gd name="T9" fmla="*/ 25 h 57"/>
                <a:gd name="T10" fmla="*/ 31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1 w 57"/>
                <a:gd name="T55" fmla="*/ 40 h 57"/>
                <a:gd name="T56" fmla="*/ 31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1" y="25"/>
                    <a:pt x="31" y="25"/>
                    <a:pt x="31" y="25"/>
                  </a:cubicBezTo>
                  <a:cubicBezTo>
                    <a:pt x="31" y="16"/>
                    <a:pt x="31" y="16"/>
                    <a:pt x="31"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1" y="40"/>
                  </a:cubicBezTo>
                  <a:cubicBezTo>
                    <a:pt x="31" y="31"/>
                    <a:pt x="31" y="31"/>
                    <a:pt x="31"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0" name="Freeform 95"/>
            <p:cNvSpPr>
              <a:spLocks/>
            </p:cNvSpPr>
            <p:nvPr/>
          </p:nvSpPr>
          <p:spPr bwMode="auto">
            <a:xfrm>
              <a:off x="3502025" y="874713"/>
              <a:ext cx="46038" cy="46038"/>
            </a:xfrm>
            <a:custGeom>
              <a:avLst/>
              <a:gdLst>
                <a:gd name="T0" fmla="*/ 57 w 57"/>
                <a:gd name="T1" fmla="*/ 28 h 57"/>
                <a:gd name="T2" fmla="*/ 48 w 57"/>
                <a:gd name="T3" fmla="*/ 20 h 57"/>
                <a:gd name="T4" fmla="*/ 48 w 57"/>
                <a:gd name="T5" fmla="*/ 20 h 57"/>
                <a:gd name="T6" fmla="*/ 40 w 57"/>
                <a:gd name="T7" fmla="*/ 25 h 57"/>
                <a:gd name="T8" fmla="*/ 32 w 57"/>
                <a:gd name="T9" fmla="*/ 25 h 57"/>
                <a:gd name="T10" fmla="*/ 32 w 57"/>
                <a:gd name="T11" fmla="*/ 16 h 57"/>
                <a:gd name="T12" fmla="*/ 37 w 57"/>
                <a:gd name="T13" fmla="*/ 8 h 57"/>
                <a:gd name="T14" fmla="*/ 37 w 57"/>
                <a:gd name="T15" fmla="*/ 8 h 57"/>
                <a:gd name="T16" fmla="*/ 28 w 57"/>
                <a:gd name="T17" fmla="*/ 0 h 57"/>
                <a:gd name="T18" fmla="*/ 20 w 57"/>
                <a:gd name="T19" fmla="*/ 8 h 57"/>
                <a:gd name="T20" fmla="*/ 20 w 57"/>
                <a:gd name="T21" fmla="*/ 8 h 57"/>
                <a:gd name="T22" fmla="*/ 25 w 57"/>
                <a:gd name="T23" fmla="*/ 16 h 57"/>
                <a:gd name="T24" fmla="*/ 25 w 57"/>
                <a:gd name="T25" fmla="*/ 25 h 57"/>
                <a:gd name="T26" fmla="*/ 16 w 57"/>
                <a:gd name="T27" fmla="*/ 25 h 57"/>
                <a:gd name="T28" fmla="*/ 8 w 57"/>
                <a:gd name="T29" fmla="*/ 20 h 57"/>
                <a:gd name="T30" fmla="*/ 8 w 57"/>
                <a:gd name="T31" fmla="*/ 20 h 57"/>
                <a:gd name="T32" fmla="*/ 0 w 57"/>
                <a:gd name="T33" fmla="*/ 28 h 57"/>
                <a:gd name="T34" fmla="*/ 8 w 57"/>
                <a:gd name="T35" fmla="*/ 37 h 57"/>
                <a:gd name="T36" fmla="*/ 8 w 57"/>
                <a:gd name="T37" fmla="*/ 37 h 57"/>
                <a:gd name="T38" fmla="*/ 16 w 57"/>
                <a:gd name="T39" fmla="*/ 31 h 57"/>
                <a:gd name="T40" fmla="*/ 25 w 57"/>
                <a:gd name="T41" fmla="*/ 31 h 57"/>
                <a:gd name="T42" fmla="*/ 25 w 57"/>
                <a:gd name="T43" fmla="*/ 40 h 57"/>
                <a:gd name="T44" fmla="*/ 20 w 57"/>
                <a:gd name="T45" fmla="*/ 48 h 57"/>
                <a:gd name="T46" fmla="*/ 20 w 57"/>
                <a:gd name="T47" fmla="*/ 48 h 57"/>
                <a:gd name="T48" fmla="*/ 28 w 57"/>
                <a:gd name="T49" fmla="*/ 57 h 57"/>
                <a:gd name="T50" fmla="*/ 37 w 57"/>
                <a:gd name="T51" fmla="*/ 48 h 57"/>
                <a:gd name="T52" fmla="*/ 37 w 57"/>
                <a:gd name="T53" fmla="*/ 48 h 57"/>
                <a:gd name="T54" fmla="*/ 32 w 57"/>
                <a:gd name="T55" fmla="*/ 40 h 57"/>
                <a:gd name="T56" fmla="*/ 32 w 57"/>
                <a:gd name="T57" fmla="*/ 31 h 57"/>
                <a:gd name="T58" fmla="*/ 40 w 57"/>
                <a:gd name="T59" fmla="*/ 31 h 57"/>
                <a:gd name="T60" fmla="*/ 48 w 57"/>
                <a:gd name="T61" fmla="*/ 37 h 57"/>
                <a:gd name="T62" fmla="*/ 48 w 57"/>
                <a:gd name="T63" fmla="*/ 37 h 57"/>
                <a:gd name="T64" fmla="*/ 57 w 57"/>
                <a:gd name="T65" fmla="*/ 2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57" y="28"/>
                  </a:moveTo>
                  <a:cubicBezTo>
                    <a:pt x="57" y="24"/>
                    <a:pt x="53" y="20"/>
                    <a:pt x="48" y="20"/>
                  </a:cubicBezTo>
                  <a:cubicBezTo>
                    <a:pt x="48" y="20"/>
                    <a:pt x="48" y="20"/>
                    <a:pt x="48" y="20"/>
                  </a:cubicBezTo>
                  <a:cubicBezTo>
                    <a:pt x="45" y="20"/>
                    <a:pt x="42" y="22"/>
                    <a:pt x="40"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8"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8" y="20"/>
                  </a:cubicBezTo>
                  <a:cubicBezTo>
                    <a:pt x="8" y="20"/>
                    <a:pt x="8" y="20"/>
                    <a:pt x="8" y="20"/>
                  </a:cubicBezTo>
                  <a:cubicBezTo>
                    <a:pt x="4" y="20"/>
                    <a:pt x="0" y="24"/>
                    <a:pt x="0" y="28"/>
                  </a:cubicBezTo>
                  <a:cubicBezTo>
                    <a:pt x="0" y="33"/>
                    <a:pt x="4" y="37"/>
                    <a:pt x="8" y="37"/>
                  </a:cubicBezTo>
                  <a:cubicBezTo>
                    <a:pt x="8" y="37"/>
                    <a:pt x="8" y="37"/>
                    <a:pt x="8"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8" y="57"/>
                  </a:cubicBezTo>
                  <a:cubicBezTo>
                    <a:pt x="33" y="57"/>
                    <a:pt x="37" y="53"/>
                    <a:pt x="37" y="48"/>
                  </a:cubicBezTo>
                  <a:cubicBezTo>
                    <a:pt x="37" y="48"/>
                    <a:pt x="37" y="48"/>
                    <a:pt x="37" y="48"/>
                  </a:cubicBezTo>
                  <a:cubicBezTo>
                    <a:pt x="37" y="45"/>
                    <a:pt x="35" y="42"/>
                    <a:pt x="32" y="40"/>
                  </a:cubicBezTo>
                  <a:cubicBezTo>
                    <a:pt x="32" y="31"/>
                    <a:pt x="32" y="31"/>
                    <a:pt x="32" y="31"/>
                  </a:cubicBezTo>
                  <a:cubicBezTo>
                    <a:pt x="40" y="31"/>
                    <a:pt x="40" y="31"/>
                    <a:pt x="40" y="31"/>
                  </a:cubicBezTo>
                  <a:cubicBezTo>
                    <a:pt x="42" y="34"/>
                    <a:pt x="45" y="37"/>
                    <a:pt x="48" y="37"/>
                  </a:cubicBezTo>
                  <a:cubicBezTo>
                    <a:pt x="48" y="37"/>
                    <a:pt x="48" y="37"/>
                    <a:pt x="48" y="37"/>
                  </a:cubicBezTo>
                  <a:cubicBezTo>
                    <a:pt x="53" y="37"/>
                    <a:pt x="57" y="33"/>
                    <a:pt x="57"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1" name="Freeform 96"/>
            <p:cNvSpPr>
              <a:spLocks/>
            </p:cNvSpPr>
            <p:nvPr/>
          </p:nvSpPr>
          <p:spPr bwMode="auto">
            <a:xfrm>
              <a:off x="3590925" y="874713"/>
              <a:ext cx="46038" cy="46038"/>
            </a:xfrm>
            <a:custGeom>
              <a:avLst/>
              <a:gdLst>
                <a:gd name="T0" fmla="*/ 48 w 57"/>
                <a:gd name="T1" fmla="*/ 20 h 57"/>
                <a:gd name="T2" fmla="*/ 48 w 57"/>
                <a:gd name="T3" fmla="*/ 20 h 57"/>
                <a:gd name="T4" fmla="*/ 41 w 57"/>
                <a:gd name="T5" fmla="*/ 25 h 57"/>
                <a:gd name="T6" fmla="*/ 32 w 57"/>
                <a:gd name="T7" fmla="*/ 25 h 57"/>
                <a:gd name="T8" fmla="*/ 32 w 57"/>
                <a:gd name="T9" fmla="*/ 16 h 57"/>
                <a:gd name="T10" fmla="*/ 37 w 57"/>
                <a:gd name="T11" fmla="*/ 8 h 57"/>
                <a:gd name="T12" fmla="*/ 37 w 57"/>
                <a:gd name="T13" fmla="*/ 8 h 57"/>
                <a:gd name="T14" fmla="*/ 29 w 57"/>
                <a:gd name="T15" fmla="*/ 0 h 57"/>
                <a:gd name="T16" fmla="*/ 20 w 57"/>
                <a:gd name="T17" fmla="*/ 8 h 57"/>
                <a:gd name="T18" fmla="*/ 20 w 57"/>
                <a:gd name="T19" fmla="*/ 8 h 57"/>
                <a:gd name="T20" fmla="*/ 25 w 57"/>
                <a:gd name="T21" fmla="*/ 16 h 57"/>
                <a:gd name="T22" fmla="*/ 25 w 57"/>
                <a:gd name="T23" fmla="*/ 25 h 57"/>
                <a:gd name="T24" fmla="*/ 16 w 57"/>
                <a:gd name="T25" fmla="*/ 25 h 57"/>
                <a:gd name="T26" fmla="*/ 9 w 57"/>
                <a:gd name="T27" fmla="*/ 20 h 57"/>
                <a:gd name="T28" fmla="*/ 9 w 57"/>
                <a:gd name="T29" fmla="*/ 20 h 57"/>
                <a:gd name="T30" fmla="*/ 0 w 57"/>
                <a:gd name="T31" fmla="*/ 28 h 57"/>
                <a:gd name="T32" fmla="*/ 9 w 57"/>
                <a:gd name="T33" fmla="*/ 37 h 57"/>
                <a:gd name="T34" fmla="*/ 9 w 57"/>
                <a:gd name="T35" fmla="*/ 37 h 57"/>
                <a:gd name="T36" fmla="*/ 16 w 57"/>
                <a:gd name="T37" fmla="*/ 31 h 57"/>
                <a:gd name="T38" fmla="*/ 25 w 57"/>
                <a:gd name="T39" fmla="*/ 31 h 57"/>
                <a:gd name="T40" fmla="*/ 25 w 57"/>
                <a:gd name="T41" fmla="*/ 40 h 57"/>
                <a:gd name="T42" fmla="*/ 20 w 57"/>
                <a:gd name="T43" fmla="*/ 48 h 57"/>
                <a:gd name="T44" fmla="*/ 20 w 57"/>
                <a:gd name="T45" fmla="*/ 48 h 57"/>
                <a:gd name="T46" fmla="*/ 29 w 57"/>
                <a:gd name="T47" fmla="*/ 57 h 57"/>
                <a:gd name="T48" fmla="*/ 37 w 57"/>
                <a:gd name="T49" fmla="*/ 48 h 57"/>
                <a:gd name="T50" fmla="*/ 37 w 57"/>
                <a:gd name="T51" fmla="*/ 48 h 57"/>
                <a:gd name="T52" fmla="*/ 32 w 57"/>
                <a:gd name="T53" fmla="*/ 40 h 57"/>
                <a:gd name="T54" fmla="*/ 32 w 57"/>
                <a:gd name="T55" fmla="*/ 31 h 57"/>
                <a:gd name="T56" fmla="*/ 41 w 57"/>
                <a:gd name="T57" fmla="*/ 31 h 57"/>
                <a:gd name="T58" fmla="*/ 48 w 57"/>
                <a:gd name="T59" fmla="*/ 37 h 57"/>
                <a:gd name="T60" fmla="*/ 48 w 57"/>
                <a:gd name="T61" fmla="*/ 37 h 57"/>
                <a:gd name="T62" fmla="*/ 57 w 57"/>
                <a:gd name="T63" fmla="*/ 28 h 57"/>
                <a:gd name="T64" fmla="*/ 48 w 57"/>
                <a:gd name="T65" fmla="*/ 2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7">
                  <a:moveTo>
                    <a:pt x="48" y="20"/>
                  </a:moveTo>
                  <a:cubicBezTo>
                    <a:pt x="48" y="20"/>
                    <a:pt x="48" y="20"/>
                    <a:pt x="48" y="20"/>
                  </a:cubicBezTo>
                  <a:cubicBezTo>
                    <a:pt x="45" y="20"/>
                    <a:pt x="42" y="22"/>
                    <a:pt x="41" y="25"/>
                  </a:cubicBezTo>
                  <a:cubicBezTo>
                    <a:pt x="32" y="25"/>
                    <a:pt x="32" y="25"/>
                    <a:pt x="32" y="25"/>
                  </a:cubicBezTo>
                  <a:cubicBezTo>
                    <a:pt x="32" y="16"/>
                    <a:pt x="32" y="16"/>
                    <a:pt x="32" y="16"/>
                  </a:cubicBezTo>
                  <a:cubicBezTo>
                    <a:pt x="35" y="15"/>
                    <a:pt x="37" y="12"/>
                    <a:pt x="37" y="8"/>
                  </a:cubicBezTo>
                  <a:cubicBezTo>
                    <a:pt x="37" y="8"/>
                    <a:pt x="37" y="8"/>
                    <a:pt x="37" y="8"/>
                  </a:cubicBezTo>
                  <a:cubicBezTo>
                    <a:pt x="37" y="4"/>
                    <a:pt x="33" y="0"/>
                    <a:pt x="29" y="0"/>
                  </a:cubicBezTo>
                  <a:cubicBezTo>
                    <a:pt x="24" y="0"/>
                    <a:pt x="20" y="4"/>
                    <a:pt x="20" y="8"/>
                  </a:cubicBezTo>
                  <a:cubicBezTo>
                    <a:pt x="20" y="8"/>
                    <a:pt x="20" y="8"/>
                    <a:pt x="20" y="8"/>
                  </a:cubicBezTo>
                  <a:cubicBezTo>
                    <a:pt x="20" y="12"/>
                    <a:pt x="22" y="15"/>
                    <a:pt x="25" y="16"/>
                  </a:cubicBezTo>
                  <a:cubicBezTo>
                    <a:pt x="25" y="25"/>
                    <a:pt x="25" y="25"/>
                    <a:pt x="25" y="25"/>
                  </a:cubicBezTo>
                  <a:cubicBezTo>
                    <a:pt x="16" y="25"/>
                    <a:pt x="16" y="25"/>
                    <a:pt x="16" y="25"/>
                  </a:cubicBezTo>
                  <a:cubicBezTo>
                    <a:pt x="15" y="22"/>
                    <a:pt x="12" y="20"/>
                    <a:pt x="9" y="20"/>
                  </a:cubicBezTo>
                  <a:cubicBezTo>
                    <a:pt x="9" y="20"/>
                    <a:pt x="9" y="20"/>
                    <a:pt x="9" y="20"/>
                  </a:cubicBezTo>
                  <a:cubicBezTo>
                    <a:pt x="4" y="20"/>
                    <a:pt x="0" y="24"/>
                    <a:pt x="0" y="28"/>
                  </a:cubicBezTo>
                  <a:cubicBezTo>
                    <a:pt x="0" y="33"/>
                    <a:pt x="4" y="37"/>
                    <a:pt x="9" y="37"/>
                  </a:cubicBezTo>
                  <a:cubicBezTo>
                    <a:pt x="9" y="37"/>
                    <a:pt x="9" y="37"/>
                    <a:pt x="9" y="37"/>
                  </a:cubicBezTo>
                  <a:cubicBezTo>
                    <a:pt x="12" y="37"/>
                    <a:pt x="15" y="34"/>
                    <a:pt x="16" y="31"/>
                  </a:cubicBezTo>
                  <a:cubicBezTo>
                    <a:pt x="25" y="31"/>
                    <a:pt x="25" y="31"/>
                    <a:pt x="25" y="31"/>
                  </a:cubicBezTo>
                  <a:cubicBezTo>
                    <a:pt x="25" y="40"/>
                    <a:pt x="25" y="40"/>
                    <a:pt x="25" y="40"/>
                  </a:cubicBezTo>
                  <a:cubicBezTo>
                    <a:pt x="22" y="42"/>
                    <a:pt x="20" y="45"/>
                    <a:pt x="20" y="48"/>
                  </a:cubicBezTo>
                  <a:cubicBezTo>
                    <a:pt x="20" y="48"/>
                    <a:pt x="20" y="48"/>
                    <a:pt x="20" y="48"/>
                  </a:cubicBezTo>
                  <a:cubicBezTo>
                    <a:pt x="20" y="53"/>
                    <a:pt x="24" y="57"/>
                    <a:pt x="29" y="57"/>
                  </a:cubicBezTo>
                  <a:cubicBezTo>
                    <a:pt x="33" y="57"/>
                    <a:pt x="37" y="53"/>
                    <a:pt x="37" y="48"/>
                  </a:cubicBezTo>
                  <a:cubicBezTo>
                    <a:pt x="37" y="48"/>
                    <a:pt x="37" y="48"/>
                    <a:pt x="37" y="48"/>
                  </a:cubicBezTo>
                  <a:cubicBezTo>
                    <a:pt x="37" y="45"/>
                    <a:pt x="35" y="42"/>
                    <a:pt x="32" y="40"/>
                  </a:cubicBezTo>
                  <a:cubicBezTo>
                    <a:pt x="32" y="31"/>
                    <a:pt x="32" y="31"/>
                    <a:pt x="32" y="31"/>
                  </a:cubicBezTo>
                  <a:cubicBezTo>
                    <a:pt x="41" y="31"/>
                    <a:pt x="41" y="31"/>
                    <a:pt x="41" y="31"/>
                  </a:cubicBezTo>
                  <a:cubicBezTo>
                    <a:pt x="42" y="34"/>
                    <a:pt x="45" y="37"/>
                    <a:pt x="48" y="37"/>
                  </a:cubicBezTo>
                  <a:cubicBezTo>
                    <a:pt x="48" y="37"/>
                    <a:pt x="48" y="37"/>
                    <a:pt x="48" y="37"/>
                  </a:cubicBezTo>
                  <a:cubicBezTo>
                    <a:pt x="53" y="37"/>
                    <a:pt x="57" y="33"/>
                    <a:pt x="57" y="28"/>
                  </a:cubicBezTo>
                  <a:cubicBezTo>
                    <a:pt x="57" y="24"/>
                    <a:pt x="53" y="20"/>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2" name="Freeform 97"/>
            <p:cNvSpPr>
              <a:spLocks/>
            </p:cNvSpPr>
            <p:nvPr/>
          </p:nvSpPr>
          <p:spPr bwMode="auto">
            <a:xfrm>
              <a:off x="37115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3" name="Freeform 98"/>
            <p:cNvSpPr>
              <a:spLocks/>
            </p:cNvSpPr>
            <p:nvPr/>
          </p:nvSpPr>
          <p:spPr bwMode="auto">
            <a:xfrm>
              <a:off x="3978275" y="1042988"/>
              <a:ext cx="136525" cy="136525"/>
            </a:xfrm>
            <a:custGeom>
              <a:avLst/>
              <a:gdLst>
                <a:gd name="T0" fmla="*/ 169 w 169"/>
                <a:gd name="T1" fmla="*/ 85 h 169"/>
                <a:gd name="T2" fmla="*/ 143 w 169"/>
                <a:gd name="T3" fmla="*/ 60 h 169"/>
                <a:gd name="T4" fmla="*/ 143 w 169"/>
                <a:gd name="T5" fmla="*/ 60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60 h 169"/>
                <a:gd name="T30" fmla="*/ 25 w 169"/>
                <a:gd name="T31" fmla="*/ 60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9"/>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4" name="Freeform 99"/>
            <p:cNvSpPr>
              <a:spLocks/>
            </p:cNvSpPr>
            <p:nvPr/>
          </p:nvSpPr>
          <p:spPr bwMode="auto">
            <a:xfrm>
              <a:off x="4244975" y="1042988"/>
              <a:ext cx="136525"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5" name="Freeform 100"/>
            <p:cNvSpPr>
              <a:spLocks/>
            </p:cNvSpPr>
            <p:nvPr/>
          </p:nvSpPr>
          <p:spPr bwMode="auto">
            <a:xfrm>
              <a:off x="4513263" y="1042988"/>
              <a:ext cx="134938" cy="136525"/>
            </a:xfrm>
            <a:custGeom>
              <a:avLst/>
              <a:gdLst>
                <a:gd name="T0" fmla="*/ 168 w 168"/>
                <a:gd name="T1" fmla="*/ 85 h 169"/>
                <a:gd name="T2" fmla="*/ 143 w 168"/>
                <a:gd name="T3" fmla="*/ 60 h 169"/>
                <a:gd name="T4" fmla="*/ 143 w 168"/>
                <a:gd name="T5" fmla="*/ 60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60 h 169"/>
                <a:gd name="T30" fmla="*/ 25 w 168"/>
                <a:gd name="T31" fmla="*/ 60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60"/>
                    <a:pt x="143" y="60"/>
                  </a:cubicBezTo>
                  <a:cubicBezTo>
                    <a:pt x="143" y="60"/>
                    <a:pt x="143" y="60"/>
                    <a:pt x="143" y="60"/>
                  </a:cubicBezTo>
                  <a:cubicBezTo>
                    <a:pt x="133" y="60"/>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60"/>
                    <a:pt x="25" y="60"/>
                  </a:cubicBezTo>
                  <a:cubicBezTo>
                    <a:pt x="25" y="60"/>
                    <a:pt x="25" y="60"/>
                    <a:pt x="25" y="60"/>
                  </a:cubicBezTo>
                  <a:cubicBezTo>
                    <a:pt x="11" y="60"/>
                    <a:pt x="0" y="71"/>
                    <a:pt x="0" y="85"/>
                  </a:cubicBezTo>
                  <a:cubicBezTo>
                    <a:pt x="0" y="99"/>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5"/>
                    <a:pt x="59" y="134"/>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4"/>
                    <a:pt x="103" y="125"/>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9"/>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6" name="Freeform 101"/>
            <p:cNvSpPr>
              <a:spLocks/>
            </p:cNvSpPr>
            <p:nvPr/>
          </p:nvSpPr>
          <p:spPr bwMode="auto">
            <a:xfrm>
              <a:off x="37115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6"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7" name="Freeform 102"/>
            <p:cNvSpPr>
              <a:spLocks/>
            </p:cNvSpPr>
            <p:nvPr/>
          </p:nvSpPr>
          <p:spPr bwMode="auto">
            <a:xfrm>
              <a:off x="3978275" y="1311275"/>
              <a:ext cx="136525" cy="134938"/>
            </a:xfrm>
            <a:custGeom>
              <a:avLst/>
              <a:gdLst>
                <a:gd name="T0" fmla="*/ 169 w 169"/>
                <a:gd name="T1" fmla="*/ 85 h 169"/>
                <a:gd name="T2" fmla="*/ 143 w 169"/>
                <a:gd name="T3" fmla="*/ 59 h 169"/>
                <a:gd name="T4" fmla="*/ 143 w 169"/>
                <a:gd name="T5" fmla="*/ 59 h 169"/>
                <a:gd name="T6" fmla="*/ 120 w 169"/>
                <a:gd name="T7" fmla="*/ 75 h 169"/>
                <a:gd name="T8" fmla="*/ 94 w 169"/>
                <a:gd name="T9" fmla="*/ 75 h 169"/>
                <a:gd name="T10" fmla="*/ 94 w 169"/>
                <a:gd name="T11" fmla="*/ 49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9 h 169"/>
                <a:gd name="T24" fmla="*/ 75 w 169"/>
                <a:gd name="T25" fmla="*/ 75 h 169"/>
                <a:gd name="T26" fmla="*/ 48 w 169"/>
                <a:gd name="T27" fmla="*/ 75 h 169"/>
                <a:gd name="T28" fmla="*/ 25 w 169"/>
                <a:gd name="T29" fmla="*/ 59 h 169"/>
                <a:gd name="T30" fmla="*/ 25 w 169"/>
                <a:gd name="T31" fmla="*/ 59 h 169"/>
                <a:gd name="T32" fmla="*/ 0 w 169"/>
                <a:gd name="T33" fmla="*/ 85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5"/>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5" y="49"/>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8" name="Freeform 103"/>
            <p:cNvSpPr>
              <a:spLocks/>
            </p:cNvSpPr>
            <p:nvPr/>
          </p:nvSpPr>
          <p:spPr bwMode="auto">
            <a:xfrm>
              <a:off x="4244975" y="1311275"/>
              <a:ext cx="136525"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19" name="Freeform 104"/>
            <p:cNvSpPr>
              <a:spLocks/>
            </p:cNvSpPr>
            <p:nvPr/>
          </p:nvSpPr>
          <p:spPr bwMode="auto">
            <a:xfrm>
              <a:off x="4513263" y="1311275"/>
              <a:ext cx="134938" cy="134938"/>
            </a:xfrm>
            <a:custGeom>
              <a:avLst/>
              <a:gdLst>
                <a:gd name="T0" fmla="*/ 168 w 168"/>
                <a:gd name="T1" fmla="*/ 85 h 169"/>
                <a:gd name="T2" fmla="*/ 143 w 168"/>
                <a:gd name="T3" fmla="*/ 59 h 169"/>
                <a:gd name="T4" fmla="*/ 143 w 168"/>
                <a:gd name="T5" fmla="*/ 59 h 169"/>
                <a:gd name="T6" fmla="*/ 120 w 168"/>
                <a:gd name="T7" fmla="*/ 75 h 169"/>
                <a:gd name="T8" fmla="*/ 94 w 168"/>
                <a:gd name="T9" fmla="*/ 75 h 169"/>
                <a:gd name="T10" fmla="*/ 94 w 168"/>
                <a:gd name="T11" fmla="*/ 49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9 h 169"/>
                <a:gd name="T24" fmla="*/ 74 w 168"/>
                <a:gd name="T25" fmla="*/ 75 h 169"/>
                <a:gd name="T26" fmla="*/ 48 w 168"/>
                <a:gd name="T27" fmla="*/ 75 h 169"/>
                <a:gd name="T28" fmla="*/ 25 w 168"/>
                <a:gd name="T29" fmla="*/ 59 h 169"/>
                <a:gd name="T30" fmla="*/ 25 w 168"/>
                <a:gd name="T31" fmla="*/ 59 h 169"/>
                <a:gd name="T32" fmla="*/ 0 w 168"/>
                <a:gd name="T33" fmla="*/ 85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5"/>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9"/>
                    <a:pt x="94" y="49"/>
                    <a:pt x="94" y="49"/>
                  </a:cubicBezTo>
                  <a:cubicBezTo>
                    <a:pt x="103" y="45"/>
                    <a:pt x="109" y="36"/>
                    <a:pt x="109" y="25"/>
                  </a:cubicBezTo>
                  <a:cubicBezTo>
                    <a:pt x="109" y="25"/>
                    <a:pt x="109" y="25"/>
                    <a:pt x="109" y="25"/>
                  </a:cubicBezTo>
                  <a:cubicBezTo>
                    <a:pt x="109" y="12"/>
                    <a:pt x="98" y="0"/>
                    <a:pt x="84" y="0"/>
                  </a:cubicBezTo>
                  <a:cubicBezTo>
                    <a:pt x="70" y="0"/>
                    <a:pt x="59" y="12"/>
                    <a:pt x="59" y="25"/>
                  </a:cubicBezTo>
                  <a:cubicBezTo>
                    <a:pt x="59" y="25"/>
                    <a:pt x="59" y="25"/>
                    <a:pt x="59" y="25"/>
                  </a:cubicBezTo>
                  <a:cubicBezTo>
                    <a:pt x="59" y="36"/>
                    <a:pt x="65" y="45"/>
                    <a:pt x="74" y="49"/>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5"/>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0" name="Freeform 105"/>
            <p:cNvSpPr>
              <a:spLocks/>
            </p:cNvSpPr>
            <p:nvPr/>
          </p:nvSpPr>
          <p:spPr bwMode="auto">
            <a:xfrm>
              <a:off x="37115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6"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1" name="Freeform 106"/>
            <p:cNvSpPr>
              <a:spLocks/>
            </p:cNvSpPr>
            <p:nvPr/>
          </p:nvSpPr>
          <p:spPr bwMode="auto">
            <a:xfrm>
              <a:off x="3978275" y="15779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1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1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1"/>
                    <a:pt x="75" y="121"/>
                    <a:pt x="75"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2" name="Freeform 107"/>
            <p:cNvSpPr>
              <a:spLocks/>
            </p:cNvSpPr>
            <p:nvPr/>
          </p:nvSpPr>
          <p:spPr bwMode="auto">
            <a:xfrm>
              <a:off x="4244975" y="15779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3" name="Freeform 108"/>
            <p:cNvSpPr>
              <a:spLocks/>
            </p:cNvSpPr>
            <p:nvPr/>
          </p:nvSpPr>
          <p:spPr bwMode="auto">
            <a:xfrm>
              <a:off x="4513263" y="15779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1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1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1"/>
                    <a:pt x="74" y="121"/>
                    <a:pt x="74" y="121"/>
                  </a:cubicBezTo>
                  <a:cubicBezTo>
                    <a:pt x="65" y="124"/>
                    <a:pt x="59" y="133"/>
                    <a:pt x="59" y="144"/>
                  </a:cubicBezTo>
                  <a:cubicBezTo>
                    <a:pt x="59" y="144"/>
                    <a:pt x="59" y="144"/>
                    <a:pt x="59" y="144"/>
                  </a:cubicBezTo>
                  <a:cubicBezTo>
                    <a:pt x="59" y="158"/>
                    <a:pt x="70" y="169"/>
                    <a:pt x="84" y="169"/>
                  </a:cubicBezTo>
                  <a:cubicBezTo>
                    <a:pt x="98" y="169"/>
                    <a:pt x="109" y="158"/>
                    <a:pt x="109" y="144"/>
                  </a:cubicBezTo>
                  <a:cubicBezTo>
                    <a:pt x="109" y="144"/>
                    <a:pt x="109" y="144"/>
                    <a:pt x="109" y="144"/>
                  </a:cubicBezTo>
                  <a:cubicBezTo>
                    <a:pt x="109" y="133"/>
                    <a:pt x="103" y="124"/>
                    <a:pt x="94" y="121"/>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4" name="Freeform 109"/>
            <p:cNvSpPr>
              <a:spLocks/>
            </p:cNvSpPr>
            <p:nvPr/>
          </p:nvSpPr>
          <p:spPr bwMode="auto">
            <a:xfrm>
              <a:off x="37115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6"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5" name="Freeform 110"/>
            <p:cNvSpPr>
              <a:spLocks/>
            </p:cNvSpPr>
            <p:nvPr/>
          </p:nvSpPr>
          <p:spPr bwMode="auto">
            <a:xfrm>
              <a:off x="3978275" y="18446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10 h 169"/>
                <a:gd name="T36" fmla="*/ 25 w 169"/>
                <a:gd name="T37" fmla="*/ 110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10 h 169"/>
                <a:gd name="T62" fmla="*/ 143 w 169"/>
                <a:gd name="T63" fmla="*/ 110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6" name="Freeform 111"/>
            <p:cNvSpPr>
              <a:spLocks/>
            </p:cNvSpPr>
            <p:nvPr/>
          </p:nvSpPr>
          <p:spPr bwMode="auto">
            <a:xfrm>
              <a:off x="4244975" y="18446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7" name="Freeform 112"/>
            <p:cNvSpPr>
              <a:spLocks/>
            </p:cNvSpPr>
            <p:nvPr/>
          </p:nvSpPr>
          <p:spPr bwMode="auto">
            <a:xfrm>
              <a:off x="4513263" y="18446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10 h 169"/>
                <a:gd name="T36" fmla="*/ 25 w 168"/>
                <a:gd name="T37" fmla="*/ 110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10 h 169"/>
                <a:gd name="T62" fmla="*/ 143 w 168"/>
                <a:gd name="T63" fmla="*/ 110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1"/>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5"/>
                    <a:pt x="109" y="36"/>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6"/>
                    <a:pt x="65" y="45"/>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1"/>
                    <a:pt x="0" y="84"/>
                  </a:cubicBezTo>
                  <a:cubicBezTo>
                    <a:pt x="0" y="98"/>
                    <a:pt x="11" y="110"/>
                    <a:pt x="25" y="110"/>
                  </a:cubicBezTo>
                  <a:cubicBezTo>
                    <a:pt x="25" y="110"/>
                    <a:pt x="25" y="110"/>
                    <a:pt x="25" y="110"/>
                  </a:cubicBezTo>
                  <a:cubicBezTo>
                    <a:pt x="35" y="110"/>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10"/>
                    <a:pt x="143" y="110"/>
                  </a:cubicBezTo>
                  <a:cubicBezTo>
                    <a:pt x="143" y="110"/>
                    <a:pt x="143" y="110"/>
                    <a:pt x="143" y="110"/>
                  </a:cubicBezTo>
                  <a:cubicBezTo>
                    <a:pt x="157" y="110"/>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8" name="Freeform 113"/>
            <p:cNvSpPr>
              <a:spLocks/>
            </p:cNvSpPr>
            <p:nvPr/>
          </p:nvSpPr>
          <p:spPr bwMode="auto">
            <a:xfrm>
              <a:off x="37115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9" name="Freeform 114"/>
            <p:cNvSpPr>
              <a:spLocks/>
            </p:cNvSpPr>
            <p:nvPr/>
          </p:nvSpPr>
          <p:spPr bwMode="auto">
            <a:xfrm>
              <a:off x="3978275" y="2111375"/>
              <a:ext cx="136525" cy="136525"/>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4 h 169"/>
                <a:gd name="T46" fmla="*/ 59 w 169"/>
                <a:gd name="T47" fmla="*/ 144 h 169"/>
                <a:gd name="T48" fmla="*/ 84 w 169"/>
                <a:gd name="T49" fmla="*/ 169 h 169"/>
                <a:gd name="T50" fmla="*/ 109 w 169"/>
                <a:gd name="T51" fmla="*/ 144 h 169"/>
                <a:gd name="T52" fmla="*/ 109 w 169"/>
                <a:gd name="T53" fmla="*/ 144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0" name="Freeform 115"/>
            <p:cNvSpPr>
              <a:spLocks/>
            </p:cNvSpPr>
            <p:nvPr/>
          </p:nvSpPr>
          <p:spPr bwMode="auto">
            <a:xfrm>
              <a:off x="4244975" y="2111375"/>
              <a:ext cx="136525"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1" name="Freeform 116"/>
            <p:cNvSpPr>
              <a:spLocks/>
            </p:cNvSpPr>
            <p:nvPr/>
          </p:nvSpPr>
          <p:spPr bwMode="auto">
            <a:xfrm>
              <a:off x="4513263" y="2111375"/>
              <a:ext cx="134938" cy="136525"/>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4 h 169"/>
                <a:gd name="T46" fmla="*/ 59 w 168"/>
                <a:gd name="T47" fmla="*/ 144 h 169"/>
                <a:gd name="T48" fmla="*/ 84 w 168"/>
                <a:gd name="T49" fmla="*/ 169 h 169"/>
                <a:gd name="T50" fmla="*/ 109 w 168"/>
                <a:gd name="T51" fmla="*/ 144 h 169"/>
                <a:gd name="T52" fmla="*/ 109 w 168"/>
                <a:gd name="T53" fmla="*/ 144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6"/>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6"/>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4"/>
                  </a:cubicBezTo>
                  <a:cubicBezTo>
                    <a:pt x="59" y="144"/>
                    <a:pt x="59" y="144"/>
                    <a:pt x="59" y="144"/>
                  </a:cubicBezTo>
                  <a:cubicBezTo>
                    <a:pt x="59" y="157"/>
                    <a:pt x="70" y="169"/>
                    <a:pt x="84" y="169"/>
                  </a:cubicBezTo>
                  <a:cubicBezTo>
                    <a:pt x="98" y="169"/>
                    <a:pt x="109" y="157"/>
                    <a:pt x="109" y="144"/>
                  </a:cubicBezTo>
                  <a:cubicBezTo>
                    <a:pt x="109" y="144"/>
                    <a:pt x="109" y="144"/>
                    <a:pt x="109" y="144"/>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2" name="Freeform 117"/>
            <p:cNvSpPr>
              <a:spLocks/>
            </p:cNvSpPr>
            <p:nvPr/>
          </p:nvSpPr>
          <p:spPr bwMode="auto">
            <a:xfrm>
              <a:off x="37115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3" name="Freeform 118"/>
            <p:cNvSpPr>
              <a:spLocks/>
            </p:cNvSpPr>
            <p:nvPr/>
          </p:nvSpPr>
          <p:spPr bwMode="auto">
            <a:xfrm>
              <a:off x="3978275" y="2379663"/>
              <a:ext cx="136525" cy="134938"/>
            </a:xfrm>
            <a:custGeom>
              <a:avLst/>
              <a:gdLst>
                <a:gd name="T0" fmla="*/ 169 w 169"/>
                <a:gd name="T1" fmla="*/ 84 h 169"/>
                <a:gd name="T2" fmla="*/ 143 w 169"/>
                <a:gd name="T3" fmla="*/ 59 h 169"/>
                <a:gd name="T4" fmla="*/ 143 w 169"/>
                <a:gd name="T5" fmla="*/ 59 h 169"/>
                <a:gd name="T6" fmla="*/ 120 w 169"/>
                <a:gd name="T7" fmla="*/ 75 h 169"/>
                <a:gd name="T8" fmla="*/ 94 w 169"/>
                <a:gd name="T9" fmla="*/ 75 h 169"/>
                <a:gd name="T10" fmla="*/ 94 w 169"/>
                <a:gd name="T11" fmla="*/ 48 h 169"/>
                <a:gd name="T12" fmla="*/ 109 w 169"/>
                <a:gd name="T13" fmla="*/ 25 h 169"/>
                <a:gd name="T14" fmla="*/ 109 w 169"/>
                <a:gd name="T15" fmla="*/ 25 h 169"/>
                <a:gd name="T16" fmla="*/ 84 w 169"/>
                <a:gd name="T17" fmla="*/ 0 h 169"/>
                <a:gd name="T18" fmla="*/ 59 w 169"/>
                <a:gd name="T19" fmla="*/ 25 h 169"/>
                <a:gd name="T20" fmla="*/ 59 w 169"/>
                <a:gd name="T21" fmla="*/ 25 h 169"/>
                <a:gd name="T22" fmla="*/ 75 w 169"/>
                <a:gd name="T23" fmla="*/ 48 h 169"/>
                <a:gd name="T24" fmla="*/ 75 w 169"/>
                <a:gd name="T25" fmla="*/ 75 h 169"/>
                <a:gd name="T26" fmla="*/ 48 w 169"/>
                <a:gd name="T27" fmla="*/ 75 h 169"/>
                <a:gd name="T28" fmla="*/ 25 w 169"/>
                <a:gd name="T29" fmla="*/ 59 h 169"/>
                <a:gd name="T30" fmla="*/ 25 w 169"/>
                <a:gd name="T31" fmla="*/ 59 h 169"/>
                <a:gd name="T32" fmla="*/ 0 w 169"/>
                <a:gd name="T33" fmla="*/ 84 h 169"/>
                <a:gd name="T34" fmla="*/ 25 w 169"/>
                <a:gd name="T35" fmla="*/ 109 h 169"/>
                <a:gd name="T36" fmla="*/ 25 w 169"/>
                <a:gd name="T37" fmla="*/ 109 h 169"/>
                <a:gd name="T38" fmla="*/ 48 w 169"/>
                <a:gd name="T39" fmla="*/ 94 h 169"/>
                <a:gd name="T40" fmla="*/ 75 w 169"/>
                <a:gd name="T41" fmla="*/ 94 h 169"/>
                <a:gd name="T42" fmla="*/ 75 w 169"/>
                <a:gd name="T43" fmla="*/ 120 h 169"/>
                <a:gd name="T44" fmla="*/ 59 w 169"/>
                <a:gd name="T45" fmla="*/ 143 h 169"/>
                <a:gd name="T46" fmla="*/ 59 w 169"/>
                <a:gd name="T47" fmla="*/ 143 h 169"/>
                <a:gd name="T48" fmla="*/ 84 w 169"/>
                <a:gd name="T49" fmla="*/ 169 h 169"/>
                <a:gd name="T50" fmla="*/ 109 w 169"/>
                <a:gd name="T51" fmla="*/ 143 h 169"/>
                <a:gd name="T52" fmla="*/ 109 w 169"/>
                <a:gd name="T53" fmla="*/ 143 h 169"/>
                <a:gd name="T54" fmla="*/ 94 w 169"/>
                <a:gd name="T55" fmla="*/ 120 h 169"/>
                <a:gd name="T56" fmla="*/ 94 w 169"/>
                <a:gd name="T57" fmla="*/ 94 h 169"/>
                <a:gd name="T58" fmla="*/ 120 w 169"/>
                <a:gd name="T59" fmla="*/ 94 h 169"/>
                <a:gd name="T60" fmla="*/ 143 w 169"/>
                <a:gd name="T61" fmla="*/ 109 h 169"/>
                <a:gd name="T62" fmla="*/ 143 w 169"/>
                <a:gd name="T63" fmla="*/ 109 h 169"/>
                <a:gd name="T64" fmla="*/ 169 w 169"/>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9">
                  <a:moveTo>
                    <a:pt x="169" y="84"/>
                  </a:moveTo>
                  <a:cubicBezTo>
                    <a:pt x="169"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5"/>
                    <a:pt x="75" y="75"/>
                    <a:pt x="75"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4" name="Freeform 119"/>
            <p:cNvSpPr>
              <a:spLocks/>
            </p:cNvSpPr>
            <p:nvPr/>
          </p:nvSpPr>
          <p:spPr bwMode="auto">
            <a:xfrm>
              <a:off x="4244975" y="2379663"/>
              <a:ext cx="136525"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5" name="Freeform 120"/>
            <p:cNvSpPr>
              <a:spLocks/>
            </p:cNvSpPr>
            <p:nvPr/>
          </p:nvSpPr>
          <p:spPr bwMode="auto">
            <a:xfrm>
              <a:off x="4513263" y="2379663"/>
              <a:ext cx="134938" cy="134938"/>
            </a:xfrm>
            <a:custGeom>
              <a:avLst/>
              <a:gdLst>
                <a:gd name="T0" fmla="*/ 168 w 168"/>
                <a:gd name="T1" fmla="*/ 84 h 169"/>
                <a:gd name="T2" fmla="*/ 143 w 168"/>
                <a:gd name="T3" fmla="*/ 59 h 169"/>
                <a:gd name="T4" fmla="*/ 143 w 168"/>
                <a:gd name="T5" fmla="*/ 59 h 169"/>
                <a:gd name="T6" fmla="*/ 120 w 168"/>
                <a:gd name="T7" fmla="*/ 75 h 169"/>
                <a:gd name="T8" fmla="*/ 94 w 168"/>
                <a:gd name="T9" fmla="*/ 75 h 169"/>
                <a:gd name="T10" fmla="*/ 94 w 168"/>
                <a:gd name="T11" fmla="*/ 48 h 169"/>
                <a:gd name="T12" fmla="*/ 109 w 168"/>
                <a:gd name="T13" fmla="*/ 25 h 169"/>
                <a:gd name="T14" fmla="*/ 109 w 168"/>
                <a:gd name="T15" fmla="*/ 25 h 169"/>
                <a:gd name="T16" fmla="*/ 84 w 168"/>
                <a:gd name="T17" fmla="*/ 0 h 169"/>
                <a:gd name="T18" fmla="*/ 59 w 168"/>
                <a:gd name="T19" fmla="*/ 25 h 169"/>
                <a:gd name="T20" fmla="*/ 59 w 168"/>
                <a:gd name="T21" fmla="*/ 25 h 169"/>
                <a:gd name="T22" fmla="*/ 74 w 168"/>
                <a:gd name="T23" fmla="*/ 48 h 169"/>
                <a:gd name="T24" fmla="*/ 74 w 168"/>
                <a:gd name="T25" fmla="*/ 75 h 169"/>
                <a:gd name="T26" fmla="*/ 48 w 168"/>
                <a:gd name="T27" fmla="*/ 75 h 169"/>
                <a:gd name="T28" fmla="*/ 25 w 168"/>
                <a:gd name="T29" fmla="*/ 59 h 169"/>
                <a:gd name="T30" fmla="*/ 25 w 168"/>
                <a:gd name="T31" fmla="*/ 59 h 169"/>
                <a:gd name="T32" fmla="*/ 0 w 168"/>
                <a:gd name="T33" fmla="*/ 84 h 169"/>
                <a:gd name="T34" fmla="*/ 25 w 168"/>
                <a:gd name="T35" fmla="*/ 109 h 169"/>
                <a:gd name="T36" fmla="*/ 25 w 168"/>
                <a:gd name="T37" fmla="*/ 109 h 169"/>
                <a:gd name="T38" fmla="*/ 48 w 168"/>
                <a:gd name="T39" fmla="*/ 94 h 169"/>
                <a:gd name="T40" fmla="*/ 74 w 168"/>
                <a:gd name="T41" fmla="*/ 94 h 169"/>
                <a:gd name="T42" fmla="*/ 74 w 168"/>
                <a:gd name="T43" fmla="*/ 120 h 169"/>
                <a:gd name="T44" fmla="*/ 59 w 168"/>
                <a:gd name="T45" fmla="*/ 143 h 169"/>
                <a:gd name="T46" fmla="*/ 59 w 168"/>
                <a:gd name="T47" fmla="*/ 143 h 169"/>
                <a:gd name="T48" fmla="*/ 84 w 168"/>
                <a:gd name="T49" fmla="*/ 169 h 169"/>
                <a:gd name="T50" fmla="*/ 109 w 168"/>
                <a:gd name="T51" fmla="*/ 143 h 169"/>
                <a:gd name="T52" fmla="*/ 109 w 168"/>
                <a:gd name="T53" fmla="*/ 143 h 169"/>
                <a:gd name="T54" fmla="*/ 94 w 168"/>
                <a:gd name="T55" fmla="*/ 120 h 169"/>
                <a:gd name="T56" fmla="*/ 94 w 168"/>
                <a:gd name="T57" fmla="*/ 94 h 169"/>
                <a:gd name="T58" fmla="*/ 120 w 168"/>
                <a:gd name="T59" fmla="*/ 94 h 169"/>
                <a:gd name="T60" fmla="*/ 143 w 168"/>
                <a:gd name="T61" fmla="*/ 109 h 169"/>
                <a:gd name="T62" fmla="*/ 143 w 168"/>
                <a:gd name="T63" fmla="*/ 109 h 169"/>
                <a:gd name="T64" fmla="*/ 168 w 168"/>
                <a:gd name="T65" fmla="*/ 84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9">
                  <a:moveTo>
                    <a:pt x="168" y="84"/>
                  </a:moveTo>
                  <a:cubicBezTo>
                    <a:pt x="168" y="70"/>
                    <a:pt x="157" y="59"/>
                    <a:pt x="143" y="59"/>
                  </a:cubicBezTo>
                  <a:cubicBezTo>
                    <a:pt x="143" y="59"/>
                    <a:pt x="143" y="59"/>
                    <a:pt x="143" y="59"/>
                  </a:cubicBezTo>
                  <a:cubicBezTo>
                    <a:pt x="133" y="59"/>
                    <a:pt x="124" y="65"/>
                    <a:pt x="120" y="75"/>
                  </a:cubicBezTo>
                  <a:cubicBezTo>
                    <a:pt x="94" y="75"/>
                    <a:pt x="94" y="75"/>
                    <a:pt x="94" y="75"/>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5"/>
                    <a:pt x="74" y="75"/>
                    <a:pt x="74" y="75"/>
                  </a:cubicBezTo>
                  <a:cubicBezTo>
                    <a:pt x="48" y="75"/>
                    <a:pt x="48" y="75"/>
                    <a:pt x="48" y="75"/>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9"/>
                    <a:pt x="84" y="169"/>
                  </a:cubicBezTo>
                  <a:cubicBezTo>
                    <a:pt x="98" y="169"/>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6" name="Freeform 121"/>
            <p:cNvSpPr>
              <a:spLocks/>
            </p:cNvSpPr>
            <p:nvPr/>
          </p:nvSpPr>
          <p:spPr bwMode="auto">
            <a:xfrm>
              <a:off x="37115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6"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6"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7" name="Freeform 122"/>
            <p:cNvSpPr>
              <a:spLocks/>
            </p:cNvSpPr>
            <p:nvPr/>
          </p:nvSpPr>
          <p:spPr bwMode="auto">
            <a:xfrm>
              <a:off x="3978275" y="2646363"/>
              <a:ext cx="136525" cy="134938"/>
            </a:xfrm>
            <a:custGeom>
              <a:avLst/>
              <a:gdLst>
                <a:gd name="T0" fmla="*/ 169 w 169"/>
                <a:gd name="T1" fmla="*/ 84 h 168"/>
                <a:gd name="T2" fmla="*/ 143 w 169"/>
                <a:gd name="T3" fmla="*/ 59 h 168"/>
                <a:gd name="T4" fmla="*/ 143 w 169"/>
                <a:gd name="T5" fmla="*/ 59 h 168"/>
                <a:gd name="T6" fmla="*/ 120 w 169"/>
                <a:gd name="T7" fmla="*/ 74 h 168"/>
                <a:gd name="T8" fmla="*/ 94 w 169"/>
                <a:gd name="T9" fmla="*/ 74 h 168"/>
                <a:gd name="T10" fmla="*/ 94 w 169"/>
                <a:gd name="T11" fmla="*/ 48 h 168"/>
                <a:gd name="T12" fmla="*/ 109 w 169"/>
                <a:gd name="T13" fmla="*/ 25 h 168"/>
                <a:gd name="T14" fmla="*/ 109 w 169"/>
                <a:gd name="T15" fmla="*/ 25 h 168"/>
                <a:gd name="T16" fmla="*/ 84 w 169"/>
                <a:gd name="T17" fmla="*/ 0 h 168"/>
                <a:gd name="T18" fmla="*/ 59 w 169"/>
                <a:gd name="T19" fmla="*/ 25 h 168"/>
                <a:gd name="T20" fmla="*/ 59 w 169"/>
                <a:gd name="T21" fmla="*/ 25 h 168"/>
                <a:gd name="T22" fmla="*/ 75 w 169"/>
                <a:gd name="T23" fmla="*/ 48 h 168"/>
                <a:gd name="T24" fmla="*/ 75 w 169"/>
                <a:gd name="T25" fmla="*/ 74 h 168"/>
                <a:gd name="T26" fmla="*/ 48 w 169"/>
                <a:gd name="T27" fmla="*/ 74 h 168"/>
                <a:gd name="T28" fmla="*/ 25 w 169"/>
                <a:gd name="T29" fmla="*/ 59 h 168"/>
                <a:gd name="T30" fmla="*/ 25 w 169"/>
                <a:gd name="T31" fmla="*/ 59 h 168"/>
                <a:gd name="T32" fmla="*/ 0 w 169"/>
                <a:gd name="T33" fmla="*/ 84 h 168"/>
                <a:gd name="T34" fmla="*/ 25 w 169"/>
                <a:gd name="T35" fmla="*/ 109 h 168"/>
                <a:gd name="T36" fmla="*/ 25 w 169"/>
                <a:gd name="T37" fmla="*/ 109 h 168"/>
                <a:gd name="T38" fmla="*/ 48 w 169"/>
                <a:gd name="T39" fmla="*/ 94 h 168"/>
                <a:gd name="T40" fmla="*/ 75 w 169"/>
                <a:gd name="T41" fmla="*/ 94 h 168"/>
                <a:gd name="T42" fmla="*/ 75 w 169"/>
                <a:gd name="T43" fmla="*/ 120 h 168"/>
                <a:gd name="T44" fmla="*/ 59 w 169"/>
                <a:gd name="T45" fmla="*/ 143 h 168"/>
                <a:gd name="T46" fmla="*/ 59 w 169"/>
                <a:gd name="T47" fmla="*/ 143 h 168"/>
                <a:gd name="T48" fmla="*/ 84 w 169"/>
                <a:gd name="T49" fmla="*/ 168 h 168"/>
                <a:gd name="T50" fmla="*/ 109 w 169"/>
                <a:gd name="T51" fmla="*/ 143 h 168"/>
                <a:gd name="T52" fmla="*/ 109 w 169"/>
                <a:gd name="T53" fmla="*/ 143 h 168"/>
                <a:gd name="T54" fmla="*/ 94 w 169"/>
                <a:gd name="T55" fmla="*/ 120 h 168"/>
                <a:gd name="T56" fmla="*/ 94 w 169"/>
                <a:gd name="T57" fmla="*/ 94 h 168"/>
                <a:gd name="T58" fmla="*/ 120 w 169"/>
                <a:gd name="T59" fmla="*/ 94 h 168"/>
                <a:gd name="T60" fmla="*/ 143 w 169"/>
                <a:gd name="T61" fmla="*/ 109 h 168"/>
                <a:gd name="T62" fmla="*/ 143 w 169"/>
                <a:gd name="T63" fmla="*/ 109 h 168"/>
                <a:gd name="T64" fmla="*/ 169 w 169"/>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68">
                  <a:moveTo>
                    <a:pt x="169" y="84"/>
                  </a:moveTo>
                  <a:cubicBezTo>
                    <a:pt x="169"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5" y="48"/>
                  </a:cubicBezTo>
                  <a:cubicBezTo>
                    <a:pt x="75" y="74"/>
                    <a:pt x="75" y="74"/>
                    <a:pt x="75"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5" y="94"/>
                    <a:pt x="75" y="94"/>
                    <a:pt x="75" y="94"/>
                  </a:cubicBezTo>
                  <a:cubicBezTo>
                    <a:pt x="75" y="120"/>
                    <a:pt x="75" y="120"/>
                    <a:pt x="75"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9" y="98"/>
                    <a:pt x="16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8" name="Freeform 123"/>
            <p:cNvSpPr>
              <a:spLocks/>
            </p:cNvSpPr>
            <p:nvPr/>
          </p:nvSpPr>
          <p:spPr bwMode="auto">
            <a:xfrm>
              <a:off x="4244975" y="2646363"/>
              <a:ext cx="136525"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39" name="Freeform 124"/>
            <p:cNvSpPr>
              <a:spLocks/>
            </p:cNvSpPr>
            <p:nvPr/>
          </p:nvSpPr>
          <p:spPr bwMode="auto">
            <a:xfrm>
              <a:off x="4513263" y="2646363"/>
              <a:ext cx="134938" cy="134938"/>
            </a:xfrm>
            <a:custGeom>
              <a:avLst/>
              <a:gdLst>
                <a:gd name="T0" fmla="*/ 168 w 168"/>
                <a:gd name="T1" fmla="*/ 84 h 168"/>
                <a:gd name="T2" fmla="*/ 143 w 168"/>
                <a:gd name="T3" fmla="*/ 59 h 168"/>
                <a:gd name="T4" fmla="*/ 143 w 168"/>
                <a:gd name="T5" fmla="*/ 59 h 168"/>
                <a:gd name="T6" fmla="*/ 120 w 168"/>
                <a:gd name="T7" fmla="*/ 74 h 168"/>
                <a:gd name="T8" fmla="*/ 94 w 168"/>
                <a:gd name="T9" fmla="*/ 74 h 168"/>
                <a:gd name="T10" fmla="*/ 94 w 168"/>
                <a:gd name="T11" fmla="*/ 48 h 168"/>
                <a:gd name="T12" fmla="*/ 109 w 168"/>
                <a:gd name="T13" fmla="*/ 25 h 168"/>
                <a:gd name="T14" fmla="*/ 109 w 168"/>
                <a:gd name="T15" fmla="*/ 25 h 168"/>
                <a:gd name="T16" fmla="*/ 84 w 168"/>
                <a:gd name="T17" fmla="*/ 0 h 168"/>
                <a:gd name="T18" fmla="*/ 59 w 168"/>
                <a:gd name="T19" fmla="*/ 25 h 168"/>
                <a:gd name="T20" fmla="*/ 59 w 168"/>
                <a:gd name="T21" fmla="*/ 25 h 168"/>
                <a:gd name="T22" fmla="*/ 74 w 168"/>
                <a:gd name="T23" fmla="*/ 48 h 168"/>
                <a:gd name="T24" fmla="*/ 74 w 168"/>
                <a:gd name="T25" fmla="*/ 74 h 168"/>
                <a:gd name="T26" fmla="*/ 48 w 168"/>
                <a:gd name="T27" fmla="*/ 74 h 168"/>
                <a:gd name="T28" fmla="*/ 25 w 168"/>
                <a:gd name="T29" fmla="*/ 59 h 168"/>
                <a:gd name="T30" fmla="*/ 25 w 168"/>
                <a:gd name="T31" fmla="*/ 59 h 168"/>
                <a:gd name="T32" fmla="*/ 0 w 168"/>
                <a:gd name="T33" fmla="*/ 84 h 168"/>
                <a:gd name="T34" fmla="*/ 25 w 168"/>
                <a:gd name="T35" fmla="*/ 109 h 168"/>
                <a:gd name="T36" fmla="*/ 25 w 168"/>
                <a:gd name="T37" fmla="*/ 109 h 168"/>
                <a:gd name="T38" fmla="*/ 48 w 168"/>
                <a:gd name="T39" fmla="*/ 94 h 168"/>
                <a:gd name="T40" fmla="*/ 74 w 168"/>
                <a:gd name="T41" fmla="*/ 94 h 168"/>
                <a:gd name="T42" fmla="*/ 74 w 168"/>
                <a:gd name="T43" fmla="*/ 120 h 168"/>
                <a:gd name="T44" fmla="*/ 59 w 168"/>
                <a:gd name="T45" fmla="*/ 143 h 168"/>
                <a:gd name="T46" fmla="*/ 59 w 168"/>
                <a:gd name="T47" fmla="*/ 143 h 168"/>
                <a:gd name="T48" fmla="*/ 84 w 168"/>
                <a:gd name="T49" fmla="*/ 168 h 168"/>
                <a:gd name="T50" fmla="*/ 109 w 168"/>
                <a:gd name="T51" fmla="*/ 143 h 168"/>
                <a:gd name="T52" fmla="*/ 109 w 168"/>
                <a:gd name="T53" fmla="*/ 143 h 168"/>
                <a:gd name="T54" fmla="*/ 94 w 168"/>
                <a:gd name="T55" fmla="*/ 120 h 168"/>
                <a:gd name="T56" fmla="*/ 94 w 168"/>
                <a:gd name="T57" fmla="*/ 94 h 168"/>
                <a:gd name="T58" fmla="*/ 120 w 168"/>
                <a:gd name="T59" fmla="*/ 94 h 168"/>
                <a:gd name="T60" fmla="*/ 143 w 168"/>
                <a:gd name="T61" fmla="*/ 109 h 168"/>
                <a:gd name="T62" fmla="*/ 143 w 168"/>
                <a:gd name="T63" fmla="*/ 109 h 168"/>
                <a:gd name="T64" fmla="*/ 168 w 168"/>
                <a:gd name="T65" fmla="*/ 8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8" h="168">
                  <a:moveTo>
                    <a:pt x="168" y="84"/>
                  </a:moveTo>
                  <a:cubicBezTo>
                    <a:pt x="168" y="70"/>
                    <a:pt x="157" y="59"/>
                    <a:pt x="143" y="59"/>
                  </a:cubicBezTo>
                  <a:cubicBezTo>
                    <a:pt x="143" y="59"/>
                    <a:pt x="143" y="59"/>
                    <a:pt x="143" y="59"/>
                  </a:cubicBezTo>
                  <a:cubicBezTo>
                    <a:pt x="133" y="59"/>
                    <a:pt x="124" y="65"/>
                    <a:pt x="120" y="74"/>
                  </a:cubicBezTo>
                  <a:cubicBezTo>
                    <a:pt x="94" y="74"/>
                    <a:pt x="94" y="74"/>
                    <a:pt x="94" y="74"/>
                  </a:cubicBezTo>
                  <a:cubicBezTo>
                    <a:pt x="94" y="48"/>
                    <a:pt x="94" y="48"/>
                    <a:pt x="94" y="48"/>
                  </a:cubicBezTo>
                  <a:cubicBezTo>
                    <a:pt x="103" y="44"/>
                    <a:pt x="109" y="35"/>
                    <a:pt x="109" y="25"/>
                  </a:cubicBezTo>
                  <a:cubicBezTo>
                    <a:pt x="109" y="25"/>
                    <a:pt x="109" y="25"/>
                    <a:pt x="109" y="25"/>
                  </a:cubicBezTo>
                  <a:cubicBezTo>
                    <a:pt x="109" y="11"/>
                    <a:pt x="98" y="0"/>
                    <a:pt x="84" y="0"/>
                  </a:cubicBezTo>
                  <a:cubicBezTo>
                    <a:pt x="70" y="0"/>
                    <a:pt x="59" y="11"/>
                    <a:pt x="59" y="25"/>
                  </a:cubicBezTo>
                  <a:cubicBezTo>
                    <a:pt x="59" y="25"/>
                    <a:pt x="59" y="25"/>
                    <a:pt x="59" y="25"/>
                  </a:cubicBezTo>
                  <a:cubicBezTo>
                    <a:pt x="59" y="35"/>
                    <a:pt x="65" y="44"/>
                    <a:pt x="74" y="48"/>
                  </a:cubicBezTo>
                  <a:cubicBezTo>
                    <a:pt x="74" y="74"/>
                    <a:pt x="74" y="74"/>
                    <a:pt x="74" y="74"/>
                  </a:cubicBezTo>
                  <a:cubicBezTo>
                    <a:pt x="48" y="74"/>
                    <a:pt x="48" y="74"/>
                    <a:pt x="48" y="74"/>
                  </a:cubicBezTo>
                  <a:cubicBezTo>
                    <a:pt x="44" y="65"/>
                    <a:pt x="35" y="59"/>
                    <a:pt x="25" y="59"/>
                  </a:cubicBezTo>
                  <a:cubicBezTo>
                    <a:pt x="25" y="59"/>
                    <a:pt x="25" y="59"/>
                    <a:pt x="25" y="59"/>
                  </a:cubicBezTo>
                  <a:cubicBezTo>
                    <a:pt x="11" y="59"/>
                    <a:pt x="0" y="70"/>
                    <a:pt x="0" y="84"/>
                  </a:cubicBezTo>
                  <a:cubicBezTo>
                    <a:pt x="0" y="98"/>
                    <a:pt x="11" y="109"/>
                    <a:pt x="25" y="109"/>
                  </a:cubicBezTo>
                  <a:cubicBezTo>
                    <a:pt x="25" y="109"/>
                    <a:pt x="25" y="109"/>
                    <a:pt x="25" y="109"/>
                  </a:cubicBezTo>
                  <a:cubicBezTo>
                    <a:pt x="35" y="109"/>
                    <a:pt x="44" y="103"/>
                    <a:pt x="48" y="94"/>
                  </a:cubicBezTo>
                  <a:cubicBezTo>
                    <a:pt x="74" y="94"/>
                    <a:pt x="74" y="94"/>
                    <a:pt x="74" y="94"/>
                  </a:cubicBezTo>
                  <a:cubicBezTo>
                    <a:pt x="74" y="120"/>
                    <a:pt x="74" y="120"/>
                    <a:pt x="74" y="120"/>
                  </a:cubicBezTo>
                  <a:cubicBezTo>
                    <a:pt x="65" y="124"/>
                    <a:pt x="59" y="133"/>
                    <a:pt x="59" y="143"/>
                  </a:cubicBezTo>
                  <a:cubicBezTo>
                    <a:pt x="59" y="143"/>
                    <a:pt x="59" y="143"/>
                    <a:pt x="59" y="143"/>
                  </a:cubicBezTo>
                  <a:cubicBezTo>
                    <a:pt x="59" y="157"/>
                    <a:pt x="70" y="168"/>
                    <a:pt x="84" y="168"/>
                  </a:cubicBezTo>
                  <a:cubicBezTo>
                    <a:pt x="98" y="168"/>
                    <a:pt x="109" y="157"/>
                    <a:pt x="109" y="143"/>
                  </a:cubicBezTo>
                  <a:cubicBezTo>
                    <a:pt x="109" y="143"/>
                    <a:pt x="109" y="143"/>
                    <a:pt x="109" y="143"/>
                  </a:cubicBezTo>
                  <a:cubicBezTo>
                    <a:pt x="109" y="133"/>
                    <a:pt x="103" y="124"/>
                    <a:pt x="94" y="120"/>
                  </a:cubicBezTo>
                  <a:cubicBezTo>
                    <a:pt x="94" y="94"/>
                    <a:pt x="94" y="94"/>
                    <a:pt x="94" y="94"/>
                  </a:cubicBezTo>
                  <a:cubicBezTo>
                    <a:pt x="120" y="94"/>
                    <a:pt x="120" y="94"/>
                    <a:pt x="120" y="94"/>
                  </a:cubicBezTo>
                  <a:cubicBezTo>
                    <a:pt x="124" y="103"/>
                    <a:pt x="133" y="109"/>
                    <a:pt x="143" y="109"/>
                  </a:cubicBezTo>
                  <a:cubicBezTo>
                    <a:pt x="143" y="109"/>
                    <a:pt x="143" y="109"/>
                    <a:pt x="143" y="109"/>
                  </a:cubicBezTo>
                  <a:cubicBezTo>
                    <a:pt x="157" y="109"/>
                    <a:pt x="168" y="98"/>
                    <a:pt x="16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2831585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Large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a:t>
            </a:r>
            <a:br>
              <a:rPr lang="en-US" dirty="0"/>
            </a:br>
            <a:r>
              <a:rPr lang="en-US" dirty="0"/>
              <a:t>(Calibri 28pt): click to add text</a:t>
            </a:r>
          </a:p>
          <a:p>
            <a:pPr lvl="1"/>
            <a:r>
              <a:rPr lang="en-US" dirty="0"/>
              <a:t>Subtitle </a:t>
            </a:r>
            <a:br>
              <a:rPr lang="en-US" dirty="0"/>
            </a:br>
            <a:r>
              <a:rPr lang="en-US" dirty="0"/>
              <a:t>(Calibri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5296" y="1752600"/>
            <a:ext cx="8236031" cy="4629150"/>
          </a:xfrm>
        </p:spPr>
        <p:txBody>
          <a:bodyPr/>
          <a:lstStyle/>
          <a:p>
            <a:r>
              <a:rPr lang="en-US"/>
              <a:t>Click icon to add picture</a:t>
            </a:r>
            <a:endParaRPr lang="en-GB" dirty="0"/>
          </a:p>
        </p:txBody>
      </p:sp>
    </p:spTree>
    <p:extLst>
      <p:ext uri="{BB962C8B-B14F-4D97-AF65-F5344CB8AC3E}">
        <p14:creationId xmlns:p14="http://schemas.microsoft.com/office/powerpoint/2010/main" val="329576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Chart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57200" y="1752600"/>
            <a:ext cx="11277600" cy="4629150"/>
          </a:xfrm>
        </p:spPr>
        <p:txBody>
          <a:bodyPr/>
          <a:lstStyle/>
          <a:p>
            <a:r>
              <a:rPr lang="en-US"/>
              <a:t>Click icon to add chart</a:t>
            </a:r>
            <a:endParaRPr lang="en-GB"/>
          </a:p>
        </p:txBody>
      </p:sp>
    </p:spTree>
    <p:extLst>
      <p:ext uri="{BB962C8B-B14F-4D97-AF65-F5344CB8AC3E}">
        <p14:creationId xmlns:p14="http://schemas.microsoft.com/office/powerpoint/2010/main" val="3712980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Picture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57200" y="1752600"/>
            <a:ext cx="11277600" cy="4629150"/>
          </a:xfrm>
        </p:spPr>
        <p:txBody>
          <a:bodyPr/>
          <a:lstStyle/>
          <a:p>
            <a:r>
              <a:rPr lang="en-US"/>
              <a:t>Click icon to add picture</a:t>
            </a:r>
            <a:endParaRPr lang="en-GB"/>
          </a:p>
        </p:txBody>
      </p:sp>
    </p:spTree>
    <p:extLst>
      <p:ext uri="{BB962C8B-B14F-4D97-AF65-F5344CB8AC3E}">
        <p14:creationId xmlns:p14="http://schemas.microsoft.com/office/powerpoint/2010/main" val="14155041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Two column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Text Placeholder 12"/>
          <p:cNvSpPr>
            <a:spLocks noGrp="1"/>
          </p:cNvSpPr>
          <p:nvPr>
            <p:ph type="body" sz="quarter" idx="14" hasCustomPrompt="1"/>
          </p:nvPr>
        </p:nvSpPr>
        <p:spPr>
          <a:xfrm>
            <a:off x="6111306" y="1752600"/>
            <a:ext cx="5184000"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12176156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Narrow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5052" y="1752600"/>
            <a:ext cx="6092123" cy="4629150"/>
          </a:xfrm>
          <a:prstGeom prst="rect">
            <a:avLst/>
          </a:prstGeom>
        </p:spPr>
        <p:txBody>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33414952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Wide bulleted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1524000" y="1752600"/>
            <a:ext cx="8890000" cy="4629150"/>
          </a:xfrm>
          <a:prstGeom prst="rect">
            <a:avLst/>
          </a:prstGeom>
        </p:spPr>
        <p:txBody>
          <a:bodyPr>
            <a:noAutofit/>
          </a:bodyPr>
          <a:lstStyle>
            <a:lvl1pPr marL="288000" indent="-288000">
              <a:buFont typeface="Arial" panose="020B0604020202020204" pitchFamily="34" charset="0"/>
              <a:buChar char="•"/>
              <a:defRPr>
                <a:solidFill>
                  <a:schemeClr val="accent2"/>
                </a:solidFill>
              </a:defRPr>
            </a:lvl1pPr>
            <a:lvl2pPr>
              <a:defRPr baseline="0">
                <a:solidFill>
                  <a:schemeClr val="accent2"/>
                </a:solidFill>
              </a:defRPr>
            </a:lvl2pPr>
            <a:lvl3pPr>
              <a:defRPr/>
            </a:lvl3pPr>
            <a:lvl4pPr>
              <a:defRPr/>
            </a:lvl4pPr>
            <a:lvl5pPr>
              <a:defRPr baseline="0"/>
            </a:lvl5pPr>
            <a:lvl6pPr>
              <a:defRPr/>
            </a:lvl6pPr>
          </a:lstStyle>
          <a:p>
            <a:pPr lvl="0"/>
            <a:r>
              <a:rPr lang="en-US" dirty="0"/>
              <a:t>Bulleted subtitle (Calibri 28pt): click to add text</a:t>
            </a:r>
          </a:p>
          <a:p>
            <a:pPr lvl="2"/>
            <a:r>
              <a:rPr lang="en-US" dirty="0"/>
              <a:t>Bulleted body text (Calibri 20pt)</a:t>
            </a:r>
          </a:p>
          <a:p>
            <a:pPr lvl="4"/>
            <a:r>
              <a:rPr lang="en-US" dirty="0"/>
              <a:t>Bulleted source (Calibri 16pt)</a:t>
            </a:r>
          </a:p>
        </p:txBody>
      </p:sp>
    </p:spTree>
    <p:extLst>
      <p:ext uri="{BB962C8B-B14F-4D97-AF65-F5344CB8AC3E}">
        <p14:creationId xmlns:p14="http://schemas.microsoft.com/office/powerpoint/2010/main" val="558736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Two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743799"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197" y="1752600"/>
            <a:ext cx="1271019" cy="1271019"/>
          </a:xfrm>
          <a:prstGeom prst="rect">
            <a:avLst/>
          </a:prstGeom>
        </p:spPr>
      </p:pic>
      <p:sp>
        <p:nvSpPr>
          <p:cNvPr id="16" name="Text Placeholder 15"/>
          <p:cNvSpPr>
            <a:spLocks noGrp="1"/>
          </p:cNvSpPr>
          <p:nvPr>
            <p:ph type="body" sz="quarter" idx="16" hasCustomPrompt="1"/>
          </p:nvPr>
        </p:nvSpPr>
        <p:spPr>
          <a:xfrm>
            <a:off x="6096000" y="3378200"/>
            <a:ext cx="5638096" cy="3003550"/>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8" name="Text Placeholder 17"/>
          <p:cNvSpPr>
            <a:spLocks noGrp="1"/>
          </p:cNvSpPr>
          <p:nvPr>
            <p:ph type="body" sz="quarter" idx="17" hasCustomPrompt="1"/>
          </p:nvPr>
        </p:nvSpPr>
        <p:spPr>
          <a:xfrm>
            <a:off x="457200" y="3378199"/>
            <a:ext cx="5638096" cy="3003551"/>
          </a:xfrm>
        </p:spPr>
        <p:txBody>
          <a:bodyPr rIns="457200"/>
          <a:lstStyle>
            <a:lvl1pPr>
              <a:defRPr>
                <a:solidFill>
                  <a:schemeClr val="accent2"/>
                </a:solidFill>
              </a:defRPr>
            </a:lvl1pPr>
            <a:lvl2pPr>
              <a:defRPr>
                <a:solidFill>
                  <a:schemeClr val="accent2"/>
                </a:solidFill>
              </a:defRPr>
            </a:lvl2pPr>
          </a:lstStyle>
          <a:p>
            <a:pPr lvl="1"/>
            <a:r>
              <a:rPr lang="en-US" dirty="0"/>
              <a:t>Subtitle (Calibri 28pt): click to add text</a:t>
            </a:r>
          </a:p>
          <a:p>
            <a:pPr lvl="0"/>
            <a:r>
              <a:rPr lang="en-US" dirty="0"/>
              <a:t>Bulleted 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37602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Three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95894"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1" y="1752600"/>
            <a:ext cx="1271019" cy="1271019"/>
          </a:xfrm>
          <a:prstGeom prst="rect">
            <a:avLst/>
          </a:prstGeom>
        </p:spPr>
      </p:pic>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272077" y="1752600"/>
            <a:ext cx="1271019" cy="1271019"/>
          </a:xfrm>
          <a:prstGeom prst="rect">
            <a:avLst/>
          </a:prstGeom>
        </p:spPr>
      </p:pic>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48597" y="1752600"/>
            <a:ext cx="1271019" cy="1271019"/>
          </a:xfrm>
          <a:prstGeom prst="rect">
            <a:avLst/>
          </a:prstGeom>
        </p:spPr>
      </p:pic>
      <p:sp>
        <p:nvSpPr>
          <p:cNvPr id="17" name="Text Placeholder 12"/>
          <p:cNvSpPr>
            <a:spLocks noGrp="1"/>
          </p:cNvSpPr>
          <p:nvPr>
            <p:ph type="body" sz="quarter" idx="14" hasCustomPrompt="1"/>
          </p:nvPr>
        </p:nvSpPr>
        <p:spPr>
          <a:xfrm>
            <a:off x="8217482"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
        <p:nvSpPr>
          <p:cNvPr id="18" name="Text Placeholder 12"/>
          <p:cNvSpPr>
            <a:spLocks noGrp="1"/>
          </p:cNvSpPr>
          <p:nvPr>
            <p:ph type="body" sz="quarter" idx="15" hasCustomPrompt="1"/>
          </p:nvPr>
        </p:nvSpPr>
        <p:spPr>
          <a:xfrm>
            <a:off x="4406688" y="3378708"/>
            <a:ext cx="3380212"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(Calibri 20pt)</a:t>
            </a:r>
          </a:p>
          <a:p>
            <a:pPr lvl="5"/>
            <a:r>
              <a:rPr lang="en-US" dirty="0"/>
              <a:t>Source (Calibri 16pt)</a:t>
            </a:r>
            <a:endParaRPr lang="en-GB" dirty="0"/>
          </a:p>
        </p:txBody>
      </p:sp>
    </p:spTree>
    <p:extLst>
      <p:ext uri="{BB962C8B-B14F-4D97-AF65-F5344CB8AC3E}">
        <p14:creationId xmlns:p14="http://schemas.microsoft.com/office/powerpoint/2010/main" val="2913368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Four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5075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936490" y="1752600"/>
            <a:ext cx="1271019" cy="1271019"/>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990840" y="1752600"/>
            <a:ext cx="1271019" cy="1271019"/>
          </a:xfrm>
          <a:prstGeom prst="rect">
            <a:avLst/>
          </a:prstGeom>
        </p:spPr>
      </p:pic>
      <p:sp>
        <p:nvSpPr>
          <p:cNvPr id="28" name="Text Placeholder 12"/>
          <p:cNvSpPr>
            <a:spLocks noGrp="1"/>
          </p:cNvSpPr>
          <p:nvPr>
            <p:ph type="body" sz="quarter" idx="14" hasCustomPrompt="1"/>
          </p:nvPr>
        </p:nvSpPr>
        <p:spPr>
          <a:xfrm>
            <a:off x="3402000"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29" name="Text Placeholder 12"/>
          <p:cNvSpPr>
            <a:spLocks noGrp="1"/>
          </p:cNvSpPr>
          <p:nvPr>
            <p:ph type="body" sz="quarter" idx="15" hasCustomPrompt="1"/>
          </p:nvPr>
        </p:nvSpPr>
        <p:spPr>
          <a:xfrm>
            <a:off x="645155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
        <p:nvSpPr>
          <p:cNvPr id="30" name="Text Placeholder 12"/>
          <p:cNvSpPr>
            <a:spLocks noGrp="1"/>
          </p:cNvSpPr>
          <p:nvPr>
            <p:ph type="body" sz="quarter" idx="16" hasCustomPrompt="1"/>
          </p:nvPr>
        </p:nvSpPr>
        <p:spPr>
          <a:xfrm>
            <a:off x="9502801" y="3378708"/>
            <a:ext cx="2340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a:t>
            </a:r>
            <a:br>
              <a:rPr lang="en-US" dirty="0"/>
            </a:br>
            <a:r>
              <a:rPr lang="en-US" dirty="0"/>
              <a:t>(Calibri 28pt)</a:t>
            </a:r>
          </a:p>
          <a:p>
            <a:pPr lvl="3"/>
            <a:r>
              <a:rPr lang="en-US" dirty="0"/>
              <a:t>Body text</a:t>
            </a:r>
            <a:br>
              <a:rPr lang="en-US" dirty="0"/>
            </a:br>
            <a:r>
              <a:rPr lang="en-US" dirty="0"/>
              <a:t>(Calibri 20pt)</a:t>
            </a:r>
          </a:p>
          <a:p>
            <a:pPr lvl="5"/>
            <a:r>
              <a:rPr lang="en-US" dirty="0"/>
              <a:t>Source (Calibri 16pt)</a:t>
            </a:r>
            <a:endParaRPr lang="en-GB" dirty="0"/>
          </a:p>
        </p:txBody>
      </p:sp>
    </p:spTree>
    <p:extLst>
      <p:ext uri="{BB962C8B-B14F-4D97-AF65-F5344CB8AC3E}">
        <p14:creationId xmlns:p14="http://schemas.microsoft.com/office/powerpoint/2010/main" val="15415956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a:lvl1pPr>
          </a:lstStyle>
          <a:p>
            <a:r>
              <a:rPr lang="en-US" dirty="0"/>
              <a:t>Click to edit </a:t>
            </a:r>
            <a:r>
              <a:rPr lang="en-GB" sz="3200" b="1" dirty="0">
                <a:solidFill>
                  <a:schemeClr val="accent2"/>
                </a:solidFill>
              </a:rPr>
              <a:t>Five icons and text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570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19" name="Picture 1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88490" y="1752600"/>
            <a:ext cx="1271019" cy="1271019"/>
          </a:xfrm>
          <a:prstGeom prst="rect">
            <a:avLst/>
          </a:prstGeom>
        </p:spPr>
      </p:pic>
      <p:sp>
        <p:nvSpPr>
          <p:cNvPr id="20" name="Text Placeholder 12"/>
          <p:cNvSpPr>
            <a:spLocks noGrp="1"/>
          </p:cNvSpPr>
          <p:nvPr>
            <p:ph type="body" sz="quarter" idx="14" hasCustomPrompt="1"/>
          </p:nvPr>
        </p:nvSpPr>
        <p:spPr>
          <a:xfrm>
            <a:off x="514200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1" name="Picture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60490" y="1752600"/>
            <a:ext cx="1271019" cy="1271019"/>
          </a:xfrm>
          <a:prstGeom prst="rect">
            <a:avLst/>
          </a:prstGeom>
        </p:spPr>
      </p:pic>
      <p:sp>
        <p:nvSpPr>
          <p:cNvPr id="22" name="Text Placeholder 12"/>
          <p:cNvSpPr>
            <a:spLocks noGrp="1"/>
          </p:cNvSpPr>
          <p:nvPr>
            <p:ph type="body" sz="quarter" idx="15" hasCustomPrompt="1"/>
          </p:nvPr>
        </p:nvSpPr>
        <p:spPr>
          <a:xfrm>
            <a:off x="9720350"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3" name="Picture 2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038840" y="1752600"/>
            <a:ext cx="1271019" cy="1271019"/>
          </a:xfrm>
          <a:prstGeom prst="rect">
            <a:avLst/>
          </a:prstGeom>
        </p:spPr>
      </p:pic>
      <p:sp>
        <p:nvSpPr>
          <p:cNvPr id="24" name="Text Placeholder 12"/>
          <p:cNvSpPr>
            <a:spLocks noGrp="1"/>
          </p:cNvSpPr>
          <p:nvPr>
            <p:ph type="body" sz="quarter" idx="16" hasCustomPrompt="1"/>
          </p:nvPr>
        </p:nvSpPr>
        <p:spPr>
          <a:xfrm>
            <a:off x="7431174"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5" name="Picture 2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49664" y="1752600"/>
            <a:ext cx="1271019" cy="1271019"/>
          </a:xfrm>
          <a:prstGeom prst="rect">
            <a:avLst/>
          </a:prstGeom>
        </p:spPr>
      </p:pic>
      <p:sp>
        <p:nvSpPr>
          <p:cNvPr id="26" name="Text Placeholder 12"/>
          <p:cNvSpPr>
            <a:spLocks noGrp="1"/>
          </p:cNvSpPr>
          <p:nvPr>
            <p:ph type="body" sz="quarter" idx="17" hasCustomPrompt="1"/>
          </p:nvPr>
        </p:nvSpPr>
        <p:spPr>
          <a:xfrm>
            <a:off x="2852911" y="3378708"/>
            <a:ext cx="1908000" cy="3003042"/>
          </a:xfrm>
          <a:prstGeom prst="rect">
            <a:avLst/>
          </a:prstGeom>
        </p:spPr>
        <p:txBody>
          <a:bodyPr>
            <a:noAutofit/>
          </a:bodyPr>
          <a:lstStyle>
            <a:lvl1pPr marL="0" indent="0" algn="ctr">
              <a:buFont typeface="Arial" panose="020B0604020202020204" pitchFamily="34" charset="0"/>
              <a:buNone/>
              <a:defRPr>
                <a:solidFill>
                  <a:schemeClr val="accent2"/>
                </a:solidFill>
              </a:defRPr>
            </a:lvl1pPr>
            <a:lvl2pPr marL="0" indent="0" algn="ctr">
              <a:buFont typeface="Arial" panose="020B0604020202020204" pitchFamily="34" charset="0"/>
              <a:buNone/>
              <a:defRPr baseline="0">
                <a:solidFill>
                  <a:schemeClr val="accent2"/>
                </a:solidFill>
              </a:defRPr>
            </a:lvl2pPr>
            <a:lvl3pPr marL="0" indent="0" algn="ctr">
              <a:buNone/>
              <a:defRPr/>
            </a:lvl3pPr>
            <a:lvl4pPr marL="0" indent="0" algn="ctr">
              <a:buFont typeface="Arial" panose="020B0604020202020204" pitchFamily="34" charset="0"/>
              <a:buNone/>
              <a:defRPr/>
            </a:lvl4pPr>
            <a:lvl5pPr marL="0" indent="0" algn="ctr">
              <a:buNone/>
              <a:defRPr baseline="0"/>
            </a:lvl5pPr>
            <a:lvl6pPr marL="0" indent="0" algn="ctr">
              <a:buFont typeface="Arial" panose="020B0604020202020204" pitchFamily="34" charset="0"/>
              <a:buNone/>
              <a:defRPr/>
            </a:lvl6pPr>
          </a:lstStyle>
          <a:p>
            <a:pPr lvl="1"/>
            <a:r>
              <a:rPr lang="en-US" dirty="0"/>
              <a:t>Subtitle (Calibri 28pt)</a:t>
            </a:r>
          </a:p>
          <a:p>
            <a:pPr lvl="3"/>
            <a:r>
              <a:rPr lang="en-US" dirty="0"/>
              <a:t>Body text </a:t>
            </a:r>
            <a:br>
              <a:rPr lang="en-US" dirty="0"/>
            </a:br>
            <a:r>
              <a:rPr lang="en-US" dirty="0"/>
              <a:t>(Calibri 20pt)</a:t>
            </a:r>
          </a:p>
          <a:p>
            <a:pPr lvl="5"/>
            <a:r>
              <a:rPr lang="en-US" dirty="0"/>
              <a:t>Source (Calibri 16pt)</a:t>
            </a:r>
            <a:endParaRPr lang="en-GB" dirty="0"/>
          </a:p>
        </p:txBody>
      </p:sp>
      <p:pic>
        <p:nvPicPr>
          <p:cNvPr id="27" name="Picture 2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171401" y="1752600"/>
            <a:ext cx="1271019" cy="1271019"/>
          </a:xfrm>
          <a:prstGeom prst="rect">
            <a:avLst/>
          </a:prstGeom>
        </p:spPr>
      </p:pic>
    </p:spTree>
    <p:extLst>
      <p:ext uri="{BB962C8B-B14F-4D97-AF65-F5344CB8AC3E}">
        <p14:creationId xmlns:p14="http://schemas.microsoft.com/office/powerpoint/2010/main" val="336026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Narrow Cover 2">
    <p:spTree>
      <p:nvGrpSpPr>
        <p:cNvPr id="1" name=""/>
        <p:cNvGrpSpPr/>
        <p:nvPr/>
      </p:nvGrpSpPr>
      <p:grpSpPr>
        <a:xfrm>
          <a:off x="0" y="0"/>
          <a:ext cx="0" cy="0"/>
          <a:chOff x="0" y="0"/>
          <a:chExt cx="0" cy="0"/>
        </a:xfrm>
      </p:grpSpPr>
      <p:sp>
        <p:nvSpPr>
          <p:cNvPr id="12" name="Rectangle 11"/>
          <p:cNvSpPr/>
          <p:nvPr userDrawn="1"/>
        </p:nvSpPr>
        <p:spPr>
          <a:xfrm>
            <a:off x="8382794" y="1371600"/>
            <a:ext cx="3809603"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p:cNvSpPr/>
          <p:nvPr userDrawn="1"/>
        </p:nvSpPr>
        <p:spPr>
          <a:xfrm>
            <a:off x="8382661" y="5487988"/>
            <a:ext cx="3810927"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userDrawn="1"/>
        </p:nvSpPr>
        <p:spPr>
          <a:xfrm>
            <a:off x="7623175" y="1371600"/>
            <a:ext cx="759619"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15" name="Picture Placeholder 276"/>
          <p:cNvSpPr>
            <a:spLocks noGrp="1"/>
          </p:cNvSpPr>
          <p:nvPr>
            <p:ph type="pic" sz="quarter" idx="10"/>
          </p:nvPr>
        </p:nvSpPr>
        <p:spPr>
          <a:xfrm>
            <a:off x="8382794" y="1371600"/>
            <a:ext cx="3808800" cy="4114800"/>
          </a:xfrm>
          <a:noFill/>
        </p:spPr>
        <p:txBody>
          <a:bodyPr/>
          <a:lstStyle/>
          <a:p>
            <a:r>
              <a:rPr lang="en-US"/>
              <a:t>Click icon to add picture</a:t>
            </a:r>
            <a:endParaRPr lang="en-GB" dirty="0"/>
          </a:p>
        </p:txBody>
      </p:sp>
      <p:sp>
        <p:nvSpPr>
          <p:cNvPr id="6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598" name="Group 597"/>
          <p:cNvGrpSpPr>
            <a:grpSpLocks noChangeAspect="1"/>
          </p:cNvGrpSpPr>
          <p:nvPr userDrawn="1"/>
        </p:nvGrpSpPr>
        <p:grpSpPr>
          <a:xfrm>
            <a:off x="8473922" y="5587197"/>
            <a:ext cx="3616629" cy="1205543"/>
            <a:chOff x="5970588" y="1308100"/>
            <a:chExt cx="1671638" cy="557213"/>
          </a:xfrm>
          <a:solidFill>
            <a:srgbClr val="FFFFFF">
              <a:alpha val="25098"/>
            </a:srgbClr>
          </a:solidFill>
        </p:grpSpPr>
        <p:sp>
          <p:nvSpPr>
            <p:cNvPr id="600" name="Freeform 125"/>
            <p:cNvSpPr>
              <a:spLocks/>
            </p:cNvSpPr>
            <p:nvPr/>
          </p:nvSpPr>
          <p:spPr bwMode="auto">
            <a:xfrm>
              <a:off x="5970588" y="1308100"/>
              <a:ext cx="61913"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1" name="Freeform 126"/>
            <p:cNvSpPr>
              <a:spLocks/>
            </p:cNvSpPr>
            <p:nvPr/>
          </p:nvSpPr>
          <p:spPr bwMode="auto">
            <a:xfrm>
              <a:off x="6092825"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2" name="Freeform 127"/>
            <p:cNvSpPr>
              <a:spLocks/>
            </p:cNvSpPr>
            <p:nvPr/>
          </p:nvSpPr>
          <p:spPr bwMode="auto">
            <a:xfrm>
              <a:off x="621665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3" name="Freeform 128"/>
            <p:cNvSpPr>
              <a:spLocks/>
            </p:cNvSpPr>
            <p:nvPr/>
          </p:nvSpPr>
          <p:spPr bwMode="auto">
            <a:xfrm>
              <a:off x="6340475"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4" name="Freeform 129"/>
            <p:cNvSpPr>
              <a:spLocks/>
            </p:cNvSpPr>
            <p:nvPr/>
          </p:nvSpPr>
          <p:spPr bwMode="auto">
            <a:xfrm>
              <a:off x="6464300" y="1308100"/>
              <a:ext cx="63500"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5" name="Freeform 130"/>
            <p:cNvSpPr>
              <a:spLocks/>
            </p:cNvSpPr>
            <p:nvPr/>
          </p:nvSpPr>
          <p:spPr bwMode="auto">
            <a:xfrm>
              <a:off x="6588125"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6" name="Freeform 131"/>
            <p:cNvSpPr>
              <a:spLocks/>
            </p:cNvSpPr>
            <p:nvPr/>
          </p:nvSpPr>
          <p:spPr bwMode="auto">
            <a:xfrm>
              <a:off x="6711950" y="1308100"/>
              <a:ext cx="63500"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7" name="Freeform 132"/>
            <p:cNvSpPr>
              <a:spLocks/>
            </p:cNvSpPr>
            <p:nvPr/>
          </p:nvSpPr>
          <p:spPr bwMode="auto">
            <a:xfrm>
              <a:off x="6835775"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8" name="Freeform 133"/>
            <p:cNvSpPr>
              <a:spLocks/>
            </p:cNvSpPr>
            <p:nvPr/>
          </p:nvSpPr>
          <p:spPr bwMode="auto">
            <a:xfrm>
              <a:off x="6959600" y="1308100"/>
              <a:ext cx="63500"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09" name="Freeform 134"/>
            <p:cNvSpPr>
              <a:spLocks/>
            </p:cNvSpPr>
            <p:nvPr/>
          </p:nvSpPr>
          <p:spPr bwMode="auto">
            <a:xfrm>
              <a:off x="7083425"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0" name="Freeform 135"/>
            <p:cNvSpPr>
              <a:spLocks/>
            </p:cNvSpPr>
            <p:nvPr/>
          </p:nvSpPr>
          <p:spPr bwMode="auto">
            <a:xfrm>
              <a:off x="7207250" y="1308100"/>
              <a:ext cx="63500" cy="61913"/>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1" name="Freeform 136"/>
            <p:cNvSpPr>
              <a:spLocks/>
            </p:cNvSpPr>
            <p:nvPr/>
          </p:nvSpPr>
          <p:spPr bwMode="auto">
            <a:xfrm>
              <a:off x="7331075" y="1308100"/>
              <a:ext cx="61913" cy="61913"/>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2" name="Freeform 137"/>
            <p:cNvSpPr>
              <a:spLocks/>
            </p:cNvSpPr>
            <p:nvPr/>
          </p:nvSpPr>
          <p:spPr bwMode="auto">
            <a:xfrm>
              <a:off x="7454900" y="1308100"/>
              <a:ext cx="61913" cy="61913"/>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3" name="Freeform 138"/>
            <p:cNvSpPr>
              <a:spLocks/>
            </p:cNvSpPr>
            <p:nvPr/>
          </p:nvSpPr>
          <p:spPr bwMode="auto">
            <a:xfrm>
              <a:off x="7577138" y="1308100"/>
              <a:ext cx="65088" cy="61913"/>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4" name="Freeform 139"/>
            <p:cNvSpPr>
              <a:spLocks/>
            </p:cNvSpPr>
            <p:nvPr/>
          </p:nvSpPr>
          <p:spPr bwMode="auto">
            <a:xfrm>
              <a:off x="5970588" y="1431925"/>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5" name="Freeform 140"/>
            <p:cNvSpPr>
              <a:spLocks/>
            </p:cNvSpPr>
            <p:nvPr/>
          </p:nvSpPr>
          <p:spPr bwMode="auto">
            <a:xfrm>
              <a:off x="6092825"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6" name="Freeform 141"/>
            <p:cNvSpPr>
              <a:spLocks/>
            </p:cNvSpPr>
            <p:nvPr/>
          </p:nvSpPr>
          <p:spPr bwMode="auto">
            <a:xfrm>
              <a:off x="621665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7" name="Freeform 142"/>
            <p:cNvSpPr>
              <a:spLocks/>
            </p:cNvSpPr>
            <p:nvPr/>
          </p:nvSpPr>
          <p:spPr bwMode="auto">
            <a:xfrm>
              <a:off x="6340475"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8" name="Freeform 143"/>
            <p:cNvSpPr>
              <a:spLocks/>
            </p:cNvSpPr>
            <p:nvPr/>
          </p:nvSpPr>
          <p:spPr bwMode="auto">
            <a:xfrm>
              <a:off x="6464300" y="1431925"/>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19" name="Freeform 144"/>
            <p:cNvSpPr>
              <a:spLocks/>
            </p:cNvSpPr>
            <p:nvPr/>
          </p:nvSpPr>
          <p:spPr bwMode="auto">
            <a:xfrm>
              <a:off x="6588125"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2" y="43"/>
                  </a:cubicBezTo>
                  <a:cubicBezTo>
                    <a:pt x="35" y="43"/>
                    <a:pt x="35" y="43"/>
                    <a:pt x="35" y="43"/>
                  </a:cubicBezTo>
                  <a:cubicBezTo>
                    <a:pt x="35" y="55"/>
                    <a:pt x="35" y="55"/>
                    <a:pt x="35" y="55"/>
                  </a:cubicBezTo>
                  <a:cubicBezTo>
                    <a:pt x="30"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0" name="Freeform 145"/>
            <p:cNvSpPr>
              <a:spLocks/>
            </p:cNvSpPr>
            <p:nvPr/>
          </p:nvSpPr>
          <p:spPr bwMode="auto">
            <a:xfrm>
              <a:off x="6711950" y="1431925"/>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1" name="Freeform 146"/>
            <p:cNvSpPr>
              <a:spLocks/>
            </p:cNvSpPr>
            <p:nvPr/>
          </p:nvSpPr>
          <p:spPr bwMode="auto">
            <a:xfrm>
              <a:off x="6835775"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2" name="Freeform 147"/>
            <p:cNvSpPr>
              <a:spLocks/>
            </p:cNvSpPr>
            <p:nvPr/>
          </p:nvSpPr>
          <p:spPr bwMode="auto">
            <a:xfrm>
              <a:off x="6959600" y="1431925"/>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3" name="Freeform 148"/>
            <p:cNvSpPr>
              <a:spLocks/>
            </p:cNvSpPr>
            <p:nvPr/>
          </p:nvSpPr>
          <p:spPr bwMode="auto">
            <a:xfrm>
              <a:off x="7083425"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4" name="Freeform 149"/>
            <p:cNvSpPr>
              <a:spLocks/>
            </p:cNvSpPr>
            <p:nvPr/>
          </p:nvSpPr>
          <p:spPr bwMode="auto">
            <a:xfrm>
              <a:off x="7207250" y="1431925"/>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0 h 78"/>
                <a:gd name="T36" fmla="*/ 11 w 78"/>
                <a:gd name="T37" fmla="*/ 50 h 78"/>
                <a:gd name="T38" fmla="*/ 22 w 78"/>
                <a:gd name="T39" fmla="*/ 43 h 78"/>
                <a:gd name="T40" fmla="*/ 34 w 78"/>
                <a:gd name="T41" fmla="*/ 43 h 78"/>
                <a:gd name="T42" fmla="*/ 34 w 78"/>
                <a:gd name="T43" fmla="*/ 55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5 h 78"/>
                <a:gd name="T56" fmla="*/ 43 w 78"/>
                <a:gd name="T57" fmla="*/ 43 h 78"/>
                <a:gd name="T58" fmla="*/ 55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2"/>
                    <a:pt x="0" y="39"/>
                  </a:cubicBezTo>
                  <a:cubicBezTo>
                    <a:pt x="0" y="45"/>
                    <a:pt x="5" y="50"/>
                    <a:pt x="11" y="50"/>
                  </a:cubicBezTo>
                  <a:cubicBezTo>
                    <a:pt x="11" y="50"/>
                    <a:pt x="11" y="50"/>
                    <a:pt x="11" y="50"/>
                  </a:cubicBezTo>
                  <a:cubicBezTo>
                    <a:pt x="16" y="50"/>
                    <a:pt x="20" y="47"/>
                    <a:pt x="22" y="43"/>
                  </a:cubicBezTo>
                  <a:cubicBezTo>
                    <a:pt x="34" y="43"/>
                    <a:pt x="34" y="43"/>
                    <a:pt x="34" y="43"/>
                  </a:cubicBezTo>
                  <a:cubicBezTo>
                    <a:pt x="34" y="55"/>
                    <a:pt x="34" y="55"/>
                    <a:pt x="34" y="55"/>
                  </a:cubicBezTo>
                  <a:cubicBezTo>
                    <a:pt x="30" y="57"/>
                    <a:pt x="27" y="61"/>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1"/>
                    <a:pt x="47" y="57"/>
                    <a:pt x="43" y="55"/>
                  </a:cubicBezTo>
                  <a:cubicBezTo>
                    <a:pt x="43" y="43"/>
                    <a:pt x="43" y="43"/>
                    <a:pt x="43" y="43"/>
                  </a:cubicBezTo>
                  <a:cubicBezTo>
                    <a:pt x="55" y="43"/>
                    <a:pt x="55" y="43"/>
                    <a:pt x="55" y="43"/>
                  </a:cubicBezTo>
                  <a:cubicBezTo>
                    <a:pt x="57" y="47"/>
                    <a:pt x="61"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5" name="Freeform 150"/>
            <p:cNvSpPr>
              <a:spLocks/>
            </p:cNvSpPr>
            <p:nvPr/>
          </p:nvSpPr>
          <p:spPr bwMode="auto">
            <a:xfrm>
              <a:off x="7331075" y="1431925"/>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2 w 78"/>
                <a:gd name="T39" fmla="*/ 43 h 78"/>
                <a:gd name="T40" fmla="*/ 35 w 78"/>
                <a:gd name="T41" fmla="*/ 43 h 78"/>
                <a:gd name="T42" fmla="*/ 35 w 78"/>
                <a:gd name="T43" fmla="*/ 55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5 h 78"/>
                <a:gd name="T56" fmla="*/ 43 w 78"/>
                <a:gd name="T57" fmla="*/ 43 h 78"/>
                <a:gd name="T58" fmla="*/ 56 w 78"/>
                <a:gd name="T59" fmla="*/ 43 h 78"/>
                <a:gd name="T60" fmla="*/ 66 w 78"/>
                <a:gd name="T61" fmla="*/ 50 h 78"/>
                <a:gd name="T62" fmla="*/ 66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6" y="50"/>
                    <a:pt x="21" y="47"/>
                    <a:pt x="22" y="43"/>
                  </a:cubicBezTo>
                  <a:cubicBezTo>
                    <a:pt x="35" y="43"/>
                    <a:pt x="35" y="43"/>
                    <a:pt x="35" y="43"/>
                  </a:cubicBezTo>
                  <a:cubicBezTo>
                    <a:pt x="35" y="55"/>
                    <a:pt x="35" y="55"/>
                    <a:pt x="35" y="55"/>
                  </a:cubicBezTo>
                  <a:cubicBezTo>
                    <a:pt x="30" y="57"/>
                    <a:pt x="27" y="61"/>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1"/>
                    <a:pt x="48" y="57"/>
                    <a:pt x="43" y="55"/>
                  </a:cubicBezTo>
                  <a:cubicBezTo>
                    <a:pt x="43" y="43"/>
                    <a:pt x="43" y="43"/>
                    <a:pt x="43" y="43"/>
                  </a:cubicBezTo>
                  <a:cubicBezTo>
                    <a:pt x="56" y="43"/>
                    <a:pt x="56" y="43"/>
                    <a:pt x="56" y="43"/>
                  </a:cubicBezTo>
                  <a:cubicBezTo>
                    <a:pt x="57" y="47"/>
                    <a:pt x="62" y="50"/>
                    <a:pt x="66" y="50"/>
                  </a:cubicBezTo>
                  <a:cubicBezTo>
                    <a:pt x="66" y="50"/>
                    <a:pt x="66" y="50"/>
                    <a:pt x="66"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6" name="Freeform 151"/>
            <p:cNvSpPr>
              <a:spLocks/>
            </p:cNvSpPr>
            <p:nvPr/>
          </p:nvSpPr>
          <p:spPr bwMode="auto">
            <a:xfrm>
              <a:off x="7454900" y="1431925"/>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0 h 78"/>
                <a:gd name="T36" fmla="*/ 12 w 78"/>
                <a:gd name="T37" fmla="*/ 50 h 78"/>
                <a:gd name="T38" fmla="*/ 23 w 78"/>
                <a:gd name="T39" fmla="*/ 43 h 78"/>
                <a:gd name="T40" fmla="*/ 35 w 78"/>
                <a:gd name="T41" fmla="*/ 43 h 78"/>
                <a:gd name="T42" fmla="*/ 35 w 78"/>
                <a:gd name="T43" fmla="*/ 55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5 h 78"/>
                <a:gd name="T56" fmla="*/ 44 w 78"/>
                <a:gd name="T57" fmla="*/ 43 h 78"/>
                <a:gd name="T58" fmla="*/ 56 w 78"/>
                <a:gd name="T59" fmla="*/ 43 h 78"/>
                <a:gd name="T60" fmla="*/ 67 w 78"/>
                <a:gd name="T61" fmla="*/ 50 h 78"/>
                <a:gd name="T62" fmla="*/ 67 w 78"/>
                <a:gd name="T63" fmla="*/ 50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2"/>
                    <a:pt x="0" y="39"/>
                  </a:cubicBezTo>
                  <a:cubicBezTo>
                    <a:pt x="0" y="45"/>
                    <a:pt x="5"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7" name="Freeform 152"/>
            <p:cNvSpPr>
              <a:spLocks/>
            </p:cNvSpPr>
            <p:nvPr/>
          </p:nvSpPr>
          <p:spPr bwMode="auto">
            <a:xfrm>
              <a:off x="7577138" y="1431925"/>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0 h 78"/>
                <a:gd name="T36" fmla="*/ 12 w 79"/>
                <a:gd name="T37" fmla="*/ 50 h 78"/>
                <a:gd name="T38" fmla="*/ 23 w 79"/>
                <a:gd name="T39" fmla="*/ 43 h 78"/>
                <a:gd name="T40" fmla="*/ 35 w 79"/>
                <a:gd name="T41" fmla="*/ 43 h 78"/>
                <a:gd name="T42" fmla="*/ 35 w 79"/>
                <a:gd name="T43" fmla="*/ 55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5 h 78"/>
                <a:gd name="T56" fmla="*/ 44 w 79"/>
                <a:gd name="T57" fmla="*/ 43 h 78"/>
                <a:gd name="T58" fmla="*/ 56 w 79"/>
                <a:gd name="T59" fmla="*/ 43 h 78"/>
                <a:gd name="T60" fmla="*/ 67 w 79"/>
                <a:gd name="T61" fmla="*/ 50 h 78"/>
                <a:gd name="T62" fmla="*/ 67 w 79"/>
                <a:gd name="T63" fmla="*/ 50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2"/>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2"/>
                    <a:pt x="0" y="39"/>
                  </a:cubicBezTo>
                  <a:cubicBezTo>
                    <a:pt x="0" y="45"/>
                    <a:pt x="6" y="50"/>
                    <a:pt x="12" y="50"/>
                  </a:cubicBezTo>
                  <a:cubicBezTo>
                    <a:pt x="12" y="50"/>
                    <a:pt x="12" y="50"/>
                    <a:pt x="12" y="50"/>
                  </a:cubicBezTo>
                  <a:cubicBezTo>
                    <a:pt x="17" y="50"/>
                    <a:pt x="21" y="47"/>
                    <a:pt x="23" y="43"/>
                  </a:cubicBezTo>
                  <a:cubicBezTo>
                    <a:pt x="35" y="43"/>
                    <a:pt x="35" y="43"/>
                    <a:pt x="35" y="43"/>
                  </a:cubicBezTo>
                  <a:cubicBezTo>
                    <a:pt x="35" y="55"/>
                    <a:pt x="35" y="55"/>
                    <a:pt x="35" y="55"/>
                  </a:cubicBezTo>
                  <a:cubicBezTo>
                    <a:pt x="31" y="57"/>
                    <a:pt x="28" y="61"/>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1"/>
                    <a:pt x="48" y="57"/>
                    <a:pt x="44" y="55"/>
                  </a:cubicBezTo>
                  <a:cubicBezTo>
                    <a:pt x="44" y="43"/>
                    <a:pt x="44" y="43"/>
                    <a:pt x="44" y="43"/>
                  </a:cubicBezTo>
                  <a:cubicBezTo>
                    <a:pt x="56" y="43"/>
                    <a:pt x="56" y="43"/>
                    <a:pt x="56" y="43"/>
                  </a:cubicBezTo>
                  <a:cubicBezTo>
                    <a:pt x="58" y="47"/>
                    <a:pt x="62" y="50"/>
                    <a:pt x="67" y="50"/>
                  </a:cubicBezTo>
                  <a:cubicBezTo>
                    <a:pt x="67" y="50"/>
                    <a:pt x="67" y="50"/>
                    <a:pt x="67" y="50"/>
                  </a:cubicBezTo>
                  <a:cubicBezTo>
                    <a:pt x="73" y="50"/>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8" name="Freeform 153"/>
            <p:cNvSpPr>
              <a:spLocks/>
            </p:cNvSpPr>
            <p:nvPr/>
          </p:nvSpPr>
          <p:spPr bwMode="auto">
            <a:xfrm>
              <a:off x="5970588" y="1555750"/>
              <a:ext cx="61913"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9" name="Freeform 154"/>
            <p:cNvSpPr>
              <a:spLocks/>
            </p:cNvSpPr>
            <p:nvPr/>
          </p:nvSpPr>
          <p:spPr bwMode="auto">
            <a:xfrm>
              <a:off x="6092825"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0" name="Freeform 155"/>
            <p:cNvSpPr>
              <a:spLocks/>
            </p:cNvSpPr>
            <p:nvPr/>
          </p:nvSpPr>
          <p:spPr bwMode="auto">
            <a:xfrm>
              <a:off x="621665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1" name="Freeform 156"/>
            <p:cNvSpPr>
              <a:spLocks/>
            </p:cNvSpPr>
            <p:nvPr/>
          </p:nvSpPr>
          <p:spPr bwMode="auto">
            <a:xfrm>
              <a:off x="6340475"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2" name="Freeform 157"/>
            <p:cNvSpPr>
              <a:spLocks/>
            </p:cNvSpPr>
            <p:nvPr/>
          </p:nvSpPr>
          <p:spPr bwMode="auto">
            <a:xfrm>
              <a:off x="6464300" y="1555750"/>
              <a:ext cx="63500"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3" name="Freeform 158"/>
            <p:cNvSpPr>
              <a:spLocks/>
            </p:cNvSpPr>
            <p:nvPr/>
          </p:nvSpPr>
          <p:spPr bwMode="auto">
            <a:xfrm>
              <a:off x="6588125"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0" y="20"/>
                    <a:pt x="35" y="22"/>
                  </a:cubicBezTo>
                  <a:cubicBezTo>
                    <a:pt x="35" y="34"/>
                    <a:pt x="35" y="34"/>
                    <a:pt x="35" y="34"/>
                  </a:cubicBezTo>
                  <a:cubicBezTo>
                    <a:pt x="22" y="34"/>
                    <a:pt x="22" y="34"/>
                    <a:pt x="22"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2" y="43"/>
                  </a:cubicBezTo>
                  <a:cubicBezTo>
                    <a:pt x="35" y="43"/>
                    <a:pt x="35" y="43"/>
                    <a:pt x="35" y="43"/>
                  </a:cubicBezTo>
                  <a:cubicBezTo>
                    <a:pt x="35" y="56"/>
                    <a:pt x="35" y="56"/>
                    <a:pt x="35" y="56"/>
                  </a:cubicBezTo>
                  <a:cubicBezTo>
                    <a:pt x="30"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4" name="Freeform 159"/>
            <p:cNvSpPr>
              <a:spLocks/>
            </p:cNvSpPr>
            <p:nvPr/>
          </p:nvSpPr>
          <p:spPr bwMode="auto">
            <a:xfrm>
              <a:off x="6711950" y="1555750"/>
              <a:ext cx="63500"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39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39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5" name="Freeform 160"/>
            <p:cNvSpPr>
              <a:spLocks/>
            </p:cNvSpPr>
            <p:nvPr/>
          </p:nvSpPr>
          <p:spPr bwMode="auto">
            <a:xfrm>
              <a:off x="6835775"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6" name="Freeform 161"/>
            <p:cNvSpPr>
              <a:spLocks/>
            </p:cNvSpPr>
            <p:nvPr/>
          </p:nvSpPr>
          <p:spPr bwMode="auto">
            <a:xfrm>
              <a:off x="6959600" y="1555750"/>
              <a:ext cx="63500"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7" name="Freeform 162"/>
            <p:cNvSpPr>
              <a:spLocks/>
            </p:cNvSpPr>
            <p:nvPr/>
          </p:nvSpPr>
          <p:spPr bwMode="auto">
            <a:xfrm>
              <a:off x="7083425"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8" name="Freeform 163"/>
            <p:cNvSpPr>
              <a:spLocks/>
            </p:cNvSpPr>
            <p:nvPr/>
          </p:nvSpPr>
          <p:spPr bwMode="auto">
            <a:xfrm>
              <a:off x="7207250" y="1555750"/>
              <a:ext cx="63500" cy="61913"/>
            </a:xfrm>
            <a:custGeom>
              <a:avLst/>
              <a:gdLst>
                <a:gd name="T0" fmla="*/ 78 w 78"/>
                <a:gd name="T1" fmla="*/ 39 h 78"/>
                <a:gd name="T2" fmla="*/ 66 w 78"/>
                <a:gd name="T3" fmla="*/ 27 h 78"/>
                <a:gd name="T4" fmla="*/ 66 w 78"/>
                <a:gd name="T5" fmla="*/ 27 h 78"/>
                <a:gd name="T6" fmla="*/ 55 w 78"/>
                <a:gd name="T7" fmla="*/ 34 h 78"/>
                <a:gd name="T8" fmla="*/ 43 w 78"/>
                <a:gd name="T9" fmla="*/ 34 h 78"/>
                <a:gd name="T10" fmla="*/ 43 w 78"/>
                <a:gd name="T11" fmla="*/ 22 h 78"/>
                <a:gd name="T12" fmla="*/ 50 w 78"/>
                <a:gd name="T13" fmla="*/ 11 h 78"/>
                <a:gd name="T14" fmla="*/ 50 w 78"/>
                <a:gd name="T15" fmla="*/ 11 h 78"/>
                <a:gd name="T16" fmla="*/ 39 w 78"/>
                <a:gd name="T17" fmla="*/ 0 h 78"/>
                <a:gd name="T18" fmla="*/ 27 w 78"/>
                <a:gd name="T19" fmla="*/ 11 h 78"/>
                <a:gd name="T20" fmla="*/ 27 w 78"/>
                <a:gd name="T21" fmla="*/ 11 h 78"/>
                <a:gd name="T22" fmla="*/ 34 w 78"/>
                <a:gd name="T23" fmla="*/ 22 h 78"/>
                <a:gd name="T24" fmla="*/ 34 w 78"/>
                <a:gd name="T25" fmla="*/ 34 h 78"/>
                <a:gd name="T26" fmla="*/ 22 w 78"/>
                <a:gd name="T27" fmla="*/ 34 h 78"/>
                <a:gd name="T28" fmla="*/ 11 w 78"/>
                <a:gd name="T29" fmla="*/ 27 h 78"/>
                <a:gd name="T30" fmla="*/ 11 w 78"/>
                <a:gd name="T31" fmla="*/ 27 h 78"/>
                <a:gd name="T32" fmla="*/ 0 w 78"/>
                <a:gd name="T33" fmla="*/ 39 h 78"/>
                <a:gd name="T34" fmla="*/ 11 w 78"/>
                <a:gd name="T35" fmla="*/ 51 h 78"/>
                <a:gd name="T36" fmla="*/ 11 w 78"/>
                <a:gd name="T37" fmla="*/ 51 h 78"/>
                <a:gd name="T38" fmla="*/ 22 w 78"/>
                <a:gd name="T39" fmla="*/ 43 h 78"/>
                <a:gd name="T40" fmla="*/ 34 w 78"/>
                <a:gd name="T41" fmla="*/ 43 h 78"/>
                <a:gd name="T42" fmla="*/ 34 w 78"/>
                <a:gd name="T43" fmla="*/ 56 h 78"/>
                <a:gd name="T44" fmla="*/ 27 w 78"/>
                <a:gd name="T45" fmla="*/ 66 h 78"/>
                <a:gd name="T46" fmla="*/ 27 w 78"/>
                <a:gd name="T47" fmla="*/ 66 h 78"/>
                <a:gd name="T48" fmla="*/ 39 w 78"/>
                <a:gd name="T49" fmla="*/ 78 h 78"/>
                <a:gd name="T50" fmla="*/ 50 w 78"/>
                <a:gd name="T51" fmla="*/ 66 h 78"/>
                <a:gd name="T52" fmla="*/ 50 w 78"/>
                <a:gd name="T53" fmla="*/ 66 h 78"/>
                <a:gd name="T54" fmla="*/ 43 w 78"/>
                <a:gd name="T55" fmla="*/ 56 h 78"/>
                <a:gd name="T56" fmla="*/ 43 w 78"/>
                <a:gd name="T57" fmla="*/ 43 h 78"/>
                <a:gd name="T58" fmla="*/ 55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1" y="27"/>
                    <a:pt x="57" y="30"/>
                    <a:pt x="55" y="34"/>
                  </a:cubicBezTo>
                  <a:cubicBezTo>
                    <a:pt x="43" y="34"/>
                    <a:pt x="43" y="34"/>
                    <a:pt x="43" y="34"/>
                  </a:cubicBezTo>
                  <a:cubicBezTo>
                    <a:pt x="43" y="22"/>
                    <a:pt x="43" y="22"/>
                    <a:pt x="43" y="22"/>
                  </a:cubicBezTo>
                  <a:cubicBezTo>
                    <a:pt x="47" y="20"/>
                    <a:pt x="50" y="16"/>
                    <a:pt x="50" y="11"/>
                  </a:cubicBezTo>
                  <a:cubicBezTo>
                    <a:pt x="50" y="11"/>
                    <a:pt x="50" y="11"/>
                    <a:pt x="50" y="11"/>
                  </a:cubicBezTo>
                  <a:cubicBezTo>
                    <a:pt x="50" y="5"/>
                    <a:pt x="45" y="0"/>
                    <a:pt x="39" y="0"/>
                  </a:cubicBezTo>
                  <a:cubicBezTo>
                    <a:pt x="32" y="0"/>
                    <a:pt x="27" y="5"/>
                    <a:pt x="27" y="11"/>
                  </a:cubicBezTo>
                  <a:cubicBezTo>
                    <a:pt x="27" y="11"/>
                    <a:pt x="27" y="11"/>
                    <a:pt x="27" y="11"/>
                  </a:cubicBezTo>
                  <a:cubicBezTo>
                    <a:pt x="27" y="16"/>
                    <a:pt x="30" y="20"/>
                    <a:pt x="34" y="22"/>
                  </a:cubicBezTo>
                  <a:cubicBezTo>
                    <a:pt x="34" y="34"/>
                    <a:pt x="34" y="34"/>
                    <a:pt x="34" y="34"/>
                  </a:cubicBezTo>
                  <a:cubicBezTo>
                    <a:pt x="22" y="34"/>
                    <a:pt x="22" y="34"/>
                    <a:pt x="22" y="34"/>
                  </a:cubicBezTo>
                  <a:cubicBezTo>
                    <a:pt x="20" y="30"/>
                    <a:pt x="16" y="27"/>
                    <a:pt x="11" y="27"/>
                  </a:cubicBezTo>
                  <a:cubicBezTo>
                    <a:pt x="11" y="27"/>
                    <a:pt x="11" y="27"/>
                    <a:pt x="11" y="27"/>
                  </a:cubicBezTo>
                  <a:cubicBezTo>
                    <a:pt x="5" y="27"/>
                    <a:pt x="0" y="33"/>
                    <a:pt x="0" y="39"/>
                  </a:cubicBezTo>
                  <a:cubicBezTo>
                    <a:pt x="0" y="45"/>
                    <a:pt x="5" y="51"/>
                    <a:pt x="11" y="51"/>
                  </a:cubicBezTo>
                  <a:cubicBezTo>
                    <a:pt x="11" y="51"/>
                    <a:pt x="11" y="51"/>
                    <a:pt x="11" y="51"/>
                  </a:cubicBezTo>
                  <a:cubicBezTo>
                    <a:pt x="16" y="51"/>
                    <a:pt x="20" y="48"/>
                    <a:pt x="22" y="43"/>
                  </a:cubicBezTo>
                  <a:cubicBezTo>
                    <a:pt x="34" y="43"/>
                    <a:pt x="34" y="43"/>
                    <a:pt x="34" y="43"/>
                  </a:cubicBezTo>
                  <a:cubicBezTo>
                    <a:pt x="34" y="56"/>
                    <a:pt x="34" y="56"/>
                    <a:pt x="34" y="56"/>
                  </a:cubicBezTo>
                  <a:cubicBezTo>
                    <a:pt x="30" y="57"/>
                    <a:pt x="27" y="62"/>
                    <a:pt x="27" y="66"/>
                  </a:cubicBezTo>
                  <a:cubicBezTo>
                    <a:pt x="27" y="66"/>
                    <a:pt x="27" y="66"/>
                    <a:pt x="27" y="66"/>
                  </a:cubicBezTo>
                  <a:cubicBezTo>
                    <a:pt x="27" y="73"/>
                    <a:pt x="32" y="78"/>
                    <a:pt x="39" y="78"/>
                  </a:cubicBezTo>
                  <a:cubicBezTo>
                    <a:pt x="45" y="78"/>
                    <a:pt x="50" y="73"/>
                    <a:pt x="50" y="66"/>
                  </a:cubicBezTo>
                  <a:cubicBezTo>
                    <a:pt x="50" y="66"/>
                    <a:pt x="50" y="66"/>
                    <a:pt x="50" y="66"/>
                  </a:cubicBezTo>
                  <a:cubicBezTo>
                    <a:pt x="50" y="62"/>
                    <a:pt x="47" y="57"/>
                    <a:pt x="43" y="56"/>
                  </a:cubicBezTo>
                  <a:cubicBezTo>
                    <a:pt x="43" y="43"/>
                    <a:pt x="43" y="43"/>
                    <a:pt x="43" y="43"/>
                  </a:cubicBezTo>
                  <a:cubicBezTo>
                    <a:pt x="55" y="43"/>
                    <a:pt x="55" y="43"/>
                    <a:pt x="55" y="43"/>
                  </a:cubicBezTo>
                  <a:cubicBezTo>
                    <a:pt x="57" y="48"/>
                    <a:pt x="61"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39" name="Freeform 164"/>
            <p:cNvSpPr>
              <a:spLocks/>
            </p:cNvSpPr>
            <p:nvPr/>
          </p:nvSpPr>
          <p:spPr bwMode="auto">
            <a:xfrm>
              <a:off x="7331075" y="1555750"/>
              <a:ext cx="61913" cy="61913"/>
            </a:xfrm>
            <a:custGeom>
              <a:avLst/>
              <a:gdLst>
                <a:gd name="T0" fmla="*/ 78 w 78"/>
                <a:gd name="T1" fmla="*/ 39 h 78"/>
                <a:gd name="T2" fmla="*/ 66 w 78"/>
                <a:gd name="T3" fmla="*/ 27 h 78"/>
                <a:gd name="T4" fmla="*/ 66 w 78"/>
                <a:gd name="T5" fmla="*/ 27 h 78"/>
                <a:gd name="T6" fmla="*/ 56 w 78"/>
                <a:gd name="T7" fmla="*/ 34 h 78"/>
                <a:gd name="T8" fmla="*/ 43 w 78"/>
                <a:gd name="T9" fmla="*/ 34 h 78"/>
                <a:gd name="T10" fmla="*/ 43 w 78"/>
                <a:gd name="T11" fmla="*/ 22 h 78"/>
                <a:gd name="T12" fmla="*/ 51 w 78"/>
                <a:gd name="T13" fmla="*/ 11 h 78"/>
                <a:gd name="T14" fmla="*/ 51 w 78"/>
                <a:gd name="T15" fmla="*/ 11 h 78"/>
                <a:gd name="T16" fmla="*/ 39 w 78"/>
                <a:gd name="T17" fmla="*/ 0 h 78"/>
                <a:gd name="T18" fmla="*/ 27 w 78"/>
                <a:gd name="T19" fmla="*/ 11 h 78"/>
                <a:gd name="T20" fmla="*/ 27 w 78"/>
                <a:gd name="T21" fmla="*/ 11 h 78"/>
                <a:gd name="T22" fmla="*/ 35 w 78"/>
                <a:gd name="T23" fmla="*/ 22 h 78"/>
                <a:gd name="T24" fmla="*/ 35 w 78"/>
                <a:gd name="T25" fmla="*/ 34 h 78"/>
                <a:gd name="T26" fmla="*/ 22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2 w 78"/>
                <a:gd name="T39" fmla="*/ 43 h 78"/>
                <a:gd name="T40" fmla="*/ 35 w 78"/>
                <a:gd name="T41" fmla="*/ 43 h 78"/>
                <a:gd name="T42" fmla="*/ 35 w 78"/>
                <a:gd name="T43" fmla="*/ 56 h 78"/>
                <a:gd name="T44" fmla="*/ 27 w 78"/>
                <a:gd name="T45" fmla="*/ 66 h 78"/>
                <a:gd name="T46" fmla="*/ 27 w 78"/>
                <a:gd name="T47" fmla="*/ 66 h 78"/>
                <a:gd name="T48" fmla="*/ 39 w 78"/>
                <a:gd name="T49" fmla="*/ 78 h 78"/>
                <a:gd name="T50" fmla="*/ 51 w 78"/>
                <a:gd name="T51" fmla="*/ 66 h 78"/>
                <a:gd name="T52" fmla="*/ 51 w 78"/>
                <a:gd name="T53" fmla="*/ 66 h 78"/>
                <a:gd name="T54" fmla="*/ 43 w 78"/>
                <a:gd name="T55" fmla="*/ 56 h 78"/>
                <a:gd name="T56" fmla="*/ 43 w 78"/>
                <a:gd name="T57" fmla="*/ 43 h 78"/>
                <a:gd name="T58" fmla="*/ 56 w 78"/>
                <a:gd name="T59" fmla="*/ 43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6" y="27"/>
                  </a:cubicBezTo>
                  <a:cubicBezTo>
                    <a:pt x="66" y="27"/>
                    <a:pt x="66" y="27"/>
                    <a:pt x="66" y="27"/>
                  </a:cubicBezTo>
                  <a:cubicBezTo>
                    <a:pt x="62" y="27"/>
                    <a:pt x="57" y="30"/>
                    <a:pt x="56" y="34"/>
                  </a:cubicBezTo>
                  <a:cubicBezTo>
                    <a:pt x="43" y="34"/>
                    <a:pt x="43" y="34"/>
                    <a:pt x="43" y="34"/>
                  </a:cubicBezTo>
                  <a:cubicBezTo>
                    <a:pt x="43" y="22"/>
                    <a:pt x="43" y="22"/>
                    <a:pt x="43" y="22"/>
                  </a:cubicBezTo>
                  <a:cubicBezTo>
                    <a:pt x="48" y="20"/>
                    <a:pt x="51" y="16"/>
                    <a:pt x="51" y="11"/>
                  </a:cubicBezTo>
                  <a:cubicBezTo>
                    <a:pt x="51" y="11"/>
                    <a:pt x="51" y="11"/>
                    <a:pt x="51" y="11"/>
                  </a:cubicBezTo>
                  <a:cubicBezTo>
                    <a:pt x="51" y="5"/>
                    <a:pt x="45" y="0"/>
                    <a:pt x="39" y="0"/>
                  </a:cubicBezTo>
                  <a:cubicBezTo>
                    <a:pt x="33" y="0"/>
                    <a:pt x="27" y="5"/>
                    <a:pt x="27" y="11"/>
                  </a:cubicBezTo>
                  <a:cubicBezTo>
                    <a:pt x="27" y="11"/>
                    <a:pt x="27" y="11"/>
                    <a:pt x="27" y="11"/>
                  </a:cubicBezTo>
                  <a:cubicBezTo>
                    <a:pt x="27" y="16"/>
                    <a:pt x="30" y="20"/>
                    <a:pt x="35" y="22"/>
                  </a:cubicBezTo>
                  <a:cubicBezTo>
                    <a:pt x="35" y="34"/>
                    <a:pt x="35" y="34"/>
                    <a:pt x="35" y="34"/>
                  </a:cubicBezTo>
                  <a:cubicBezTo>
                    <a:pt x="22" y="34"/>
                    <a:pt x="22" y="34"/>
                    <a:pt x="22" y="34"/>
                  </a:cubicBezTo>
                  <a:cubicBezTo>
                    <a:pt x="21" y="30"/>
                    <a:pt x="16"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6" y="51"/>
                    <a:pt x="21" y="48"/>
                    <a:pt x="22" y="43"/>
                  </a:cubicBezTo>
                  <a:cubicBezTo>
                    <a:pt x="35" y="43"/>
                    <a:pt x="35" y="43"/>
                    <a:pt x="35" y="43"/>
                  </a:cubicBezTo>
                  <a:cubicBezTo>
                    <a:pt x="35" y="56"/>
                    <a:pt x="35" y="56"/>
                    <a:pt x="35" y="56"/>
                  </a:cubicBezTo>
                  <a:cubicBezTo>
                    <a:pt x="30" y="57"/>
                    <a:pt x="27" y="62"/>
                    <a:pt x="27" y="66"/>
                  </a:cubicBezTo>
                  <a:cubicBezTo>
                    <a:pt x="27" y="66"/>
                    <a:pt x="27" y="66"/>
                    <a:pt x="27" y="66"/>
                  </a:cubicBezTo>
                  <a:cubicBezTo>
                    <a:pt x="27" y="73"/>
                    <a:pt x="33" y="78"/>
                    <a:pt x="39" y="78"/>
                  </a:cubicBezTo>
                  <a:cubicBezTo>
                    <a:pt x="45" y="78"/>
                    <a:pt x="51" y="73"/>
                    <a:pt x="51" y="66"/>
                  </a:cubicBezTo>
                  <a:cubicBezTo>
                    <a:pt x="51" y="66"/>
                    <a:pt x="51" y="66"/>
                    <a:pt x="51" y="66"/>
                  </a:cubicBezTo>
                  <a:cubicBezTo>
                    <a:pt x="51" y="62"/>
                    <a:pt x="48" y="57"/>
                    <a:pt x="43" y="56"/>
                  </a:cubicBezTo>
                  <a:cubicBezTo>
                    <a:pt x="43" y="43"/>
                    <a:pt x="43" y="43"/>
                    <a:pt x="43" y="43"/>
                  </a:cubicBezTo>
                  <a:cubicBezTo>
                    <a:pt x="56" y="43"/>
                    <a:pt x="56" y="43"/>
                    <a:pt x="56" y="43"/>
                  </a:cubicBezTo>
                  <a:cubicBezTo>
                    <a:pt x="57" y="48"/>
                    <a:pt x="62" y="51"/>
                    <a:pt x="66" y="51"/>
                  </a:cubicBezTo>
                  <a:cubicBezTo>
                    <a:pt x="66" y="51"/>
                    <a:pt x="66" y="51"/>
                    <a:pt x="66"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0" name="Freeform 165"/>
            <p:cNvSpPr>
              <a:spLocks/>
            </p:cNvSpPr>
            <p:nvPr/>
          </p:nvSpPr>
          <p:spPr bwMode="auto">
            <a:xfrm>
              <a:off x="7454900" y="1555750"/>
              <a:ext cx="61913" cy="61913"/>
            </a:xfrm>
            <a:custGeom>
              <a:avLst/>
              <a:gdLst>
                <a:gd name="T0" fmla="*/ 78 w 78"/>
                <a:gd name="T1" fmla="*/ 39 h 78"/>
                <a:gd name="T2" fmla="*/ 67 w 78"/>
                <a:gd name="T3" fmla="*/ 27 h 78"/>
                <a:gd name="T4" fmla="*/ 67 w 78"/>
                <a:gd name="T5" fmla="*/ 27 h 78"/>
                <a:gd name="T6" fmla="*/ 56 w 78"/>
                <a:gd name="T7" fmla="*/ 34 h 78"/>
                <a:gd name="T8" fmla="*/ 44 w 78"/>
                <a:gd name="T9" fmla="*/ 34 h 78"/>
                <a:gd name="T10" fmla="*/ 44 w 78"/>
                <a:gd name="T11" fmla="*/ 22 h 78"/>
                <a:gd name="T12" fmla="*/ 51 w 78"/>
                <a:gd name="T13" fmla="*/ 11 h 78"/>
                <a:gd name="T14" fmla="*/ 51 w 78"/>
                <a:gd name="T15" fmla="*/ 11 h 78"/>
                <a:gd name="T16" fmla="*/ 39 w 78"/>
                <a:gd name="T17" fmla="*/ 0 h 78"/>
                <a:gd name="T18" fmla="*/ 28 w 78"/>
                <a:gd name="T19" fmla="*/ 11 h 78"/>
                <a:gd name="T20" fmla="*/ 28 w 78"/>
                <a:gd name="T21" fmla="*/ 11 h 78"/>
                <a:gd name="T22" fmla="*/ 35 w 78"/>
                <a:gd name="T23" fmla="*/ 22 h 78"/>
                <a:gd name="T24" fmla="*/ 35 w 78"/>
                <a:gd name="T25" fmla="*/ 34 h 78"/>
                <a:gd name="T26" fmla="*/ 23 w 78"/>
                <a:gd name="T27" fmla="*/ 34 h 78"/>
                <a:gd name="T28" fmla="*/ 12 w 78"/>
                <a:gd name="T29" fmla="*/ 27 h 78"/>
                <a:gd name="T30" fmla="*/ 12 w 78"/>
                <a:gd name="T31" fmla="*/ 27 h 78"/>
                <a:gd name="T32" fmla="*/ 0 w 78"/>
                <a:gd name="T33" fmla="*/ 39 h 78"/>
                <a:gd name="T34" fmla="*/ 12 w 78"/>
                <a:gd name="T35" fmla="*/ 51 h 78"/>
                <a:gd name="T36" fmla="*/ 12 w 78"/>
                <a:gd name="T37" fmla="*/ 51 h 78"/>
                <a:gd name="T38" fmla="*/ 23 w 78"/>
                <a:gd name="T39" fmla="*/ 43 h 78"/>
                <a:gd name="T40" fmla="*/ 35 w 78"/>
                <a:gd name="T41" fmla="*/ 43 h 78"/>
                <a:gd name="T42" fmla="*/ 35 w 78"/>
                <a:gd name="T43" fmla="*/ 56 h 78"/>
                <a:gd name="T44" fmla="*/ 28 w 78"/>
                <a:gd name="T45" fmla="*/ 66 h 78"/>
                <a:gd name="T46" fmla="*/ 28 w 78"/>
                <a:gd name="T47" fmla="*/ 66 h 78"/>
                <a:gd name="T48" fmla="*/ 39 w 78"/>
                <a:gd name="T49" fmla="*/ 78 h 78"/>
                <a:gd name="T50" fmla="*/ 51 w 78"/>
                <a:gd name="T51" fmla="*/ 66 h 78"/>
                <a:gd name="T52" fmla="*/ 51 w 78"/>
                <a:gd name="T53" fmla="*/ 66 h 78"/>
                <a:gd name="T54" fmla="*/ 44 w 78"/>
                <a:gd name="T55" fmla="*/ 56 h 78"/>
                <a:gd name="T56" fmla="*/ 44 w 78"/>
                <a:gd name="T57" fmla="*/ 43 h 78"/>
                <a:gd name="T58" fmla="*/ 56 w 78"/>
                <a:gd name="T59" fmla="*/ 43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39"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5" y="27"/>
                    <a:pt x="0" y="33"/>
                    <a:pt x="0" y="39"/>
                  </a:cubicBezTo>
                  <a:cubicBezTo>
                    <a:pt x="0" y="45"/>
                    <a:pt x="5"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39"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8" y="45"/>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1" name="Freeform 166"/>
            <p:cNvSpPr>
              <a:spLocks/>
            </p:cNvSpPr>
            <p:nvPr/>
          </p:nvSpPr>
          <p:spPr bwMode="auto">
            <a:xfrm>
              <a:off x="7577138" y="1555750"/>
              <a:ext cx="65088" cy="61913"/>
            </a:xfrm>
            <a:custGeom>
              <a:avLst/>
              <a:gdLst>
                <a:gd name="T0" fmla="*/ 79 w 79"/>
                <a:gd name="T1" fmla="*/ 39 h 78"/>
                <a:gd name="T2" fmla="*/ 67 w 79"/>
                <a:gd name="T3" fmla="*/ 27 h 78"/>
                <a:gd name="T4" fmla="*/ 67 w 79"/>
                <a:gd name="T5" fmla="*/ 27 h 78"/>
                <a:gd name="T6" fmla="*/ 56 w 79"/>
                <a:gd name="T7" fmla="*/ 34 h 78"/>
                <a:gd name="T8" fmla="*/ 44 w 79"/>
                <a:gd name="T9" fmla="*/ 34 h 78"/>
                <a:gd name="T10" fmla="*/ 44 w 79"/>
                <a:gd name="T11" fmla="*/ 22 h 78"/>
                <a:gd name="T12" fmla="*/ 51 w 79"/>
                <a:gd name="T13" fmla="*/ 11 h 78"/>
                <a:gd name="T14" fmla="*/ 51 w 79"/>
                <a:gd name="T15" fmla="*/ 11 h 78"/>
                <a:gd name="T16" fmla="*/ 40 w 79"/>
                <a:gd name="T17" fmla="*/ 0 h 78"/>
                <a:gd name="T18" fmla="*/ 28 w 79"/>
                <a:gd name="T19" fmla="*/ 11 h 78"/>
                <a:gd name="T20" fmla="*/ 28 w 79"/>
                <a:gd name="T21" fmla="*/ 11 h 78"/>
                <a:gd name="T22" fmla="*/ 35 w 79"/>
                <a:gd name="T23" fmla="*/ 22 h 78"/>
                <a:gd name="T24" fmla="*/ 35 w 79"/>
                <a:gd name="T25" fmla="*/ 34 h 78"/>
                <a:gd name="T26" fmla="*/ 23 w 79"/>
                <a:gd name="T27" fmla="*/ 34 h 78"/>
                <a:gd name="T28" fmla="*/ 12 w 79"/>
                <a:gd name="T29" fmla="*/ 27 h 78"/>
                <a:gd name="T30" fmla="*/ 12 w 79"/>
                <a:gd name="T31" fmla="*/ 27 h 78"/>
                <a:gd name="T32" fmla="*/ 0 w 79"/>
                <a:gd name="T33" fmla="*/ 39 h 78"/>
                <a:gd name="T34" fmla="*/ 12 w 79"/>
                <a:gd name="T35" fmla="*/ 51 h 78"/>
                <a:gd name="T36" fmla="*/ 12 w 79"/>
                <a:gd name="T37" fmla="*/ 51 h 78"/>
                <a:gd name="T38" fmla="*/ 23 w 79"/>
                <a:gd name="T39" fmla="*/ 43 h 78"/>
                <a:gd name="T40" fmla="*/ 35 w 79"/>
                <a:gd name="T41" fmla="*/ 43 h 78"/>
                <a:gd name="T42" fmla="*/ 35 w 79"/>
                <a:gd name="T43" fmla="*/ 56 h 78"/>
                <a:gd name="T44" fmla="*/ 28 w 79"/>
                <a:gd name="T45" fmla="*/ 66 h 78"/>
                <a:gd name="T46" fmla="*/ 28 w 79"/>
                <a:gd name="T47" fmla="*/ 66 h 78"/>
                <a:gd name="T48" fmla="*/ 40 w 79"/>
                <a:gd name="T49" fmla="*/ 78 h 78"/>
                <a:gd name="T50" fmla="*/ 51 w 79"/>
                <a:gd name="T51" fmla="*/ 66 h 78"/>
                <a:gd name="T52" fmla="*/ 51 w 79"/>
                <a:gd name="T53" fmla="*/ 66 h 78"/>
                <a:gd name="T54" fmla="*/ 44 w 79"/>
                <a:gd name="T55" fmla="*/ 56 h 78"/>
                <a:gd name="T56" fmla="*/ 44 w 79"/>
                <a:gd name="T57" fmla="*/ 43 h 78"/>
                <a:gd name="T58" fmla="*/ 56 w 79"/>
                <a:gd name="T59" fmla="*/ 43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7"/>
                    <a:pt x="67" y="27"/>
                  </a:cubicBezTo>
                  <a:cubicBezTo>
                    <a:pt x="67" y="27"/>
                    <a:pt x="67" y="27"/>
                    <a:pt x="67" y="27"/>
                  </a:cubicBezTo>
                  <a:cubicBezTo>
                    <a:pt x="62" y="27"/>
                    <a:pt x="58" y="30"/>
                    <a:pt x="56" y="34"/>
                  </a:cubicBezTo>
                  <a:cubicBezTo>
                    <a:pt x="44" y="34"/>
                    <a:pt x="44" y="34"/>
                    <a:pt x="44" y="34"/>
                  </a:cubicBezTo>
                  <a:cubicBezTo>
                    <a:pt x="44" y="22"/>
                    <a:pt x="44" y="22"/>
                    <a:pt x="44" y="22"/>
                  </a:cubicBezTo>
                  <a:cubicBezTo>
                    <a:pt x="48" y="20"/>
                    <a:pt x="51" y="16"/>
                    <a:pt x="51" y="11"/>
                  </a:cubicBezTo>
                  <a:cubicBezTo>
                    <a:pt x="51" y="11"/>
                    <a:pt x="51" y="11"/>
                    <a:pt x="51" y="11"/>
                  </a:cubicBezTo>
                  <a:cubicBezTo>
                    <a:pt x="51" y="5"/>
                    <a:pt x="46" y="0"/>
                    <a:pt x="40" y="0"/>
                  </a:cubicBezTo>
                  <a:cubicBezTo>
                    <a:pt x="33" y="0"/>
                    <a:pt x="28" y="5"/>
                    <a:pt x="28" y="11"/>
                  </a:cubicBezTo>
                  <a:cubicBezTo>
                    <a:pt x="28" y="11"/>
                    <a:pt x="28" y="11"/>
                    <a:pt x="28" y="11"/>
                  </a:cubicBezTo>
                  <a:cubicBezTo>
                    <a:pt x="28" y="16"/>
                    <a:pt x="31" y="20"/>
                    <a:pt x="35" y="22"/>
                  </a:cubicBezTo>
                  <a:cubicBezTo>
                    <a:pt x="35" y="34"/>
                    <a:pt x="35" y="34"/>
                    <a:pt x="35" y="34"/>
                  </a:cubicBezTo>
                  <a:cubicBezTo>
                    <a:pt x="23" y="34"/>
                    <a:pt x="23" y="34"/>
                    <a:pt x="23" y="34"/>
                  </a:cubicBezTo>
                  <a:cubicBezTo>
                    <a:pt x="21" y="30"/>
                    <a:pt x="17" y="27"/>
                    <a:pt x="12" y="27"/>
                  </a:cubicBezTo>
                  <a:cubicBezTo>
                    <a:pt x="12" y="27"/>
                    <a:pt x="12" y="27"/>
                    <a:pt x="12" y="27"/>
                  </a:cubicBezTo>
                  <a:cubicBezTo>
                    <a:pt x="6" y="27"/>
                    <a:pt x="0" y="33"/>
                    <a:pt x="0" y="39"/>
                  </a:cubicBezTo>
                  <a:cubicBezTo>
                    <a:pt x="0" y="45"/>
                    <a:pt x="6" y="51"/>
                    <a:pt x="12" y="51"/>
                  </a:cubicBezTo>
                  <a:cubicBezTo>
                    <a:pt x="12" y="51"/>
                    <a:pt x="12" y="51"/>
                    <a:pt x="12" y="51"/>
                  </a:cubicBezTo>
                  <a:cubicBezTo>
                    <a:pt x="17" y="51"/>
                    <a:pt x="21" y="48"/>
                    <a:pt x="23" y="43"/>
                  </a:cubicBezTo>
                  <a:cubicBezTo>
                    <a:pt x="35" y="43"/>
                    <a:pt x="35" y="43"/>
                    <a:pt x="35" y="43"/>
                  </a:cubicBezTo>
                  <a:cubicBezTo>
                    <a:pt x="35" y="56"/>
                    <a:pt x="35" y="56"/>
                    <a:pt x="35" y="56"/>
                  </a:cubicBezTo>
                  <a:cubicBezTo>
                    <a:pt x="31" y="57"/>
                    <a:pt x="28" y="62"/>
                    <a:pt x="28" y="66"/>
                  </a:cubicBezTo>
                  <a:cubicBezTo>
                    <a:pt x="28" y="66"/>
                    <a:pt x="28" y="66"/>
                    <a:pt x="28" y="66"/>
                  </a:cubicBezTo>
                  <a:cubicBezTo>
                    <a:pt x="28" y="73"/>
                    <a:pt x="33" y="78"/>
                    <a:pt x="40" y="78"/>
                  </a:cubicBezTo>
                  <a:cubicBezTo>
                    <a:pt x="46" y="78"/>
                    <a:pt x="51" y="73"/>
                    <a:pt x="51" y="66"/>
                  </a:cubicBezTo>
                  <a:cubicBezTo>
                    <a:pt x="51" y="66"/>
                    <a:pt x="51" y="66"/>
                    <a:pt x="51" y="66"/>
                  </a:cubicBezTo>
                  <a:cubicBezTo>
                    <a:pt x="51" y="62"/>
                    <a:pt x="48" y="57"/>
                    <a:pt x="44" y="56"/>
                  </a:cubicBezTo>
                  <a:cubicBezTo>
                    <a:pt x="44" y="43"/>
                    <a:pt x="44" y="43"/>
                    <a:pt x="44" y="43"/>
                  </a:cubicBezTo>
                  <a:cubicBezTo>
                    <a:pt x="56" y="43"/>
                    <a:pt x="56" y="43"/>
                    <a:pt x="56" y="43"/>
                  </a:cubicBezTo>
                  <a:cubicBezTo>
                    <a:pt x="58" y="48"/>
                    <a:pt x="62" y="51"/>
                    <a:pt x="67" y="51"/>
                  </a:cubicBezTo>
                  <a:cubicBezTo>
                    <a:pt x="67" y="51"/>
                    <a:pt x="67" y="51"/>
                    <a:pt x="67" y="51"/>
                  </a:cubicBezTo>
                  <a:cubicBezTo>
                    <a:pt x="73" y="51"/>
                    <a:pt x="79" y="45"/>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2" name="Freeform 167"/>
            <p:cNvSpPr>
              <a:spLocks/>
            </p:cNvSpPr>
            <p:nvPr/>
          </p:nvSpPr>
          <p:spPr bwMode="auto">
            <a:xfrm>
              <a:off x="5970588" y="1677988"/>
              <a:ext cx="61913"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3" name="Freeform 168"/>
            <p:cNvSpPr>
              <a:spLocks/>
            </p:cNvSpPr>
            <p:nvPr/>
          </p:nvSpPr>
          <p:spPr bwMode="auto">
            <a:xfrm>
              <a:off x="6092825"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4" name="Freeform 169"/>
            <p:cNvSpPr>
              <a:spLocks/>
            </p:cNvSpPr>
            <p:nvPr/>
          </p:nvSpPr>
          <p:spPr bwMode="auto">
            <a:xfrm>
              <a:off x="621665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5" name="Freeform 170"/>
            <p:cNvSpPr>
              <a:spLocks/>
            </p:cNvSpPr>
            <p:nvPr/>
          </p:nvSpPr>
          <p:spPr bwMode="auto">
            <a:xfrm>
              <a:off x="6340475"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6" name="Freeform 171"/>
            <p:cNvSpPr>
              <a:spLocks/>
            </p:cNvSpPr>
            <p:nvPr/>
          </p:nvSpPr>
          <p:spPr bwMode="auto">
            <a:xfrm>
              <a:off x="6464300" y="1677988"/>
              <a:ext cx="63500"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7" name="Freeform 172"/>
            <p:cNvSpPr>
              <a:spLocks/>
            </p:cNvSpPr>
            <p:nvPr/>
          </p:nvSpPr>
          <p:spPr bwMode="auto">
            <a:xfrm>
              <a:off x="6588125"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8" name="Freeform 173"/>
            <p:cNvSpPr>
              <a:spLocks/>
            </p:cNvSpPr>
            <p:nvPr/>
          </p:nvSpPr>
          <p:spPr bwMode="auto">
            <a:xfrm>
              <a:off x="6711950" y="1677988"/>
              <a:ext cx="63500"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39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39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49" name="Freeform 174"/>
            <p:cNvSpPr>
              <a:spLocks/>
            </p:cNvSpPr>
            <p:nvPr/>
          </p:nvSpPr>
          <p:spPr bwMode="auto">
            <a:xfrm>
              <a:off x="6835775"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0" name="Freeform 175"/>
            <p:cNvSpPr>
              <a:spLocks/>
            </p:cNvSpPr>
            <p:nvPr/>
          </p:nvSpPr>
          <p:spPr bwMode="auto">
            <a:xfrm>
              <a:off x="6959600" y="1677988"/>
              <a:ext cx="63500"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1" name="Freeform 176"/>
            <p:cNvSpPr>
              <a:spLocks/>
            </p:cNvSpPr>
            <p:nvPr/>
          </p:nvSpPr>
          <p:spPr bwMode="auto">
            <a:xfrm>
              <a:off x="7083425"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2" name="Freeform 177"/>
            <p:cNvSpPr>
              <a:spLocks/>
            </p:cNvSpPr>
            <p:nvPr/>
          </p:nvSpPr>
          <p:spPr bwMode="auto">
            <a:xfrm>
              <a:off x="7207250" y="1677988"/>
              <a:ext cx="63500" cy="63500"/>
            </a:xfrm>
            <a:custGeom>
              <a:avLst/>
              <a:gdLst>
                <a:gd name="T0" fmla="*/ 78 w 78"/>
                <a:gd name="T1" fmla="*/ 39 h 78"/>
                <a:gd name="T2" fmla="*/ 66 w 78"/>
                <a:gd name="T3" fmla="*/ 28 h 78"/>
                <a:gd name="T4" fmla="*/ 66 w 78"/>
                <a:gd name="T5" fmla="*/ 28 h 78"/>
                <a:gd name="T6" fmla="*/ 55 w 78"/>
                <a:gd name="T7" fmla="*/ 35 h 78"/>
                <a:gd name="T8" fmla="*/ 43 w 78"/>
                <a:gd name="T9" fmla="*/ 35 h 78"/>
                <a:gd name="T10" fmla="*/ 43 w 78"/>
                <a:gd name="T11" fmla="*/ 23 h 78"/>
                <a:gd name="T12" fmla="*/ 50 w 78"/>
                <a:gd name="T13" fmla="*/ 12 h 78"/>
                <a:gd name="T14" fmla="*/ 50 w 78"/>
                <a:gd name="T15" fmla="*/ 12 h 78"/>
                <a:gd name="T16" fmla="*/ 39 w 78"/>
                <a:gd name="T17" fmla="*/ 0 h 78"/>
                <a:gd name="T18" fmla="*/ 27 w 78"/>
                <a:gd name="T19" fmla="*/ 12 h 78"/>
                <a:gd name="T20" fmla="*/ 27 w 78"/>
                <a:gd name="T21" fmla="*/ 12 h 78"/>
                <a:gd name="T22" fmla="*/ 34 w 78"/>
                <a:gd name="T23" fmla="*/ 23 h 78"/>
                <a:gd name="T24" fmla="*/ 34 w 78"/>
                <a:gd name="T25" fmla="*/ 35 h 78"/>
                <a:gd name="T26" fmla="*/ 22 w 78"/>
                <a:gd name="T27" fmla="*/ 35 h 78"/>
                <a:gd name="T28" fmla="*/ 11 w 78"/>
                <a:gd name="T29" fmla="*/ 28 h 78"/>
                <a:gd name="T30" fmla="*/ 11 w 78"/>
                <a:gd name="T31" fmla="*/ 28 h 78"/>
                <a:gd name="T32" fmla="*/ 0 w 78"/>
                <a:gd name="T33" fmla="*/ 39 h 78"/>
                <a:gd name="T34" fmla="*/ 11 w 78"/>
                <a:gd name="T35" fmla="*/ 51 h 78"/>
                <a:gd name="T36" fmla="*/ 11 w 78"/>
                <a:gd name="T37" fmla="*/ 51 h 78"/>
                <a:gd name="T38" fmla="*/ 22 w 78"/>
                <a:gd name="T39" fmla="*/ 44 h 78"/>
                <a:gd name="T40" fmla="*/ 34 w 78"/>
                <a:gd name="T41" fmla="*/ 44 h 78"/>
                <a:gd name="T42" fmla="*/ 34 w 78"/>
                <a:gd name="T43" fmla="*/ 56 h 78"/>
                <a:gd name="T44" fmla="*/ 27 w 78"/>
                <a:gd name="T45" fmla="*/ 67 h 78"/>
                <a:gd name="T46" fmla="*/ 27 w 78"/>
                <a:gd name="T47" fmla="*/ 67 h 78"/>
                <a:gd name="T48" fmla="*/ 39 w 78"/>
                <a:gd name="T49" fmla="*/ 78 h 78"/>
                <a:gd name="T50" fmla="*/ 50 w 78"/>
                <a:gd name="T51" fmla="*/ 67 h 78"/>
                <a:gd name="T52" fmla="*/ 50 w 78"/>
                <a:gd name="T53" fmla="*/ 67 h 78"/>
                <a:gd name="T54" fmla="*/ 43 w 78"/>
                <a:gd name="T55" fmla="*/ 56 h 78"/>
                <a:gd name="T56" fmla="*/ 43 w 78"/>
                <a:gd name="T57" fmla="*/ 44 h 78"/>
                <a:gd name="T58" fmla="*/ 55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5"/>
                    <a:pt x="45" y="0"/>
                    <a:pt x="39" y="0"/>
                  </a:cubicBezTo>
                  <a:cubicBezTo>
                    <a:pt x="32" y="0"/>
                    <a:pt x="27" y="5"/>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39"/>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8"/>
                    <a:pt x="39" y="78"/>
                  </a:cubicBezTo>
                  <a:cubicBezTo>
                    <a:pt x="45" y="78"/>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3" name="Freeform 178"/>
            <p:cNvSpPr>
              <a:spLocks/>
            </p:cNvSpPr>
            <p:nvPr/>
          </p:nvSpPr>
          <p:spPr bwMode="auto">
            <a:xfrm>
              <a:off x="7331075" y="1677988"/>
              <a:ext cx="61913" cy="63500"/>
            </a:xfrm>
            <a:custGeom>
              <a:avLst/>
              <a:gdLst>
                <a:gd name="T0" fmla="*/ 78 w 78"/>
                <a:gd name="T1" fmla="*/ 39 h 78"/>
                <a:gd name="T2" fmla="*/ 66 w 78"/>
                <a:gd name="T3" fmla="*/ 28 h 78"/>
                <a:gd name="T4" fmla="*/ 66 w 78"/>
                <a:gd name="T5" fmla="*/ 28 h 78"/>
                <a:gd name="T6" fmla="*/ 56 w 78"/>
                <a:gd name="T7" fmla="*/ 35 h 78"/>
                <a:gd name="T8" fmla="*/ 43 w 78"/>
                <a:gd name="T9" fmla="*/ 35 h 78"/>
                <a:gd name="T10" fmla="*/ 43 w 78"/>
                <a:gd name="T11" fmla="*/ 23 h 78"/>
                <a:gd name="T12" fmla="*/ 51 w 78"/>
                <a:gd name="T13" fmla="*/ 12 h 78"/>
                <a:gd name="T14" fmla="*/ 51 w 78"/>
                <a:gd name="T15" fmla="*/ 12 h 78"/>
                <a:gd name="T16" fmla="*/ 39 w 78"/>
                <a:gd name="T17" fmla="*/ 0 h 78"/>
                <a:gd name="T18" fmla="*/ 27 w 78"/>
                <a:gd name="T19" fmla="*/ 12 h 78"/>
                <a:gd name="T20" fmla="*/ 27 w 78"/>
                <a:gd name="T21" fmla="*/ 12 h 78"/>
                <a:gd name="T22" fmla="*/ 35 w 78"/>
                <a:gd name="T23" fmla="*/ 23 h 78"/>
                <a:gd name="T24" fmla="*/ 35 w 78"/>
                <a:gd name="T25" fmla="*/ 35 h 78"/>
                <a:gd name="T26" fmla="*/ 22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2 w 78"/>
                <a:gd name="T39" fmla="*/ 44 h 78"/>
                <a:gd name="T40" fmla="*/ 35 w 78"/>
                <a:gd name="T41" fmla="*/ 44 h 78"/>
                <a:gd name="T42" fmla="*/ 35 w 78"/>
                <a:gd name="T43" fmla="*/ 56 h 78"/>
                <a:gd name="T44" fmla="*/ 27 w 78"/>
                <a:gd name="T45" fmla="*/ 67 h 78"/>
                <a:gd name="T46" fmla="*/ 27 w 78"/>
                <a:gd name="T47" fmla="*/ 67 h 78"/>
                <a:gd name="T48" fmla="*/ 39 w 78"/>
                <a:gd name="T49" fmla="*/ 78 h 78"/>
                <a:gd name="T50" fmla="*/ 51 w 78"/>
                <a:gd name="T51" fmla="*/ 67 h 78"/>
                <a:gd name="T52" fmla="*/ 51 w 78"/>
                <a:gd name="T53" fmla="*/ 67 h 78"/>
                <a:gd name="T54" fmla="*/ 43 w 78"/>
                <a:gd name="T55" fmla="*/ 56 h 78"/>
                <a:gd name="T56" fmla="*/ 43 w 78"/>
                <a:gd name="T57" fmla="*/ 44 h 78"/>
                <a:gd name="T58" fmla="*/ 56 w 78"/>
                <a:gd name="T59" fmla="*/ 44 h 78"/>
                <a:gd name="T60" fmla="*/ 66 w 78"/>
                <a:gd name="T61" fmla="*/ 51 h 78"/>
                <a:gd name="T62" fmla="*/ 66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5"/>
                    <a:pt x="45" y="0"/>
                    <a:pt x="39" y="0"/>
                  </a:cubicBezTo>
                  <a:cubicBezTo>
                    <a:pt x="33" y="0"/>
                    <a:pt x="27" y="5"/>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8"/>
                    <a:pt x="39" y="78"/>
                  </a:cubicBezTo>
                  <a:cubicBezTo>
                    <a:pt x="45" y="78"/>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4" name="Freeform 179"/>
            <p:cNvSpPr>
              <a:spLocks/>
            </p:cNvSpPr>
            <p:nvPr/>
          </p:nvSpPr>
          <p:spPr bwMode="auto">
            <a:xfrm>
              <a:off x="7454900" y="1677988"/>
              <a:ext cx="61913" cy="63500"/>
            </a:xfrm>
            <a:custGeom>
              <a:avLst/>
              <a:gdLst>
                <a:gd name="T0" fmla="*/ 78 w 78"/>
                <a:gd name="T1" fmla="*/ 39 h 78"/>
                <a:gd name="T2" fmla="*/ 67 w 78"/>
                <a:gd name="T3" fmla="*/ 28 h 78"/>
                <a:gd name="T4" fmla="*/ 67 w 78"/>
                <a:gd name="T5" fmla="*/ 28 h 78"/>
                <a:gd name="T6" fmla="*/ 56 w 78"/>
                <a:gd name="T7" fmla="*/ 35 h 78"/>
                <a:gd name="T8" fmla="*/ 44 w 78"/>
                <a:gd name="T9" fmla="*/ 35 h 78"/>
                <a:gd name="T10" fmla="*/ 44 w 78"/>
                <a:gd name="T11" fmla="*/ 23 h 78"/>
                <a:gd name="T12" fmla="*/ 51 w 78"/>
                <a:gd name="T13" fmla="*/ 12 h 78"/>
                <a:gd name="T14" fmla="*/ 51 w 78"/>
                <a:gd name="T15" fmla="*/ 12 h 78"/>
                <a:gd name="T16" fmla="*/ 39 w 78"/>
                <a:gd name="T17" fmla="*/ 0 h 78"/>
                <a:gd name="T18" fmla="*/ 28 w 78"/>
                <a:gd name="T19" fmla="*/ 12 h 78"/>
                <a:gd name="T20" fmla="*/ 28 w 78"/>
                <a:gd name="T21" fmla="*/ 12 h 78"/>
                <a:gd name="T22" fmla="*/ 35 w 78"/>
                <a:gd name="T23" fmla="*/ 23 h 78"/>
                <a:gd name="T24" fmla="*/ 35 w 78"/>
                <a:gd name="T25" fmla="*/ 35 h 78"/>
                <a:gd name="T26" fmla="*/ 23 w 78"/>
                <a:gd name="T27" fmla="*/ 35 h 78"/>
                <a:gd name="T28" fmla="*/ 12 w 78"/>
                <a:gd name="T29" fmla="*/ 28 h 78"/>
                <a:gd name="T30" fmla="*/ 12 w 78"/>
                <a:gd name="T31" fmla="*/ 28 h 78"/>
                <a:gd name="T32" fmla="*/ 0 w 78"/>
                <a:gd name="T33" fmla="*/ 39 h 78"/>
                <a:gd name="T34" fmla="*/ 12 w 78"/>
                <a:gd name="T35" fmla="*/ 51 h 78"/>
                <a:gd name="T36" fmla="*/ 12 w 78"/>
                <a:gd name="T37" fmla="*/ 51 h 78"/>
                <a:gd name="T38" fmla="*/ 23 w 78"/>
                <a:gd name="T39" fmla="*/ 44 h 78"/>
                <a:gd name="T40" fmla="*/ 35 w 78"/>
                <a:gd name="T41" fmla="*/ 44 h 78"/>
                <a:gd name="T42" fmla="*/ 35 w 78"/>
                <a:gd name="T43" fmla="*/ 56 h 78"/>
                <a:gd name="T44" fmla="*/ 28 w 78"/>
                <a:gd name="T45" fmla="*/ 67 h 78"/>
                <a:gd name="T46" fmla="*/ 28 w 78"/>
                <a:gd name="T47" fmla="*/ 67 h 78"/>
                <a:gd name="T48" fmla="*/ 39 w 78"/>
                <a:gd name="T49" fmla="*/ 78 h 78"/>
                <a:gd name="T50" fmla="*/ 51 w 78"/>
                <a:gd name="T51" fmla="*/ 67 h 78"/>
                <a:gd name="T52" fmla="*/ 51 w 78"/>
                <a:gd name="T53" fmla="*/ 67 h 78"/>
                <a:gd name="T54" fmla="*/ 44 w 78"/>
                <a:gd name="T55" fmla="*/ 56 h 78"/>
                <a:gd name="T56" fmla="*/ 44 w 78"/>
                <a:gd name="T57" fmla="*/ 44 h 78"/>
                <a:gd name="T58" fmla="*/ 56 w 78"/>
                <a:gd name="T59" fmla="*/ 44 h 78"/>
                <a:gd name="T60" fmla="*/ 67 w 78"/>
                <a:gd name="T61" fmla="*/ 51 h 78"/>
                <a:gd name="T62" fmla="*/ 67 w 78"/>
                <a:gd name="T63" fmla="*/ 51 h 78"/>
                <a:gd name="T64" fmla="*/ 78 w 78"/>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8">
                  <a:moveTo>
                    <a:pt x="78" y="39"/>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39"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39"/>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39"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5" name="Freeform 180"/>
            <p:cNvSpPr>
              <a:spLocks/>
            </p:cNvSpPr>
            <p:nvPr/>
          </p:nvSpPr>
          <p:spPr bwMode="auto">
            <a:xfrm>
              <a:off x="7577138" y="1677988"/>
              <a:ext cx="65088" cy="63500"/>
            </a:xfrm>
            <a:custGeom>
              <a:avLst/>
              <a:gdLst>
                <a:gd name="T0" fmla="*/ 79 w 79"/>
                <a:gd name="T1" fmla="*/ 39 h 78"/>
                <a:gd name="T2" fmla="*/ 67 w 79"/>
                <a:gd name="T3" fmla="*/ 28 h 78"/>
                <a:gd name="T4" fmla="*/ 67 w 79"/>
                <a:gd name="T5" fmla="*/ 28 h 78"/>
                <a:gd name="T6" fmla="*/ 56 w 79"/>
                <a:gd name="T7" fmla="*/ 35 h 78"/>
                <a:gd name="T8" fmla="*/ 44 w 79"/>
                <a:gd name="T9" fmla="*/ 35 h 78"/>
                <a:gd name="T10" fmla="*/ 44 w 79"/>
                <a:gd name="T11" fmla="*/ 23 h 78"/>
                <a:gd name="T12" fmla="*/ 51 w 79"/>
                <a:gd name="T13" fmla="*/ 12 h 78"/>
                <a:gd name="T14" fmla="*/ 51 w 79"/>
                <a:gd name="T15" fmla="*/ 12 h 78"/>
                <a:gd name="T16" fmla="*/ 40 w 79"/>
                <a:gd name="T17" fmla="*/ 0 h 78"/>
                <a:gd name="T18" fmla="*/ 28 w 79"/>
                <a:gd name="T19" fmla="*/ 12 h 78"/>
                <a:gd name="T20" fmla="*/ 28 w 79"/>
                <a:gd name="T21" fmla="*/ 12 h 78"/>
                <a:gd name="T22" fmla="*/ 35 w 79"/>
                <a:gd name="T23" fmla="*/ 23 h 78"/>
                <a:gd name="T24" fmla="*/ 35 w 79"/>
                <a:gd name="T25" fmla="*/ 35 h 78"/>
                <a:gd name="T26" fmla="*/ 23 w 79"/>
                <a:gd name="T27" fmla="*/ 35 h 78"/>
                <a:gd name="T28" fmla="*/ 12 w 79"/>
                <a:gd name="T29" fmla="*/ 28 h 78"/>
                <a:gd name="T30" fmla="*/ 12 w 79"/>
                <a:gd name="T31" fmla="*/ 28 h 78"/>
                <a:gd name="T32" fmla="*/ 0 w 79"/>
                <a:gd name="T33" fmla="*/ 39 h 78"/>
                <a:gd name="T34" fmla="*/ 12 w 79"/>
                <a:gd name="T35" fmla="*/ 51 h 78"/>
                <a:gd name="T36" fmla="*/ 12 w 79"/>
                <a:gd name="T37" fmla="*/ 51 h 78"/>
                <a:gd name="T38" fmla="*/ 23 w 79"/>
                <a:gd name="T39" fmla="*/ 44 h 78"/>
                <a:gd name="T40" fmla="*/ 35 w 79"/>
                <a:gd name="T41" fmla="*/ 44 h 78"/>
                <a:gd name="T42" fmla="*/ 35 w 79"/>
                <a:gd name="T43" fmla="*/ 56 h 78"/>
                <a:gd name="T44" fmla="*/ 28 w 79"/>
                <a:gd name="T45" fmla="*/ 67 h 78"/>
                <a:gd name="T46" fmla="*/ 28 w 79"/>
                <a:gd name="T47" fmla="*/ 67 h 78"/>
                <a:gd name="T48" fmla="*/ 40 w 79"/>
                <a:gd name="T49" fmla="*/ 78 h 78"/>
                <a:gd name="T50" fmla="*/ 51 w 79"/>
                <a:gd name="T51" fmla="*/ 67 h 78"/>
                <a:gd name="T52" fmla="*/ 51 w 79"/>
                <a:gd name="T53" fmla="*/ 67 h 78"/>
                <a:gd name="T54" fmla="*/ 44 w 79"/>
                <a:gd name="T55" fmla="*/ 56 h 78"/>
                <a:gd name="T56" fmla="*/ 44 w 79"/>
                <a:gd name="T57" fmla="*/ 44 h 78"/>
                <a:gd name="T58" fmla="*/ 56 w 79"/>
                <a:gd name="T59" fmla="*/ 44 h 78"/>
                <a:gd name="T60" fmla="*/ 67 w 79"/>
                <a:gd name="T61" fmla="*/ 51 h 78"/>
                <a:gd name="T62" fmla="*/ 67 w 79"/>
                <a:gd name="T63" fmla="*/ 51 h 78"/>
                <a:gd name="T64" fmla="*/ 79 w 79"/>
                <a:gd name="T65" fmla="*/ 3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8">
                  <a:moveTo>
                    <a:pt x="79" y="39"/>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5"/>
                    <a:pt x="46" y="0"/>
                    <a:pt x="40" y="0"/>
                  </a:cubicBezTo>
                  <a:cubicBezTo>
                    <a:pt x="33" y="0"/>
                    <a:pt x="28" y="5"/>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39"/>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8"/>
                    <a:pt x="40" y="78"/>
                  </a:cubicBezTo>
                  <a:cubicBezTo>
                    <a:pt x="46" y="78"/>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6" name="Freeform 181"/>
            <p:cNvSpPr>
              <a:spLocks/>
            </p:cNvSpPr>
            <p:nvPr/>
          </p:nvSpPr>
          <p:spPr bwMode="auto">
            <a:xfrm>
              <a:off x="5970588" y="1801813"/>
              <a:ext cx="61913"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7" name="Freeform 182"/>
            <p:cNvSpPr>
              <a:spLocks/>
            </p:cNvSpPr>
            <p:nvPr/>
          </p:nvSpPr>
          <p:spPr bwMode="auto">
            <a:xfrm>
              <a:off x="6092825"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8" name="Freeform 183"/>
            <p:cNvSpPr>
              <a:spLocks/>
            </p:cNvSpPr>
            <p:nvPr/>
          </p:nvSpPr>
          <p:spPr bwMode="auto">
            <a:xfrm>
              <a:off x="621665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59" name="Freeform 184"/>
            <p:cNvSpPr>
              <a:spLocks/>
            </p:cNvSpPr>
            <p:nvPr/>
          </p:nvSpPr>
          <p:spPr bwMode="auto">
            <a:xfrm>
              <a:off x="6340475"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0" name="Freeform 185"/>
            <p:cNvSpPr>
              <a:spLocks/>
            </p:cNvSpPr>
            <p:nvPr/>
          </p:nvSpPr>
          <p:spPr bwMode="auto">
            <a:xfrm>
              <a:off x="6464300" y="1801813"/>
              <a:ext cx="63500"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1" name="Freeform 186"/>
            <p:cNvSpPr>
              <a:spLocks/>
            </p:cNvSpPr>
            <p:nvPr/>
          </p:nvSpPr>
          <p:spPr bwMode="auto">
            <a:xfrm>
              <a:off x="6588125"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0" y="21"/>
                    <a:pt x="35" y="23"/>
                  </a:cubicBezTo>
                  <a:cubicBezTo>
                    <a:pt x="35" y="35"/>
                    <a:pt x="35" y="35"/>
                    <a:pt x="35" y="35"/>
                  </a:cubicBezTo>
                  <a:cubicBezTo>
                    <a:pt x="22" y="35"/>
                    <a:pt x="22" y="35"/>
                    <a:pt x="22"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2" y="44"/>
                  </a:cubicBezTo>
                  <a:cubicBezTo>
                    <a:pt x="35" y="44"/>
                    <a:pt x="35" y="44"/>
                    <a:pt x="35" y="44"/>
                  </a:cubicBezTo>
                  <a:cubicBezTo>
                    <a:pt x="35" y="56"/>
                    <a:pt x="35" y="56"/>
                    <a:pt x="35" y="56"/>
                  </a:cubicBezTo>
                  <a:cubicBezTo>
                    <a:pt x="30"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2" name="Freeform 187"/>
            <p:cNvSpPr>
              <a:spLocks/>
            </p:cNvSpPr>
            <p:nvPr/>
          </p:nvSpPr>
          <p:spPr bwMode="auto">
            <a:xfrm>
              <a:off x="6711950" y="1801813"/>
              <a:ext cx="63500"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39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39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3" name="Freeform 188"/>
            <p:cNvSpPr>
              <a:spLocks/>
            </p:cNvSpPr>
            <p:nvPr/>
          </p:nvSpPr>
          <p:spPr bwMode="auto">
            <a:xfrm>
              <a:off x="6835775"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4" name="Freeform 189"/>
            <p:cNvSpPr>
              <a:spLocks/>
            </p:cNvSpPr>
            <p:nvPr/>
          </p:nvSpPr>
          <p:spPr bwMode="auto">
            <a:xfrm>
              <a:off x="6959600" y="1801813"/>
              <a:ext cx="63500"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5" name="Freeform 190"/>
            <p:cNvSpPr>
              <a:spLocks/>
            </p:cNvSpPr>
            <p:nvPr/>
          </p:nvSpPr>
          <p:spPr bwMode="auto">
            <a:xfrm>
              <a:off x="7083425"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6" name="Freeform 191"/>
            <p:cNvSpPr>
              <a:spLocks/>
            </p:cNvSpPr>
            <p:nvPr/>
          </p:nvSpPr>
          <p:spPr bwMode="auto">
            <a:xfrm>
              <a:off x="7207250" y="1801813"/>
              <a:ext cx="63500" cy="63500"/>
            </a:xfrm>
            <a:custGeom>
              <a:avLst/>
              <a:gdLst>
                <a:gd name="T0" fmla="*/ 78 w 78"/>
                <a:gd name="T1" fmla="*/ 40 h 79"/>
                <a:gd name="T2" fmla="*/ 66 w 78"/>
                <a:gd name="T3" fmla="*/ 28 h 79"/>
                <a:gd name="T4" fmla="*/ 66 w 78"/>
                <a:gd name="T5" fmla="*/ 28 h 79"/>
                <a:gd name="T6" fmla="*/ 55 w 78"/>
                <a:gd name="T7" fmla="*/ 35 h 79"/>
                <a:gd name="T8" fmla="*/ 43 w 78"/>
                <a:gd name="T9" fmla="*/ 35 h 79"/>
                <a:gd name="T10" fmla="*/ 43 w 78"/>
                <a:gd name="T11" fmla="*/ 23 h 79"/>
                <a:gd name="T12" fmla="*/ 50 w 78"/>
                <a:gd name="T13" fmla="*/ 12 h 79"/>
                <a:gd name="T14" fmla="*/ 50 w 78"/>
                <a:gd name="T15" fmla="*/ 12 h 79"/>
                <a:gd name="T16" fmla="*/ 39 w 78"/>
                <a:gd name="T17" fmla="*/ 0 h 79"/>
                <a:gd name="T18" fmla="*/ 27 w 78"/>
                <a:gd name="T19" fmla="*/ 12 h 79"/>
                <a:gd name="T20" fmla="*/ 27 w 78"/>
                <a:gd name="T21" fmla="*/ 12 h 79"/>
                <a:gd name="T22" fmla="*/ 34 w 78"/>
                <a:gd name="T23" fmla="*/ 23 h 79"/>
                <a:gd name="T24" fmla="*/ 34 w 78"/>
                <a:gd name="T25" fmla="*/ 35 h 79"/>
                <a:gd name="T26" fmla="*/ 22 w 78"/>
                <a:gd name="T27" fmla="*/ 35 h 79"/>
                <a:gd name="T28" fmla="*/ 11 w 78"/>
                <a:gd name="T29" fmla="*/ 28 h 79"/>
                <a:gd name="T30" fmla="*/ 11 w 78"/>
                <a:gd name="T31" fmla="*/ 28 h 79"/>
                <a:gd name="T32" fmla="*/ 0 w 78"/>
                <a:gd name="T33" fmla="*/ 40 h 79"/>
                <a:gd name="T34" fmla="*/ 11 w 78"/>
                <a:gd name="T35" fmla="*/ 51 h 79"/>
                <a:gd name="T36" fmla="*/ 11 w 78"/>
                <a:gd name="T37" fmla="*/ 51 h 79"/>
                <a:gd name="T38" fmla="*/ 22 w 78"/>
                <a:gd name="T39" fmla="*/ 44 h 79"/>
                <a:gd name="T40" fmla="*/ 34 w 78"/>
                <a:gd name="T41" fmla="*/ 44 h 79"/>
                <a:gd name="T42" fmla="*/ 34 w 78"/>
                <a:gd name="T43" fmla="*/ 56 h 79"/>
                <a:gd name="T44" fmla="*/ 27 w 78"/>
                <a:gd name="T45" fmla="*/ 67 h 79"/>
                <a:gd name="T46" fmla="*/ 27 w 78"/>
                <a:gd name="T47" fmla="*/ 67 h 79"/>
                <a:gd name="T48" fmla="*/ 39 w 78"/>
                <a:gd name="T49" fmla="*/ 79 h 79"/>
                <a:gd name="T50" fmla="*/ 50 w 78"/>
                <a:gd name="T51" fmla="*/ 67 h 79"/>
                <a:gd name="T52" fmla="*/ 50 w 78"/>
                <a:gd name="T53" fmla="*/ 67 h 79"/>
                <a:gd name="T54" fmla="*/ 43 w 78"/>
                <a:gd name="T55" fmla="*/ 56 h 79"/>
                <a:gd name="T56" fmla="*/ 43 w 78"/>
                <a:gd name="T57" fmla="*/ 44 h 79"/>
                <a:gd name="T58" fmla="*/ 55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1" y="28"/>
                    <a:pt x="57" y="31"/>
                    <a:pt x="55" y="35"/>
                  </a:cubicBezTo>
                  <a:cubicBezTo>
                    <a:pt x="43" y="35"/>
                    <a:pt x="43" y="35"/>
                    <a:pt x="43" y="35"/>
                  </a:cubicBezTo>
                  <a:cubicBezTo>
                    <a:pt x="43" y="23"/>
                    <a:pt x="43" y="23"/>
                    <a:pt x="43" y="23"/>
                  </a:cubicBezTo>
                  <a:cubicBezTo>
                    <a:pt x="47" y="21"/>
                    <a:pt x="50" y="17"/>
                    <a:pt x="50" y="12"/>
                  </a:cubicBezTo>
                  <a:cubicBezTo>
                    <a:pt x="50" y="12"/>
                    <a:pt x="50" y="12"/>
                    <a:pt x="50" y="12"/>
                  </a:cubicBezTo>
                  <a:cubicBezTo>
                    <a:pt x="50" y="6"/>
                    <a:pt x="45" y="0"/>
                    <a:pt x="39" y="0"/>
                  </a:cubicBezTo>
                  <a:cubicBezTo>
                    <a:pt x="32" y="0"/>
                    <a:pt x="27" y="6"/>
                    <a:pt x="27" y="12"/>
                  </a:cubicBezTo>
                  <a:cubicBezTo>
                    <a:pt x="27" y="12"/>
                    <a:pt x="27" y="12"/>
                    <a:pt x="27" y="12"/>
                  </a:cubicBezTo>
                  <a:cubicBezTo>
                    <a:pt x="27" y="17"/>
                    <a:pt x="30" y="21"/>
                    <a:pt x="34" y="23"/>
                  </a:cubicBezTo>
                  <a:cubicBezTo>
                    <a:pt x="34" y="35"/>
                    <a:pt x="34" y="35"/>
                    <a:pt x="34" y="35"/>
                  </a:cubicBezTo>
                  <a:cubicBezTo>
                    <a:pt x="22" y="35"/>
                    <a:pt x="22" y="35"/>
                    <a:pt x="22" y="35"/>
                  </a:cubicBezTo>
                  <a:cubicBezTo>
                    <a:pt x="20" y="31"/>
                    <a:pt x="16" y="28"/>
                    <a:pt x="11" y="28"/>
                  </a:cubicBezTo>
                  <a:cubicBezTo>
                    <a:pt x="11" y="28"/>
                    <a:pt x="11" y="28"/>
                    <a:pt x="11" y="28"/>
                  </a:cubicBezTo>
                  <a:cubicBezTo>
                    <a:pt x="5" y="28"/>
                    <a:pt x="0" y="33"/>
                    <a:pt x="0" y="40"/>
                  </a:cubicBezTo>
                  <a:cubicBezTo>
                    <a:pt x="0" y="46"/>
                    <a:pt x="5" y="51"/>
                    <a:pt x="11" y="51"/>
                  </a:cubicBezTo>
                  <a:cubicBezTo>
                    <a:pt x="11" y="51"/>
                    <a:pt x="11" y="51"/>
                    <a:pt x="11" y="51"/>
                  </a:cubicBezTo>
                  <a:cubicBezTo>
                    <a:pt x="16" y="51"/>
                    <a:pt x="20" y="48"/>
                    <a:pt x="22" y="44"/>
                  </a:cubicBezTo>
                  <a:cubicBezTo>
                    <a:pt x="34" y="44"/>
                    <a:pt x="34" y="44"/>
                    <a:pt x="34" y="44"/>
                  </a:cubicBezTo>
                  <a:cubicBezTo>
                    <a:pt x="34" y="56"/>
                    <a:pt x="34" y="56"/>
                    <a:pt x="34" y="56"/>
                  </a:cubicBezTo>
                  <a:cubicBezTo>
                    <a:pt x="30" y="58"/>
                    <a:pt x="27" y="62"/>
                    <a:pt x="27" y="67"/>
                  </a:cubicBezTo>
                  <a:cubicBezTo>
                    <a:pt x="27" y="67"/>
                    <a:pt x="27" y="67"/>
                    <a:pt x="27" y="67"/>
                  </a:cubicBezTo>
                  <a:cubicBezTo>
                    <a:pt x="27" y="73"/>
                    <a:pt x="32" y="79"/>
                    <a:pt x="39" y="79"/>
                  </a:cubicBezTo>
                  <a:cubicBezTo>
                    <a:pt x="45" y="79"/>
                    <a:pt x="50" y="73"/>
                    <a:pt x="50" y="67"/>
                  </a:cubicBezTo>
                  <a:cubicBezTo>
                    <a:pt x="50" y="67"/>
                    <a:pt x="50" y="67"/>
                    <a:pt x="50" y="67"/>
                  </a:cubicBezTo>
                  <a:cubicBezTo>
                    <a:pt x="50" y="62"/>
                    <a:pt x="47" y="58"/>
                    <a:pt x="43" y="56"/>
                  </a:cubicBezTo>
                  <a:cubicBezTo>
                    <a:pt x="43" y="44"/>
                    <a:pt x="43" y="44"/>
                    <a:pt x="43" y="44"/>
                  </a:cubicBezTo>
                  <a:cubicBezTo>
                    <a:pt x="55" y="44"/>
                    <a:pt x="55" y="44"/>
                    <a:pt x="55" y="44"/>
                  </a:cubicBezTo>
                  <a:cubicBezTo>
                    <a:pt x="57" y="48"/>
                    <a:pt x="61"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7" name="Freeform 192"/>
            <p:cNvSpPr>
              <a:spLocks/>
            </p:cNvSpPr>
            <p:nvPr/>
          </p:nvSpPr>
          <p:spPr bwMode="auto">
            <a:xfrm>
              <a:off x="7331075" y="1801813"/>
              <a:ext cx="61913" cy="63500"/>
            </a:xfrm>
            <a:custGeom>
              <a:avLst/>
              <a:gdLst>
                <a:gd name="T0" fmla="*/ 78 w 78"/>
                <a:gd name="T1" fmla="*/ 40 h 79"/>
                <a:gd name="T2" fmla="*/ 66 w 78"/>
                <a:gd name="T3" fmla="*/ 28 h 79"/>
                <a:gd name="T4" fmla="*/ 66 w 78"/>
                <a:gd name="T5" fmla="*/ 28 h 79"/>
                <a:gd name="T6" fmla="*/ 56 w 78"/>
                <a:gd name="T7" fmla="*/ 35 h 79"/>
                <a:gd name="T8" fmla="*/ 43 w 78"/>
                <a:gd name="T9" fmla="*/ 35 h 79"/>
                <a:gd name="T10" fmla="*/ 43 w 78"/>
                <a:gd name="T11" fmla="*/ 23 h 79"/>
                <a:gd name="T12" fmla="*/ 51 w 78"/>
                <a:gd name="T13" fmla="*/ 12 h 79"/>
                <a:gd name="T14" fmla="*/ 51 w 78"/>
                <a:gd name="T15" fmla="*/ 12 h 79"/>
                <a:gd name="T16" fmla="*/ 39 w 78"/>
                <a:gd name="T17" fmla="*/ 0 h 79"/>
                <a:gd name="T18" fmla="*/ 27 w 78"/>
                <a:gd name="T19" fmla="*/ 12 h 79"/>
                <a:gd name="T20" fmla="*/ 27 w 78"/>
                <a:gd name="T21" fmla="*/ 12 h 79"/>
                <a:gd name="T22" fmla="*/ 35 w 78"/>
                <a:gd name="T23" fmla="*/ 23 h 79"/>
                <a:gd name="T24" fmla="*/ 35 w 78"/>
                <a:gd name="T25" fmla="*/ 35 h 79"/>
                <a:gd name="T26" fmla="*/ 22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2 w 78"/>
                <a:gd name="T39" fmla="*/ 44 h 79"/>
                <a:gd name="T40" fmla="*/ 35 w 78"/>
                <a:gd name="T41" fmla="*/ 44 h 79"/>
                <a:gd name="T42" fmla="*/ 35 w 78"/>
                <a:gd name="T43" fmla="*/ 56 h 79"/>
                <a:gd name="T44" fmla="*/ 27 w 78"/>
                <a:gd name="T45" fmla="*/ 67 h 79"/>
                <a:gd name="T46" fmla="*/ 27 w 78"/>
                <a:gd name="T47" fmla="*/ 67 h 79"/>
                <a:gd name="T48" fmla="*/ 39 w 78"/>
                <a:gd name="T49" fmla="*/ 79 h 79"/>
                <a:gd name="T50" fmla="*/ 51 w 78"/>
                <a:gd name="T51" fmla="*/ 67 h 79"/>
                <a:gd name="T52" fmla="*/ 51 w 78"/>
                <a:gd name="T53" fmla="*/ 67 h 79"/>
                <a:gd name="T54" fmla="*/ 43 w 78"/>
                <a:gd name="T55" fmla="*/ 56 h 79"/>
                <a:gd name="T56" fmla="*/ 43 w 78"/>
                <a:gd name="T57" fmla="*/ 44 h 79"/>
                <a:gd name="T58" fmla="*/ 56 w 78"/>
                <a:gd name="T59" fmla="*/ 44 h 79"/>
                <a:gd name="T60" fmla="*/ 66 w 78"/>
                <a:gd name="T61" fmla="*/ 51 h 79"/>
                <a:gd name="T62" fmla="*/ 66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6" y="28"/>
                  </a:cubicBezTo>
                  <a:cubicBezTo>
                    <a:pt x="66" y="28"/>
                    <a:pt x="66" y="28"/>
                    <a:pt x="66" y="28"/>
                  </a:cubicBezTo>
                  <a:cubicBezTo>
                    <a:pt x="62" y="28"/>
                    <a:pt x="57" y="31"/>
                    <a:pt x="56" y="35"/>
                  </a:cubicBezTo>
                  <a:cubicBezTo>
                    <a:pt x="43" y="35"/>
                    <a:pt x="43" y="35"/>
                    <a:pt x="43" y="35"/>
                  </a:cubicBezTo>
                  <a:cubicBezTo>
                    <a:pt x="43" y="23"/>
                    <a:pt x="43" y="23"/>
                    <a:pt x="43" y="23"/>
                  </a:cubicBezTo>
                  <a:cubicBezTo>
                    <a:pt x="48" y="21"/>
                    <a:pt x="51" y="17"/>
                    <a:pt x="51" y="12"/>
                  </a:cubicBezTo>
                  <a:cubicBezTo>
                    <a:pt x="51" y="12"/>
                    <a:pt x="51" y="12"/>
                    <a:pt x="51" y="12"/>
                  </a:cubicBezTo>
                  <a:cubicBezTo>
                    <a:pt x="51" y="6"/>
                    <a:pt x="45" y="0"/>
                    <a:pt x="39" y="0"/>
                  </a:cubicBezTo>
                  <a:cubicBezTo>
                    <a:pt x="33" y="0"/>
                    <a:pt x="27" y="6"/>
                    <a:pt x="27" y="12"/>
                  </a:cubicBezTo>
                  <a:cubicBezTo>
                    <a:pt x="27" y="12"/>
                    <a:pt x="27" y="12"/>
                    <a:pt x="27" y="12"/>
                  </a:cubicBezTo>
                  <a:cubicBezTo>
                    <a:pt x="27" y="17"/>
                    <a:pt x="30" y="21"/>
                    <a:pt x="35" y="23"/>
                  </a:cubicBezTo>
                  <a:cubicBezTo>
                    <a:pt x="35" y="35"/>
                    <a:pt x="35" y="35"/>
                    <a:pt x="35" y="35"/>
                  </a:cubicBezTo>
                  <a:cubicBezTo>
                    <a:pt x="22" y="35"/>
                    <a:pt x="22" y="35"/>
                    <a:pt x="22" y="35"/>
                  </a:cubicBezTo>
                  <a:cubicBezTo>
                    <a:pt x="21" y="31"/>
                    <a:pt x="16"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6" y="51"/>
                    <a:pt x="21" y="48"/>
                    <a:pt x="22" y="44"/>
                  </a:cubicBezTo>
                  <a:cubicBezTo>
                    <a:pt x="35" y="44"/>
                    <a:pt x="35" y="44"/>
                    <a:pt x="35" y="44"/>
                  </a:cubicBezTo>
                  <a:cubicBezTo>
                    <a:pt x="35" y="56"/>
                    <a:pt x="35" y="56"/>
                    <a:pt x="35" y="56"/>
                  </a:cubicBezTo>
                  <a:cubicBezTo>
                    <a:pt x="30" y="58"/>
                    <a:pt x="27" y="62"/>
                    <a:pt x="27" y="67"/>
                  </a:cubicBezTo>
                  <a:cubicBezTo>
                    <a:pt x="27" y="67"/>
                    <a:pt x="27" y="67"/>
                    <a:pt x="27" y="67"/>
                  </a:cubicBezTo>
                  <a:cubicBezTo>
                    <a:pt x="27" y="73"/>
                    <a:pt x="33" y="79"/>
                    <a:pt x="39" y="79"/>
                  </a:cubicBezTo>
                  <a:cubicBezTo>
                    <a:pt x="45" y="79"/>
                    <a:pt x="51" y="73"/>
                    <a:pt x="51" y="67"/>
                  </a:cubicBezTo>
                  <a:cubicBezTo>
                    <a:pt x="51" y="67"/>
                    <a:pt x="51" y="67"/>
                    <a:pt x="51" y="67"/>
                  </a:cubicBezTo>
                  <a:cubicBezTo>
                    <a:pt x="51" y="62"/>
                    <a:pt x="48" y="58"/>
                    <a:pt x="43" y="56"/>
                  </a:cubicBezTo>
                  <a:cubicBezTo>
                    <a:pt x="43" y="44"/>
                    <a:pt x="43" y="44"/>
                    <a:pt x="43" y="44"/>
                  </a:cubicBezTo>
                  <a:cubicBezTo>
                    <a:pt x="56" y="44"/>
                    <a:pt x="56" y="44"/>
                    <a:pt x="56" y="44"/>
                  </a:cubicBezTo>
                  <a:cubicBezTo>
                    <a:pt x="57" y="48"/>
                    <a:pt x="62" y="51"/>
                    <a:pt x="66" y="51"/>
                  </a:cubicBezTo>
                  <a:cubicBezTo>
                    <a:pt x="66" y="51"/>
                    <a:pt x="66" y="51"/>
                    <a:pt x="66"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8" name="Freeform 193"/>
            <p:cNvSpPr>
              <a:spLocks/>
            </p:cNvSpPr>
            <p:nvPr/>
          </p:nvSpPr>
          <p:spPr bwMode="auto">
            <a:xfrm>
              <a:off x="7454900" y="1801813"/>
              <a:ext cx="61913" cy="63500"/>
            </a:xfrm>
            <a:custGeom>
              <a:avLst/>
              <a:gdLst>
                <a:gd name="T0" fmla="*/ 78 w 78"/>
                <a:gd name="T1" fmla="*/ 40 h 79"/>
                <a:gd name="T2" fmla="*/ 67 w 78"/>
                <a:gd name="T3" fmla="*/ 28 h 79"/>
                <a:gd name="T4" fmla="*/ 67 w 78"/>
                <a:gd name="T5" fmla="*/ 28 h 79"/>
                <a:gd name="T6" fmla="*/ 56 w 78"/>
                <a:gd name="T7" fmla="*/ 35 h 79"/>
                <a:gd name="T8" fmla="*/ 44 w 78"/>
                <a:gd name="T9" fmla="*/ 35 h 79"/>
                <a:gd name="T10" fmla="*/ 44 w 78"/>
                <a:gd name="T11" fmla="*/ 23 h 79"/>
                <a:gd name="T12" fmla="*/ 51 w 78"/>
                <a:gd name="T13" fmla="*/ 12 h 79"/>
                <a:gd name="T14" fmla="*/ 51 w 78"/>
                <a:gd name="T15" fmla="*/ 12 h 79"/>
                <a:gd name="T16" fmla="*/ 39 w 78"/>
                <a:gd name="T17" fmla="*/ 0 h 79"/>
                <a:gd name="T18" fmla="*/ 28 w 78"/>
                <a:gd name="T19" fmla="*/ 12 h 79"/>
                <a:gd name="T20" fmla="*/ 28 w 78"/>
                <a:gd name="T21" fmla="*/ 12 h 79"/>
                <a:gd name="T22" fmla="*/ 35 w 78"/>
                <a:gd name="T23" fmla="*/ 23 h 79"/>
                <a:gd name="T24" fmla="*/ 35 w 78"/>
                <a:gd name="T25" fmla="*/ 35 h 79"/>
                <a:gd name="T26" fmla="*/ 23 w 78"/>
                <a:gd name="T27" fmla="*/ 35 h 79"/>
                <a:gd name="T28" fmla="*/ 12 w 78"/>
                <a:gd name="T29" fmla="*/ 28 h 79"/>
                <a:gd name="T30" fmla="*/ 12 w 78"/>
                <a:gd name="T31" fmla="*/ 28 h 79"/>
                <a:gd name="T32" fmla="*/ 0 w 78"/>
                <a:gd name="T33" fmla="*/ 40 h 79"/>
                <a:gd name="T34" fmla="*/ 12 w 78"/>
                <a:gd name="T35" fmla="*/ 51 h 79"/>
                <a:gd name="T36" fmla="*/ 12 w 78"/>
                <a:gd name="T37" fmla="*/ 51 h 79"/>
                <a:gd name="T38" fmla="*/ 23 w 78"/>
                <a:gd name="T39" fmla="*/ 44 h 79"/>
                <a:gd name="T40" fmla="*/ 35 w 78"/>
                <a:gd name="T41" fmla="*/ 44 h 79"/>
                <a:gd name="T42" fmla="*/ 35 w 78"/>
                <a:gd name="T43" fmla="*/ 56 h 79"/>
                <a:gd name="T44" fmla="*/ 28 w 78"/>
                <a:gd name="T45" fmla="*/ 67 h 79"/>
                <a:gd name="T46" fmla="*/ 28 w 78"/>
                <a:gd name="T47" fmla="*/ 67 h 79"/>
                <a:gd name="T48" fmla="*/ 39 w 78"/>
                <a:gd name="T49" fmla="*/ 79 h 79"/>
                <a:gd name="T50" fmla="*/ 51 w 78"/>
                <a:gd name="T51" fmla="*/ 67 h 79"/>
                <a:gd name="T52" fmla="*/ 51 w 78"/>
                <a:gd name="T53" fmla="*/ 67 h 79"/>
                <a:gd name="T54" fmla="*/ 44 w 78"/>
                <a:gd name="T55" fmla="*/ 56 h 79"/>
                <a:gd name="T56" fmla="*/ 44 w 78"/>
                <a:gd name="T57" fmla="*/ 44 h 79"/>
                <a:gd name="T58" fmla="*/ 56 w 78"/>
                <a:gd name="T59" fmla="*/ 44 h 79"/>
                <a:gd name="T60" fmla="*/ 67 w 78"/>
                <a:gd name="T61" fmla="*/ 51 h 79"/>
                <a:gd name="T62" fmla="*/ 67 w 78"/>
                <a:gd name="T63" fmla="*/ 51 h 79"/>
                <a:gd name="T64" fmla="*/ 78 w 78"/>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9">
                  <a:moveTo>
                    <a:pt x="78" y="40"/>
                  </a:moveTo>
                  <a:cubicBezTo>
                    <a:pt x="78"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39"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5" y="28"/>
                    <a:pt x="0" y="33"/>
                    <a:pt x="0" y="40"/>
                  </a:cubicBezTo>
                  <a:cubicBezTo>
                    <a:pt x="0" y="46"/>
                    <a:pt x="5"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39"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8" y="46"/>
                    <a:pt x="78"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69" name="Freeform 194"/>
            <p:cNvSpPr>
              <a:spLocks/>
            </p:cNvSpPr>
            <p:nvPr/>
          </p:nvSpPr>
          <p:spPr bwMode="auto">
            <a:xfrm>
              <a:off x="7577138" y="1801813"/>
              <a:ext cx="65088" cy="63500"/>
            </a:xfrm>
            <a:custGeom>
              <a:avLst/>
              <a:gdLst>
                <a:gd name="T0" fmla="*/ 79 w 79"/>
                <a:gd name="T1" fmla="*/ 40 h 79"/>
                <a:gd name="T2" fmla="*/ 67 w 79"/>
                <a:gd name="T3" fmla="*/ 28 h 79"/>
                <a:gd name="T4" fmla="*/ 67 w 79"/>
                <a:gd name="T5" fmla="*/ 28 h 79"/>
                <a:gd name="T6" fmla="*/ 56 w 79"/>
                <a:gd name="T7" fmla="*/ 35 h 79"/>
                <a:gd name="T8" fmla="*/ 44 w 79"/>
                <a:gd name="T9" fmla="*/ 35 h 79"/>
                <a:gd name="T10" fmla="*/ 44 w 79"/>
                <a:gd name="T11" fmla="*/ 23 h 79"/>
                <a:gd name="T12" fmla="*/ 51 w 79"/>
                <a:gd name="T13" fmla="*/ 12 h 79"/>
                <a:gd name="T14" fmla="*/ 51 w 79"/>
                <a:gd name="T15" fmla="*/ 12 h 79"/>
                <a:gd name="T16" fmla="*/ 40 w 79"/>
                <a:gd name="T17" fmla="*/ 0 h 79"/>
                <a:gd name="T18" fmla="*/ 28 w 79"/>
                <a:gd name="T19" fmla="*/ 12 h 79"/>
                <a:gd name="T20" fmla="*/ 28 w 79"/>
                <a:gd name="T21" fmla="*/ 12 h 79"/>
                <a:gd name="T22" fmla="*/ 35 w 79"/>
                <a:gd name="T23" fmla="*/ 23 h 79"/>
                <a:gd name="T24" fmla="*/ 35 w 79"/>
                <a:gd name="T25" fmla="*/ 35 h 79"/>
                <a:gd name="T26" fmla="*/ 23 w 79"/>
                <a:gd name="T27" fmla="*/ 35 h 79"/>
                <a:gd name="T28" fmla="*/ 12 w 79"/>
                <a:gd name="T29" fmla="*/ 28 h 79"/>
                <a:gd name="T30" fmla="*/ 12 w 79"/>
                <a:gd name="T31" fmla="*/ 28 h 79"/>
                <a:gd name="T32" fmla="*/ 0 w 79"/>
                <a:gd name="T33" fmla="*/ 40 h 79"/>
                <a:gd name="T34" fmla="*/ 12 w 79"/>
                <a:gd name="T35" fmla="*/ 51 h 79"/>
                <a:gd name="T36" fmla="*/ 12 w 79"/>
                <a:gd name="T37" fmla="*/ 51 h 79"/>
                <a:gd name="T38" fmla="*/ 23 w 79"/>
                <a:gd name="T39" fmla="*/ 44 h 79"/>
                <a:gd name="T40" fmla="*/ 35 w 79"/>
                <a:gd name="T41" fmla="*/ 44 h 79"/>
                <a:gd name="T42" fmla="*/ 35 w 79"/>
                <a:gd name="T43" fmla="*/ 56 h 79"/>
                <a:gd name="T44" fmla="*/ 28 w 79"/>
                <a:gd name="T45" fmla="*/ 67 h 79"/>
                <a:gd name="T46" fmla="*/ 28 w 79"/>
                <a:gd name="T47" fmla="*/ 67 h 79"/>
                <a:gd name="T48" fmla="*/ 40 w 79"/>
                <a:gd name="T49" fmla="*/ 79 h 79"/>
                <a:gd name="T50" fmla="*/ 51 w 79"/>
                <a:gd name="T51" fmla="*/ 67 h 79"/>
                <a:gd name="T52" fmla="*/ 51 w 79"/>
                <a:gd name="T53" fmla="*/ 67 h 79"/>
                <a:gd name="T54" fmla="*/ 44 w 79"/>
                <a:gd name="T55" fmla="*/ 56 h 79"/>
                <a:gd name="T56" fmla="*/ 44 w 79"/>
                <a:gd name="T57" fmla="*/ 44 h 79"/>
                <a:gd name="T58" fmla="*/ 56 w 79"/>
                <a:gd name="T59" fmla="*/ 44 h 79"/>
                <a:gd name="T60" fmla="*/ 67 w 79"/>
                <a:gd name="T61" fmla="*/ 51 h 79"/>
                <a:gd name="T62" fmla="*/ 67 w 79"/>
                <a:gd name="T63" fmla="*/ 51 h 79"/>
                <a:gd name="T64" fmla="*/ 79 w 79"/>
                <a:gd name="T6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9" h="79">
                  <a:moveTo>
                    <a:pt x="79" y="40"/>
                  </a:moveTo>
                  <a:cubicBezTo>
                    <a:pt x="79" y="33"/>
                    <a:pt x="73" y="28"/>
                    <a:pt x="67" y="28"/>
                  </a:cubicBezTo>
                  <a:cubicBezTo>
                    <a:pt x="67" y="28"/>
                    <a:pt x="67" y="28"/>
                    <a:pt x="67" y="28"/>
                  </a:cubicBezTo>
                  <a:cubicBezTo>
                    <a:pt x="62" y="28"/>
                    <a:pt x="58" y="31"/>
                    <a:pt x="56" y="35"/>
                  </a:cubicBezTo>
                  <a:cubicBezTo>
                    <a:pt x="44" y="35"/>
                    <a:pt x="44" y="35"/>
                    <a:pt x="44" y="35"/>
                  </a:cubicBezTo>
                  <a:cubicBezTo>
                    <a:pt x="44" y="23"/>
                    <a:pt x="44" y="23"/>
                    <a:pt x="44" y="23"/>
                  </a:cubicBezTo>
                  <a:cubicBezTo>
                    <a:pt x="48" y="21"/>
                    <a:pt x="51" y="17"/>
                    <a:pt x="51" y="12"/>
                  </a:cubicBezTo>
                  <a:cubicBezTo>
                    <a:pt x="51" y="12"/>
                    <a:pt x="51" y="12"/>
                    <a:pt x="51" y="12"/>
                  </a:cubicBezTo>
                  <a:cubicBezTo>
                    <a:pt x="51" y="6"/>
                    <a:pt x="46" y="0"/>
                    <a:pt x="40" y="0"/>
                  </a:cubicBezTo>
                  <a:cubicBezTo>
                    <a:pt x="33" y="0"/>
                    <a:pt x="28" y="6"/>
                    <a:pt x="28" y="12"/>
                  </a:cubicBezTo>
                  <a:cubicBezTo>
                    <a:pt x="28" y="12"/>
                    <a:pt x="28" y="12"/>
                    <a:pt x="28" y="12"/>
                  </a:cubicBezTo>
                  <a:cubicBezTo>
                    <a:pt x="28" y="17"/>
                    <a:pt x="31" y="21"/>
                    <a:pt x="35" y="23"/>
                  </a:cubicBezTo>
                  <a:cubicBezTo>
                    <a:pt x="35" y="35"/>
                    <a:pt x="35" y="35"/>
                    <a:pt x="35" y="35"/>
                  </a:cubicBezTo>
                  <a:cubicBezTo>
                    <a:pt x="23" y="35"/>
                    <a:pt x="23" y="35"/>
                    <a:pt x="23" y="35"/>
                  </a:cubicBezTo>
                  <a:cubicBezTo>
                    <a:pt x="21" y="31"/>
                    <a:pt x="17" y="28"/>
                    <a:pt x="12" y="28"/>
                  </a:cubicBezTo>
                  <a:cubicBezTo>
                    <a:pt x="12" y="28"/>
                    <a:pt x="12" y="28"/>
                    <a:pt x="12" y="28"/>
                  </a:cubicBezTo>
                  <a:cubicBezTo>
                    <a:pt x="6" y="28"/>
                    <a:pt x="0" y="33"/>
                    <a:pt x="0" y="40"/>
                  </a:cubicBezTo>
                  <a:cubicBezTo>
                    <a:pt x="0" y="46"/>
                    <a:pt x="6" y="51"/>
                    <a:pt x="12" y="51"/>
                  </a:cubicBezTo>
                  <a:cubicBezTo>
                    <a:pt x="12" y="51"/>
                    <a:pt x="12" y="51"/>
                    <a:pt x="12" y="51"/>
                  </a:cubicBezTo>
                  <a:cubicBezTo>
                    <a:pt x="17" y="51"/>
                    <a:pt x="21" y="48"/>
                    <a:pt x="23" y="44"/>
                  </a:cubicBezTo>
                  <a:cubicBezTo>
                    <a:pt x="35" y="44"/>
                    <a:pt x="35" y="44"/>
                    <a:pt x="35" y="44"/>
                  </a:cubicBezTo>
                  <a:cubicBezTo>
                    <a:pt x="35" y="56"/>
                    <a:pt x="35" y="56"/>
                    <a:pt x="35" y="56"/>
                  </a:cubicBezTo>
                  <a:cubicBezTo>
                    <a:pt x="31" y="58"/>
                    <a:pt x="28" y="62"/>
                    <a:pt x="28" y="67"/>
                  </a:cubicBezTo>
                  <a:cubicBezTo>
                    <a:pt x="28" y="67"/>
                    <a:pt x="28" y="67"/>
                    <a:pt x="28" y="67"/>
                  </a:cubicBezTo>
                  <a:cubicBezTo>
                    <a:pt x="28" y="73"/>
                    <a:pt x="33" y="79"/>
                    <a:pt x="40" y="79"/>
                  </a:cubicBezTo>
                  <a:cubicBezTo>
                    <a:pt x="46" y="79"/>
                    <a:pt x="51" y="73"/>
                    <a:pt x="51" y="67"/>
                  </a:cubicBezTo>
                  <a:cubicBezTo>
                    <a:pt x="51" y="67"/>
                    <a:pt x="51" y="67"/>
                    <a:pt x="51" y="67"/>
                  </a:cubicBezTo>
                  <a:cubicBezTo>
                    <a:pt x="51" y="62"/>
                    <a:pt x="48" y="58"/>
                    <a:pt x="44" y="56"/>
                  </a:cubicBezTo>
                  <a:cubicBezTo>
                    <a:pt x="44" y="44"/>
                    <a:pt x="44" y="44"/>
                    <a:pt x="44" y="44"/>
                  </a:cubicBezTo>
                  <a:cubicBezTo>
                    <a:pt x="56" y="44"/>
                    <a:pt x="56" y="44"/>
                    <a:pt x="56" y="44"/>
                  </a:cubicBezTo>
                  <a:cubicBezTo>
                    <a:pt x="58" y="48"/>
                    <a:pt x="62" y="51"/>
                    <a:pt x="67" y="51"/>
                  </a:cubicBezTo>
                  <a:cubicBezTo>
                    <a:pt x="67" y="51"/>
                    <a:pt x="67" y="51"/>
                    <a:pt x="67" y="51"/>
                  </a:cubicBezTo>
                  <a:cubicBezTo>
                    <a:pt x="73" y="51"/>
                    <a:pt x="79" y="46"/>
                    <a:pt x="7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617397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34" name="Group 133"/>
          <p:cNvGrpSpPr>
            <a:grpSpLocks noChangeAspect="1"/>
          </p:cNvGrpSpPr>
          <p:nvPr userDrawn="1"/>
        </p:nvGrpSpPr>
        <p:grpSpPr>
          <a:xfrm>
            <a:off x="9853495" y="46203"/>
            <a:ext cx="1854000" cy="2661516"/>
            <a:chOff x="17487900" y="958850"/>
            <a:chExt cx="714376" cy="1025525"/>
          </a:xfrm>
          <a:solidFill>
            <a:srgbClr val="FFFFFF">
              <a:alpha val="20000"/>
            </a:srgbClr>
          </a:solidFill>
        </p:grpSpPr>
        <p:sp>
          <p:nvSpPr>
            <p:cNvPr id="135" name="Freeform 865"/>
            <p:cNvSpPr>
              <a:spLocks/>
            </p:cNvSpPr>
            <p:nvPr/>
          </p:nvSpPr>
          <p:spPr bwMode="auto">
            <a:xfrm>
              <a:off x="17487900" y="958850"/>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866"/>
            <p:cNvSpPr>
              <a:spLocks/>
            </p:cNvSpPr>
            <p:nvPr/>
          </p:nvSpPr>
          <p:spPr bwMode="auto">
            <a:xfrm>
              <a:off x="176450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867"/>
            <p:cNvSpPr>
              <a:spLocks/>
            </p:cNvSpPr>
            <p:nvPr/>
          </p:nvSpPr>
          <p:spPr bwMode="auto">
            <a:xfrm>
              <a:off x="178038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868"/>
            <p:cNvSpPr>
              <a:spLocks/>
            </p:cNvSpPr>
            <p:nvPr/>
          </p:nvSpPr>
          <p:spPr bwMode="auto">
            <a:xfrm>
              <a:off x="17962563" y="958850"/>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869"/>
            <p:cNvSpPr>
              <a:spLocks/>
            </p:cNvSpPr>
            <p:nvPr/>
          </p:nvSpPr>
          <p:spPr bwMode="auto">
            <a:xfrm>
              <a:off x="18121313" y="958850"/>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870"/>
            <p:cNvSpPr>
              <a:spLocks/>
            </p:cNvSpPr>
            <p:nvPr/>
          </p:nvSpPr>
          <p:spPr bwMode="auto">
            <a:xfrm>
              <a:off x="17487900" y="1116013"/>
              <a:ext cx="80963" cy="80963"/>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871"/>
            <p:cNvSpPr>
              <a:spLocks/>
            </p:cNvSpPr>
            <p:nvPr/>
          </p:nvSpPr>
          <p:spPr bwMode="auto">
            <a:xfrm>
              <a:off x="176450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872"/>
            <p:cNvSpPr>
              <a:spLocks/>
            </p:cNvSpPr>
            <p:nvPr/>
          </p:nvSpPr>
          <p:spPr bwMode="auto">
            <a:xfrm>
              <a:off x="178038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873"/>
            <p:cNvSpPr>
              <a:spLocks/>
            </p:cNvSpPr>
            <p:nvPr/>
          </p:nvSpPr>
          <p:spPr bwMode="auto">
            <a:xfrm>
              <a:off x="17962563" y="1116013"/>
              <a:ext cx="80963" cy="80963"/>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874"/>
            <p:cNvSpPr>
              <a:spLocks/>
            </p:cNvSpPr>
            <p:nvPr/>
          </p:nvSpPr>
          <p:spPr bwMode="auto">
            <a:xfrm>
              <a:off x="18121313" y="1116013"/>
              <a:ext cx="80963" cy="80963"/>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875"/>
            <p:cNvSpPr>
              <a:spLocks/>
            </p:cNvSpPr>
            <p:nvPr/>
          </p:nvSpPr>
          <p:spPr bwMode="auto">
            <a:xfrm>
              <a:off x="17487900" y="1274763"/>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876"/>
            <p:cNvSpPr>
              <a:spLocks/>
            </p:cNvSpPr>
            <p:nvPr/>
          </p:nvSpPr>
          <p:spPr bwMode="auto">
            <a:xfrm>
              <a:off x="176450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877"/>
            <p:cNvSpPr>
              <a:spLocks/>
            </p:cNvSpPr>
            <p:nvPr/>
          </p:nvSpPr>
          <p:spPr bwMode="auto">
            <a:xfrm>
              <a:off x="178038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878"/>
            <p:cNvSpPr>
              <a:spLocks/>
            </p:cNvSpPr>
            <p:nvPr/>
          </p:nvSpPr>
          <p:spPr bwMode="auto">
            <a:xfrm>
              <a:off x="17962563" y="1274763"/>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879"/>
            <p:cNvSpPr>
              <a:spLocks/>
            </p:cNvSpPr>
            <p:nvPr/>
          </p:nvSpPr>
          <p:spPr bwMode="auto">
            <a:xfrm>
              <a:off x="18121313" y="1274763"/>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880"/>
            <p:cNvSpPr>
              <a:spLocks/>
            </p:cNvSpPr>
            <p:nvPr/>
          </p:nvSpPr>
          <p:spPr bwMode="auto">
            <a:xfrm>
              <a:off x="17487900" y="1431925"/>
              <a:ext cx="80963" cy="80963"/>
            </a:xfrm>
            <a:custGeom>
              <a:avLst/>
              <a:gdLst>
                <a:gd name="T0" fmla="*/ 120 w 120"/>
                <a:gd name="T1" fmla="*/ 60 h 120"/>
                <a:gd name="T2" fmla="*/ 102 w 120"/>
                <a:gd name="T3" fmla="*/ 42 h 120"/>
                <a:gd name="T4" fmla="*/ 102 w 120"/>
                <a:gd name="T5" fmla="*/ 42 h 120"/>
                <a:gd name="T6" fmla="*/ 85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881"/>
            <p:cNvSpPr>
              <a:spLocks/>
            </p:cNvSpPr>
            <p:nvPr/>
          </p:nvSpPr>
          <p:spPr bwMode="auto">
            <a:xfrm>
              <a:off x="176450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882"/>
            <p:cNvSpPr>
              <a:spLocks/>
            </p:cNvSpPr>
            <p:nvPr/>
          </p:nvSpPr>
          <p:spPr bwMode="auto">
            <a:xfrm>
              <a:off x="178038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883"/>
            <p:cNvSpPr>
              <a:spLocks/>
            </p:cNvSpPr>
            <p:nvPr/>
          </p:nvSpPr>
          <p:spPr bwMode="auto">
            <a:xfrm>
              <a:off x="17962563" y="1431925"/>
              <a:ext cx="80963" cy="80963"/>
            </a:xfrm>
            <a:custGeom>
              <a:avLst/>
              <a:gdLst>
                <a:gd name="T0" fmla="*/ 120 w 120"/>
                <a:gd name="T1" fmla="*/ 60 h 120"/>
                <a:gd name="T2" fmla="*/ 103 w 120"/>
                <a:gd name="T3" fmla="*/ 42 h 120"/>
                <a:gd name="T4" fmla="*/ 103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4 h 120"/>
                <a:gd name="T26" fmla="*/ 35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3 h 120"/>
                <a:gd name="T46" fmla="*/ 43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3" y="42"/>
                  </a:cubicBezTo>
                  <a:cubicBezTo>
                    <a:pt x="103" y="42"/>
                    <a:pt x="103" y="42"/>
                    <a:pt x="103" y="42"/>
                  </a:cubicBezTo>
                  <a:cubicBezTo>
                    <a:pt x="95" y="42"/>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0"/>
                    <a:pt x="60" y="120"/>
                  </a:cubicBezTo>
                  <a:cubicBezTo>
                    <a:pt x="70" y="120"/>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884"/>
            <p:cNvSpPr>
              <a:spLocks/>
            </p:cNvSpPr>
            <p:nvPr/>
          </p:nvSpPr>
          <p:spPr bwMode="auto">
            <a:xfrm>
              <a:off x="18121313" y="1431925"/>
              <a:ext cx="80963" cy="80963"/>
            </a:xfrm>
            <a:custGeom>
              <a:avLst/>
              <a:gdLst>
                <a:gd name="T0" fmla="*/ 120 w 120"/>
                <a:gd name="T1" fmla="*/ 60 h 120"/>
                <a:gd name="T2" fmla="*/ 102 w 120"/>
                <a:gd name="T3" fmla="*/ 42 h 120"/>
                <a:gd name="T4" fmla="*/ 102 w 120"/>
                <a:gd name="T5" fmla="*/ 42 h 120"/>
                <a:gd name="T6" fmla="*/ 86 w 120"/>
                <a:gd name="T7" fmla="*/ 54 h 120"/>
                <a:gd name="T8" fmla="*/ 67 w 120"/>
                <a:gd name="T9" fmla="*/ 54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4 h 120"/>
                <a:gd name="T26" fmla="*/ 34 w 120"/>
                <a:gd name="T27" fmla="*/ 54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3 h 120"/>
                <a:gd name="T46" fmla="*/ 42 w 120"/>
                <a:gd name="T47" fmla="*/ 103 h 120"/>
                <a:gd name="T48" fmla="*/ 60 w 120"/>
                <a:gd name="T49" fmla="*/ 120 h 120"/>
                <a:gd name="T50" fmla="*/ 78 w 120"/>
                <a:gd name="T51" fmla="*/ 103 h 120"/>
                <a:gd name="T52" fmla="*/ 78 w 120"/>
                <a:gd name="T53" fmla="*/ 103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1"/>
                    <a:pt x="112" y="42"/>
                    <a:pt x="102" y="42"/>
                  </a:cubicBezTo>
                  <a:cubicBezTo>
                    <a:pt x="102" y="42"/>
                    <a:pt x="102" y="42"/>
                    <a:pt x="102" y="42"/>
                  </a:cubicBezTo>
                  <a:cubicBezTo>
                    <a:pt x="95" y="42"/>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2"/>
                    <a:pt x="18" y="42"/>
                  </a:cubicBezTo>
                  <a:cubicBezTo>
                    <a:pt x="18" y="42"/>
                    <a:pt x="18" y="42"/>
                    <a:pt x="18" y="42"/>
                  </a:cubicBezTo>
                  <a:cubicBezTo>
                    <a:pt x="8" y="42"/>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0"/>
                    <a:pt x="60" y="120"/>
                  </a:cubicBezTo>
                  <a:cubicBezTo>
                    <a:pt x="70" y="120"/>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885"/>
            <p:cNvSpPr>
              <a:spLocks/>
            </p:cNvSpPr>
            <p:nvPr/>
          </p:nvSpPr>
          <p:spPr bwMode="auto">
            <a:xfrm>
              <a:off x="17487900" y="1589088"/>
              <a:ext cx="80963" cy="80963"/>
            </a:xfrm>
            <a:custGeom>
              <a:avLst/>
              <a:gdLst>
                <a:gd name="T0" fmla="*/ 120 w 120"/>
                <a:gd name="T1" fmla="*/ 60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886"/>
            <p:cNvSpPr>
              <a:spLocks/>
            </p:cNvSpPr>
            <p:nvPr/>
          </p:nvSpPr>
          <p:spPr bwMode="auto">
            <a:xfrm>
              <a:off x="176450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887"/>
            <p:cNvSpPr>
              <a:spLocks/>
            </p:cNvSpPr>
            <p:nvPr/>
          </p:nvSpPr>
          <p:spPr bwMode="auto">
            <a:xfrm>
              <a:off x="178038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888"/>
            <p:cNvSpPr>
              <a:spLocks/>
            </p:cNvSpPr>
            <p:nvPr/>
          </p:nvSpPr>
          <p:spPr bwMode="auto">
            <a:xfrm>
              <a:off x="17962563" y="1589088"/>
              <a:ext cx="80963" cy="80963"/>
            </a:xfrm>
            <a:custGeom>
              <a:avLst/>
              <a:gdLst>
                <a:gd name="T0" fmla="*/ 120 w 120"/>
                <a:gd name="T1" fmla="*/ 60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2"/>
                    <a:pt x="51" y="121"/>
                    <a:pt x="60" y="121"/>
                  </a:cubicBezTo>
                  <a:cubicBezTo>
                    <a:pt x="70" y="121"/>
                    <a:pt x="78" y="112"/>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889"/>
            <p:cNvSpPr>
              <a:spLocks/>
            </p:cNvSpPr>
            <p:nvPr/>
          </p:nvSpPr>
          <p:spPr bwMode="auto">
            <a:xfrm>
              <a:off x="18121313" y="1589088"/>
              <a:ext cx="80963" cy="80963"/>
            </a:xfrm>
            <a:custGeom>
              <a:avLst/>
              <a:gdLst>
                <a:gd name="T0" fmla="*/ 120 w 120"/>
                <a:gd name="T1" fmla="*/ 60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0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0"/>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0"/>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2"/>
                    <a:pt x="50" y="121"/>
                    <a:pt x="60" y="121"/>
                  </a:cubicBezTo>
                  <a:cubicBezTo>
                    <a:pt x="70" y="121"/>
                    <a:pt x="78" y="112"/>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890"/>
            <p:cNvSpPr>
              <a:spLocks/>
            </p:cNvSpPr>
            <p:nvPr/>
          </p:nvSpPr>
          <p:spPr bwMode="auto">
            <a:xfrm>
              <a:off x="17487900" y="1746250"/>
              <a:ext cx="80963" cy="80963"/>
            </a:xfrm>
            <a:custGeom>
              <a:avLst/>
              <a:gdLst>
                <a:gd name="T0" fmla="*/ 120 w 120"/>
                <a:gd name="T1" fmla="*/ 61 h 121"/>
                <a:gd name="T2" fmla="*/ 102 w 120"/>
                <a:gd name="T3" fmla="*/ 43 h 121"/>
                <a:gd name="T4" fmla="*/ 102 w 120"/>
                <a:gd name="T5" fmla="*/ 43 h 121"/>
                <a:gd name="T6" fmla="*/ 85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5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5"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6" y="32"/>
                    <a:pt x="53" y="35"/>
                  </a:cubicBezTo>
                  <a:cubicBezTo>
                    <a:pt x="53" y="54"/>
                    <a:pt x="53" y="54"/>
                    <a:pt x="53" y="54"/>
                  </a:cubicBezTo>
                  <a:cubicBezTo>
                    <a:pt x="34" y="54"/>
                    <a:pt x="34" y="54"/>
                    <a:pt x="34" y="54"/>
                  </a:cubicBezTo>
                  <a:cubicBezTo>
                    <a:pt x="31"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1" y="74"/>
                    <a:pt x="34" y="67"/>
                  </a:cubicBezTo>
                  <a:cubicBezTo>
                    <a:pt x="53" y="67"/>
                    <a:pt x="53" y="67"/>
                    <a:pt x="53" y="67"/>
                  </a:cubicBezTo>
                  <a:cubicBezTo>
                    <a:pt x="53" y="86"/>
                    <a:pt x="53" y="86"/>
                    <a:pt x="53" y="86"/>
                  </a:cubicBezTo>
                  <a:cubicBezTo>
                    <a:pt x="46"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5" y="67"/>
                    <a:pt x="85" y="67"/>
                    <a:pt x="85"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891"/>
            <p:cNvSpPr>
              <a:spLocks/>
            </p:cNvSpPr>
            <p:nvPr/>
          </p:nvSpPr>
          <p:spPr bwMode="auto">
            <a:xfrm>
              <a:off x="176450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892"/>
            <p:cNvSpPr>
              <a:spLocks/>
            </p:cNvSpPr>
            <p:nvPr/>
          </p:nvSpPr>
          <p:spPr bwMode="auto">
            <a:xfrm>
              <a:off x="178038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893"/>
            <p:cNvSpPr>
              <a:spLocks/>
            </p:cNvSpPr>
            <p:nvPr/>
          </p:nvSpPr>
          <p:spPr bwMode="auto">
            <a:xfrm>
              <a:off x="17962563" y="1746250"/>
              <a:ext cx="80963" cy="80963"/>
            </a:xfrm>
            <a:custGeom>
              <a:avLst/>
              <a:gdLst>
                <a:gd name="T0" fmla="*/ 120 w 120"/>
                <a:gd name="T1" fmla="*/ 61 h 121"/>
                <a:gd name="T2" fmla="*/ 103 w 120"/>
                <a:gd name="T3" fmla="*/ 43 h 121"/>
                <a:gd name="T4" fmla="*/ 103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3 w 120"/>
                <a:gd name="T19" fmla="*/ 18 h 121"/>
                <a:gd name="T20" fmla="*/ 43 w 120"/>
                <a:gd name="T21" fmla="*/ 18 h 121"/>
                <a:gd name="T22" fmla="*/ 54 w 120"/>
                <a:gd name="T23" fmla="*/ 35 h 121"/>
                <a:gd name="T24" fmla="*/ 54 w 120"/>
                <a:gd name="T25" fmla="*/ 54 h 121"/>
                <a:gd name="T26" fmla="*/ 35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5 w 120"/>
                <a:gd name="T39" fmla="*/ 67 h 121"/>
                <a:gd name="T40" fmla="*/ 54 w 120"/>
                <a:gd name="T41" fmla="*/ 67 h 121"/>
                <a:gd name="T42" fmla="*/ 54 w 120"/>
                <a:gd name="T43" fmla="*/ 86 h 121"/>
                <a:gd name="T44" fmla="*/ 43 w 120"/>
                <a:gd name="T45" fmla="*/ 103 h 121"/>
                <a:gd name="T46" fmla="*/ 43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3 w 120"/>
                <a:gd name="T61" fmla="*/ 78 h 121"/>
                <a:gd name="T62" fmla="*/ 103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3" y="43"/>
                  </a:cubicBezTo>
                  <a:cubicBezTo>
                    <a:pt x="103" y="43"/>
                    <a:pt x="103" y="43"/>
                    <a:pt x="103" y="43"/>
                  </a:cubicBezTo>
                  <a:cubicBezTo>
                    <a:pt x="95" y="43"/>
                    <a:pt x="89" y="47"/>
                    <a:pt x="86" y="54"/>
                  </a:cubicBezTo>
                  <a:cubicBezTo>
                    <a:pt x="67" y="54"/>
                    <a:pt x="67" y="54"/>
                    <a:pt x="67" y="54"/>
                  </a:cubicBezTo>
                  <a:cubicBezTo>
                    <a:pt x="67" y="35"/>
                    <a:pt x="67" y="35"/>
                    <a:pt x="67" y="35"/>
                  </a:cubicBezTo>
                  <a:cubicBezTo>
                    <a:pt x="74" y="32"/>
                    <a:pt x="78" y="26"/>
                    <a:pt x="78" y="18"/>
                  </a:cubicBezTo>
                  <a:cubicBezTo>
                    <a:pt x="78" y="18"/>
                    <a:pt x="78" y="18"/>
                    <a:pt x="78" y="18"/>
                  </a:cubicBezTo>
                  <a:cubicBezTo>
                    <a:pt x="78" y="9"/>
                    <a:pt x="70" y="0"/>
                    <a:pt x="60" y="0"/>
                  </a:cubicBezTo>
                  <a:cubicBezTo>
                    <a:pt x="51" y="0"/>
                    <a:pt x="43" y="9"/>
                    <a:pt x="43" y="18"/>
                  </a:cubicBezTo>
                  <a:cubicBezTo>
                    <a:pt x="43" y="18"/>
                    <a:pt x="43" y="18"/>
                    <a:pt x="43" y="18"/>
                  </a:cubicBezTo>
                  <a:cubicBezTo>
                    <a:pt x="43" y="26"/>
                    <a:pt x="47" y="32"/>
                    <a:pt x="54" y="35"/>
                  </a:cubicBezTo>
                  <a:cubicBezTo>
                    <a:pt x="54" y="54"/>
                    <a:pt x="54" y="54"/>
                    <a:pt x="54" y="54"/>
                  </a:cubicBezTo>
                  <a:cubicBezTo>
                    <a:pt x="35" y="54"/>
                    <a:pt x="35" y="54"/>
                    <a:pt x="35" y="54"/>
                  </a:cubicBezTo>
                  <a:cubicBezTo>
                    <a:pt x="32" y="47"/>
                    <a:pt x="26"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6" y="78"/>
                    <a:pt x="32" y="74"/>
                    <a:pt x="35" y="67"/>
                  </a:cubicBezTo>
                  <a:cubicBezTo>
                    <a:pt x="54" y="67"/>
                    <a:pt x="54" y="67"/>
                    <a:pt x="54" y="67"/>
                  </a:cubicBezTo>
                  <a:cubicBezTo>
                    <a:pt x="54" y="86"/>
                    <a:pt x="54" y="86"/>
                    <a:pt x="54" y="86"/>
                  </a:cubicBezTo>
                  <a:cubicBezTo>
                    <a:pt x="47" y="89"/>
                    <a:pt x="43" y="95"/>
                    <a:pt x="43" y="103"/>
                  </a:cubicBezTo>
                  <a:cubicBezTo>
                    <a:pt x="43" y="103"/>
                    <a:pt x="43" y="103"/>
                    <a:pt x="43" y="103"/>
                  </a:cubicBezTo>
                  <a:cubicBezTo>
                    <a:pt x="43" y="113"/>
                    <a:pt x="51" y="121"/>
                    <a:pt x="60" y="121"/>
                  </a:cubicBezTo>
                  <a:cubicBezTo>
                    <a:pt x="70" y="121"/>
                    <a:pt x="78" y="113"/>
                    <a:pt x="78" y="103"/>
                  </a:cubicBezTo>
                  <a:cubicBezTo>
                    <a:pt x="78" y="103"/>
                    <a:pt x="78" y="103"/>
                    <a:pt x="78" y="103"/>
                  </a:cubicBezTo>
                  <a:cubicBezTo>
                    <a:pt x="78" y="95"/>
                    <a:pt x="74" y="89"/>
                    <a:pt x="67" y="86"/>
                  </a:cubicBezTo>
                  <a:cubicBezTo>
                    <a:pt x="67" y="67"/>
                    <a:pt x="67" y="67"/>
                    <a:pt x="67" y="67"/>
                  </a:cubicBezTo>
                  <a:cubicBezTo>
                    <a:pt x="86" y="67"/>
                    <a:pt x="86" y="67"/>
                    <a:pt x="86" y="67"/>
                  </a:cubicBezTo>
                  <a:cubicBezTo>
                    <a:pt x="89" y="74"/>
                    <a:pt x="95" y="78"/>
                    <a:pt x="103" y="78"/>
                  </a:cubicBezTo>
                  <a:cubicBezTo>
                    <a:pt x="103" y="78"/>
                    <a:pt x="103" y="78"/>
                    <a:pt x="103"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894"/>
            <p:cNvSpPr>
              <a:spLocks/>
            </p:cNvSpPr>
            <p:nvPr/>
          </p:nvSpPr>
          <p:spPr bwMode="auto">
            <a:xfrm>
              <a:off x="18121313" y="1746250"/>
              <a:ext cx="80963" cy="80963"/>
            </a:xfrm>
            <a:custGeom>
              <a:avLst/>
              <a:gdLst>
                <a:gd name="T0" fmla="*/ 120 w 120"/>
                <a:gd name="T1" fmla="*/ 61 h 121"/>
                <a:gd name="T2" fmla="*/ 102 w 120"/>
                <a:gd name="T3" fmla="*/ 43 h 121"/>
                <a:gd name="T4" fmla="*/ 102 w 120"/>
                <a:gd name="T5" fmla="*/ 43 h 121"/>
                <a:gd name="T6" fmla="*/ 86 w 120"/>
                <a:gd name="T7" fmla="*/ 54 h 121"/>
                <a:gd name="T8" fmla="*/ 67 w 120"/>
                <a:gd name="T9" fmla="*/ 54 h 121"/>
                <a:gd name="T10" fmla="*/ 67 w 120"/>
                <a:gd name="T11" fmla="*/ 35 h 121"/>
                <a:gd name="T12" fmla="*/ 78 w 120"/>
                <a:gd name="T13" fmla="*/ 18 h 121"/>
                <a:gd name="T14" fmla="*/ 78 w 120"/>
                <a:gd name="T15" fmla="*/ 18 h 121"/>
                <a:gd name="T16" fmla="*/ 60 w 120"/>
                <a:gd name="T17" fmla="*/ 0 h 121"/>
                <a:gd name="T18" fmla="*/ 42 w 120"/>
                <a:gd name="T19" fmla="*/ 18 h 121"/>
                <a:gd name="T20" fmla="*/ 42 w 120"/>
                <a:gd name="T21" fmla="*/ 18 h 121"/>
                <a:gd name="T22" fmla="*/ 53 w 120"/>
                <a:gd name="T23" fmla="*/ 35 h 121"/>
                <a:gd name="T24" fmla="*/ 53 w 120"/>
                <a:gd name="T25" fmla="*/ 54 h 121"/>
                <a:gd name="T26" fmla="*/ 34 w 120"/>
                <a:gd name="T27" fmla="*/ 54 h 121"/>
                <a:gd name="T28" fmla="*/ 18 w 120"/>
                <a:gd name="T29" fmla="*/ 43 h 121"/>
                <a:gd name="T30" fmla="*/ 18 w 120"/>
                <a:gd name="T31" fmla="*/ 43 h 121"/>
                <a:gd name="T32" fmla="*/ 0 w 120"/>
                <a:gd name="T33" fmla="*/ 61 h 121"/>
                <a:gd name="T34" fmla="*/ 18 w 120"/>
                <a:gd name="T35" fmla="*/ 78 h 121"/>
                <a:gd name="T36" fmla="*/ 18 w 120"/>
                <a:gd name="T37" fmla="*/ 78 h 121"/>
                <a:gd name="T38" fmla="*/ 34 w 120"/>
                <a:gd name="T39" fmla="*/ 67 h 121"/>
                <a:gd name="T40" fmla="*/ 53 w 120"/>
                <a:gd name="T41" fmla="*/ 67 h 121"/>
                <a:gd name="T42" fmla="*/ 53 w 120"/>
                <a:gd name="T43" fmla="*/ 86 h 121"/>
                <a:gd name="T44" fmla="*/ 42 w 120"/>
                <a:gd name="T45" fmla="*/ 103 h 121"/>
                <a:gd name="T46" fmla="*/ 42 w 120"/>
                <a:gd name="T47" fmla="*/ 103 h 121"/>
                <a:gd name="T48" fmla="*/ 60 w 120"/>
                <a:gd name="T49" fmla="*/ 121 h 121"/>
                <a:gd name="T50" fmla="*/ 78 w 120"/>
                <a:gd name="T51" fmla="*/ 103 h 121"/>
                <a:gd name="T52" fmla="*/ 78 w 120"/>
                <a:gd name="T53" fmla="*/ 103 h 121"/>
                <a:gd name="T54" fmla="*/ 67 w 120"/>
                <a:gd name="T55" fmla="*/ 86 h 121"/>
                <a:gd name="T56" fmla="*/ 67 w 120"/>
                <a:gd name="T57" fmla="*/ 67 h 121"/>
                <a:gd name="T58" fmla="*/ 86 w 120"/>
                <a:gd name="T59" fmla="*/ 67 h 121"/>
                <a:gd name="T60" fmla="*/ 102 w 120"/>
                <a:gd name="T61" fmla="*/ 78 h 121"/>
                <a:gd name="T62" fmla="*/ 102 w 120"/>
                <a:gd name="T63" fmla="*/ 78 h 121"/>
                <a:gd name="T64" fmla="*/ 120 w 120"/>
                <a:gd name="T6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1">
                  <a:moveTo>
                    <a:pt x="120" y="61"/>
                  </a:moveTo>
                  <a:cubicBezTo>
                    <a:pt x="120" y="51"/>
                    <a:pt x="112" y="43"/>
                    <a:pt x="102" y="43"/>
                  </a:cubicBezTo>
                  <a:cubicBezTo>
                    <a:pt x="102" y="43"/>
                    <a:pt x="102" y="43"/>
                    <a:pt x="102" y="43"/>
                  </a:cubicBezTo>
                  <a:cubicBezTo>
                    <a:pt x="95" y="43"/>
                    <a:pt x="88" y="47"/>
                    <a:pt x="86" y="54"/>
                  </a:cubicBezTo>
                  <a:cubicBezTo>
                    <a:pt x="67" y="54"/>
                    <a:pt x="67" y="54"/>
                    <a:pt x="67" y="54"/>
                  </a:cubicBezTo>
                  <a:cubicBezTo>
                    <a:pt x="67" y="35"/>
                    <a:pt x="67" y="35"/>
                    <a:pt x="67" y="35"/>
                  </a:cubicBezTo>
                  <a:cubicBezTo>
                    <a:pt x="73" y="32"/>
                    <a:pt x="78" y="26"/>
                    <a:pt x="78" y="18"/>
                  </a:cubicBezTo>
                  <a:cubicBezTo>
                    <a:pt x="78" y="18"/>
                    <a:pt x="78" y="18"/>
                    <a:pt x="78" y="18"/>
                  </a:cubicBezTo>
                  <a:cubicBezTo>
                    <a:pt x="78" y="9"/>
                    <a:pt x="70" y="0"/>
                    <a:pt x="60" y="0"/>
                  </a:cubicBezTo>
                  <a:cubicBezTo>
                    <a:pt x="50" y="0"/>
                    <a:pt x="42" y="9"/>
                    <a:pt x="42" y="18"/>
                  </a:cubicBezTo>
                  <a:cubicBezTo>
                    <a:pt x="42" y="18"/>
                    <a:pt x="42" y="18"/>
                    <a:pt x="42" y="18"/>
                  </a:cubicBezTo>
                  <a:cubicBezTo>
                    <a:pt x="42" y="26"/>
                    <a:pt x="47" y="32"/>
                    <a:pt x="53" y="35"/>
                  </a:cubicBezTo>
                  <a:cubicBezTo>
                    <a:pt x="53" y="54"/>
                    <a:pt x="53" y="54"/>
                    <a:pt x="53" y="54"/>
                  </a:cubicBezTo>
                  <a:cubicBezTo>
                    <a:pt x="34" y="54"/>
                    <a:pt x="34" y="54"/>
                    <a:pt x="34" y="54"/>
                  </a:cubicBezTo>
                  <a:cubicBezTo>
                    <a:pt x="32" y="47"/>
                    <a:pt x="25" y="43"/>
                    <a:pt x="18" y="43"/>
                  </a:cubicBezTo>
                  <a:cubicBezTo>
                    <a:pt x="18" y="43"/>
                    <a:pt x="18" y="43"/>
                    <a:pt x="18" y="43"/>
                  </a:cubicBezTo>
                  <a:cubicBezTo>
                    <a:pt x="8" y="43"/>
                    <a:pt x="0" y="51"/>
                    <a:pt x="0" y="61"/>
                  </a:cubicBezTo>
                  <a:cubicBezTo>
                    <a:pt x="0" y="70"/>
                    <a:pt x="8" y="78"/>
                    <a:pt x="18" y="78"/>
                  </a:cubicBezTo>
                  <a:cubicBezTo>
                    <a:pt x="18" y="78"/>
                    <a:pt x="18" y="78"/>
                    <a:pt x="18" y="78"/>
                  </a:cubicBezTo>
                  <a:cubicBezTo>
                    <a:pt x="25" y="78"/>
                    <a:pt x="32" y="74"/>
                    <a:pt x="34" y="67"/>
                  </a:cubicBezTo>
                  <a:cubicBezTo>
                    <a:pt x="53" y="67"/>
                    <a:pt x="53" y="67"/>
                    <a:pt x="53" y="67"/>
                  </a:cubicBezTo>
                  <a:cubicBezTo>
                    <a:pt x="53" y="86"/>
                    <a:pt x="53" y="86"/>
                    <a:pt x="53" y="86"/>
                  </a:cubicBezTo>
                  <a:cubicBezTo>
                    <a:pt x="47" y="89"/>
                    <a:pt x="42" y="95"/>
                    <a:pt x="42" y="103"/>
                  </a:cubicBezTo>
                  <a:cubicBezTo>
                    <a:pt x="42" y="103"/>
                    <a:pt x="42" y="103"/>
                    <a:pt x="42" y="103"/>
                  </a:cubicBezTo>
                  <a:cubicBezTo>
                    <a:pt x="42" y="113"/>
                    <a:pt x="50" y="121"/>
                    <a:pt x="60" y="121"/>
                  </a:cubicBezTo>
                  <a:cubicBezTo>
                    <a:pt x="70" y="121"/>
                    <a:pt x="78" y="113"/>
                    <a:pt x="78" y="103"/>
                  </a:cubicBezTo>
                  <a:cubicBezTo>
                    <a:pt x="78" y="103"/>
                    <a:pt x="78" y="103"/>
                    <a:pt x="78" y="103"/>
                  </a:cubicBezTo>
                  <a:cubicBezTo>
                    <a:pt x="78" y="95"/>
                    <a:pt x="73" y="89"/>
                    <a:pt x="67" y="86"/>
                  </a:cubicBezTo>
                  <a:cubicBezTo>
                    <a:pt x="67" y="67"/>
                    <a:pt x="67" y="67"/>
                    <a:pt x="67" y="67"/>
                  </a:cubicBezTo>
                  <a:cubicBezTo>
                    <a:pt x="86" y="67"/>
                    <a:pt x="86" y="67"/>
                    <a:pt x="86" y="67"/>
                  </a:cubicBezTo>
                  <a:cubicBezTo>
                    <a:pt x="88" y="74"/>
                    <a:pt x="95" y="78"/>
                    <a:pt x="102" y="78"/>
                  </a:cubicBezTo>
                  <a:cubicBezTo>
                    <a:pt x="102" y="78"/>
                    <a:pt x="102" y="78"/>
                    <a:pt x="102" y="78"/>
                  </a:cubicBezTo>
                  <a:cubicBezTo>
                    <a:pt x="112" y="78"/>
                    <a:pt x="120" y="70"/>
                    <a:pt x="12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895"/>
            <p:cNvSpPr>
              <a:spLocks/>
            </p:cNvSpPr>
            <p:nvPr/>
          </p:nvSpPr>
          <p:spPr bwMode="auto">
            <a:xfrm>
              <a:off x="17487900" y="1905000"/>
              <a:ext cx="80963" cy="79375"/>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5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5"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6" y="31"/>
                    <a:pt x="53" y="34"/>
                  </a:cubicBezTo>
                  <a:cubicBezTo>
                    <a:pt x="53" y="53"/>
                    <a:pt x="53" y="53"/>
                    <a:pt x="53" y="53"/>
                  </a:cubicBezTo>
                  <a:cubicBezTo>
                    <a:pt x="34" y="53"/>
                    <a:pt x="34" y="53"/>
                    <a:pt x="34" y="53"/>
                  </a:cubicBezTo>
                  <a:cubicBezTo>
                    <a:pt x="31"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1" y="73"/>
                    <a:pt x="34" y="66"/>
                  </a:cubicBezTo>
                  <a:cubicBezTo>
                    <a:pt x="53" y="66"/>
                    <a:pt x="53" y="66"/>
                    <a:pt x="53" y="66"/>
                  </a:cubicBezTo>
                  <a:cubicBezTo>
                    <a:pt x="53" y="85"/>
                    <a:pt x="53" y="85"/>
                    <a:pt x="53" y="85"/>
                  </a:cubicBezTo>
                  <a:cubicBezTo>
                    <a:pt x="46"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5" y="66"/>
                    <a:pt x="85" y="66"/>
                    <a:pt x="85"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896"/>
            <p:cNvSpPr>
              <a:spLocks/>
            </p:cNvSpPr>
            <p:nvPr/>
          </p:nvSpPr>
          <p:spPr bwMode="auto">
            <a:xfrm>
              <a:off x="176450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897"/>
            <p:cNvSpPr>
              <a:spLocks/>
            </p:cNvSpPr>
            <p:nvPr/>
          </p:nvSpPr>
          <p:spPr bwMode="auto">
            <a:xfrm>
              <a:off x="178038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898"/>
            <p:cNvSpPr>
              <a:spLocks/>
            </p:cNvSpPr>
            <p:nvPr/>
          </p:nvSpPr>
          <p:spPr bwMode="auto">
            <a:xfrm>
              <a:off x="17962563" y="1905000"/>
              <a:ext cx="80963" cy="79375"/>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3 w 120"/>
                <a:gd name="T19" fmla="*/ 17 h 120"/>
                <a:gd name="T20" fmla="*/ 43 w 120"/>
                <a:gd name="T21" fmla="*/ 17 h 120"/>
                <a:gd name="T22" fmla="*/ 54 w 120"/>
                <a:gd name="T23" fmla="*/ 34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5 w 120"/>
                <a:gd name="T39" fmla="*/ 66 h 120"/>
                <a:gd name="T40" fmla="*/ 54 w 120"/>
                <a:gd name="T41" fmla="*/ 66 h 120"/>
                <a:gd name="T42" fmla="*/ 54 w 120"/>
                <a:gd name="T43" fmla="*/ 85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3 w 120"/>
                <a:gd name="T61" fmla="*/ 77 h 120"/>
                <a:gd name="T62" fmla="*/ 103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6"/>
                    <a:pt x="86" y="53"/>
                  </a:cubicBezTo>
                  <a:cubicBezTo>
                    <a:pt x="67" y="53"/>
                    <a:pt x="67" y="53"/>
                    <a:pt x="67" y="53"/>
                  </a:cubicBezTo>
                  <a:cubicBezTo>
                    <a:pt x="67" y="34"/>
                    <a:pt x="67" y="34"/>
                    <a:pt x="67" y="34"/>
                  </a:cubicBezTo>
                  <a:cubicBezTo>
                    <a:pt x="74" y="31"/>
                    <a:pt x="78" y="25"/>
                    <a:pt x="78" y="17"/>
                  </a:cubicBezTo>
                  <a:cubicBezTo>
                    <a:pt x="78" y="17"/>
                    <a:pt x="78" y="17"/>
                    <a:pt x="78" y="17"/>
                  </a:cubicBezTo>
                  <a:cubicBezTo>
                    <a:pt x="78" y="8"/>
                    <a:pt x="70" y="0"/>
                    <a:pt x="60" y="0"/>
                  </a:cubicBezTo>
                  <a:cubicBezTo>
                    <a:pt x="51" y="0"/>
                    <a:pt x="43" y="8"/>
                    <a:pt x="43" y="17"/>
                  </a:cubicBezTo>
                  <a:cubicBezTo>
                    <a:pt x="43" y="17"/>
                    <a:pt x="43" y="17"/>
                    <a:pt x="43" y="17"/>
                  </a:cubicBezTo>
                  <a:cubicBezTo>
                    <a:pt x="43" y="25"/>
                    <a:pt x="47" y="31"/>
                    <a:pt x="54" y="34"/>
                  </a:cubicBezTo>
                  <a:cubicBezTo>
                    <a:pt x="54" y="53"/>
                    <a:pt x="54" y="53"/>
                    <a:pt x="54" y="53"/>
                  </a:cubicBezTo>
                  <a:cubicBezTo>
                    <a:pt x="35" y="53"/>
                    <a:pt x="35" y="53"/>
                    <a:pt x="35" y="53"/>
                  </a:cubicBezTo>
                  <a:cubicBezTo>
                    <a:pt x="32" y="46"/>
                    <a:pt x="26"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6" y="77"/>
                    <a:pt x="32" y="73"/>
                    <a:pt x="35" y="66"/>
                  </a:cubicBezTo>
                  <a:cubicBezTo>
                    <a:pt x="54" y="66"/>
                    <a:pt x="54" y="66"/>
                    <a:pt x="54" y="66"/>
                  </a:cubicBezTo>
                  <a:cubicBezTo>
                    <a:pt x="54" y="85"/>
                    <a:pt x="54" y="85"/>
                    <a:pt x="54" y="85"/>
                  </a:cubicBezTo>
                  <a:cubicBezTo>
                    <a:pt x="47" y="88"/>
                    <a:pt x="43" y="94"/>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4"/>
                    <a:pt x="74" y="88"/>
                    <a:pt x="67" y="85"/>
                  </a:cubicBezTo>
                  <a:cubicBezTo>
                    <a:pt x="67" y="66"/>
                    <a:pt x="67" y="66"/>
                    <a:pt x="67" y="66"/>
                  </a:cubicBezTo>
                  <a:cubicBezTo>
                    <a:pt x="86" y="66"/>
                    <a:pt x="86" y="66"/>
                    <a:pt x="86" y="66"/>
                  </a:cubicBezTo>
                  <a:cubicBezTo>
                    <a:pt x="89" y="73"/>
                    <a:pt x="95" y="77"/>
                    <a:pt x="103" y="77"/>
                  </a:cubicBezTo>
                  <a:cubicBezTo>
                    <a:pt x="103" y="77"/>
                    <a:pt x="103" y="77"/>
                    <a:pt x="103"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899"/>
            <p:cNvSpPr>
              <a:spLocks/>
            </p:cNvSpPr>
            <p:nvPr/>
          </p:nvSpPr>
          <p:spPr bwMode="auto">
            <a:xfrm>
              <a:off x="18121313" y="1905000"/>
              <a:ext cx="80963" cy="79375"/>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4 h 120"/>
                <a:gd name="T12" fmla="*/ 78 w 120"/>
                <a:gd name="T13" fmla="*/ 17 h 120"/>
                <a:gd name="T14" fmla="*/ 78 w 120"/>
                <a:gd name="T15" fmla="*/ 17 h 120"/>
                <a:gd name="T16" fmla="*/ 60 w 120"/>
                <a:gd name="T17" fmla="*/ 0 h 120"/>
                <a:gd name="T18" fmla="*/ 42 w 120"/>
                <a:gd name="T19" fmla="*/ 17 h 120"/>
                <a:gd name="T20" fmla="*/ 42 w 120"/>
                <a:gd name="T21" fmla="*/ 17 h 120"/>
                <a:gd name="T22" fmla="*/ 53 w 120"/>
                <a:gd name="T23" fmla="*/ 34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7 h 120"/>
                <a:gd name="T36" fmla="*/ 18 w 120"/>
                <a:gd name="T37" fmla="*/ 77 h 120"/>
                <a:gd name="T38" fmla="*/ 34 w 120"/>
                <a:gd name="T39" fmla="*/ 66 h 120"/>
                <a:gd name="T40" fmla="*/ 53 w 120"/>
                <a:gd name="T41" fmla="*/ 66 h 120"/>
                <a:gd name="T42" fmla="*/ 53 w 120"/>
                <a:gd name="T43" fmla="*/ 85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5 h 120"/>
                <a:gd name="T56" fmla="*/ 67 w 120"/>
                <a:gd name="T57" fmla="*/ 66 h 120"/>
                <a:gd name="T58" fmla="*/ 86 w 120"/>
                <a:gd name="T59" fmla="*/ 66 h 120"/>
                <a:gd name="T60" fmla="*/ 102 w 120"/>
                <a:gd name="T61" fmla="*/ 77 h 120"/>
                <a:gd name="T62" fmla="*/ 102 w 120"/>
                <a:gd name="T63" fmla="*/ 77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6"/>
                    <a:pt x="86" y="53"/>
                  </a:cubicBezTo>
                  <a:cubicBezTo>
                    <a:pt x="67" y="53"/>
                    <a:pt x="67" y="53"/>
                    <a:pt x="67" y="53"/>
                  </a:cubicBezTo>
                  <a:cubicBezTo>
                    <a:pt x="67" y="34"/>
                    <a:pt x="67" y="34"/>
                    <a:pt x="67" y="34"/>
                  </a:cubicBezTo>
                  <a:cubicBezTo>
                    <a:pt x="73" y="31"/>
                    <a:pt x="78" y="25"/>
                    <a:pt x="78" y="17"/>
                  </a:cubicBezTo>
                  <a:cubicBezTo>
                    <a:pt x="78" y="17"/>
                    <a:pt x="78" y="17"/>
                    <a:pt x="78" y="17"/>
                  </a:cubicBezTo>
                  <a:cubicBezTo>
                    <a:pt x="78" y="8"/>
                    <a:pt x="70" y="0"/>
                    <a:pt x="60" y="0"/>
                  </a:cubicBezTo>
                  <a:cubicBezTo>
                    <a:pt x="50" y="0"/>
                    <a:pt x="42" y="8"/>
                    <a:pt x="42" y="17"/>
                  </a:cubicBezTo>
                  <a:cubicBezTo>
                    <a:pt x="42" y="17"/>
                    <a:pt x="42" y="17"/>
                    <a:pt x="42" y="17"/>
                  </a:cubicBezTo>
                  <a:cubicBezTo>
                    <a:pt x="42" y="25"/>
                    <a:pt x="47" y="31"/>
                    <a:pt x="53" y="34"/>
                  </a:cubicBezTo>
                  <a:cubicBezTo>
                    <a:pt x="53" y="53"/>
                    <a:pt x="53" y="53"/>
                    <a:pt x="53" y="53"/>
                  </a:cubicBezTo>
                  <a:cubicBezTo>
                    <a:pt x="34" y="53"/>
                    <a:pt x="34" y="53"/>
                    <a:pt x="34" y="53"/>
                  </a:cubicBezTo>
                  <a:cubicBezTo>
                    <a:pt x="32" y="46"/>
                    <a:pt x="25" y="42"/>
                    <a:pt x="18" y="42"/>
                  </a:cubicBezTo>
                  <a:cubicBezTo>
                    <a:pt x="18" y="42"/>
                    <a:pt x="18" y="42"/>
                    <a:pt x="18" y="42"/>
                  </a:cubicBezTo>
                  <a:cubicBezTo>
                    <a:pt x="8" y="42"/>
                    <a:pt x="0" y="50"/>
                    <a:pt x="0" y="60"/>
                  </a:cubicBezTo>
                  <a:cubicBezTo>
                    <a:pt x="0" y="69"/>
                    <a:pt x="8" y="77"/>
                    <a:pt x="18" y="77"/>
                  </a:cubicBezTo>
                  <a:cubicBezTo>
                    <a:pt x="18" y="77"/>
                    <a:pt x="18" y="77"/>
                    <a:pt x="18" y="77"/>
                  </a:cubicBezTo>
                  <a:cubicBezTo>
                    <a:pt x="25" y="77"/>
                    <a:pt x="32" y="73"/>
                    <a:pt x="34" y="66"/>
                  </a:cubicBezTo>
                  <a:cubicBezTo>
                    <a:pt x="53" y="66"/>
                    <a:pt x="53" y="66"/>
                    <a:pt x="53" y="66"/>
                  </a:cubicBezTo>
                  <a:cubicBezTo>
                    <a:pt x="53" y="85"/>
                    <a:pt x="53" y="85"/>
                    <a:pt x="53" y="85"/>
                  </a:cubicBezTo>
                  <a:cubicBezTo>
                    <a:pt x="47" y="88"/>
                    <a:pt x="42" y="94"/>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4"/>
                    <a:pt x="73" y="88"/>
                    <a:pt x="67" y="85"/>
                  </a:cubicBezTo>
                  <a:cubicBezTo>
                    <a:pt x="67" y="66"/>
                    <a:pt x="67" y="66"/>
                    <a:pt x="67" y="66"/>
                  </a:cubicBezTo>
                  <a:cubicBezTo>
                    <a:pt x="86" y="66"/>
                    <a:pt x="86" y="66"/>
                    <a:pt x="86" y="66"/>
                  </a:cubicBezTo>
                  <a:cubicBezTo>
                    <a:pt x="88" y="73"/>
                    <a:pt x="95" y="77"/>
                    <a:pt x="102" y="77"/>
                  </a:cubicBezTo>
                  <a:cubicBezTo>
                    <a:pt x="102" y="77"/>
                    <a:pt x="102" y="77"/>
                    <a:pt x="102" y="77"/>
                  </a:cubicBezTo>
                  <a:cubicBezTo>
                    <a:pt x="112" y="77"/>
                    <a:pt x="120" y="69"/>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fld id="{6F5FA1F4-1D2C-43EA-A807-DE4AD1C343E9}" type="datetimeFigureOut">
              <a:rPr lang="en-GB" smtClean="0"/>
              <a:t>05/12/2023</a:t>
            </a:fld>
            <a:endParaRPr lang="en-GB"/>
          </a:p>
        </p:txBody>
      </p:sp>
      <p:sp>
        <p:nvSpPr>
          <p:cNvPr id="5" name="Footer Placeholder 4"/>
          <p:cNvSpPr>
            <a:spLocks noGrp="1"/>
          </p:cNvSpPr>
          <p:nvPr userDrawn="1">
            <p:ph type="ftr" sz="quarter" idx="11"/>
          </p:nvPr>
        </p:nvSpPr>
        <p:spPr/>
        <p:txBody>
          <a:bodyPr/>
          <a:lstStyle/>
          <a:p>
            <a:endParaRPr lang="en-GB"/>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3471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2253667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3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1402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5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37919060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40869583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4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16402297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2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rotWithShape="1">
          <a:blip r:embed="rId2" cstate="print">
            <a:extLst>
              <a:ext uri="{28A0092B-C50C-407E-A947-70E740481C1C}">
                <a14:useLocalDpi xmlns:a14="http://schemas.microsoft.com/office/drawing/2010/main" val="0"/>
              </a:ext>
            </a:extLst>
          </a:blip>
          <a:srcRect l="25717" t="-131" r="30063" b="395"/>
          <a:stretch/>
        </p:blipFill>
        <p:spPr>
          <a:xfrm>
            <a:off x="7634288" y="-9053"/>
            <a:ext cx="4557712" cy="685347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1521264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3160548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6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89201206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7_Dark Blue Cover">
    <p:bg>
      <p:bgPr>
        <a:solidFill>
          <a:srgbClr val="12273F"/>
        </a:solidFill>
        <a:effectLst/>
      </p:bgPr>
    </p:bg>
    <p:spTree>
      <p:nvGrpSpPr>
        <p:cNvPr id="1" name=""/>
        <p:cNvGrpSpPr/>
        <p:nvPr/>
      </p:nvGrpSpPr>
      <p:grpSpPr>
        <a:xfrm>
          <a:off x="0" y="0"/>
          <a:ext cx="0" cy="0"/>
          <a:chOff x="0" y="0"/>
          <a:chExt cx="0" cy="0"/>
        </a:xfrm>
      </p:grpSpPr>
      <p:pic>
        <p:nvPicPr>
          <p:cNvPr id="126" name="Picture Placeholder 3"/>
          <p:cNvPicPr>
            <a:picLocks noChangeAspect="1"/>
          </p:cNvPicPr>
          <p:nvPr userDrawn="1"/>
        </p:nvPicPr>
        <p:blipFill>
          <a:blip r:embed="rId2">
            <a:extLst>
              <a:ext uri="{28A0092B-C50C-407E-A947-70E740481C1C}">
                <a14:useLocalDpi xmlns:a14="http://schemas.microsoft.com/office/drawing/2010/main" val="0"/>
              </a:ext>
            </a:extLst>
          </a:blip>
          <a:srcRect t="18" b="18"/>
          <a:stretch/>
        </p:blipFill>
        <p:spPr>
          <a:xfrm>
            <a:off x="7634288" y="0"/>
            <a:ext cx="4557712" cy="6862763"/>
          </a:xfrm>
          <a:prstGeom prst="rect">
            <a:avLst/>
          </a:prstGeom>
        </p:spPr>
      </p:pic>
      <p:sp>
        <p:nvSpPr>
          <p:cNvPr id="288" name="Text Placeholder 287"/>
          <p:cNvSpPr>
            <a:spLocks noGrp="1"/>
          </p:cNvSpPr>
          <p:nvPr userDrawn="1">
            <p:ph type="body" sz="quarter" idx="13" hasCustomPrompt="1"/>
          </p:nvPr>
        </p:nvSpPr>
        <p:spPr>
          <a:xfrm>
            <a:off x="457200" y="5487988"/>
            <a:ext cx="7165974" cy="982800"/>
          </a:xfrm>
          <a:prstGeom prst="rect">
            <a:avLst/>
          </a:prstGeom>
        </p:spPr>
        <p:txBody>
          <a:bodyPr rIns="457200" anchor="b" anchorCtr="0"/>
          <a:lstStyle>
            <a:lvl1pPr marL="0" indent="0">
              <a:spcAft>
                <a:spcPts val="0"/>
              </a:spcAft>
              <a:buNone/>
              <a:defRPr sz="2000" b="1" baseline="0">
                <a:solidFill>
                  <a:srgbClr val="E7E6E6"/>
                </a:solidFill>
                <a:latin typeface="Arial" panose="020B0604020202020204" pitchFamily="34" charset="0"/>
                <a:cs typeface="Arial" panose="020B0604020202020204" pitchFamily="34" charset="0"/>
              </a:defRPr>
            </a:lvl1pPr>
            <a:lvl2pPr marL="0" indent="0">
              <a:spcAft>
                <a:spcPts val="0"/>
              </a:spcAft>
              <a:buFont typeface="Arial" panose="020B0604020202020204" pitchFamily="34" charset="0"/>
              <a:buNone/>
              <a:defRPr sz="2000" b="0">
                <a:solidFill>
                  <a:srgbClr val="E7E6E6"/>
                </a:solidFill>
                <a:latin typeface="Arial" panose="020B0604020202020204" pitchFamily="34" charset="0"/>
                <a:cs typeface="Arial" panose="020B0604020202020204" pitchFamily="34" charset="0"/>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66" name="Text Placeholder 2"/>
          <p:cNvSpPr>
            <a:spLocks noGrp="1"/>
          </p:cNvSpPr>
          <p:nvPr userDrawn="1">
            <p:ph type="body" sz="quarter" idx="16" hasCustomPrompt="1"/>
          </p:nvPr>
        </p:nvSpPr>
        <p:spPr>
          <a:xfrm>
            <a:off x="457199" y="1752600"/>
            <a:ext cx="7165975" cy="3735387"/>
          </a:xfrm>
          <a:prstGeom prst="rect">
            <a:avLst/>
          </a:prstGeom>
        </p:spPr>
        <p:txBody>
          <a:bodyPr rIns="457200"/>
          <a:lstStyle>
            <a:lvl1pPr marL="0" indent="0">
              <a:spcAft>
                <a:spcPts val="2400"/>
              </a:spcAft>
              <a:buNone/>
              <a:defRPr sz="4000">
                <a:solidFill>
                  <a:srgbClr val="E7E6E6"/>
                </a:solidFill>
                <a:latin typeface="Century Gothic" panose="020B0502020202020204" pitchFamily="34" charset="0"/>
                <a:cs typeface="Arial" panose="020B0604020202020204" pitchFamily="34" charset="0"/>
              </a:defRPr>
            </a:lvl1pPr>
            <a:lvl2pPr marL="0" indent="0">
              <a:buFont typeface="Arial" panose="020B0604020202020204" pitchFamily="34" charset="0"/>
              <a:buNone/>
              <a:defRPr sz="2400">
                <a:solidFill>
                  <a:srgbClr val="E7E6E6"/>
                </a:solidFill>
                <a:latin typeface="Century Gothic" panose="020B0502020202020204" pitchFamily="34" charset="0"/>
                <a:cs typeface="Arial" panose="020B0604020202020204" pitchFamily="34" charset="0"/>
              </a:defRPr>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a:t>
            </a:r>
            <a:br>
              <a:rPr lang="en-GB" dirty="0"/>
            </a:br>
            <a:r>
              <a:rPr lang="en-GB" dirty="0"/>
              <a:t>(Century Gothic 40pt)</a:t>
            </a:r>
          </a:p>
          <a:p>
            <a:pPr lvl="1"/>
            <a:r>
              <a:rPr lang="en-US" dirty="0"/>
              <a:t>Presentation subtitle </a:t>
            </a:r>
            <a:br>
              <a:rPr lang="en-US" dirty="0"/>
            </a:br>
            <a:r>
              <a:rPr lang="en-US" dirty="0"/>
              <a:t>(Century Gothic 24pt)</a:t>
            </a:r>
          </a:p>
          <a:p>
            <a:pPr lvl="1"/>
            <a:endParaRPr lang="en-US" dirty="0"/>
          </a:p>
        </p:txBody>
      </p:sp>
      <p:sp>
        <p:nvSpPr>
          <p:cNvPr id="3" name="Footer Placeholder 2"/>
          <p:cNvSpPr>
            <a:spLocks noGrp="1"/>
          </p:cNvSpPr>
          <p:nvPr>
            <p:ph type="ftr" sz="quarter" idx="18"/>
          </p:nvPr>
        </p:nvSpPr>
        <p:spPr>
          <a:xfrm>
            <a:off x="457198" y="0"/>
            <a:ext cx="7165181" cy="458639"/>
          </a:xfrm>
        </p:spPr>
        <p:txBody>
          <a:bodyPr/>
          <a:lstStyle>
            <a:lvl1pPr>
              <a:defRPr>
                <a:solidFill>
                  <a:srgbClr val="E7E6E6"/>
                </a:solidFill>
              </a:defRPr>
            </a:lvl1pPr>
          </a:lstStyle>
          <a:p>
            <a:r>
              <a:rPr lang="en-GB" dirty="0"/>
              <a:t>Insert document classification (edit via 'Header &amp; Footer')</a:t>
            </a:r>
          </a:p>
        </p:txBody>
      </p:sp>
      <p:pic>
        <p:nvPicPr>
          <p:cNvPr id="128"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328634" y="456300"/>
            <a:ext cx="2894054" cy="572400"/>
          </a:xfrm>
          <a:prstGeom prst="rect">
            <a:avLst/>
          </a:prstGeom>
          <a:noFill/>
          <a:ln w="9525">
            <a:noFill/>
            <a:miter lim="800000"/>
            <a:headEnd/>
            <a:tailEnd/>
          </a:ln>
        </p:spPr>
      </p:pic>
      <p:pic>
        <p:nvPicPr>
          <p:cNvPr id="129" name="Picture 128"/>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98000" y="4762800"/>
            <a:ext cx="1782000" cy="1782000"/>
          </a:xfrm>
          <a:prstGeom prst="rect">
            <a:avLst/>
          </a:prstGeom>
        </p:spPr>
      </p:pic>
    </p:spTree>
    <p:extLst>
      <p:ext uri="{BB962C8B-B14F-4D97-AF65-F5344CB8AC3E}">
        <p14:creationId xmlns:p14="http://schemas.microsoft.com/office/powerpoint/2010/main" val="29261757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Narrow Cover 3">
    <p:spTree>
      <p:nvGrpSpPr>
        <p:cNvPr id="1" name=""/>
        <p:cNvGrpSpPr/>
        <p:nvPr/>
      </p:nvGrpSpPr>
      <p:grpSpPr>
        <a:xfrm>
          <a:off x="0" y="0"/>
          <a:ext cx="0" cy="0"/>
          <a:chOff x="0" y="0"/>
          <a:chExt cx="0" cy="0"/>
        </a:xfrm>
      </p:grpSpPr>
      <p:sp>
        <p:nvSpPr>
          <p:cNvPr id="148" name="Rectangle 147"/>
          <p:cNvSpPr/>
          <p:nvPr userDrawn="1"/>
        </p:nvSpPr>
        <p:spPr>
          <a:xfrm>
            <a:off x="10669588" y="1371600"/>
            <a:ext cx="1524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ectangle 146"/>
          <p:cNvSpPr/>
          <p:nvPr userDrawn="1"/>
        </p:nvSpPr>
        <p:spPr>
          <a:xfrm>
            <a:off x="7623174" y="1371600"/>
            <a:ext cx="3046413"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7165974"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70" name="Picture Placeholder 276"/>
          <p:cNvSpPr>
            <a:spLocks noGrp="1"/>
          </p:cNvSpPr>
          <p:nvPr>
            <p:ph type="pic" sz="quarter" idx="10"/>
          </p:nvPr>
        </p:nvSpPr>
        <p:spPr>
          <a:xfrm>
            <a:off x="7623987" y="1371599"/>
            <a:ext cx="3045600" cy="5486400"/>
          </a:xfrm>
          <a:noFill/>
        </p:spPr>
        <p:txBody>
          <a:bodyPr/>
          <a:lstStyle/>
          <a:p>
            <a:r>
              <a:rPr lang="en-US"/>
              <a:t>Click icon to add picture</a:t>
            </a:r>
            <a:endParaRPr lang="en-GB" dirty="0"/>
          </a:p>
        </p:txBody>
      </p:sp>
      <p:sp>
        <p:nvSpPr>
          <p:cNvPr id="12" name="Text Placeholder 2"/>
          <p:cNvSpPr>
            <a:spLocks noGrp="1"/>
          </p:cNvSpPr>
          <p:nvPr>
            <p:ph type="body" sz="quarter" idx="15" hasCustomPrompt="1"/>
          </p:nvPr>
        </p:nvSpPr>
        <p:spPr>
          <a:xfrm>
            <a:off x="457199" y="1752600"/>
            <a:ext cx="7165975" cy="3735387"/>
          </a:xfrm>
        </p:spPr>
        <p:txBody>
          <a:bodyPr rIns="457200"/>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a:t>
            </a:r>
            <a:br>
              <a:rPr lang="en-GB" dirty="0"/>
            </a:br>
            <a:r>
              <a:rPr lang="en-GB" dirty="0"/>
              <a:t>(Calibri 48pt)</a:t>
            </a:r>
          </a:p>
          <a:p>
            <a:pPr lvl="1"/>
            <a:r>
              <a:rPr lang="en-US" dirty="0"/>
              <a:t>Presentation subtitle </a:t>
            </a:r>
            <a:br>
              <a:rPr lang="en-US" dirty="0"/>
            </a:br>
            <a:r>
              <a:rPr lang="en-US" dirty="0"/>
              <a:t>(Calibri 32pt)</a:t>
            </a:r>
          </a:p>
          <a:p>
            <a:pPr lvl="1"/>
            <a:endParaRPr lang="en-US" dirty="0"/>
          </a:p>
        </p:txBody>
      </p:sp>
      <p:grpSp>
        <p:nvGrpSpPr>
          <p:cNvPr id="96" name="Group 95"/>
          <p:cNvGrpSpPr>
            <a:grpSpLocks noChangeAspect="1"/>
          </p:cNvGrpSpPr>
          <p:nvPr userDrawn="1"/>
        </p:nvGrpSpPr>
        <p:grpSpPr>
          <a:xfrm>
            <a:off x="10785061" y="1481534"/>
            <a:ext cx="1281421" cy="5290581"/>
            <a:chOff x="9299575" y="50800"/>
            <a:chExt cx="592138" cy="2444751"/>
          </a:xfrm>
          <a:solidFill>
            <a:srgbClr val="FFFFFF">
              <a:alpha val="25098"/>
            </a:srgbClr>
          </a:solidFill>
        </p:grpSpPr>
        <p:sp>
          <p:nvSpPr>
            <p:cNvPr id="98" name="Freeform 195"/>
            <p:cNvSpPr>
              <a:spLocks/>
            </p:cNvSpPr>
            <p:nvPr/>
          </p:nvSpPr>
          <p:spPr bwMode="auto">
            <a:xfrm>
              <a:off x="9299575" y="50800"/>
              <a:ext cx="85725" cy="84138"/>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196"/>
            <p:cNvSpPr>
              <a:spLocks/>
            </p:cNvSpPr>
            <p:nvPr/>
          </p:nvSpPr>
          <p:spPr bwMode="auto">
            <a:xfrm>
              <a:off x="9467850" y="50800"/>
              <a:ext cx="85725"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197"/>
            <p:cNvSpPr>
              <a:spLocks/>
            </p:cNvSpPr>
            <p:nvPr/>
          </p:nvSpPr>
          <p:spPr bwMode="auto">
            <a:xfrm>
              <a:off x="9636125" y="50800"/>
              <a:ext cx="87313" cy="84138"/>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198"/>
            <p:cNvSpPr>
              <a:spLocks/>
            </p:cNvSpPr>
            <p:nvPr/>
          </p:nvSpPr>
          <p:spPr bwMode="auto">
            <a:xfrm>
              <a:off x="9804400" y="50800"/>
              <a:ext cx="87313" cy="84138"/>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199"/>
            <p:cNvSpPr>
              <a:spLocks/>
            </p:cNvSpPr>
            <p:nvPr/>
          </p:nvSpPr>
          <p:spPr bwMode="auto">
            <a:xfrm>
              <a:off x="9299575" y="2190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200"/>
            <p:cNvSpPr>
              <a:spLocks/>
            </p:cNvSpPr>
            <p:nvPr/>
          </p:nvSpPr>
          <p:spPr bwMode="auto">
            <a:xfrm>
              <a:off x="9467850" y="2190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201"/>
            <p:cNvSpPr>
              <a:spLocks/>
            </p:cNvSpPr>
            <p:nvPr/>
          </p:nvSpPr>
          <p:spPr bwMode="auto">
            <a:xfrm>
              <a:off x="9636125" y="2190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202"/>
            <p:cNvSpPr>
              <a:spLocks/>
            </p:cNvSpPr>
            <p:nvPr/>
          </p:nvSpPr>
          <p:spPr bwMode="auto">
            <a:xfrm>
              <a:off x="9804400" y="2190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203"/>
            <p:cNvSpPr>
              <a:spLocks/>
            </p:cNvSpPr>
            <p:nvPr/>
          </p:nvSpPr>
          <p:spPr bwMode="auto">
            <a:xfrm>
              <a:off x="9299575" y="3873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5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5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1"/>
                    <a:pt x="7" y="69"/>
                    <a:pt x="15" y="69"/>
                  </a:cubicBezTo>
                  <a:cubicBezTo>
                    <a:pt x="15" y="69"/>
                    <a:pt x="15" y="69"/>
                    <a:pt x="15" y="69"/>
                  </a:cubicBezTo>
                  <a:cubicBezTo>
                    <a:pt x="22" y="69"/>
                    <a:pt x="28" y="65"/>
                    <a:pt x="30" y="59"/>
                  </a:cubicBezTo>
                  <a:cubicBezTo>
                    <a:pt x="47" y="59"/>
                    <a:pt x="47" y="59"/>
                    <a:pt x="47" y="59"/>
                  </a:cubicBezTo>
                  <a:cubicBezTo>
                    <a:pt x="47" y="75"/>
                    <a:pt x="47" y="75"/>
                    <a:pt x="47" y="75"/>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1"/>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204"/>
            <p:cNvSpPr>
              <a:spLocks/>
            </p:cNvSpPr>
            <p:nvPr/>
          </p:nvSpPr>
          <p:spPr bwMode="auto">
            <a:xfrm>
              <a:off x="9467850" y="3873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5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1"/>
                    <a:pt x="8" y="69"/>
                    <a:pt x="16" y="69"/>
                  </a:cubicBezTo>
                  <a:cubicBezTo>
                    <a:pt x="16" y="69"/>
                    <a:pt x="16" y="69"/>
                    <a:pt x="16" y="69"/>
                  </a:cubicBezTo>
                  <a:cubicBezTo>
                    <a:pt x="23" y="69"/>
                    <a:pt x="29" y="65"/>
                    <a:pt x="31" y="59"/>
                  </a:cubicBezTo>
                  <a:cubicBezTo>
                    <a:pt x="48" y="59"/>
                    <a:pt x="48" y="59"/>
                    <a:pt x="48" y="59"/>
                  </a:cubicBezTo>
                  <a:cubicBezTo>
                    <a:pt x="48" y="75"/>
                    <a:pt x="48" y="75"/>
                    <a:pt x="48" y="75"/>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5"/>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8" name="Freeform 206"/>
            <p:cNvSpPr>
              <a:spLocks/>
            </p:cNvSpPr>
            <p:nvPr/>
          </p:nvSpPr>
          <p:spPr bwMode="auto">
            <a:xfrm>
              <a:off x="9636125" y="3873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5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5"/>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9" name="Freeform 207"/>
            <p:cNvSpPr>
              <a:spLocks/>
            </p:cNvSpPr>
            <p:nvPr/>
          </p:nvSpPr>
          <p:spPr bwMode="auto">
            <a:xfrm>
              <a:off x="9804400" y="3873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5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5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1"/>
                    <a:pt x="7" y="69"/>
                    <a:pt x="16" y="69"/>
                  </a:cubicBezTo>
                  <a:cubicBezTo>
                    <a:pt x="16" y="69"/>
                    <a:pt x="16" y="69"/>
                    <a:pt x="16" y="69"/>
                  </a:cubicBezTo>
                  <a:cubicBezTo>
                    <a:pt x="23" y="69"/>
                    <a:pt x="28" y="65"/>
                    <a:pt x="31" y="59"/>
                  </a:cubicBezTo>
                  <a:cubicBezTo>
                    <a:pt x="47" y="59"/>
                    <a:pt x="47" y="59"/>
                    <a:pt x="47" y="59"/>
                  </a:cubicBezTo>
                  <a:cubicBezTo>
                    <a:pt x="47" y="75"/>
                    <a:pt x="47" y="75"/>
                    <a:pt x="47" y="75"/>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5"/>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1"/>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208"/>
            <p:cNvSpPr>
              <a:spLocks/>
            </p:cNvSpPr>
            <p:nvPr/>
          </p:nvSpPr>
          <p:spPr bwMode="auto">
            <a:xfrm>
              <a:off x="9299575" y="555625"/>
              <a:ext cx="85725" cy="85725"/>
            </a:xfrm>
            <a:custGeom>
              <a:avLst/>
              <a:gdLst>
                <a:gd name="T0" fmla="*/ 106 w 106"/>
                <a:gd name="T1" fmla="*/ 54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209"/>
            <p:cNvSpPr>
              <a:spLocks/>
            </p:cNvSpPr>
            <p:nvPr/>
          </p:nvSpPr>
          <p:spPr bwMode="auto">
            <a:xfrm>
              <a:off x="9467850" y="555625"/>
              <a:ext cx="85725"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2" name="Freeform 210"/>
            <p:cNvSpPr>
              <a:spLocks/>
            </p:cNvSpPr>
            <p:nvPr/>
          </p:nvSpPr>
          <p:spPr bwMode="auto">
            <a:xfrm>
              <a:off x="9636125" y="555625"/>
              <a:ext cx="87313" cy="85725"/>
            </a:xfrm>
            <a:custGeom>
              <a:avLst/>
              <a:gdLst>
                <a:gd name="T0" fmla="*/ 107 w 107"/>
                <a:gd name="T1" fmla="*/ 54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3" name="Freeform 211"/>
            <p:cNvSpPr>
              <a:spLocks/>
            </p:cNvSpPr>
            <p:nvPr/>
          </p:nvSpPr>
          <p:spPr bwMode="auto">
            <a:xfrm>
              <a:off x="9804400" y="555625"/>
              <a:ext cx="87313" cy="85725"/>
            </a:xfrm>
            <a:custGeom>
              <a:avLst/>
              <a:gdLst>
                <a:gd name="T0" fmla="*/ 107 w 107"/>
                <a:gd name="T1" fmla="*/ 54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4" name="Freeform 212"/>
            <p:cNvSpPr>
              <a:spLocks/>
            </p:cNvSpPr>
            <p:nvPr/>
          </p:nvSpPr>
          <p:spPr bwMode="auto">
            <a:xfrm>
              <a:off x="9299575" y="723900"/>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99"/>
                    <a:pt x="44"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213"/>
            <p:cNvSpPr>
              <a:spLocks/>
            </p:cNvSpPr>
            <p:nvPr/>
          </p:nvSpPr>
          <p:spPr bwMode="auto">
            <a:xfrm>
              <a:off x="9467850" y="723900"/>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99"/>
                    <a:pt x="45" y="107"/>
                    <a:pt x="54" y="107"/>
                  </a:cubicBezTo>
                  <a:cubicBezTo>
                    <a:pt x="62" y="107"/>
                    <a:pt x="70" y="99"/>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6" name="Freeform 214"/>
            <p:cNvSpPr>
              <a:spLocks/>
            </p:cNvSpPr>
            <p:nvPr/>
          </p:nvSpPr>
          <p:spPr bwMode="auto">
            <a:xfrm>
              <a:off x="9636125" y="723900"/>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4" y="107"/>
                  </a:cubicBezTo>
                  <a:cubicBezTo>
                    <a:pt x="62" y="107"/>
                    <a:pt x="69" y="99"/>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7" name="Freeform 215"/>
            <p:cNvSpPr>
              <a:spLocks/>
            </p:cNvSpPr>
            <p:nvPr/>
          </p:nvSpPr>
          <p:spPr bwMode="auto">
            <a:xfrm>
              <a:off x="9804400" y="723900"/>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99"/>
                    <a:pt x="45" y="107"/>
                    <a:pt x="53" y="107"/>
                  </a:cubicBezTo>
                  <a:cubicBezTo>
                    <a:pt x="62" y="107"/>
                    <a:pt x="69" y="99"/>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8" name="Freeform 216"/>
            <p:cNvSpPr>
              <a:spLocks/>
            </p:cNvSpPr>
            <p:nvPr/>
          </p:nvSpPr>
          <p:spPr bwMode="auto">
            <a:xfrm>
              <a:off x="9299575" y="892175"/>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9" name="Freeform 217"/>
            <p:cNvSpPr>
              <a:spLocks/>
            </p:cNvSpPr>
            <p:nvPr/>
          </p:nvSpPr>
          <p:spPr bwMode="auto">
            <a:xfrm>
              <a:off x="9467850" y="892175"/>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0" name="Freeform 218"/>
            <p:cNvSpPr>
              <a:spLocks/>
            </p:cNvSpPr>
            <p:nvPr/>
          </p:nvSpPr>
          <p:spPr bwMode="auto">
            <a:xfrm>
              <a:off x="9636125" y="892175"/>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1" name="Freeform 219"/>
            <p:cNvSpPr>
              <a:spLocks/>
            </p:cNvSpPr>
            <p:nvPr/>
          </p:nvSpPr>
          <p:spPr bwMode="auto">
            <a:xfrm>
              <a:off x="9804400" y="892175"/>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2" name="Freeform 220"/>
            <p:cNvSpPr>
              <a:spLocks/>
            </p:cNvSpPr>
            <p:nvPr/>
          </p:nvSpPr>
          <p:spPr bwMode="auto">
            <a:xfrm>
              <a:off x="9299575" y="1060450"/>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3" name="Freeform 221"/>
            <p:cNvSpPr>
              <a:spLocks/>
            </p:cNvSpPr>
            <p:nvPr/>
          </p:nvSpPr>
          <p:spPr bwMode="auto">
            <a:xfrm>
              <a:off x="9467850" y="1060450"/>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4" name="Freeform 222"/>
            <p:cNvSpPr>
              <a:spLocks/>
            </p:cNvSpPr>
            <p:nvPr/>
          </p:nvSpPr>
          <p:spPr bwMode="auto">
            <a:xfrm>
              <a:off x="9636125" y="1060450"/>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5" name="Freeform 223"/>
            <p:cNvSpPr>
              <a:spLocks/>
            </p:cNvSpPr>
            <p:nvPr/>
          </p:nvSpPr>
          <p:spPr bwMode="auto">
            <a:xfrm>
              <a:off x="9804400" y="1060450"/>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6" name="Freeform 224"/>
            <p:cNvSpPr>
              <a:spLocks/>
            </p:cNvSpPr>
            <p:nvPr/>
          </p:nvSpPr>
          <p:spPr bwMode="auto">
            <a:xfrm>
              <a:off x="9299575" y="12303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7" name="Freeform 225"/>
            <p:cNvSpPr>
              <a:spLocks/>
            </p:cNvSpPr>
            <p:nvPr/>
          </p:nvSpPr>
          <p:spPr bwMode="auto">
            <a:xfrm>
              <a:off x="9467850" y="12303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8" name="Freeform 226"/>
            <p:cNvSpPr>
              <a:spLocks/>
            </p:cNvSpPr>
            <p:nvPr/>
          </p:nvSpPr>
          <p:spPr bwMode="auto">
            <a:xfrm>
              <a:off x="9636125" y="12303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29" name="Freeform 227"/>
            <p:cNvSpPr>
              <a:spLocks/>
            </p:cNvSpPr>
            <p:nvPr/>
          </p:nvSpPr>
          <p:spPr bwMode="auto">
            <a:xfrm>
              <a:off x="9804400" y="12303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0" name="Freeform 228"/>
            <p:cNvSpPr>
              <a:spLocks/>
            </p:cNvSpPr>
            <p:nvPr/>
          </p:nvSpPr>
          <p:spPr bwMode="auto">
            <a:xfrm>
              <a:off x="9299575" y="1397000"/>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1" name="Freeform 229"/>
            <p:cNvSpPr>
              <a:spLocks/>
            </p:cNvSpPr>
            <p:nvPr/>
          </p:nvSpPr>
          <p:spPr bwMode="auto">
            <a:xfrm>
              <a:off x="9467850" y="1397000"/>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2" name="Freeform 230"/>
            <p:cNvSpPr>
              <a:spLocks/>
            </p:cNvSpPr>
            <p:nvPr/>
          </p:nvSpPr>
          <p:spPr bwMode="auto">
            <a:xfrm>
              <a:off x="9636125" y="1397000"/>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3" name="Freeform 231"/>
            <p:cNvSpPr>
              <a:spLocks/>
            </p:cNvSpPr>
            <p:nvPr/>
          </p:nvSpPr>
          <p:spPr bwMode="auto">
            <a:xfrm>
              <a:off x="9804400" y="1397000"/>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4" name="Freeform 232"/>
            <p:cNvSpPr>
              <a:spLocks/>
            </p:cNvSpPr>
            <p:nvPr/>
          </p:nvSpPr>
          <p:spPr bwMode="auto">
            <a:xfrm>
              <a:off x="9299575" y="1566863"/>
              <a:ext cx="85725" cy="85725"/>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59 h 107"/>
                <a:gd name="T40" fmla="*/ 47 w 106"/>
                <a:gd name="T41" fmla="*/ 59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59 h 107"/>
                <a:gd name="T58" fmla="*/ 76 w 106"/>
                <a:gd name="T59" fmla="*/ 59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5" name="Freeform 233"/>
            <p:cNvSpPr>
              <a:spLocks/>
            </p:cNvSpPr>
            <p:nvPr/>
          </p:nvSpPr>
          <p:spPr bwMode="auto">
            <a:xfrm>
              <a:off x="9467850" y="1566863"/>
              <a:ext cx="85725"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8 w 107"/>
                <a:gd name="T41" fmla="*/ 59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6" name="Freeform 234"/>
            <p:cNvSpPr>
              <a:spLocks/>
            </p:cNvSpPr>
            <p:nvPr/>
          </p:nvSpPr>
          <p:spPr bwMode="auto">
            <a:xfrm>
              <a:off x="9636125" y="1566863"/>
              <a:ext cx="87313" cy="85725"/>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7" name="Freeform 235"/>
            <p:cNvSpPr>
              <a:spLocks/>
            </p:cNvSpPr>
            <p:nvPr/>
          </p:nvSpPr>
          <p:spPr bwMode="auto">
            <a:xfrm>
              <a:off x="9804400" y="1566863"/>
              <a:ext cx="87313" cy="85725"/>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59 h 107"/>
                <a:gd name="T40" fmla="*/ 47 w 107"/>
                <a:gd name="T41" fmla="*/ 59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59 h 107"/>
                <a:gd name="T58" fmla="*/ 76 w 107"/>
                <a:gd name="T59" fmla="*/ 59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8" name="Freeform 236"/>
            <p:cNvSpPr>
              <a:spLocks/>
            </p:cNvSpPr>
            <p:nvPr/>
          </p:nvSpPr>
          <p:spPr bwMode="auto">
            <a:xfrm>
              <a:off x="9299575" y="173513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1 h 106"/>
                <a:gd name="T46" fmla="*/ 37 w 106"/>
                <a:gd name="T47" fmla="*/ 91 h 106"/>
                <a:gd name="T48" fmla="*/ 53 w 106"/>
                <a:gd name="T49" fmla="*/ 106 h 106"/>
                <a:gd name="T50" fmla="*/ 69 w 106"/>
                <a:gd name="T51" fmla="*/ 91 h 106"/>
                <a:gd name="T52" fmla="*/ 69 w 106"/>
                <a:gd name="T53" fmla="*/ 91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1"/>
                  </a:cubicBezTo>
                  <a:cubicBezTo>
                    <a:pt x="37" y="91"/>
                    <a:pt x="37" y="91"/>
                    <a:pt x="37" y="91"/>
                  </a:cubicBezTo>
                  <a:cubicBezTo>
                    <a:pt x="37" y="99"/>
                    <a:pt x="44"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39" name="Freeform 237"/>
            <p:cNvSpPr>
              <a:spLocks/>
            </p:cNvSpPr>
            <p:nvPr/>
          </p:nvSpPr>
          <p:spPr bwMode="auto">
            <a:xfrm>
              <a:off x="9467850" y="173513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1 h 106"/>
                <a:gd name="T46" fmla="*/ 38 w 107"/>
                <a:gd name="T47" fmla="*/ 91 h 106"/>
                <a:gd name="T48" fmla="*/ 54 w 107"/>
                <a:gd name="T49" fmla="*/ 106 h 106"/>
                <a:gd name="T50" fmla="*/ 70 w 107"/>
                <a:gd name="T51" fmla="*/ 91 h 106"/>
                <a:gd name="T52" fmla="*/ 70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1"/>
                  </a:cubicBezTo>
                  <a:cubicBezTo>
                    <a:pt x="38" y="91"/>
                    <a:pt x="38" y="91"/>
                    <a:pt x="38" y="91"/>
                  </a:cubicBezTo>
                  <a:cubicBezTo>
                    <a:pt x="38" y="99"/>
                    <a:pt x="45" y="106"/>
                    <a:pt x="54" y="106"/>
                  </a:cubicBezTo>
                  <a:cubicBezTo>
                    <a:pt x="62" y="106"/>
                    <a:pt x="70" y="99"/>
                    <a:pt x="70" y="91"/>
                  </a:cubicBezTo>
                  <a:cubicBezTo>
                    <a:pt x="70" y="91"/>
                    <a:pt x="70" y="91"/>
                    <a:pt x="70" y="91"/>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0" name="Freeform 238"/>
            <p:cNvSpPr>
              <a:spLocks/>
            </p:cNvSpPr>
            <p:nvPr/>
          </p:nvSpPr>
          <p:spPr bwMode="auto">
            <a:xfrm>
              <a:off x="9636125" y="173513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4 w 107"/>
                <a:gd name="T49" fmla="*/ 106 h 106"/>
                <a:gd name="T50" fmla="*/ 69 w 107"/>
                <a:gd name="T51" fmla="*/ 91 h 106"/>
                <a:gd name="T52" fmla="*/ 69 w 107"/>
                <a:gd name="T53" fmla="*/ 91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4" y="106"/>
                  </a:cubicBezTo>
                  <a:cubicBezTo>
                    <a:pt x="62" y="106"/>
                    <a:pt x="69" y="99"/>
                    <a:pt x="69" y="91"/>
                  </a:cubicBezTo>
                  <a:cubicBezTo>
                    <a:pt x="69" y="91"/>
                    <a:pt x="69" y="91"/>
                    <a:pt x="69" y="91"/>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1" name="Freeform 239"/>
            <p:cNvSpPr>
              <a:spLocks/>
            </p:cNvSpPr>
            <p:nvPr/>
          </p:nvSpPr>
          <p:spPr bwMode="auto">
            <a:xfrm>
              <a:off x="9804400" y="173513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1 h 106"/>
                <a:gd name="T46" fmla="*/ 38 w 107"/>
                <a:gd name="T47" fmla="*/ 91 h 106"/>
                <a:gd name="T48" fmla="*/ 53 w 107"/>
                <a:gd name="T49" fmla="*/ 106 h 106"/>
                <a:gd name="T50" fmla="*/ 69 w 107"/>
                <a:gd name="T51" fmla="*/ 91 h 106"/>
                <a:gd name="T52" fmla="*/ 69 w 107"/>
                <a:gd name="T53" fmla="*/ 91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1"/>
                  </a:cubicBezTo>
                  <a:cubicBezTo>
                    <a:pt x="38" y="91"/>
                    <a:pt x="38" y="91"/>
                    <a:pt x="38" y="91"/>
                  </a:cubicBezTo>
                  <a:cubicBezTo>
                    <a:pt x="38" y="99"/>
                    <a:pt x="45" y="106"/>
                    <a:pt x="53" y="106"/>
                  </a:cubicBezTo>
                  <a:cubicBezTo>
                    <a:pt x="62" y="106"/>
                    <a:pt x="69" y="99"/>
                    <a:pt x="69" y="91"/>
                  </a:cubicBezTo>
                  <a:cubicBezTo>
                    <a:pt x="69" y="91"/>
                    <a:pt x="69" y="91"/>
                    <a:pt x="69" y="91"/>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40"/>
            <p:cNvSpPr>
              <a:spLocks/>
            </p:cNvSpPr>
            <p:nvPr/>
          </p:nvSpPr>
          <p:spPr bwMode="auto">
            <a:xfrm>
              <a:off x="9299575" y="1903413"/>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6 h 106"/>
                <a:gd name="T14" fmla="*/ 69 w 106"/>
                <a:gd name="T15" fmla="*/ 16 h 106"/>
                <a:gd name="T16" fmla="*/ 53 w 106"/>
                <a:gd name="T17" fmla="*/ 0 h 106"/>
                <a:gd name="T18" fmla="*/ 37 w 106"/>
                <a:gd name="T19" fmla="*/ 16 h 106"/>
                <a:gd name="T20" fmla="*/ 37 w 106"/>
                <a:gd name="T21" fmla="*/ 16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41"/>
            <p:cNvSpPr>
              <a:spLocks/>
            </p:cNvSpPr>
            <p:nvPr/>
          </p:nvSpPr>
          <p:spPr bwMode="auto">
            <a:xfrm>
              <a:off x="9467850" y="1903413"/>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6 h 106"/>
                <a:gd name="T14" fmla="*/ 70 w 107"/>
                <a:gd name="T15" fmla="*/ 16 h 106"/>
                <a:gd name="T16" fmla="*/ 54 w 107"/>
                <a:gd name="T17" fmla="*/ 0 h 106"/>
                <a:gd name="T18" fmla="*/ 38 w 107"/>
                <a:gd name="T19" fmla="*/ 16 h 106"/>
                <a:gd name="T20" fmla="*/ 38 w 107"/>
                <a:gd name="T21" fmla="*/ 16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42"/>
            <p:cNvSpPr>
              <a:spLocks/>
            </p:cNvSpPr>
            <p:nvPr/>
          </p:nvSpPr>
          <p:spPr bwMode="auto">
            <a:xfrm>
              <a:off x="9636125" y="1903413"/>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6 h 106"/>
                <a:gd name="T14" fmla="*/ 69 w 107"/>
                <a:gd name="T15" fmla="*/ 16 h 106"/>
                <a:gd name="T16" fmla="*/ 54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43"/>
            <p:cNvSpPr>
              <a:spLocks/>
            </p:cNvSpPr>
            <p:nvPr/>
          </p:nvSpPr>
          <p:spPr bwMode="auto">
            <a:xfrm>
              <a:off x="9804400" y="1903413"/>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6 h 106"/>
                <a:gd name="T14" fmla="*/ 69 w 107"/>
                <a:gd name="T15" fmla="*/ 16 h 106"/>
                <a:gd name="T16" fmla="*/ 53 w 107"/>
                <a:gd name="T17" fmla="*/ 0 h 106"/>
                <a:gd name="T18" fmla="*/ 38 w 107"/>
                <a:gd name="T19" fmla="*/ 16 h 106"/>
                <a:gd name="T20" fmla="*/ 38 w 107"/>
                <a:gd name="T21" fmla="*/ 16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6" name="Freeform 244"/>
            <p:cNvSpPr>
              <a:spLocks/>
            </p:cNvSpPr>
            <p:nvPr/>
          </p:nvSpPr>
          <p:spPr bwMode="auto">
            <a:xfrm>
              <a:off x="9299575" y="2071688"/>
              <a:ext cx="85725" cy="85725"/>
            </a:xfrm>
            <a:custGeom>
              <a:avLst/>
              <a:gdLst>
                <a:gd name="T0" fmla="*/ 106 w 106"/>
                <a:gd name="T1" fmla="*/ 53 h 106"/>
                <a:gd name="T2" fmla="*/ 90 w 106"/>
                <a:gd name="T3" fmla="*/ 37 h 106"/>
                <a:gd name="T4" fmla="*/ 90 w 106"/>
                <a:gd name="T5" fmla="*/ 37 h 106"/>
                <a:gd name="T6" fmla="*/ 76 w 106"/>
                <a:gd name="T7" fmla="*/ 47 h 106"/>
                <a:gd name="T8" fmla="*/ 59 w 106"/>
                <a:gd name="T9" fmla="*/ 47 h 106"/>
                <a:gd name="T10" fmla="*/ 59 w 106"/>
                <a:gd name="T11" fmla="*/ 30 h 106"/>
                <a:gd name="T12" fmla="*/ 69 w 106"/>
                <a:gd name="T13" fmla="*/ 15 h 106"/>
                <a:gd name="T14" fmla="*/ 69 w 106"/>
                <a:gd name="T15" fmla="*/ 15 h 106"/>
                <a:gd name="T16" fmla="*/ 53 w 106"/>
                <a:gd name="T17" fmla="*/ 0 h 106"/>
                <a:gd name="T18" fmla="*/ 37 w 106"/>
                <a:gd name="T19" fmla="*/ 15 h 106"/>
                <a:gd name="T20" fmla="*/ 37 w 106"/>
                <a:gd name="T21" fmla="*/ 15 h 106"/>
                <a:gd name="T22" fmla="*/ 47 w 106"/>
                <a:gd name="T23" fmla="*/ 30 h 106"/>
                <a:gd name="T24" fmla="*/ 47 w 106"/>
                <a:gd name="T25" fmla="*/ 47 h 106"/>
                <a:gd name="T26" fmla="*/ 30 w 106"/>
                <a:gd name="T27" fmla="*/ 47 h 106"/>
                <a:gd name="T28" fmla="*/ 15 w 106"/>
                <a:gd name="T29" fmla="*/ 37 h 106"/>
                <a:gd name="T30" fmla="*/ 15 w 106"/>
                <a:gd name="T31" fmla="*/ 37 h 106"/>
                <a:gd name="T32" fmla="*/ 0 w 106"/>
                <a:gd name="T33" fmla="*/ 53 h 106"/>
                <a:gd name="T34" fmla="*/ 15 w 106"/>
                <a:gd name="T35" fmla="*/ 69 h 106"/>
                <a:gd name="T36" fmla="*/ 15 w 106"/>
                <a:gd name="T37" fmla="*/ 69 h 106"/>
                <a:gd name="T38" fmla="*/ 30 w 106"/>
                <a:gd name="T39" fmla="*/ 59 h 106"/>
                <a:gd name="T40" fmla="*/ 47 w 106"/>
                <a:gd name="T41" fmla="*/ 59 h 106"/>
                <a:gd name="T42" fmla="*/ 47 w 106"/>
                <a:gd name="T43" fmla="*/ 76 h 106"/>
                <a:gd name="T44" fmla="*/ 37 w 106"/>
                <a:gd name="T45" fmla="*/ 90 h 106"/>
                <a:gd name="T46" fmla="*/ 37 w 106"/>
                <a:gd name="T47" fmla="*/ 90 h 106"/>
                <a:gd name="T48" fmla="*/ 53 w 106"/>
                <a:gd name="T49" fmla="*/ 106 h 106"/>
                <a:gd name="T50" fmla="*/ 69 w 106"/>
                <a:gd name="T51" fmla="*/ 90 h 106"/>
                <a:gd name="T52" fmla="*/ 69 w 106"/>
                <a:gd name="T53" fmla="*/ 90 h 106"/>
                <a:gd name="T54" fmla="*/ 59 w 106"/>
                <a:gd name="T55" fmla="*/ 76 h 106"/>
                <a:gd name="T56" fmla="*/ 59 w 106"/>
                <a:gd name="T57" fmla="*/ 59 h 106"/>
                <a:gd name="T58" fmla="*/ 76 w 106"/>
                <a:gd name="T59" fmla="*/ 59 h 106"/>
                <a:gd name="T60" fmla="*/ 90 w 106"/>
                <a:gd name="T61" fmla="*/ 69 h 106"/>
                <a:gd name="T62" fmla="*/ 90 w 106"/>
                <a:gd name="T63" fmla="*/ 69 h 106"/>
                <a:gd name="T64" fmla="*/ 106 w 106"/>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6">
                  <a:moveTo>
                    <a:pt x="106" y="53"/>
                  </a:moveTo>
                  <a:cubicBezTo>
                    <a:pt x="106" y="44"/>
                    <a:pt x="99" y="37"/>
                    <a:pt x="90" y="37"/>
                  </a:cubicBezTo>
                  <a:cubicBezTo>
                    <a:pt x="90" y="37"/>
                    <a:pt x="90" y="37"/>
                    <a:pt x="90" y="37"/>
                  </a:cubicBezTo>
                  <a:cubicBezTo>
                    <a:pt x="84" y="37"/>
                    <a:pt x="78"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4" y="0"/>
                    <a:pt x="37" y="7"/>
                    <a:pt x="37" y="15"/>
                  </a:cubicBezTo>
                  <a:cubicBezTo>
                    <a:pt x="37" y="15"/>
                    <a:pt x="37" y="15"/>
                    <a:pt x="37" y="15"/>
                  </a:cubicBezTo>
                  <a:cubicBezTo>
                    <a:pt x="37" y="22"/>
                    <a:pt x="41" y="28"/>
                    <a:pt x="47" y="30"/>
                  </a:cubicBezTo>
                  <a:cubicBezTo>
                    <a:pt x="47" y="47"/>
                    <a:pt x="47" y="47"/>
                    <a:pt x="47" y="47"/>
                  </a:cubicBezTo>
                  <a:cubicBezTo>
                    <a:pt x="30" y="47"/>
                    <a:pt x="30" y="47"/>
                    <a:pt x="30" y="47"/>
                  </a:cubicBezTo>
                  <a:cubicBezTo>
                    <a:pt x="28" y="41"/>
                    <a:pt x="22" y="37"/>
                    <a:pt x="15" y="37"/>
                  </a:cubicBezTo>
                  <a:cubicBezTo>
                    <a:pt x="15" y="37"/>
                    <a:pt x="15" y="37"/>
                    <a:pt x="15" y="37"/>
                  </a:cubicBezTo>
                  <a:cubicBezTo>
                    <a:pt x="7" y="37"/>
                    <a:pt x="0" y="44"/>
                    <a:pt x="0" y="53"/>
                  </a:cubicBezTo>
                  <a:cubicBezTo>
                    <a:pt x="0" y="62"/>
                    <a:pt x="7" y="69"/>
                    <a:pt x="15" y="69"/>
                  </a:cubicBezTo>
                  <a:cubicBezTo>
                    <a:pt x="15" y="69"/>
                    <a:pt x="15" y="69"/>
                    <a:pt x="15" y="69"/>
                  </a:cubicBezTo>
                  <a:cubicBezTo>
                    <a:pt x="22" y="69"/>
                    <a:pt x="28" y="65"/>
                    <a:pt x="30" y="59"/>
                  </a:cubicBezTo>
                  <a:cubicBezTo>
                    <a:pt x="47" y="59"/>
                    <a:pt x="47" y="59"/>
                    <a:pt x="47" y="59"/>
                  </a:cubicBezTo>
                  <a:cubicBezTo>
                    <a:pt x="47" y="76"/>
                    <a:pt x="47" y="76"/>
                    <a:pt x="47" y="76"/>
                  </a:cubicBezTo>
                  <a:cubicBezTo>
                    <a:pt x="41" y="78"/>
                    <a:pt x="37" y="84"/>
                    <a:pt x="37" y="90"/>
                  </a:cubicBezTo>
                  <a:cubicBezTo>
                    <a:pt x="37" y="90"/>
                    <a:pt x="37" y="90"/>
                    <a:pt x="37" y="90"/>
                  </a:cubicBezTo>
                  <a:cubicBezTo>
                    <a:pt x="37" y="99"/>
                    <a:pt x="44"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45"/>
            <p:cNvSpPr>
              <a:spLocks/>
            </p:cNvSpPr>
            <p:nvPr/>
          </p:nvSpPr>
          <p:spPr bwMode="auto">
            <a:xfrm>
              <a:off x="9467850" y="2071688"/>
              <a:ext cx="85725"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70 w 107"/>
                <a:gd name="T13" fmla="*/ 15 h 106"/>
                <a:gd name="T14" fmla="*/ 70 w 107"/>
                <a:gd name="T15" fmla="*/ 15 h 106"/>
                <a:gd name="T16" fmla="*/ 54 w 107"/>
                <a:gd name="T17" fmla="*/ 0 h 106"/>
                <a:gd name="T18" fmla="*/ 38 w 107"/>
                <a:gd name="T19" fmla="*/ 15 h 106"/>
                <a:gd name="T20" fmla="*/ 38 w 107"/>
                <a:gd name="T21" fmla="*/ 15 h 106"/>
                <a:gd name="T22" fmla="*/ 48 w 107"/>
                <a:gd name="T23" fmla="*/ 30 h 106"/>
                <a:gd name="T24" fmla="*/ 48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8 w 107"/>
                <a:gd name="T41" fmla="*/ 59 h 106"/>
                <a:gd name="T42" fmla="*/ 48 w 107"/>
                <a:gd name="T43" fmla="*/ 76 h 106"/>
                <a:gd name="T44" fmla="*/ 38 w 107"/>
                <a:gd name="T45" fmla="*/ 90 h 106"/>
                <a:gd name="T46" fmla="*/ 38 w 107"/>
                <a:gd name="T47" fmla="*/ 90 h 106"/>
                <a:gd name="T48" fmla="*/ 54 w 107"/>
                <a:gd name="T49" fmla="*/ 106 h 106"/>
                <a:gd name="T50" fmla="*/ 70 w 107"/>
                <a:gd name="T51" fmla="*/ 90 h 106"/>
                <a:gd name="T52" fmla="*/ 70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5" y="37"/>
                    <a:pt x="79" y="41"/>
                    <a:pt x="76" y="47"/>
                  </a:cubicBezTo>
                  <a:cubicBezTo>
                    <a:pt x="60" y="47"/>
                    <a:pt x="60" y="47"/>
                    <a:pt x="60" y="47"/>
                  </a:cubicBezTo>
                  <a:cubicBezTo>
                    <a:pt x="60" y="30"/>
                    <a:pt x="60" y="30"/>
                    <a:pt x="60" y="30"/>
                  </a:cubicBezTo>
                  <a:cubicBezTo>
                    <a:pt x="66" y="28"/>
                    <a:pt x="70" y="22"/>
                    <a:pt x="70" y="15"/>
                  </a:cubicBezTo>
                  <a:cubicBezTo>
                    <a:pt x="70" y="15"/>
                    <a:pt x="70" y="15"/>
                    <a:pt x="70" y="15"/>
                  </a:cubicBezTo>
                  <a:cubicBezTo>
                    <a:pt x="70" y="7"/>
                    <a:pt x="62" y="0"/>
                    <a:pt x="54" y="0"/>
                  </a:cubicBezTo>
                  <a:cubicBezTo>
                    <a:pt x="45" y="0"/>
                    <a:pt x="38" y="7"/>
                    <a:pt x="38" y="15"/>
                  </a:cubicBezTo>
                  <a:cubicBezTo>
                    <a:pt x="38" y="15"/>
                    <a:pt x="38" y="15"/>
                    <a:pt x="38" y="15"/>
                  </a:cubicBezTo>
                  <a:cubicBezTo>
                    <a:pt x="38" y="22"/>
                    <a:pt x="42" y="28"/>
                    <a:pt x="48" y="30"/>
                  </a:cubicBezTo>
                  <a:cubicBezTo>
                    <a:pt x="48" y="47"/>
                    <a:pt x="48" y="47"/>
                    <a:pt x="48" y="47"/>
                  </a:cubicBezTo>
                  <a:cubicBezTo>
                    <a:pt x="31" y="47"/>
                    <a:pt x="31" y="47"/>
                    <a:pt x="31" y="47"/>
                  </a:cubicBezTo>
                  <a:cubicBezTo>
                    <a:pt x="29" y="41"/>
                    <a:pt x="23" y="37"/>
                    <a:pt x="16" y="37"/>
                  </a:cubicBezTo>
                  <a:cubicBezTo>
                    <a:pt x="16" y="37"/>
                    <a:pt x="16" y="37"/>
                    <a:pt x="16" y="37"/>
                  </a:cubicBezTo>
                  <a:cubicBezTo>
                    <a:pt x="8" y="37"/>
                    <a:pt x="0" y="44"/>
                    <a:pt x="0" y="53"/>
                  </a:cubicBezTo>
                  <a:cubicBezTo>
                    <a:pt x="0" y="62"/>
                    <a:pt x="8" y="69"/>
                    <a:pt x="16" y="69"/>
                  </a:cubicBezTo>
                  <a:cubicBezTo>
                    <a:pt x="16" y="69"/>
                    <a:pt x="16" y="69"/>
                    <a:pt x="16" y="69"/>
                  </a:cubicBezTo>
                  <a:cubicBezTo>
                    <a:pt x="23" y="69"/>
                    <a:pt x="29" y="65"/>
                    <a:pt x="31" y="59"/>
                  </a:cubicBezTo>
                  <a:cubicBezTo>
                    <a:pt x="48" y="59"/>
                    <a:pt x="48" y="59"/>
                    <a:pt x="48" y="59"/>
                  </a:cubicBezTo>
                  <a:cubicBezTo>
                    <a:pt x="48" y="76"/>
                    <a:pt x="48" y="76"/>
                    <a:pt x="48" y="76"/>
                  </a:cubicBezTo>
                  <a:cubicBezTo>
                    <a:pt x="42" y="78"/>
                    <a:pt x="38" y="84"/>
                    <a:pt x="38" y="90"/>
                  </a:cubicBezTo>
                  <a:cubicBezTo>
                    <a:pt x="38" y="90"/>
                    <a:pt x="38" y="90"/>
                    <a:pt x="38" y="90"/>
                  </a:cubicBezTo>
                  <a:cubicBezTo>
                    <a:pt x="38" y="99"/>
                    <a:pt x="45" y="106"/>
                    <a:pt x="54" y="106"/>
                  </a:cubicBezTo>
                  <a:cubicBezTo>
                    <a:pt x="62" y="106"/>
                    <a:pt x="70" y="99"/>
                    <a:pt x="70" y="90"/>
                  </a:cubicBezTo>
                  <a:cubicBezTo>
                    <a:pt x="70" y="90"/>
                    <a:pt x="70" y="90"/>
                    <a:pt x="70" y="90"/>
                  </a:cubicBezTo>
                  <a:cubicBezTo>
                    <a:pt x="70" y="84"/>
                    <a:pt x="66" y="78"/>
                    <a:pt x="60" y="76"/>
                  </a:cubicBezTo>
                  <a:cubicBezTo>
                    <a:pt x="60" y="59"/>
                    <a:pt x="60" y="59"/>
                    <a:pt x="60" y="59"/>
                  </a:cubicBezTo>
                  <a:cubicBezTo>
                    <a:pt x="76" y="59"/>
                    <a:pt x="76" y="59"/>
                    <a:pt x="76" y="59"/>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46"/>
            <p:cNvSpPr>
              <a:spLocks/>
            </p:cNvSpPr>
            <p:nvPr/>
          </p:nvSpPr>
          <p:spPr bwMode="auto">
            <a:xfrm>
              <a:off x="9636125" y="2071688"/>
              <a:ext cx="87313" cy="85725"/>
            </a:xfrm>
            <a:custGeom>
              <a:avLst/>
              <a:gdLst>
                <a:gd name="T0" fmla="*/ 107 w 107"/>
                <a:gd name="T1" fmla="*/ 53 h 106"/>
                <a:gd name="T2" fmla="*/ 91 w 107"/>
                <a:gd name="T3" fmla="*/ 37 h 106"/>
                <a:gd name="T4" fmla="*/ 91 w 107"/>
                <a:gd name="T5" fmla="*/ 37 h 106"/>
                <a:gd name="T6" fmla="*/ 76 w 107"/>
                <a:gd name="T7" fmla="*/ 47 h 106"/>
                <a:gd name="T8" fmla="*/ 60 w 107"/>
                <a:gd name="T9" fmla="*/ 47 h 106"/>
                <a:gd name="T10" fmla="*/ 60 w 107"/>
                <a:gd name="T11" fmla="*/ 30 h 106"/>
                <a:gd name="T12" fmla="*/ 69 w 107"/>
                <a:gd name="T13" fmla="*/ 15 h 106"/>
                <a:gd name="T14" fmla="*/ 69 w 107"/>
                <a:gd name="T15" fmla="*/ 15 h 106"/>
                <a:gd name="T16" fmla="*/ 54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4 w 107"/>
                <a:gd name="T49" fmla="*/ 106 h 106"/>
                <a:gd name="T50" fmla="*/ 69 w 107"/>
                <a:gd name="T51" fmla="*/ 90 h 106"/>
                <a:gd name="T52" fmla="*/ 69 w 107"/>
                <a:gd name="T53" fmla="*/ 90 h 106"/>
                <a:gd name="T54" fmla="*/ 60 w 107"/>
                <a:gd name="T55" fmla="*/ 76 h 106"/>
                <a:gd name="T56" fmla="*/ 60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100" y="37"/>
                    <a:pt x="91" y="37"/>
                  </a:cubicBezTo>
                  <a:cubicBezTo>
                    <a:pt x="91" y="37"/>
                    <a:pt x="91" y="37"/>
                    <a:pt x="91" y="37"/>
                  </a:cubicBezTo>
                  <a:cubicBezTo>
                    <a:pt x="84" y="37"/>
                    <a:pt x="79" y="41"/>
                    <a:pt x="76" y="47"/>
                  </a:cubicBezTo>
                  <a:cubicBezTo>
                    <a:pt x="60" y="47"/>
                    <a:pt x="60" y="47"/>
                    <a:pt x="60" y="47"/>
                  </a:cubicBezTo>
                  <a:cubicBezTo>
                    <a:pt x="60" y="30"/>
                    <a:pt x="60" y="30"/>
                    <a:pt x="60" y="30"/>
                  </a:cubicBezTo>
                  <a:cubicBezTo>
                    <a:pt x="65" y="28"/>
                    <a:pt x="69" y="22"/>
                    <a:pt x="69" y="15"/>
                  </a:cubicBezTo>
                  <a:cubicBezTo>
                    <a:pt x="69" y="15"/>
                    <a:pt x="69" y="15"/>
                    <a:pt x="69" y="15"/>
                  </a:cubicBezTo>
                  <a:cubicBezTo>
                    <a:pt x="69" y="7"/>
                    <a:pt x="62" y="0"/>
                    <a:pt x="54"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4" y="106"/>
                  </a:cubicBezTo>
                  <a:cubicBezTo>
                    <a:pt x="62" y="106"/>
                    <a:pt x="69" y="99"/>
                    <a:pt x="69" y="90"/>
                  </a:cubicBezTo>
                  <a:cubicBezTo>
                    <a:pt x="69" y="90"/>
                    <a:pt x="69" y="90"/>
                    <a:pt x="69" y="90"/>
                  </a:cubicBezTo>
                  <a:cubicBezTo>
                    <a:pt x="69" y="84"/>
                    <a:pt x="65" y="78"/>
                    <a:pt x="60" y="76"/>
                  </a:cubicBezTo>
                  <a:cubicBezTo>
                    <a:pt x="60" y="59"/>
                    <a:pt x="60" y="59"/>
                    <a:pt x="60" y="59"/>
                  </a:cubicBezTo>
                  <a:cubicBezTo>
                    <a:pt x="76" y="59"/>
                    <a:pt x="76" y="59"/>
                    <a:pt x="76" y="59"/>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47"/>
            <p:cNvSpPr>
              <a:spLocks/>
            </p:cNvSpPr>
            <p:nvPr/>
          </p:nvSpPr>
          <p:spPr bwMode="auto">
            <a:xfrm>
              <a:off x="9804400" y="2071688"/>
              <a:ext cx="87313" cy="85725"/>
            </a:xfrm>
            <a:custGeom>
              <a:avLst/>
              <a:gdLst>
                <a:gd name="T0" fmla="*/ 107 w 107"/>
                <a:gd name="T1" fmla="*/ 53 h 106"/>
                <a:gd name="T2" fmla="*/ 91 w 107"/>
                <a:gd name="T3" fmla="*/ 37 h 106"/>
                <a:gd name="T4" fmla="*/ 91 w 107"/>
                <a:gd name="T5" fmla="*/ 37 h 106"/>
                <a:gd name="T6" fmla="*/ 76 w 107"/>
                <a:gd name="T7" fmla="*/ 47 h 106"/>
                <a:gd name="T8" fmla="*/ 59 w 107"/>
                <a:gd name="T9" fmla="*/ 47 h 106"/>
                <a:gd name="T10" fmla="*/ 59 w 107"/>
                <a:gd name="T11" fmla="*/ 30 h 106"/>
                <a:gd name="T12" fmla="*/ 69 w 107"/>
                <a:gd name="T13" fmla="*/ 15 h 106"/>
                <a:gd name="T14" fmla="*/ 69 w 107"/>
                <a:gd name="T15" fmla="*/ 15 h 106"/>
                <a:gd name="T16" fmla="*/ 53 w 107"/>
                <a:gd name="T17" fmla="*/ 0 h 106"/>
                <a:gd name="T18" fmla="*/ 38 w 107"/>
                <a:gd name="T19" fmla="*/ 15 h 106"/>
                <a:gd name="T20" fmla="*/ 38 w 107"/>
                <a:gd name="T21" fmla="*/ 15 h 106"/>
                <a:gd name="T22" fmla="*/ 47 w 107"/>
                <a:gd name="T23" fmla="*/ 30 h 106"/>
                <a:gd name="T24" fmla="*/ 47 w 107"/>
                <a:gd name="T25" fmla="*/ 47 h 106"/>
                <a:gd name="T26" fmla="*/ 31 w 107"/>
                <a:gd name="T27" fmla="*/ 47 h 106"/>
                <a:gd name="T28" fmla="*/ 16 w 107"/>
                <a:gd name="T29" fmla="*/ 37 h 106"/>
                <a:gd name="T30" fmla="*/ 16 w 107"/>
                <a:gd name="T31" fmla="*/ 37 h 106"/>
                <a:gd name="T32" fmla="*/ 0 w 107"/>
                <a:gd name="T33" fmla="*/ 53 h 106"/>
                <a:gd name="T34" fmla="*/ 16 w 107"/>
                <a:gd name="T35" fmla="*/ 69 h 106"/>
                <a:gd name="T36" fmla="*/ 16 w 107"/>
                <a:gd name="T37" fmla="*/ 69 h 106"/>
                <a:gd name="T38" fmla="*/ 31 w 107"/>
                <a:gd name="T39" fmla="*/ 59 h 106"/>
                <a:gd name="T40" fmla="*/ 47 w 107"/>
                <a:gd name="T41" fmla="*/ 59 h 106"/>
                <a:gd name="T42" fmla="*/ 47 w 107"/>
                <a:gd name="T43" fmla="*/ 76 h 106"/>
                <a:gd name="T44" fmla="*/ 38 w 107"/>
                <a:gd name="T45" fmla="*/ 90 h 106"/>
                <a:gd name="T46" fmla="*/ 38 w 107"/>
                <a:gd name="T47" fmla="*/ 90 h 106"/>
                <a:gd name="T48" fmla="*/ 53 w 107"/>
                <a:gd name="T49" fmla="*/ 106 h 106"/>
                <a:gd name="T50" fmla="*/ 69 w 107"/>
                <a:gd name="T51" fmla="*/ 90 h 106"/>
                <a:gd name="T52" fmla="*/ 69 w 107"/>
                <a:gd name="T53" fmla="*/ 90 h 106"/>
                <a:gd name="T54" fmla="*/ 59 w 107"/>
                <a:gd name="T55" fmla="*/ 76 h 106"/>
                <a:gd name="T56" fmla="*/ 59 w 107"/>
                <a:gd name="T57" fmla="*/ 59 h 106"/>
                <a:gd name="T58" fmla="*/ 76 w 107"/>
                <a:gd name="T59" fmla="*/ 59 h 106"/>
                <a:gd name="T60" fmla="*/ 91 w 107"/>
                <a:gd name="T61" fmla="*/ 69 h 106"/>
                <a:gd name="T62" fmla="*/ 91 w 107"/>
                <a:gd name="T63" fmla="*/ 69 h 106"/>
                <a:gd name="T64" fmla="*/ 107 w 107"/>
                <a:gd name="T6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6">
                  <a:moveTo>
                    <a:pt x="107" y="53"/>
                  </a:moveTo>
                  <a:cubicBezTo>
                    <a:pt x="107" y="44"/>
                    <a:pt x="99" y="37"/>
                    <a:pt x="91" y="37"/>
                  </a:cubicBezTo>
                  <a:cubicBezTo>
                    <a:pt x="91" y="37"/>
                    <a:pt x="91" y="37"/>
                    <a:pt x="91" y="37"/>
                  </a:cubicBezTo>
                  <a:cubicBezTo>
                    <a:pt x="84" y="37"/>
                    <a:pt x="79" y="41"/>
                    <a:pt x="76" y="47"/>
                  </a:cubicBezTo>
                  <a:cubicBezTo>
                    <a:pt x="59" y="47"/>
                    <a:pt x="59" y="47"/>
                    <a:pt x="59" y="47"/>
                  </a:cubicBezTo>
                  <a:cubicBezTo>
                    <a:pt x="59" y="30"/>
                    <a:pt x="59" y="30"/>
                    <a:pt x="59" y="30"/>
                  </a:cubicBezTo>
                  <a:cubicBezTo>
                    <a:pt x="65" y="28"/>
                    <a:pt x="69" y="22"/>
                    <a:pt x="69" y="15"/>
                  </a:cubicBezTo>
                  <a:cubicBezTo>
                    <a:pt x="69" y="15"/>
                    <a:pt x="69" y="15"/>
                    <a:pt x="69" y="15"/>
                  </a:cubicBezTo>
                  <a:cubicBezTo>
                    <a:pt x="69" y="7"/>
                    <a:pt x="62" y="0"/>
                    <a:pt x="53" y="0"/>
                  </a:cubicBezTo>
                  <a:cubicBezTo>
                    <a:pt x="45" y="0"/>
                    <a:pt x="38" y="7"/>
                    <a:pt x="38" y="15"/>
                  </a:cubicBezTo>
                  <a:cubicBezTo>
                    <a:pt x="38" y="15"/>
                    <a:pt x="38" y="15"/>
                    <a:pt x="38" y="15"/>
                  </a:cubicBezTo>
                  <a:cubicBezTo>
                    <a:pt x="38" y="22"/>
                    <a:pt x="42" y="28"/>
                    <a:pt x="47" y="30"/>
                  </a:cubicBezTo>
                  <a:cubicBezTo>
                    <a:pt x="47" y="47"/>
                    <a:pt x="47" y="47"/>
                    <a:pt x="47" y="47"/>
                  </a:cubicBezTo>
                  <a:cubicBezTo>
                    <a:pt x="31" y="47"/>
                    <a:pt x="31" y="47"/>
                    <a:pt x="31" y="47"/>
                  </a:cubicBezTo>
                  <a:cubicBezTo>
                    <a:pt x="28" y="41"/>
                    <a:pt x="23" y="37"/>
                    <a:pt x="16" y="37"/>
                  </a:cubicBezTo>
                  <a:cubicBezTo>
                    <a:pt x="16" y="37"/>
                    <a:pt x="16" y="37"/>
                    <a:pt x="16" y="37"/>
                  </a:cubicBezTo>
                  <a:cubicBezTo>
                    <a:pt x="7" y="37"/>
                    <a:pt x="0" y="44"/>
                    <a:pt x="0" y="53"/>
                  </a:cubicBezTo>
                  <a:cubicBezTo>
                    <a:pt x="0" y="62"/>
                    <a:pt x="7" y="69"/>
                    <a:pt x="16" y="69"/>
                  </a:cubicBezTo>
                  <a:cubicBezTo>
                    <a:pt x="16" y="69"/>
                    <a:pt x="16" y="69"/>
                    <a:pt x="16" y="69"/>
                  </a:cubicBezTo>
                  <a:cubicBezTo>
                    <a:pt x="23" y="69"/>
                    <a:pt x="28" y="65"/>
                    <a:pt x="31" y="59"/>
                  </a:cubicBezTo>
                  <a:cubicBezTo>
                    <a:pt x="47" y="59"/>
                    <a:pt x="47" y="59"/>
                    <a:pt x="47" y="59"/>
                  </a:cubicBezTo>
                  <a:cubicBezTo>
                    <a:pt x="47" y="76"/>
                    <a:pt x="47" y="76"/>
                    <a:pt x="47" y="76"/>
                  </a:cubicBezTo>
                  <a:cubicBezTo>
                    <a:pt x="42" y="78"/>
                    <a:pt x="38" y="84"/>
                    <a:pt x="38" y="90"/>
                  </a:cubicBezTo>
                  <a:cubicBezTo>
                    <a:pt x="38" y="90"/>
                    <a:pt x="38" y="90"/>
                    <a:pt x="38" y="90"/>
                  </a:cubicBezTo>
                  <a:cubicBezTo>
                    <a:pt x="38" y="99"/>
                    <a:pt x="45" y="106"/>
                    <a:pt x="53" y="106"/>
                  </a:cubicBezTo>
                  <a:cubicBezTo>
                    <a:pt x="62" y="106"/>
                    <a:pt x="69" y="99"/>
                    <a:pt x="69" y="90"/>
                  </a:cubicBezTo>
                  <a:cubicBezTo>
                    <a:pt x="69" y="90"/>
                    <a:pt x="69" y="90"/>
                    <a:pt x="69" y="90"/>
                  </a:cubicBezTo>
                  <a:cubicBezTo>
                    <a:pt x="69" y="84"/>
                    <a:pt x="65" y="78"/>
                    <a:pt x="59" y="76"/>
                  </a:cubicBezTo>
                  <a:cubicBezTo>
                    <a:pt x="59" y="59"/>
                    <a:pt x="59" y="59"/>
                    <a:pt x="59" y="59"/>
                  </a:cubicBezTo>
                  <a:cubicBezTo>
                    <a:pt x="76" y="59"/>
                    <a:pt x="76" y="59"/>
                    <a:pt x="76" y="59"/>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48"/>
            <p:cNvSpPr>
              <a:spLocks/>
            </p:cNvSpPr>
            <p:nvPr/>
          </p:nvSpPr>
          <p:spPr bwMode="auto">
            <a:xfrm>
              <a:off x="9299575" y="2239963"/>
              <a:ext cx="85725" cy="87313"/>
            </a:xfrm>
            <a:custGeom>
              <a:avLst/>
              <a:gdLst>
                <a:gd name="T0" fmla="*/ 106 w 106"/>
                <a:gd name="T1" fmla="*/ 54 h 107"/>
                <a:gd name="T2" fmla="*/ 90 w 106"/>
                <a:gd name="T3" fmla="*/ 38 h 107"/>
                <a:gd name="T4" fmla="*/ 90 w 106"/>
                <a:gd name="T5" fmla="*/ 38 h 107"/>
                <a:gd name="T6" fmla="*/ 76 w 106"/>
                <a:gd name="T7" fmla="*/ 48 h 107"/>
                <a:gd name="T8" fmla="*/ 59 w 106"/>
                <a:gd name="T9" fmla="*/ 48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8 h 107"/>
                <a:gd name="T26" fmla="*/ 30 w 106"/>
                <a:gd name="T27" fmla="*/ 48 h 107"/>
                <a:gd name="T28" fmla="*/ 15 w 106"/>
                <a:gd name="T29" fmla="*/ 38 h 107"/>
                <a:gd name="T30" fmla="*/ 15 w 106"/>
                <a:gd name="T31" fmla="*/ 38 h 107"/>
                <a:gd name="T32" fmla="*/ 0 w 106"/>
                <a:gd name="T33" fmla="*/ 54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4"/>
                  </a:moveTo>
                  <a:cubicBezTo>
                    <a:pt x="106" y="45"/>
                    <a:pt x="99" y="38"/>
                    <a:pt x="90" y="38"/>
                  </a:cubicBezTo>
                  <a:cubicBezTo>
                    <a:pt x="90" y="38"/>
                    <a:pt x="90" y="38"/>
                    <a:pt x="90" y="38"/>
                  </a:cubicBezTo>
                  <a:cubicBezTo>
                    <a:pt x="84" y="38"/>
                    <a:pt x="78"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4" y="0"/>
                    <a:pt x="37" y="8"/>
                    <a:pt x="37" y="16"/>
                  </a:cubicBezTo>
                  <a:cubicBezTo>
                    <a:pt x="37" y="16"/>
                    <a:pt x="37" y="16"/>
                    <a:pt x="37" y="16"/>
                  </a:cubicBezTo>
                  <a:cubicBezTo>
                    <a:pt x="37" y="23"/>
                    <a:pt x="41" y="28"/>
                    <a:pt x="47" y="31"/>
                  </a:cubicBezTo>
                  <a:cubicBezTo>
                    <a:pt x="47" y="48"/>
                    <a:pt x="47" y="48"/>
                    <a:pt x="47" y="48"/>
                  </a:cubicBezTo>
                  <a:cubicBezTo>
                    <a:pt x="30" y="48"/>
                    <a:pt x="30" y="48"/>
                    <a:pt x="30" y="48"/>
                  </a:cubicBezTo>
                  <a:cubicBezTo>
                    <a:pt x="28" y="42"/>
                    <a:pt x="22" y="38"/>
                    <a:pt x="15" y="38"/>
                  </a:cubicBezTo>
                  <a:cubicBezTo>
                    <a:pt x="15" y="38"/>
                    <a:pt x="15" y="38"/>
                    <a:pt x="15" y="38"/>
                  </a:cubicBezTo>
                  <a:cubicBezTo>
                    <a:pt x="7" y="38"/>
                    <a:pt x="0" y="45"/>
                    <a:pt x="0" y="54"/>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49"/>
            <p:cNvSpPr>
              <a:spLocks/>
            </p:cNvSpPr>
            <p:nvPr/>
          </p:nvSpPr>
          <p:spPr bwMode="auto">
            <a:xfrm>
              <a:off x="9467850" y="2239963"/>
              <a:ext cx="85725"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5" y="38"/>
                    <a:pt x="79" y="42"/>
                    <a:pt x="76" y="48"/>
                  </a:cubicBezTo>
                  <a:cubicBezTo>
                    <a:pt x="60" y="48"/>
                    <a:pt x="60" y="48"/>
                    <a:pt x="60" y="48"/>
                  </a:cubicBezTo>
                  <a:cubicBezTo>
                    <a:pt x="60" y="31"/>
                    <a:pt x="60" y="31"/>
                    <a:pt x="60" y="31"/>
                  </a:cubicBezTo>
                  <a:cubicBezTo>
                    <a:pt x="66" y="28"/>
                    <a:pt x="70" y="23"/>
                    <a:pt x="70" y="16"/>
                  </a:cubicBezTo>
                  <a:cubicBezTo>
                    <a:pt x="70" y="16"/>
                    <a:pt x="70" y="16"/>
                    <a:pt x="70" y="16"/>
                  </a:cubicBezTo>
                  <a:cubicBezTo>
                    <a:pt x="70" y="8"/>
                    <a:pt x="62" y="0"/>
                    <a:pt x="54" y="0"/>
                  </a:cubicBezTo>
                  <a:cubicBezTo>
                    <a:pt x="45" y="0"/>
                    <a:pt x="38" y="8"/>
                    <a:pt x="38" y="16"/>
                  </a:cubicBezTo>
                  <a:cubicBezTo>
                    <a:pt x="38" y="16"/>
                    <a:pt x="38" y="16"/>
                    <a:pt x="38" y="16"/>
                  </a:cubicBezTo>
                  <a:cubicBezTo>
                    <a:pt x="38" y="23"/>
                    <a:pt x="42" y="28"/>
                    <a:pt x="48" y="31"/>
                  </a:cubicBezTo>
                  <a:cubicBezTo>
                    <a:pt x="48" y="48"/>
                    <a:pt x="48" y="48"/>
                    <a:pt x="48" y="48"/>
                  </a:cubicBezTo>
                  <a:cubicBezTo>
                    <a:pt x="31" y="48"/>
                    <a:pt x="31" y="48"/>
                    <a:pt x="31" y="48"/>
                  </a:cubicBezTo>
                  <a:cubicBezTo>
                    <a:pt x="29" y="42"/>
                    <a:pt x="23" y="38"/>
                    <a:pt x="16" y="38"/>
                  </a:cubicBezTo>
                  <a:cubicBezTo>
                    <a:pt x="16" y="38"/>
                    <a:pt x="16" y="38"/>
                    <a:pt x="16" y="38"/>
                  </a:cubicBezTo>
                  <a:cubicBezTo>
                    <a:pt x="8" y="38"/>
                    <a:pt x="0" y="45"/>
                    <a:pt x="0" y="54"/>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50"/>
            <p:cNvSpPr>
              <a:spLocks/>
            </p:cNvSpPr>
            <p:nvPr/>
          </p:nvSpPr>
          <p:spPr bwMode="auto">
            <a:xfrm>
              <a:off x="9636125" y="2239963"/>
              <a:ext cx="87313" cy="87313"/>
            </a:xfrm>
            <a:custGeom>
              <a:avLst/>
              <a:gdLst>
                <a:gd name="T0" fmla="*/ 107 w 107"/>
                <a:gd name="T1" fmla="*/ 54 h 107"/>
                <a:gd name="T2" fmla="*/ 91 w 107"/>
                <a:gd name="T3" fmla="*/ 38 h 107"/>
                <a:gd name="T4" fmla="*/ 91 w 107"/>
                <a:gd name="T5" fmla="*/ 38 h 107"/>
                <a:gd name="T6" fmla="*/ 76 w 107"/>
                <a:gd name="T7" fmla="*/ 48 h 107"/>
                <a:gd name="T8" fmla="*/ 60 w 107"/>
                <a:gd name="T9" fmla="*/ 48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100" y="38"/>
                    <a:pt x="91" y="38"/>
                  </a:cubicBezTo>
                  <a:cubicBezTo>
                    <a:pt x="91" y="38"/>
                    <a:pt x="91" y="38"/>
                    <a:pt x="91" y="38"/>
                  </a:cubicBezTo>
                  <a:cubicBezTo>
                    <a:pt x="84" y="38"/>
                    <a:pt x="79" y="42"/>
                    <a:pt x="76" y="48"/>
                  </a:cubicBezTo>
                  <a:cubicBezTo>
                    <a:pt x="60" y="48"/>
                    <a:pt x="60" y="48"/>
                    <a:pt x="60" y="48"/>
                  </a:cubicBezTo>
                  <a:cubicBezTo>
                    <a:pt x="60" y="31"/>
                    <a:pt x="60" y="31"/>
                    <a:pt x="60" y="31"/>
                  </a:cubicBezTo>
                  <a:cubicBezTo>
                    <a:pt x="65" y="28"/>
                    <a:pt x="69" y="23"/>
                    <a:pt x="69" y="16"/>
                  </a:cubicBezTo>
                  <a:cubicBezTo>
                    <a:pt x="69" y="16"/>
                    <a:pt x="69" y="16"/>
                    <a:pt x="69" y="16"/>
                  </a:cubicBezTo>
                  <a:cubicBezTo>
                    <a:pt x="69" y="8"/>
                    <a:pt x="62" y="0"/>
                    <a:pt x="54"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51"/>
            <p:cNvSpPr>
              <a:spLocks/>
            </p:cNvSpPr>
            <p:nvPr/>
          </p:nvSpPr>
          <p:spPr bwMode="auto">
            <a:xfrm>
              <a:off x="9804400" y="2239963"/>
              <a:ext cx="87313" cy="87313"/>
            </a:xfrm>
            <a:custGeom>
              <a:avLst/>
              <a:gdLst>
                <a:gd name="T0" fmla="*/ 107 w 107"/>
                <a:gd name="T1" fmla="*/ 54 h 107"/>
                <a:gd name="T2" fmla="*/ 91 w 107"/>
                <a:gd name="T3" fmla="*/ 38 h 107"/>
                <a:gd name="T4" fmla="*/ 91 w 107"/>
                <a:gd name="T5" fmla="*/ 38 h 107"/>
                <a:gd name="T6" fmla="*/ 76 w 107"/>
                <a:gd name="T7" fmla="*/ 48 h 107"/>
                <a:gd name="T8" fmla="*/ 59 w 107"/>
                <a:gd name="T9" fmla="*/ 48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8 h 107"/>
                <a:gd name="T26" fmla="*/ 31 w 107"/>
                <a:gd name="T27" fmla="*/ 48 h 107"/>
                <a:gd name="T28" fmla="*/ 16 w 107"/>
                <a:gd name="T29" fmla="*/ 38 h 107"/>
                <a:gd name="T30" fmla="*/ 16 w 107"/>
                <a:gd name="T31" fmla="*/ 38 h 107"/>
                <a:gd name="T32" fmla="*/ 0 w 107"/>
                <a:gd name="T33" fmla="*/ 54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4"/>
                  </a:moveTo>
                  <a:cubicBezTo>
                    <a:pt x="107" y="45"/>
                    <a:pt x="99" y="38"/>
                    <a:pt x="91" y="38"/>
                  </a:cubicBezTo>
                  <a:cubicBezTo>
                    <a:pt x="91" y="38"/>
                    <a:pt x="91" y="38"/>
                    <a:pt x="91" y="38"/>
                  </a:cubicBezTo>
                  <a:cubicBezTo>
                    <a:pt x="84" y="38"/>
                    <a:pt x="79" y="42"/>
                    <a:pt x="76" y="48"/>
                  </a:cubicBezTo>
                  <a:cubicBezTo>
                    <a:pt x="59" y="48"/>
                    <a:pt x="59" y="48"/>
                    <a:pt x="59" y="48"/>
                  </a:cubicBezTo>
                  <a:cubicBezTo>
                    <a:pt x="59" y="31"/>
                    <a:pt x="59" y="31"/>
                    <a:pt x="59" y="31"/>
                  </a:cubicBezTo>
                  <a:cubicBezTo>
                    <a:pt x="65" y="28"/>
                    <a:pt x="69" y="23"/>
                    <a:pt x="69" y="16"/>
                  </a:cubicBezTo>
                  <a:cubicBezTo>
                    <a:pt x="69" y="16"/>
                    <a:pt x="69" y="16"/>
                    <a:pt x="69" y="16"/>
                  </a:cubicBezTo>
                  <a:cubicBezTo>
                    <a:pt x="69" y="8"/>
                    <a:pt x="62" y="0"/>
                    <a:pt x="53" y="0"/>
                  </a:cubicBezTo>
                  <a:cubicBezTo>
                    <a:pt x="45" y="0"/>
                    <a:pt x="38" y="8"/>
                    <a:pt x="38" y="16"/>
                  </a:cubicBezTo>
                  <a:cubicBezTo>
                    <a:pt x="38" y="16"/>
                    <a:pt x="38" y="16"/>
                    <a:pt x="38" y="16"/>
                  </a:cubicBezTo>
                  <a:cubicBezTo>
                    <a:pt x="38" y="23"/>
                    <a:pt x="42" y="28"/>
                    <a:pt x="47" y="31"/>
                  </a:cubicBezTo>
                  <a:cubicBezTo>
                    <a:pt x="47" y="48"/>
                    <a:pt x="47" y="48"/>
                    <a:pt x="47" y="48"/>
                  </a:cubicBezTo>
                  <a:cubicBezTo>
                    <a:pt x="31" y="48"/>
                    <a:pt x="31" y="48"/>
                    <a:pt x="31" y="48"/>
                  </a:cubicBezTo>
                  <a:cubicBezTo>
                    <a:pt x="28" y="42"/>
                    <a:pt x="23" y="38"/>
                    <a:pt x="16" y="38"/>
                  </a:cubicBezTo>
                  <a:cubicBezTo>
                    <a:pt x="16" y="38"/>
                    <a:pt x="16" y="38"/>
                    <a:pt x="16" y="38"/>
                  </a:cubicBezTo>
                  <a:cubicBezTo>
                    <a:pt x="7" y="38"/>
                    <a:pt x="0" y="45"/>
                    <a:pt x="0" y="54"/>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52"/>
            <p:cNvSpPr>
              <a:spLocks/>
            </p:cNvSpPr>
            <p:nvPr/>
          </p:nvSpPr>
          <p:spPr bwMode="auto">
            <a:xfrm>
              <a:off x="9299575" y="2408238"/>
              <a:ext cx="85725" cy="87313"/>
            </a:xfrm>
            <a:custGeom>
              <a:avLst/>
              <a:gdLst>
                <a:gd name="T0" fmla="*/ 106 w 106"/>
                <a:gd name="T1" fmla="*/ 53 h 107"/>
                <a:gd name="T2" fmla="*/ 90 w 106"/>
                <a:gd name="T3" fmla="*/ 38 h 107"/>
                <a:gd name="T4" fmla="*/ 90 w 106"/>
                <a:gd name="T5" fmla="*/ 38 h 107"/>
                <a:gd name="T6" fmla="*/ 76 w 106"/>
                <a:gd name="T7" fmla="*/ 47 h 107"/>
                <a:gd name="T8" fmla="*/ 59 w 106"/>
                <a:gd name="T9" fmla="*/ 47 h 107"/>
                <a:gd name="T10" fmla="*/ 59 w 106"/>
                <a:gd name="T11" fmla="*/ 31 h 107"/>
                <a:gd name="T12" fmla="*/ 69 w 106"/>
                <a:gd name="T13" fmla="*/ 16 h 107"/>
                <a:gd name="T14" fmla="*/ 69 w 106"/>
                <a:gd name="T15" fmla="*/ 16 h 107"/>
                <a:gd name="T16" fmla="*/ 53 w 106"/>
                <a:gd name="T17" fmla="*/ 0 h 107"/>
                <a:gd name="T18" fmla="*/ 37 w 106"/>
                <a:gd name="T19" fmla="*/ 16 h 107"/>
                <a:gd name="T20" fmla="*/ 37 w 106"/>
                <a:gd name="T21" fmla="*/ 16 h 107"/>
                <a:gd name="T22" fmla="*/ 47 w 106"/>
                <a:gd name="T23" fmla="*/ 31 h 107"/>
                <a:gd name="T24" fmla="*/ 47 w 106"/>
                <a:gd name="T25" fmla="*/ 47 h 107"/>
                <a:gd name="T26" fmla="*/ 30 w 106"/>
                <a:gd name="T27" fmla="*/ 47 h 107"/>
                <a:gd name="T28" fmla="*/ 15 w 106"/>
                <a:gd name="T29" fmla="*/ 38 h 107"/>
                <a:gd name="T30" fmla="*/ 15 w 106"/>
                <a:gd name="T31" fmla="*/ 38 h 107"/>
                <a:gd name="T32" fmla="*/ 0 w 106"/>
                <a:gd name="T33" fmla="*/ 53 h 107"/>
                <a:gd name="T34" fmla="*/ 15 w 106"/>
                <a:gd name="T35" fmla="*/ 69 h 107"/>
                <a:gd name="T36" fmla="*/ 15 w 106"/>
                <a:gd name="T37" fmla="*/ 69 h 107"/>
                <a:gd name="T38" fmla="*/ 30 w 106"/>
                <a:gd name="T39" fmla="*/ 60 h 107"/>
                <a:gd name="T40" fmla="*/ 47 w 106"/>
                <a:gd name="T41" fmla="*/ 60 h 107"/>
                <a:gd name="T42" fmla="*/ 47 w 106"/>
                <a:gd name="T43" fmla="*/ 76 h 107"/>
                <a:gd name="T44" fmla="*/ 37 w 106"/>
                <a:gd name="T45" fmla="*/ 91 h 107"/>
                <a:gd name="T46" fmla="*/ 37 w 106"/>
                <a:gd name="T47" fmla="*/ 91 h 107"/>
                <a:gd name="T48" fmla="*/ 53 w 106"/>
                <a:gd name="T49" fmla="*/ 107 h 107"/>
                <a:gd name="T50" fmla="*/ 69 w 106"/>
                <a:gd name="T51" fmla="*/ 91 h 107"/>
                <a:gd name="T52" fmla="*/ 69 w 106"/>
                <a:gd name="T53" fmla="*/ 91 h 107"/>
                <a:gd name="T54" fmla="*/ 59 w 106"/>
                <a:gd name="T55" fmla="*/ 76 h 107"/>
                <a:gd name="T56" fmla="*/ 59 w 106"/>
                <a:gd name="T57" fmla="*/ 60 h 107"/>
                <a:gd name="T58" fmla="*/ 76 w 106"/>
                <a:gd name="T59" fmla="*/ 60 h 107"/>
                <a:gd name="T60" fmla="*/ 90 w 106"/>
                <a:gd name="T61" fmla="*/ 69 h 107"/>
                <a:gd name="T62" fmla="*/ 90 w 106"/>
                <a:gd name="T63" fmla="*/ 69 h 107"/>
                <a:gd name="T64" fmla="*/ 106 w 106"/>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 h="107">
                  <a:moveTo>
                    <a:pt x="106" y="53"/>
                  </a:moveTo>
                  <a:cubicBezTo>
                    <a:pt x="106" y="45"/>
                    <a:pt x="99" y="38"/>
                    <a:pt x="90" y="38"/>
                  </a:cubicBezTo>
                  <a:cubicBezTo>
                    <a:pt x="90" y="38"/>
                    <a:pt x="90" y="38"/>
                    <a:pt x="90" y="38"/>
                  </a:cubicBezTo>
                  <a:cubicBezTo>
                    <a:pt x="84" y="38"/>
                    <a:pt x="78"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4" y="0"/>
                    <a:pt x="37" y="7"/>
                    <a:pt x="37" y="16"/>
                  </a:cubicBezTo>
                  <a:cubicBezTo>
                    <a:pt x="37" y="16"/>
                    <a:pt x="37" y="16"/>
                    <a:pt x="37" y="16"/>
                  </a:cubicBezTo>
                  <a:cubicBezTo>
                    <a:pt x="37" y="23"/>
                    <a:pt x="41" y="28"/>
                    <a:pt x="47" y="31"/>
                  </a:cubicBezTo>
                  <a:cubicBezTo>
                    <a:pt x="47" y="47"/>
                    <a:pt x="47" y="47"/>
                    <a:pt x="47" y="47"/>
                  </a:cubicBezTo>
                  <a:cubicBezTo>
                    <a:pt x="30" y="47"/>
                    <a:pt x="30" y="47"/>
                    <a:pt x="30" y="47"/>
                  </a:cubicBezTo>
                  <a:cubicBezTo>
                    <a:pt x="28" y="42"/>
                    <a:pt x="22" y="38"/>
                    <a:pt x="15" y="38"/>
                  </a:cubicBezTo>
                  <a:cubicBezTo>
                    <a:pt x="15" y="38"/>
                    <a:pt x="15" y="38"/>
                    <a:pt x="15" y="38"/>
                  </a:cubicBezTo>
                  <a:cubicBezTo>
                    <a:pt x="7" y="38"/>
                    <a:pt x="0" y="45"/>
                    <a:pt x="0" y="53"/>
                  </a:cubicBezTo>
                  <a:cubicBezTo>
                    <a:pt x="0" y="62"/>
                    <a:pt x="7" y="69"/>
                    <a:pt x="15" y="69"/>
                  </a:cubicBezTo>
                  <a:cubicBezTo>
                    <a:pt x="15" y="69"/>
                    <a:pt x="15" y="69"/>
                    <a:pt x="15" y="69"/>
                  </a:cubicBezTo>
                  <a:cubicBezTo>
                    <a:pt x="22" y="69"/>
                    <a:pt x="28" y="65"/>
                    <a:pt x="30" y="60"/>
                  </a:cubicBezTo>
                  <a:cubicBezTo>
                    <a:pt x="47" y="60"/>
                    <a:pt x="47" y="60"/>
                    <a:pt x="47" y="60"/>
                  </a:cubicBezTo>
                  <a:cubicBezTo>
                    <a:pt x="47" y="76"/>
                    <a:pt x="47" y="76"/>
                    <a:pt x="47" y="76"/>
                  </a:cubicBezTo>
                  <a:cubicBezTo>
                    <a:pt x="41" y="79"/>
                    <a:pt x="37" y="84"/>
                    <a:pt x="37" y="91"/>
                  </a:cubicBezTo>
                  <a:cubicBezTo>
                    <a:pt x="37" y="91"/>
                    <a:pt x="37" y="91"/>
                    <a:pt x="37" y="91"/>
                  </a:cubicBezTo>
                  <a:cubicBezTo>
                    <a:pt x="37" y="100"/>
                    <a:pt x="44"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8" y="65"/>
                    <a:pt x="84" y="69"/>
                    <a:pt x="90" y="69"/>
                  </a:cubicBezTo>
                  <a:cubicBezTo>
                    <a:pt x="90" y="69"/>
                    <a:pt x="90" y="69"/>
                    <a:pt x="90" y="69"/>
                  </a:cubicBezTo>
                  <a:cubicBezTo>
                    <a:pt x="99" y="69"/>
                    <a:pt x="106" y="62"/>
                    <a:pt x="106"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53"/>
            <p:cNvSpPr>
              <a:spLocks/>
            </p:cNvSpPr>
            <p:nvPr/>
          </p:nvSpPr>
          <p:spPr bwMode="auto">
            <a:xfrm>
              <a:off x="9467850" y="2408238"/>
              <a:ext cx="85725"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70 w 107"/>
                <a:gd name="T13" fmla="*/ 16 h 107"/>
                <a:gd name="T14" fmla="*/ 70 w 107"/>
                <a:gd name="T15" fmla="*/ 16 h 107"/>
                <a:gd name="T16" fmla="*/ 54 w 107"/>
                <a:gd name="T17" fmla="*/ 0 h 107"/>
                <a:gd name="T18" fmla="*/ 38 w 107"/>
                <a:gd name="T19" fmla="*/ 16 h 107"/>
                <a:gd name="T20" fmla="*/ 38 w 107"/>
                <a:gd name="T21" fmla="*/ 16 h 107"/>
                <a:gd name="T22" fmla="*/ 48 w 107"/>
                <a:gd name="T23" fmla="*/ 31 h 107"/>
                <a:gd name="T24" fmla="*/ 48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8 w 107"/>
                <a:gd name="T41" fmla="*/ 60 h 107"/>
                <a:gd name="T42" fmla="*/ 48 w 107"/>
                <a:gd name="T43" fmla="*/ 76 h 107"/>
                <a:gd name="T44" fmla="*/ 38 w 107"/>
                <a:gd name="T45" fmla="*/ 91 h 107"/>
                <a:gd name="T46" fmla="*/ 38 w 107"/>
                <a:gd name="T47" fmla="*/ 91 h 107"/>
                <a:gd name="T48" fmla="*/ 54 w 107"/>
                <a:gd name="T49" fmla="*/ 107 h 107"/>
                <a:gd name="T50" fmla="*/ 70 w 107"/>
                <a:gd name="T51" fmla="*/ 91 h 107"/>
                <a:gd name="T52" fmla="*/ 70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5" y="38"/>
                    <a:pt x="79" y="42"/>
                    <a:pt x="76" y="47"/>
                  </a:cubicBezTo>
                  <a:cubicBezTo>
                    <a:pt x="60" y="47"/>
                    <a:pt x="60" y="47"/>
                    <a:pt x="60" y="47"/>
                  </a:cubicBezTo>
                  <a:cubicBezTo>
                    <a:pt x="60" y="31"/>
                    <a:pt x="60" y="31"/>
                    <a:pt x="60" y="31"/>
                  </a:cubicBezTo>
                  <a:cubicBezTo>
                    <a:pt x="66" y="28"/>
                    <a:pt x="70" y="23"/>
                    <a:pt x="70" y="16"/>
                  </a:cubicBezTo>
                  <a:cubicBezTo>
                    <a:pt x="70" y="16"/>
                    <a:pt x="70" y="16"/>
                    <a:pt x="70" y="16"/>
                  </a:cubicBezTo>
                  <a:cubicBezTo>
                    <a:pt x="70" y="7"/>
                    <a:pt x="62" y="0"/>
                    <a:pt x="54" y="0"/>
                  </a:cubicBezTo>
                  <a:cubicBezTo>
                    <a:pt x="45" y="0"/>
                    <a:pt x="38" y="7"/>
                    <a:pt x="38" y="16"/>
                  </a:cubicBezTo>
                  <a:cubicBezTo>
                    <a:pt x="38" y="16"/>
                    <a:pt x="38" y="16"/>
                    <a:pt x="38" y="16"/>
                  </a:cubicBezTo>
                  <a:cubicBezTo>
                    <a:pt x="38" y="23"/>
                    <a:pt x="42" y="28"/>
                    <a:pt x="48" y="31"/>
                  </a:cubicBezTo>
                  <a:cubicBezTo>
                    <a:pt x="48" y="47"/>
                    <a:pt x="48" y="47"/>
                    <a:pt x="48" y="47"/>
                  </a:cubicBezTo>
                  <a:cubicBezTo>
                    <a:pt x="31" y="47"/>
                    <a:pt x="31" y="47"/>
                    <a:pt x="31" y="47"/>
                  </a:cubicBezTo>
                  <a:cubicBezTo>
                    <a:pt x="29" y="42"/>
                    <a:pt x="23" y="38"/>
                    <a:pt x="16" y="38"/>
                  </a:cubicBezTo>
                  <a:cubicBezTo>
                    <a:pt x="16" y="38"/>
                    <a:pt x="16" y="38"/>
                    <a:pt x="16" y="38"/>
                  </a:cubicBezTo>
                  <a:cubicBezTo>
                    <a:pt x="8" y="38"/>
                    <a:pt x="0" y="45"/>
                    <a:pt x="0" y="53"/>
                  </a:cubicBezTo>
                  <a:cubicBezTo>
                    <a:pt x="0" y="62"/>
                    <a:pt x="8" y="69"/>
                    <a:pt x="16" y="69"/>
                  </a:cubicBezTo>
                  <a:cubicBezTo>
                    <a:pt x="16" y="69"/>
                    <a:pt x="16" y="69"/>
                    <a:pt x="16" y="69"/>
                  </a:cubicBezTo>
                  <a:cubicBezTo>
                    <a:pt x="23" y="69"/>
                    <a:pt x="29" y="65"/>
                    <a:pt x="31" y="60"/>
                  </a:cubicBezTo>
                  <a:cubicBezTo>
                    <a:pt x="48" y="60"/>
                    <a:pt x="48" y="60"/>
                    <a:pt x="48" y="60"/>
                  </a:cubicBezTo>
                  <a:cubicBezTo>
                    <a:pt x="48" y="76"/>
                    <a:pt x="48" y="76"/>
                    <a:pt x="48" y="76"/>
                  </a:cubicBezTo>
                  <a:cubicBezTo>
                    <a:pt x="42" y="79"/>
                    <a:pt x="38" y="84"/>
                    <a:pt x="38" y="91"/>
                  </a:cubicBezTo>
                  <a:cubicBezTo>
                    <a:pt x="38" y="91"/>
                    <a:pt x="38" y="91"/>
                    <a:pt x="38" y="91"/>
                  </a:cubicBezTo>
                  <a:cubicBezTo>
                    <a:pt x="38" y="100"/>
                    <a:pt x="45" y="107"/>
                    <a:pt x="54" y="107"/>
                  </a:cubicBezTo>
                  <a:cubicBezTo>
                    <a:pt x="62" y="107"/>
                    <a:pt x="70" y="100"/>
                    <a:pt x="70" y="91"/>
                  </a:cubicBezTo>
                  <a:cubicBezTo>
                    <a:pt x="70" y="91"/>
                    <a:pt x="70" y="91"/>
                    <a:pt x="70" y="91"/>
                  </a:cubicBezTo>
                  <a:cubicBezTo>
                    <a:pt x="70" y="84"/>
                    <a:pt x="66" y="79"/>
                    <a:pt x="60" y="76"/>
                  </a:cubicBezTo>
                  <a:cubicBezTo>
                    <a:pt x="60" y="60"/>
                    <a:pt x="60" y="60"/>
                    <a:pt x="60" y="60"/>
                  </a:cubicBezTo>
                  <a:cubicBezTo>
                    <a:pt x="76" y="60"/>
                    <a:pt x="76" y="60"/>
                    <a:pt x="76" y="60"/>
                  </a:cubicBezTo>
                  <a:cubicBezTo>
                    <a:pt x="79" y="65"/>
                    <a:pt x="85"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54"/>
            <p:cNvSpPr>
              <a:spLocks/>
            </p:cNvSpPr>
            <p:nvPr/>
          </p:nvSpPr>
          <p:spPr bwMode="auto">
            <a:xfrm>
              <a:off x="9636125" y="2408238"/>
              <a:ext cx="87313" cy="87313"/>
            </a:xfrm>
            <a:custGeom>
              <a:avLst/>
              <a:gdLst>
                <a:gd name="T0" fmla="*/ 107 w 107"/>
                <a:gd name="T1" fmla="*/ 53 h 107"/>
                <a:gd name="T2" fmla="*/ 91 w 107"/>
                <a:gd name="T3" fmla="*/ 38 h 107"/>
                <a:gd name="T4" fmla="*/ 91 w 107"/>
                <a:gd name="T5" fmla="*/ 38 h 107"/>
                <a:gd name="T6" fmla="*/ 76 w 107"/>
                <a:gd name="T7" fmla="*/ 47 h 107"/>
                <a:gd name="T8" fmla="*/ 60 w 107"/>
                <a:gd name="T9" fmla="*/ 47 h 107"/>
                <a:gd name="T10" fmla="*/ 60 w 107"/>
                <a:gd name="T11" fmla="*/ 31 h 107"/>
                <a:gd name="T12" fmla="*/ 69 w 107"/>
                <a:gd name="T13" fmla="*/ 16 h 107"/>
                <a:gd name="T14" fmla="*/ 69 w 107"/>
                <a:gd name="T15" fmla="*/ 16 h 107"/>
                <a:gd name="T16" fmla="*/ 54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4 w 107"/>
                <a:gd name="T49" fmla="*/ 107 h 107"/>
                <a:gd name="T50" fmla="*/ 69 w 107"/>
                <a:gd name="T51" fmla="*/ 91 h 107"/>
                <a:gd name="T52" fmla="*/ 69 w 107"/>
                <a:gd name="T53" fmla="*/ 91 h 107"/>
                <a:gd name="T54" fmla="*/ 60 w 107"/>
                <a:gd name="T55" fmla="*/ 76 h 107"/>
                <a:gd name="T56" fmla="*/ 60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100" y="38"/>
                    <a:pt x="91" y="38"/>
                  </a:cubicBezTo>
                  <a:cubicBezTo>
                    <a:pt x="91" y="38"/>
                    <a:pt x="91" y="38"/>
                    <a:pt x="91" y="38"/>
                  </a:cubicBezTo>
                  <a:cubicBezTo>
                    <a:pt x="84" y="38"/>
                    <a:pt x="79" y="42"/>
                    <a:pt x="76" y="47"/>
                  </a:cubicBezTo>
                  <a:cubicBezTo>
                    <a:pt x="60" y="47"/>
                    <a:pt x="60" y="47"/>
                    <a:pt x="60" y="47"/>
                  </a:cubicBezTo>
                  <a:cubicBezTo>
                    <a:pt x="60" y="31"/>
                    <a:pt x="60" y="31"/>
                    <a:pt x="60" y="31"/>
                  </a:cubicBezTo>
                  <a:cubicBezTo>
                    <a:pt x="65" y="28"/>
                    <a:pt x="69" y="23"/>
                    <a:pt x="69" y="16"/>
                  </a:cubicBezTo>
                  <a:cubicBezTo>
                    <a:pt x="69" y="16"/>
                    <a:pt x="69" y="16"/>
                    <a:pt x="69" y="16"/>
                  </a:cubicBezTo>
                  <a:cubicBezTo>
                    <a:pt x="69" y="7"/>
                    <a:pt x="62" y="0"/>
                    <a:pt x="54"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4" y="107"/>
                  </a:cubicBezTo>
                  <a:cubicBezTo>
                    <a:pt x="62" y="107"/>
                    <a:pt x="69" y="100"/>
                    <a:pt x="69" y="91"/>
                  </a:cubicBezTo>
                  <a:cubicBezTo>
                    <a:pt x="69" y="91"/>
                    <a:pt x="69" y="91"/>
                    <a:pt x="69" y="91"/>
                  </a:cubicBezTo>
                  <a:cubicBezTo>
                    <a:pt x="69" y="84"/>
                    <a:pt x="65" y="79"/>
                    <a:pt x="60" y="76"/>
                  </a:cubicBezTo>
                  <a:cubicBezTo>
                    <a:pt x="60" y="60"/>
                    <a:pt x="60" y="60"/>
                    <a:pt x="60" y="60"/>
                  </a:cubicBezTo>
                  <a:cubicBezTo>
                    <a:pt x="76" y="60"/>
                    <a:pt x="76" y="60"/>
                    <a:pt x="76" y="60"/>
                  </a:cubicBezTo>
                  <a:cubicBezTo>
                    <a:pt x="79" y="65"/>
                    <a:pt x="84" y="69"/>
                    <a:pt x="91" y="69"/>
                  </a:cubicBezTo>
                  <a:cubicBezTo>
                    <a:pt x="91" y="69"/>
                    <a:pt x="91" y="69"/>
                    <a:pt x="91" y="69"/>
                  </a:cubicBezTo>
                  <a:cubicBezTo>
                    <a:pt x="100"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55"/>
            <p:cNvSpPr>
              <a:spLocks/>
            </p:cNvSpPr>
            <p:nvPr/>
          </p:nvSpPr>
          <p:spPr bwMode="auto">
            <a:xfrm>
              <a:off x="9804400" y="2408238"/>
              <a:ext cx="87313" cy="87313"/>
            </a:xfrm>
            <a:custGeom>
              <a:avLst/>
              <a:gdLst>
                <a:gd name="T0" fmla="*/ 107 w 107"/>
                <a:gd name="T1" fmla="*/ 53 h 107"/>
                <a:gd name="T2" fmla="*/ 91 w 107"/>
                <a:gd name="T3" fmla="*/ 38 h 107"/>
                <a:gd name="T4" fmla="*/ 91 w 107"/>
                <a:gd name="T5" fmla="*/ 38 h 107"/>
                <a:gd name="T6" fmla="*/ 76 w 107"/>
                <a:gd name="T7" fmla="*/ 47 h 107"/>
                <a:gd name="T8" fmla="*/ 59 w 107"/>
                <a:gd name="T9" fmla="*/ 47 h 107"/>
                <a:gd name="T10" fmla="*/ 59 w 107"/>
                <a:gd name="T11" fmla="*/ 31 h 107"/>
                <a:gd name="T12" fmla="*/ 69 w 107"/>
                <a:gd name="T13" fmla="*/ 16 h 107"/>
                <a:gd name="T14" fmla="*/ 69 w 107"/>
                <a:gd name="T15" fmla="*/ 16 h 107"/>
                <a:gd name="T16" fmla="*/ 53 w 107"/>
                <a:gd name="T17" fmla="*/ 0 h 107"/>
                <a:gd name="T18" fmla="*/ 38 w 107"/>
                <a:gd name="T19" fmla="*/ 16 h 107"/>
                <a:gd name="T20" fmla="*/ 38 w 107"/>
                <a:gd name="T21" fmla="*/ 16 h 107"/>
                <a:gd name="T22" fmla="*/ 47 w 107"/>
                <a:gd name="T23" fmla="*/ 31 h 107"/>
                <a:gd name="T24" fmla="*/ 47 w 107"/>
                <a:gd name="T25" fmla="*/ 47 h 107"/>
                <a:gd name="T26" fmla="*/ 31 w 107"/>
                <a:gd name="T27" fmla="*/ 47 h 107"/>
                <a:gd name="T28" fmla="*/ 16 w 107"/>
                <a:gd name="T29" fmla="*/ 38 h 107"/>
                <a:gd name="T30" fmla="*/ 16 w 107"/>
                <a:gd name="T31" fmla="*/ 38 h 107"/>
                <a:gd name="T32" fmla="*/ 0 w 107"/>
                <a:gd name="T33" fmla="*/ 53 h 107"/>
                <a:gd name="T34" fmla="*/ 16 w 107"/>
                <a:gd name="T35" fmla="*/ 69 h 107"/>
                <a:gd name="T36" fmla="*/ 16 w 107"/>
                <a:gd name="T37" fmla="*/ 69 h 107"/>
                <a:gd name="T38" fmla="*/ 31 w 107"/>
                <a:gd name="T39" fmla="*/ 60 h 107"/>
                <a:gd name="T40" fmla="*/ 47 w 107"/>
                <a:gd name="T41" fmla="*/ 60 h 107"/>
                <a:gd name="T42" fmla="*/ 47 w 107"/>
                <a:gd name="T43" fmla="*/ 76 h 107"/>
                <a:gd name="T44" fmla="*/ 38 w 107"/>
                <a:gd name="T45" fmla="*/ 91 h 107"/>
                <a:gd name="T46" fmla="*/ 38 w 107"/>
                <a:gd name="T47" fmla="*/ 91 h 107"/>
                <a:gd name="T48" fmla="*/ 53 w 107"/>
                <a:gd name="T49" fmla="*/ 107 h 107"/>
                <a:gd name="T50" fmla="*/ 69 w 107"/>
                <a:gd name="T51" fmla="*/ 91 h 107"/>
                <a:gd name="T52" fmla="*/ 69 w 107"/>
                <a:gd name="T53" fmla="*/ 91 h 107"/>
                <a:gd name="T54" fmla="*/ 59 w 107"/>
                <a:gd name="T55" fmla="*/ 76 h 107"/>
                <a:gd name="T56" fmla="*/ 59 w 107"/>
                <a:gd name="T57" fmla="*/ 60 h 107"/>
                <a:gd name="T58" fmla="*/ 76 w 107"/>
                <a:gd name="T59" fmla="*/ 60 h 107"/>
                <a:gd name="T60" fmla="*/ 91 w 107"/>
                <a:gd name="T61" fmla="*/ 69 h 107"/>
                <a:gd name="T62" fmla="*/ 91 w 107"/>
                <a:gd name="T63" fmla="*/ 69 h 107"/>
                <a:gd name="T64" fmla="*/ 107 w 107"/>
                <a:gd name="T65" fmla="*/ 5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7" h="107">
                  <a:moveTo>
                    <a:pt x="107" y="53"/>
                  </a:moveTo>
                  <a:cubicBezTo>
                    <a:pt x="107" y="45"/>
                    <a:pt x="99" y="38"/>
                    <a:pt x="91" y="38"/>
                  </a:cubicBezTo>
                  <a:cubicBezTo>
                    <a:pt x="91" y="38"/>
                    <a:pt x="91" y="38"/>
                    <a:pt x="91" y="38"/>
                  </a:cubicBezTo>
                  <a:cubicBezTo>
                    <a:pt x="84" y="38"/>
                    <a:pt x="79" y="42"/>
                    <a:pt x="76" y="47"/>
                  </a:cubicBezTo>
                  <a:cubicBezTo>
                    <a:pt x="59" y="47"/>
                    <a:pt x="59" y="47"/>
                    <a:pt x="59" y="47"/>
                  </a:cubicBezTo>
                  <a:cubicBezTo>
                    <a:pt x="59" y="31"/>
                    <a:pt x="59" y="31"/>
                    <a:pt x="59" y="31"/>
                  </a:cubicBezTo>
                  <a:cubicBezTo>
                    <a:pt x="65" y="28"/>
                    <a:pt x="69" y="23"/>
                    <a:pt x="69" y="16"/>
                  </a:cubicBezTo>
                  <a:cubicBezTo>
                    <a:pt x="69" y="16"/>
                    <a:pt x="69" y="16"/>
                    <a:pt x="69" y="16"/>
                  </a:cubicBezTo>
                  <a:cubicBezTo>
                    <a:pt x="69" y="7"/>
                    <a:pt x="62" y="0"/>
                    <a:pt x="53" y="0"/>
                  </a:cubicBezTo>
                  <a:cubicBezTo>
                    <a:pt x="45" y="0"/>
                    <a:pt x="38" y="7"/>
                    <a:pt x="38" y="16"/>
                  </a:cubicBezTo>
                  <a:cubicBezTo>
                    <a:pt x="38" y="16"/>
                    <a:pt x="38" y="16"/>
                    <a:pt x="38" y="16"/>
                  </a:cubicBezTo>
                  <a:cubicBezTo>
                    <a:pt x="38" y="23"/>
                    <a:pt x="42" y="28"/>
                    <a:pt x="47" y="31"/>
                  </a:cubicBezTo>
                  <a:cubicBezTo>
                    <a:pt x="47" y="47"/>
                    <a:pt x="47" y="47"/>
                    <a:pt x="47" y="47"/>
                  </a:cubicBezTo>
                  <a:cubicBezTo>
                    <a:pt x="31" y="47"/>
                    <a:pt x="31" y="47"/>
                    <a:pt x="31" y="47"/>
                  </a:cubicBezTo>
                  <a:cubicBezTo>
                    <a:pt x="28" y="42"/>
                    <a:pt x="23" y="38"/>
                    <a:pt x="16" y="38"/>
                  </a:cubicBezTo>
                  <a:cubicBezTo>
                    <a:pt x="16" y="38"/>
                    <a:pt x="16" y="38"/>
                    <a:pt x="16" y="38"/>
                  </a:cubicBezTo>
                  <a:cubicBezTo>
                    <a:pt x="7" y="38"/>
                    <a:pt x="0" y="45"/>
                    <a:pt x="0" y="53"/>
                  </a:cubicBezTo>
                  <a:cubicBezTo>
                    <a:pt x="0" y="62"/>
                    <a:pt x="7" y="69"/>
                    <a:pt x="16" y="69"/>
                  </a:cubicBezTo>
                  <a:cubicBezTo>
                    <a:pt x="16" y="69"/>
                    <a:pt x="16" y="69"/>
                    <a:pt x="16" y="69"/>
                  </a:cubicBezTo>
                  <a:cubicBezTo>
                    <a:pt x="23" y="69"/>
                    <a:pt x="28" y="65"/>
                    <a:pt x="31" y="60"/>
                  </a:cubicBezTo>
                  <a:cubicBezTo>
                    <a:pt x="47" y="60"/>
                    <a:pt x="47" y="60"/>
                    <a:pt x="47" y="60"/>
                  </a:cubicBezTo>
                  <a:cubicBezTo>
                    <a:pt x="47" y="76"/>
                    <a:pt x="47" y="76"/>
                    <a:pt x="47" y="76"/>
                  </a:cubicBezTo>
                  <a:cubicBezTo>
                    <a:pt x="42" y="79"/>
                    <a:pt x="38" y="84"/>
                    <a:pt x="38" y="91"/>
                  </a:cubicBezTo>
                  <a:cubicBezTo>
                    <a:pt x="38" y="91"/>
                    <a:pt x="38" y="91"/>
                    <a:pt x="38" y="91"/>
                  </a:cubicBezTo>
                  <a:cubicBezTo>
                    <a:pt x="38" y="100"/>
                    <a:pt x="45" y="107"/>
                    <a:pt x="53" y="107"/>
                  </a:cubicBezTo>
                  <a:cubicBezTo>
                    <a:pt x="62" y="107"/>
                    <a:pt x="69" y="100"/>
                    <a:pt x="69" y="91"/>
                  </a:cubicBezTo>
                  <a:cubicBezTo>
                    <a:pt x="69" y="91"/>
                    <a:pt x="69" y="91"/>
                    <a:pt x="69" y="91"/>
                  </a:cubicBezTo>
                  <a:cubicBezTo>
                    <a:pt x="69" y="84"/>
                    <a:pt x="65" y="79"/>
                    <a:pt x="59" y="76"/>
                  </a:cubicBezTo>
                  <a:cubicBezTo>
                    <a:pt x="59" y="60"/>
                    <a:pt x="59" y="60"/>
                    <a:pt x="59" y="60"/>
                  </a:cubicBezTo>
                  <a:cubicBezTo>
                    <a:pt x="76" y="60"/>
                    <a:pt x="76" y="60"/>
                    <a:pt x="76" y="60"/>
                  </a:cubicBezTo>
                  <a:cubicBezTo>
                    <a:pt x="79" y="65"/>
                    <a:pt x="84" y="69"/>
                    <a:pt x="91" y="69"/>
                  </a:cubicBezTo>
                  <a:cubicBezTo>
                    <a:pt x="91" y="69"/>
                    <a:pt x="91" y="69"/>
                    <a:pt x="91" y="69"/>
                  </a:cubicBezTo>
                  <a:cubicBezTo>
                    <a:pt x="99" y="69"/>
                    <a:pt x="107" y="62"/>
                    <a:pt x="107"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399693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8793818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able Placeholder 8"/>
          <p:cNvSpPr>
            <a:spLocks noGrp="1"/>
          </p:cNvSpPr>
          <p:nvPr>
            <p:ph type="tbl" sz="quarter" idx="13"/>
          </p:nvPr>
        </p:nvSpPr>
        <p:spPr>
          <a:xfrm>
            <a:off x="468000" y="1752283"/>
            <a:ext cx="11277600" cy="4629466"/>
          </a:xfrm>
          <a:prstGeom prst="rect">
            <a:avLst/>
          </a:prstGeom>
        </p:spPr>
        <p:txBody>
          <a:bodyPr/>
          <a:lstStyle/>
          <a:p>
            <a:r>
              <a:rPr lang="en-US"/>
              <a:t>Click icon to add table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334374838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2131200"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459646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5172146"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959813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arge image and tex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9154103" y="1752600"/>
            <a:ext cx="257999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a:t>
            </a:r>
            <a:br>
              <a:rPr lang="en-US" dirty="0"/>
            </a:br>
            <a:r>
              <a:rPr lang="en-US" dirty="0"/>
              <a:t>(Arial 20pt)</a:t>
            </a:r>
          </a:p>
          <a:p>
            <a:pPr lvl="2"/>
            <a:r>
              <a:rPr lang="en-US" dirty="0"/>
              <a:t>Bulleted slide body text (Arial 16pt)</a:t>
            </a:r>
          </a:p>
          <a:p>
            <a:pPr lvl="3"/>
            <a:r>
              <a:rPr lang="en-US" dirty="0"/>
              <a:t>Body text</a:t>
            </a:r>
            <a:br>
              <a:rPr lang="en-US" dirty="0"/>
            </a:br>
            <a:r>
              <a:rPr lang="en-US" dirty="0"/>
              <a:t>(Arial 24pt)</a:t>
            </a:r>
          </a:p>
          <a:p>
            <a:pPr lvl="4"/>
            <a:r>
              <a:rPr lang="en-US" dirty="0"/>
              <a:t>Bulleted source</a:t>
            </a:r>
            <a:br>
              <a:rPr lang="en-US" dirty="0"/>
            </a:br>
            <a:r>
              <a:rPr lang="en-US" dirty="0"/>
              <a:t>(Arial 20pt)</a:t>
            </a:r>
          </a:p>
          <a:p>
            <a:pPr lvl="5"/>
            <a:r>
              <a:rPr lang="en-US" dirty="0"/>
              <a:t>Source (Arial 16pt)</a:t>
            </a:r>
            <a:endParaRPr lang="en-GB" dirty="0"/>
          </a:p>
        </p:txBody>
      </p:sp>
      <p:sp>
        <p:nvSpPr>
          <p:cNvPr id="12" name="Picture Placeholder 11"/>
          <p:cNvSpPr>
            <a:spLocks noGrp="1" noChangeAspect="1"/>
          </p:cNvSpPr>
          <p:nvPr>
            <p:ph type="pic" sz="quarter" idx="14"/>
          </p:nvPr>
        </p:nvSpPr>
        <p:spPr>
          <a:xfrm>
            <a:off x="468000" y="1752600"/>
            <a:ext cx="8236031" cy="4629150"/>
          </a:xfrm>
          <a:prstGeom prst="rect">
            <a:avLst/>
          </a:prstGeom>
        </p:spPr>
        <p:txBody>
          <a:bodyPr/>
          <a:lstStyle>
            <a:lvl1pPr>
              <a:defRPr sz="18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9196136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11023589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Chart and title slide">
    <p:bg>
      <p:bgPr>
        <a:solidFill>
          <a:srgbClr val="12273F"/>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lvl1pPr>
              <a:defRPr>
                <a:solidFill>
                  <a:srgbClr val="E7E6E6"/>
                </a:solidFill>
              </a:defRPr>
            </a:lvl1pPr>
          </a:lstStyle>
          <a:p>
            <a:endParaRPr lang="en-GB" dirty="0"/>
          </a:p>
        </p:txBody>
      </p:sp>
      <p:sp>
        <p:nvSpPr>
          <p:cNvPr id="5" name="Footer Placeholder 4"/>
          <p:cNvSpPr>
            <a:spLocks noGrp="1"/>
          </p:cNvSpPr>
          <p:nvPr>
            <p:ph type="ftr" sz="quarter" idx="11"/>
          </p:nvPr>
        </p:nvSpPr>
        <p:spPr>
          <a:xfrm>
            <a:off x="3051174" y="6381751"/>
            <a:ext cx="6096001" cy="382270"/>
          </a:xfrm>
        </p:spPr>
        <p:txBody>
          <a:bodyPr/>
          <a:lstStyle>
            <a:lvl1pPr>
              <a:defRPr>
                <a:solidFill>
                  <a:srgbClr val="E7E6E6"/>
                </a:solidFill>
              </a:defRPr>
            </a:lvl1p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lvl1pPr>
              <a:defRPr>
                <a:solidFill>
                  <a:srgbClr val="E7E6E6"/>
                </a:solidFill>
              </a:defRPr>
            </a:lvl1pPr>
          </a:lstStyle>
          <a:p>
            <a:fld id="{B0B34E4B-25F1-4D72-B319-B9B5A0ABC919}" type="slidenum">
              <a:rPr lang="en-GB" smtClean="0"/>
              <a:pPr/>
              <a:t>‹#›</a:t>
            </a:fld>
            <a:endParaRPr lang="en-GB"/>
          </a:p>
        </p:txBody>
      </p:sp>
      <p:cxnSp>
        <p:nvCxnSpPr>
          <p:cNvPr id="11" name="Straight Connector 10"/>
          <p:cNvCxnSpPr/>
          <p:nvPr userDrawn="1"/>
        </p:nvCxnSpPr>
        <p:spPr>
          <a:xfrm>
            <a:off x="455296" y="6764020"/>
            <a:ext cx="11278800"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Chart Placeholder 11"/>
          <p:cNvSpPr>
            <a:spLocks noGrp="1"/>
          </p:cNvSpPr>
          <p:nvPr>
            <p:ph type="chart" sz="quarter" idx="13"/>
          </p:nvPr>
        </p:nvSpPr>
        <p:spPr>
          <a:xfrm>
            <a:off x="468000" y="1752600"/>
            <a:ext cx="11277600" cy="4629150"/>
          </a:xfrm>
          <a:prstGeom prst="rect">
            <a:avLst/>
          </a:prstGeom>
        </p:spPr>
        <p:txBody>
          <a:bodyPr/>
          <a:lstStyle>
            <a:lvl1pPr>
              <a:defRPr sz="2000"/>
            </a:lvl1pPr>
          </a:lstStyle>
          <a:p>
            <a:r>
              <a:rPr lang="en-US"/>
              <a:t>Click icon to add chart</a:t>
            </a:r>
            <a:endParaRPr lang="en-GB" dirty="0"/>
          </a:p>
        </p:txBody>
      </p:sp>
      <p:sp>
        <p:nvSpPr>
          <p:cNvPr id="3" name="Title 2"/>
          <p:cNvSpPr>
            <a:spLocks noGrp="1"/>
          </p:cNvSpPr>
          <p:nvPr>
            <p:ph type="title"/>
          </p:nvPr>
        </p:nvSpPr>
        <p:spPr/>
        <p:txBody>
          <a:bodyPr/>
          <a:lstStyle>
            <a:lvl1pPr>
              <a:defRPr>
                <a:solidFill>
                  <a:srgbClr val="E7E6E6"/>
                </a:solidFill>
              </a:defRPr>
            </a:lvl1pPr>
          </a:lstStyle>
          <a:p>
            <a:r>
              <a:rPr lang="en-US"/>
              <a:t>Click to edit Master title style</a:t>
            </a:r>
            <a:endParaRPr lang="en-GB" dirty="0"/>
          </a:p>
        </p:txBody>
      </p:sp>
      <p:sp>
        <p:nvSpPr>
          <p:cNvPr id="8" name="Rectangle 7"/>
          <p:cNvSpPr/>
          <p:nvPr userDrawn="1"/>
        </p:nvSpPr>
        <p:spPr>
          <a:xfrm>
            <a:off x="455296" y="0"/>
            <a:ext cx="11278800" cy="289560"/>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160577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icture and 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Picture Placeholder 12"/>
          <p:cNvSpPr>
            <a:spLocks noGrp="1"/>
          </p:cNvSpPr>
          <p:nvPr>
            <p:ph type="pic" sz="quarter" idx="13"/>
          </p:nvPr>
        </p:nvSpPr>
        <p:spPr>
          <a:xfrm>
            <a:off x="468000" y="1752600"/>
            <a:ext cx="11277600" cy="4629150"/>
          </a:xfrm>
          <a:prstGeom prst="rect">
            <a:avLst/>
          </a:prstGeom>
        </p:spPr>
        <p:txBody>
          <a:bodyPr/>
          <a:lstStyle>
            <a:lvl1pPr>
              <a:defRPr sz="20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6964152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8000" y="1752600"/>
            <a:ext cx="562800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2"/>
          <p:cNvSpPr>
            <a:spLocks noGrp="1"/>
          </p:cNvSpPr>
          <p:nvPr>
            <p:ph type="body" sz="quarter" idx="14" hasCustomPrompt="1"/>
          </p:nvPr>
        </p:nvSpPr>
        <p:spPr>
          <a:xfrm>
            <a:off x="6111306" y="1752600"/>
            <a:ext cx="5622790" cy="4629150"/>
          </a:xfrm>
          <a:prstGeom prst="rect">
            <a:avLst/>
          </a:prstGeom>
        </p:spPr>
        <p:txBody>
          <a:bodyPr rIns="180000"/>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2302049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Narrow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3051175" y="1752600"/>
            <a:ext cx="6096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40956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Wide Cover 1">
    <p:spTree>
      <p:nvGrpSpPr>
        <p:cNvPr id="1" name=""/>
        <p:cNvGrpSpPr/>
        <p:nvPr/>
      </p:nvGrpSpPr>
      <p:grpSpPr>
        <a:xfrm>
          <a:off x="0" y="0"/>
          <a:ext cx="0" cy="0"/>
          <a:chOff x="0" y="0"/>
          <a:chExt cx="0" cy="0"/>
        </a:xfrm>
      </p:grpSpPr>
      <p:sp>
        <p:nvSpPr>
          <p:cNvPr id="14" name="Rectangle 13"/>
          <p:cNvSpPr/>
          <p:nvPr userDrawn="1"/>
        </p:nvSpPr>
        <p:spPr>
          <a:xfrm>
            <a:off x="6857735" y="5487988"/>
            <a:ext cx="5335853" cy="13700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dirty="0"/>
              <a:t>Click icon to add picture</a:t>
            </a:r>
            <a:endParaRPr lang="en-GB" dirty="0"/>
          </a:p>
        </p:txBody>
      </p:sp>
      <p:sp>
        <p:nvSpPr>
          <p:cNvPr id="13" name="Rectangle 12"/>
          <p:cNvSpPr/>
          <p:nvPr userDrawn="1"/>
        </p:nvSpPr>
        <p:spPr>
          <a:xfrm>
            <a:off x="6858000" y="1371600"/>
            <a:ext cx="5334000" cy="411638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6097588" y="1371600"/>
            <a:ext cx="763587" cy="41163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Picture Placeholder 276"/>
          <p:cNvSpPr>
            <a:spLocks noGrp="1"/>
          </p:cNvSpPr>
          <p:nvPr>
            <p:ph type="pic" sz="quarter" idx="10"/>
          </p:nvPr>
        </p:nvSpPr>
        <p:spPr>
          <a:xfrm>
            <a:off x="6858000" y="1371600"/>
            <a:ext cx="5334000" cy="4114800"/>
          </a:xfrm>
          <a:noFill/>
        </p:spPr>
        <p:txBody>
          <a:bodyPr/>
          <a:lstStyle/>
          <a:p>
            <a:r>
              <a:rPr lang="en-US"/>
              <a:t>Click icon to add picture</a:t>
            </a:r>
            <a:endParaRPr lang="en-GB" dirty="0"/>
          </a:p>
        </p:txBody>
      </p:sp>
      <p:sp>
        <p:nvSpPr>
          <p:cNvPr id="146" name="Rectangle 145"/>
          <p:cNvSpPr/>
          <p:nvPr userDrawn="1"/>
        </p:nvSpPr>
        <p:spPr>
          <a:xfrm>
            <a:off x="6096000" y="1371600"/>
            <a:ext cx="762000" cy="5486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u="sng"/>
          </a:p>
        </p:txBody>
      </p:sp>
      <p:sp>
        <p:nvSpPr>
          <p:cNvPr id="17" name="Text Placeholder 2"/>
          <p:cNvSpPr>
            <a:spLocks noGrp="1"/>
          </p:cNvSpPr>
          <p:nvPr>
            <p:ph type="body" sz="quarter" idx="15"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39" name="Group 138"/>
          <p:cNvGrpSpPr>
            <a:grpSpLocks noChangeAspect="1"/>
          </p:cNvGrpSpPr>
          <p:nvPr userDrawn="1"/>
        </p:nvGrpSpPr>
        <p:grpSpPr>
          <a:xfrm>
            <a:off x="6913355" y="5624682"/>
            <a:ext cx="5159993" cy="1095898"/>
            <a:chOff x="2266950" y="4587875"/>
            <a:chExt cx="2384425" cy="506413"/>
          </a:xfrm>
          <a:solidFill>
            <a:srgbClr val="FFFFFF">
              <a:alpha val="25098"/>
            </a:srgbClr>
          </a:solidFill>
        </p:grpSpPr>
        <p:sp>
          <p:nvSpPr>
            <p:cNvPr id="141" name="Freeform 256"/>
            <p:cNvSpPr>
              <a:spLocks/>
            </p:cNvSpPr>
            <p:nvPr/>
          </p:nvSpPr>
          <p:spPr bwMode="auto">
            <a:xfrm>
              <a:off x="226695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2" name="Freeform 257"/>
            <p:cNvSpPr>
              <a:spLocks/>
            </p:cNvSpPr>
            <p:nvPr/>
          </p:nvSpPr>
          <p:spPr bwMode="auto">
            <a:xfrm>
              <a:off x="241141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3" name="Freeform 258"/>
            <p:cNvSpPr>
              <a:spLocks/>
            </p:cNvSpPr>
            <p:nvPr/>
          </p:nvSpPr>
          <p:spPr bwMode="auto">
            <a:xfrm>
              <a:off x="255587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4" name="Freeform 259"/>
            <p:cNvSpPr>
              <a:spLocks/>
            </p:cNvSpPr>
            <p:nvPr/>
          </p:nvSpPr>
          <p:spPr bwMode="auto">
            <a:xfrm>
              <a:off x="2700338"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5" name="Freeform 260"/>
            <p:cNvSpPr>
              <a:spLocks/>
            </p:cNvSpPr>
            <p:nvPr/>
          </p:nvSpPr>
          <p:spPr bwMode="auto">
            <a:xfrm>
              <a:off x="2844800"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7" name="Freeform 261"/>
            <p:cNvSpPr>
              <a:spLocks/>
            </p:cNvSpPr>
            <p:nvPr/>
          </p:nvSpPr>
          <p:spPr bwMode="auto">
            <a:xfrm>
              <a:off x="2989263"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8" name="Freeform 262"/>
            <p:cNvSpPr>
              <a:spLocks/>
            </p:cNvSpPr>
            <p:nvPr/>
          </p:nvSpPr>
          <p:spPr bwMode="auto">
            <a:xfrm>
              <a:off x="3133725" y="4587875"/>
              <a:ext cx="74613"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49" name="Freeform 263"/>
            <p:cNvSpPr>
              <a:spLocks/>
            </p:cNvSpPr>
            <p:nvPr/>
          </p:nvSpPr>
          <p:spPr bwMode="auto">
            <a:xfrm>
              <a:off x="3278188"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0" name="Freeform 264"/>
            <p:cNvSpPr>
              <a:spLocks/>
            </p:cNvSpPr>
            <p:nvPr/>
          </p:nvSpPr>
          <p:spPr bwMode="auto">
            <a:xfrm>
              <a:off x="3422650" y="4587875"/>
              <a:ext cx="74613" cy="73025"/>
            </a:xfrm>
            <a:custGeom>
              <a:avLst/>
              <a:gdLst>
                <a:gd name="T0" fmla="*/ 91 w 91"/>
                <a:gd name="T1" fmla="*/ 46 h 91"/>
                <a:gd name="T2" fmla="*/ 77 w 91"/>
                <a:gd name="T3" fmla="*/ 32 h 91"/>
                <a:gd name="T4" fmla="*/ 77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1" y="41"/>
                    <a:pt x="51" y="41"/>
                    <a:pt x="51" y="41"/>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1" name="Freeform 265"/>
            <p:cNvSpPr>
              <a:spLocks/>
            </p:cNvSpPr>
            <p:nvPr/>
          </p:nvSpPr>
          <p:spPr bwMode="auto">
            <a:xfrm>
              <a:off x="3567113"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2" name="Freeform 266"/>
            <p:cNvSpPr>
              <a:spLocks/>
            </p:cNvSpPr>
            <p:nvPr/>
          </p:nvSpPr>
          <p:spPr bwMode="auto">
            <a:xfrm>
              <a:off x="3711575" y="4587875"/>
              <a:ext cx="74613" cy="73025"/>
            </a:xfrm>
            <a:custGeom>
              <a:avLst/>
              <a:gdLst>
                <a:gd name="T0" fmla="*/ 91 w 91"/>
                <a:gd name="T1" fmla="*/ 46 h 91"/>
                <a:gd name="T2" fmla="*/ 77 w 91"/>
                <a:gd name="T3" fmla="*/ 32 h 91"/>
                <a:gd name="T4" fmla="*/ 77 w 91"/>
                <a:gd name="T5" fmla="*/ 32 h 91"/>
                <a:gd name="T6" fmla="*/ 65 w 91"/>
                <a:gd name="T7" fmla="*/ 41 h 91"/>
                <a:gd name="T8" fmla="*/ 50 w 91"/>
                <a:gd name="T9" fmla="*/ 41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1"/>
                  </a:cubicBezTo>
                  <a:cubicBezTo>
                    <a:pt x="50" y="41"/>
                    <a:pt x="50" y="41"/>
                    <a:pt x="50" y="41"/>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1"/>
                    <a:pt x="40" y="41"/>
                    <a:pt x="40" y="41"/>
                  </a:cubicBezTo>
                  <a:cubicBezTo>
                    <a:pt x="26" y="41"/>
                    <a:pt x="26" y="41"/>
                    <a:pt x="26" y="41"/>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3" name="Freeform 267"/>
            <p:cNvSpPr>
              <a:spLocks/>
            </p:cNvSpPr>
            <p:nvPr/>
          </p:nvSpPr>
          <p:spPr bwMode="auto">
            <a:xfrm>
              <a:off x="3856038" y="4587875"/>
              <a:ext cx="74613" cy="73025"/>
            </a:xfrm>
            <a:custGeom>
              <a:avLst/>
              <a:gdLst>
                <a:gd name="T0" fmla="*/ 92 w 92"/>
                <a:gd name="T1" fmla="*/ 46 h 91"/>
                <a:gd name="T2" fmla="*/ 78 w 92"/>
                <a:gd name="T3" fmla="*/ 32 h 91"/>
                <a:gd name="T4" fmla="*/ 78 w 92"/>
                <a:gd name="T5" fmla="*/ 32 h 91"/>
                <a:gd name="T6" fmla="*/ 66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7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1"/>
                    <a:pt x="41" y="41"/>
                    <a:pt x="41" y="41"/>
                  </a:cubicBezTo>
                  <a:cubicBezTo>
                    <a:pt x="27" y="41"/>
                    <a:pt x="27" y="41"/>
                    <a:pt x="27" y="41"/>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4" name="Freeform 268"/>
            <p:cNvSpPr>
              <a:spLocks/>
            </p:cNvSpPr>
            <p:nvPr/>
          </p:nvSpPr>
          <p:spPr bwMode="auto">
            <a:xfrm>
              <a:off x="4000500"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1"/>
                  </a:cubicBezTo>
                  <a:cubicBezTo>
                    <a:pt x="51" y="41"/>
                    <a:pt x="51" y="41"/>
                    <a:pt x="51" y="41"/>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5" name="Freeform 269"/>
            <p:cNvSpPr>
              <a:spLocks/>
            </p:cNvSpPr>
            <p:nvPr/>
          </p:nvSpPr>
          <p:spPr bwMode="auto">
            <a:xfrm>
              <a:off x="4144963" y="4587875"/>
              <a:ext cx="74613" cy="73025"/>
            </a:xfrm>
            <a:custGeom>
              <a:avLst/>
              <a:gdLst>
                <a:gd name="T0" fmla="*/ 92 w 92"/>
                <a:gd name="T1" fmla="*/ 46 h 91"/>
                <a:gd name="T2" fmla="*/ 78 w 92"/>
                <a:gd name="T3" fmla="*/ 32 h 91"/>
                <a:gd name="T4" fmla="*/ 78 w 92"/>
                <a:gd name="T5" fmla="*/ 32 h 91"/>
                <a:gd name="T6" fmla="*/ 65 w 92"/>
                <a:gd name="T7" fmla="*/ 41 h 91"/>
                <a:gd name="T8" fmla="*/ 51 w 92"/>
                <a:gd name="T9" fmla="*/ 41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1 h 91"/>
                <a:gd name="T26" fmla="*/ 26 w 92"/>
                <a:gd name="T27" fmla="*/ 41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6" name="Freeform 270"/>
            <p:cNvSpPr>
              <a:spLocks/>
            </p:cNvSpPr>
            <p:nvPr/>
          </p:nvSpPr>
          <p:spPr bwMode="auto">
            <a:xfrm>
              <a:off x="4289425"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7" name="Freeform 271"/>
            <p:cNvSpPr>
              <a:spLocks/>
            </p:cNvSpPr>
            <p:nvPr/>
          </p:nvSpPr>
          <p:spPr bwMode="auto">
            <a:xfrm>
              <a:off x="4433888"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1"/>
                    <a:pt x="41" y="41"/>
                    <a:pt x="41"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8" name="Freeform 272"/>
            <p:cNvSpPr>
              <a:spLocks/>
            </p:cNvSpPr>
            <p:nvPr/>
          </p:nvSpPr>
          <p:spPr bwMode="auto">
            <a:xfrm>
              <a:off x="4578350" y="4587875"/>
              <a:ext cx="73025" cy="73025"/>
            </a:xfrm>
            <a:custGeom>
              <a:avLst/>
              <a:gdLst>
                <a:gd name="T0" fmla="*/ 91 w 91"/>
                <a:gd name="T1" fmla="*/ 46 h 91"/>
                <a:gd name="T2" fmla="*/ 78 w 91"/>
                <a:gd name="T3" fmla="*/ 32 h 91"/>
                <a:gd name="T4" fmla="*/ 78 w 91"/>
                <a:gd name="T5" fmla="*/ 32 h 91"/>
                <a:gd name="T6" fmla="*/ 65 w 91"/>
                <a:gd name="T7" fmla="*/ 41 h 91"/>
                <a:gd name="T8" fmla="*/ 51 w 91"/>
                <a:gd name="T9" fmla="*/ 41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1 h 91"/>
                <a:gd name="T26" fmla="*/ 26 w 91"/>
                <a:gd name="T27" fmla="*/ 41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1"/>
                  </a:cubicBezTo>
                  <a:cubicBezTo>
                    <a:pt x="51" y="41"/>
                    <a:pt x="51" y="41"/>
                    <a:pt x="51" y="41"/>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1"/>
                    <a:pt x="40" y="41"/>
                    <a:pt x="40" y="41"/>
                  </a:cubicBezTo>
                  <a:cubicBezTo>
                    <a:pt x="26" y="41"/>
                    <a:pt x="26" y="41"/>
                    <a:pt x="26" y="41"/>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59" name="Freeform 273"/>
            <p:cNvSpPr>
              <a:spLocks/>
            </p:cNvSpPr>
            <p:nvPr/>
          </p:nvSpPr>
          <p:spPr bwMode="auto">
            <a:xfrm>
              <a:off x="226695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0" name="Freeform 274"/>
            <p:cNvSpPr>
              <a:spLocks/>
            </p:cNvSpPr>
            <p:nvPr/>
          </p:nvSpPr>
          <p:spPr bwMode="auto">
            <a:xfrm>
              <a:off x="241141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1" name="Freeform 275"/>
            <p:cNvSpPr>
              <a:spLocks/>
            </p:cNvSpPr>
            <p:nvPr/>
          </p:nvSpPr>
          <p:spPr bwMode="auto">
            <a:xfrm>
              <a:off x="255587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2" name="Freeform 276"/>
            <p:cNvSpPr>
              <a:spLocks/>
            </p:cNvSpPr>
            <p:nvPr/>
          </p:nvSpPr>
          <p:spPr bwMode="auto">
            <a:xfrm>
              <a:off x="2700338"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3" name="Freeform 277"/>
            <p:cNvSpPr>
              <a:spLocks/>
            </p:cNvSpPr>
            <p:nvPr/>
          </p:nvSpPr>
          <p:spPr bwMode="auto">
            <a:xfrm>
              <a:off x="2844800"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4" name="Freeform 278"/>
            <p:cNvSpPr>
              <a:spLocks/>
            </p:cNvSpPr>
            <p:nvPr/>
          </p:nvSpPr>
          <p:spPr bwMode="auto">
            <a:xfrm>
              <a:off x="2989263"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5" name="Freeform 279"/>
            <p:cNvSpPr>
              <a:spLocks/>
            </p:cNvSpPr>
            <p:nvPr/>
          </p:nvSpPr>
          <p:spPr bwMode="auto">
            <a:xfrm>
              <a:off x="3133725" y="4732338"/>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6" name="Freeform 280"/>
            <p:cNvSpPr>
              <a:spLocks/>
            </p:cNvSpPr>
            <p:nvPr/>
          </p:nvSpPr>
          <p:spPr bwMode="auto">
            <a:xfrm>
              <a:off x="3278188"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7" name="Freeform 281"/>
            <p:cNvSpPr>
              <a:spLocks/>
            </p:cNvSpPr>
            <p:nvPr/>
          </p:nvSpPr>
          <p:spPr bwMode="auto">
            <a:xfrm>
              <a:off x="3422650" y="4732338"/>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1" y="40"/>
                    <a:pt x="51" y="40"/>
                    <a:pt x="51" y="40"/>
                  </a:cubicBezTo>
                  <a:cubicBezTo>
                    <a:pt x="51" y="26"/>
                    <a:pt x="51" y="26"/>
                    <a:pt x="51"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8" name="Freeform 282"/>
            <p:cNvSpPr>
              <a:spLocks/>
            </p:cNvSpPr>
            <p:nvPr/>
          </p:nvSpPr>
          <p:spPr bwMode="auto">
            <a:xfrm>
              <a:off x="3567113"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69" name="Freeform 283"/>
            <p:cNvSpPr>
              <a:spLocks/>
            </p:cNvSpPr>
            <p:nvPr/>
          </p:nvSpPr>
          <p:spPr bwMode="auto">
            <a:xfrm>
              <a:off x="3711575" y="4732338"/>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4 h 91"/>
                <a:gd name="T14" fmla="*/ 59 w 91"/>
                <a:gd name="T15" fmla="*/ 14 h 91"/>
                <a:gd name="T16" fmla="*/ 45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6"/>
                    <a:pt x="65" y="40"/>
                  </a:cubicBezTo>
                  <a:cubicBezTo>
                    <a:pt x="50" y="40"/>
                    <a:pt x="50" y="40"/>
                    <a:pt x="50" y="40"/>
                  </a:cubicBezTo>
                  <a:cubicBezTo>
                    <a:pt x="50" y="26"/>
                    <a:pt x="50" y="26"/>
                    <a:pt x="50" y="26"/>
                  </a:cubicBezTo>
                  <a:cubicBezTo>
                    <a:pt x="55" y="24"/>
                    <a:pt x="59" y="19"/>
                    <a:pt x="59" y="14"/>
                  </a:cubicBezTo>
                  <a:cubicBezTo>
                    <a:pt x="59" y="14"/>
                    <a:pt x="59" y="14"/>
                    <a:pt x="59" y="14"/>
                  </a:cubicBezTo>
                  <a:cubicBezTo>
                    <a:pt x="59" y="6"/>
                    <a:pt x="53" y="0"/>
                    <a:pt x="45" y="0"/>
                  </a:cubicBezTo>
                  <a:cubicBezTo>
                    <a:pt x="38" y="0"/>
                    <a:pt x="32" y="6"/>
                    <a:pt x="32" y="14"/>
                  </a:cubicBezTo>
                  <a:cubicBezTo>
                    <a:pt x="32" y="14"/>
                    <a:pt x="32" y="14"/>
                    <a:pt x="32" y="14"/>
                  </a:cubicBezTo>
                  <a:cubicBezTo>
                    <a:pt x="32" y="19"/>
                    <a:pt x="35" y="24"/>
                    <a:pt x="40" y="26"/>
                  </a:cubicBezTo>
                  <a:cubicBezTo>
                    <a:pt x="40" y="40"/>
                    <a:pt x="40" y="40"/>
                    <a:pt x="40" y="40"/>
                  </a:cubicBezTo>
                  <a:cubicBezTo>
                    <a:pt x="26" y="40"/>
                    <a:pt x="26" y="40"/>
                    <a:pt x="26" y="40"/>
                  </a:cubicBezTo>
                  <a:cubicBezTo>
                    <a:pt x="24" y="36"/>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0" name="Freeform 284"/>
            <p:cNvSpPr>
              <a:spLocks/>
            </p:cNvSpPr>
            <p:nvPr/>
          </p:nvSpPr>
          <p:spPr bwMode="auto">
            <a:xfrm>
              <a:off x="3856038" y="4732338"/>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6"/>
                    <a:pt x="66"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4" y="0"/>
                    <a:pt x="46" y="0"/>
                  </a:cubicBezTo>
                  <a:cubicBezTo>
                    <a:pt x="39" y="0"/>
                    <a:pt x="32" y="6"/>
                    <a:pt x="32" y="14"/>
                  </a:cubicBezTo>
                  <a:cubicBezTo>
                    <a:pt x="32" y="14"/>
                    <a:pt x="32" y="14"/>
                    <a:pt x="32" y="14"/>
                  </a:cubicBezTo>
                  <a:cubicBezTo>
                    <a:pt x="32" y="19"/>
                    <a:pt x="36" y="24"/>
                    <a:pt x="41" y="26"/>
                  </a:cubicBezTo>
                  <a:cubicBezTo>
                    <a:pt x="41" y="40"/>
                    <a:pt x="41" y="40"/>
                    <a:pt x="41" y="40"/>
                  </a:cubicBezTo>
                  <a:cubicBezTo>
                    <a:pt x="27" y="40"/>
                    <a:pt x="27" y="40"/>
                    <a:pt x="27" y="40"/>
                  </a:cubicBezTo>
                  <a:cubicBezTo>
                    <a:pt x="25" y="36"/>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1" name="Freeform 285"/>
            <p:cNvSpPr>
              <a:spLocks/>
            </p:cNvSpPr>
            <p:nvPr/>
          </p:nvSpPr>
          <p:spPr bwMode="auto">
            <a:xfrm>
              <a:off x="4000500"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4 h 91"/>
                <a:gd name="T14" fmla="*/ 60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6"/>
                    <a:pt x="65" y="40"/>
                  </a:cubicBezTo>
                  <a:cubicBezTo>
                    <a:pt x="51" y="40"/>
                    <a:pt x="51" y="40"/>
                    <a:pt x="51" y="40"/>
                  </a:cubicBezTo>
                  <a:cubicBezTo>
                    <a:pt x="51" y="26"/>
                    <a:pt x="51" y="26"/>
                    <a:pt x="51" y="26"/>
                  </a:cubicBezTo>
                  <a:cubicBezTo>
                    <a:pt x="56" y="24"/>
                    <a:pt x="60" y="19"/>
                    <a:pt x="60" y="14"/>
                  </a:cubicBezTo>
                  <a:cubicBezTo>
                    <a:pt x="60" y="14"/>
                    <a:pt x="60" y="14"/>
                    <a:pt x="60" y="14"/>
                  </a:cubicBezTo>
                  <a:cubicBezTo>
                    <a:pt x="60"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2" name="Freeform 286"/>
            <p:cNvSpPr>
              <a:spLocks/>
            </p:cNvSpPr>
            <p:nvPr/>
          </p:nvSpPr>
          <p:spPr bwMode="auto">
            <a:xfrm>
              <a:off x="4144963" y="4732338"/>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4 h 91"/>
                <a:gd name="T14" fmla="*/ 59 w 92"/>
                <a:gd name="T15" fmla="*/ 14 h 91"/>
                <a:gd name="T16" fmla="*/ 46 w 92"/>
                <a:gd name="T17" fmla="*/ 0 h 91"/>
                <a:gd name="T18" fmla="*/ 32 w 92"/>
                <a:gd name="T19" fmla="*/ 14 h 91"/>
                <a:gd name="T20" fmla="*/ 32 w 92"/>
                <a:gd name="T21" fmla="*/ 14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3" name="Freeform 287"/>
            <p:cNvSpPr>
              <a:spLocks/>
            </p:cNvSpPr>
            <p:nvPr/>
          </p:nvSpPr>
          <p:spPr bwMode="auto">
            <a:xfrm>
              <a:off x="4289425"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4" name="Freeform 288"/>
            <p:cNvSpPr>
              <a:spLocks/>
            </p:cNvSpPr>
            <p:nvPr/>
          </p:nvSpPr>
          <p:spPr bwMode="auto">
            <a:xfrm>
              <a:off x="4433888"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1" y="26"/>
                  </a:cubicBezTo>
                  <a:cubicBezTo>
                    <a:pt x="41" y="40"/>
                    <a:pt x="41" y="40"/>
                    <a:pt x="41"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5" name="Freeform 289"/>
            <p:cNvSpPr>
              <a:spLocks/>
            </p:cNvSpPr>
            <p:nvPr/>
          </p:nvSpPr>
          <p:spPr bwMode="auto">
            <a:xfrm>
              <a:off x="4578350" y="4732338"/>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4 h 91"/>
                <a:gd name="T14" fmla="*/ 59 w 91"/>
                <a:gd name="T15" fmla="*/ 14 h 91"/>
                <a:gd name="T16" fmla="*/ 46 w 91"/>
                <a:gd name="T17" fmla="*/ 0 h 91"/>
                <a:gd name="T18" fmla="*/ 32 w 91"/>
                <a:gd name="T19" fmla="*/ 14 h 91"/>
                <a:gd name="T20" fmla="*/ 32 w 91"/>
                <a:gd name="T21" fmla="*/ 14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6"/>
                    <a:pt x="65" y="40"/>
                  </a:cubicBezTo>
                  <a:cubicBezTo>
                    <a:pt x="51" y="40"/>
                    <a:pt x="51" y="40"/>
                    <a:pt x="51" y="40"/>
                  </a:cubicBezTo>
                  <a:cubicBezTo>
                    <a:pt x="51" y="26"/>
                    <a:pt x="51" y="26"/>
                    <a:pt x="51" y="26"/>
                  </a:cubicBezTo>
                  <a:cubicBezTo>
                    <a:pt x="56" y="24"/>
                    <a:pt x="59" y="19"/>
                    <a:pt x="59" y="14"/>
                  </a:cubicBezTo>
                  <a:cubicBezTo>
                    <a:pt x="59" y="14"/>
                    <a:pt x="59" y="14"/>
                    <a:pt x="59" y="14"/>
                  </a:cubicBezTo>
                  <a:cubicBezTo>
                    <a:pt x="59" y="6"/>
                    <a:pt x="53" y="0"/>
                    <a:pt x="46" y="0"/>
                  </a:cubicBezTo>
                  <a:cubicBezTo>
                    <a:pt x="38" y="0"/>
                    <a:pt x="32" y="6"/>
                    <a:pt x="32" y="14"/>
                  </a:cubicBezTo>
                  <a:cubicBezTo>
                    <a:pt x="32" y="14"/>
                    <a:pt x="32" y="14"/>
                    <a:pt x="32" y="14"/>
                  </a:cubicBezTo>
                  <a:cubicBezTo>
                    <a:pt x="32" y="19"/>
                    <a:pt x="36" y="24"/>
                    <a:pt x="40" y="26"/>
                  </a:cubicBezTo>
                  <a:cubicBezTo>
                    <a:pt x="40" y="40"/>
                    <a:pt x="40" y="40"/>
                    <a:pt x="40" y="40"/>
                  </a:cubicBezTo>
                  <a:cubicBezTo>
                    <a:pt x="26" y="40"/>
                    <a:pt x="26" y="40"/>
                    <a:pt x="26" y="40"/>
                  </a:cubicBezTo>
                  <a:cubicBezTo>
                    <a:pt x="24" y="36"/>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290"/>
            <p:cNvSpPr>
              <a:spLocks/>
            </p:cNvSpPr>
            <p:nvPr/>
          </p:nvSpPr>
          <p:spPr bwMode="auto">
            <a:xfrm>
              <a:off x="226695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291"/>
            <p:cNvSpPr>
              <a:spLocks/>
            </p:cNvSpPr>
            <p:nvPr/>
          </p:nvSpPr>
          <p:spPr bwMode="auto">
            <a:xfrm>
              <a:off x="241141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292"/>
            <p:cNvSpPr>
              <a:spLocks/>
            </p:cNvSpPr>
            <p:nvPr/>
          </p:nvSpPr>
          <p:spPr bwMode="auto">
            <a:xfrm>
              <a:off x="255587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9" name="Freeform 293"/>
            <p:cNvSpPr>
              <a:spLocks/>
            </p:cNvSpPr>
            <p:nvPr/>
          </p:nvSpPr>
          <p:spPr bwMode="auto">
            <a:xfrm>
              <a:off x="2700338"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0" name="Freeform 294"/>
            <p:cNvSpPr>
              <a:spLocks/>
            </p:cNvSpPr>
            <p:nvPr/>
          </p:nvSpPr>
          <p:spPr bwMode="auto">
            <a:xfrm>
              <a:off x="2844800"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1" name="Freeform 295"/>
            <p:cNvSpPr>
              <a:spLocks/>
            </p:cNvSpPr>
            <p:nvPr/>
          </p:nvSpPr>
          <p:spPr bwMode="auto">
            <a:xfrm>
              <a:off x="2989263"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2" name="Freeform 296"/>
            <p:cNvSpPr>
              <a:spLocks/>
            </p:cNvSpPr>
            <p:nvPr/>
          </p:nvSpPr>
          <p:spPr bwMode="auto">
            <a:xfrm>
              <a:off x="3133725" y="4876800"/>
              <a:ext cx="74613"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3" name="Freeform 297"/>
            <p:cNvSpPr>
              <a:spLocks/>
            </p:cNvSpPr>
            <p:nvPr/>
          </p:nvSpPr>
          <p:spPr bwMode="auto">
            <a:xfrm>
              <a:off x="3278188"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4" name="Freeform 298"/>
            <p:cNvSpPr>
              <a:spLocks/>
            </p:cNvSpPr>
            <p:nvPr/>
          </p:nvSpPr>
          <p:spPr bwMode="auto">
            <a:xfrm>
              <a:off x="3422650" y="4876800"/>
              <a:ext cx="74613" cy="73025"/>
            </a:xfrm>
            <a:custGeom>
              <a:avLst/>
              <a:gdLst>
                <a:gd name="T0" fmla="*/ 91 w 91"/>
                <a:gd name="T1" fmla="*/ 46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5" name="Freeform 299"/>
            <p:cNvSpPr>
              <a:spLocks/>
            </p:cNvSpPr>
            <p:nvPr/>
          </p:nvSpPr>
          <p:spPr bwMode="auto">
            <a:xfrm>
              <a:off x="3567113"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6" name="Freeform 300"/>
            <p:cNvSpPr>
              <a:spLocks/>
            </p:cNvSpPr>
            <p:nvPr/>
          </p:nvSpPr>
          <p:spPr bwMode="auto">
            <a:xfrm>
              <a:off x="3711575" y="4876800"/>
              <a:ext cx="74613" cy="73025"/>
            </a:xfrm>
            <a:custGeom>
              <a:avLst/>
              <a:gdLst>
                <a:gd name="T0" fmla="*/ 91 w 91"/>
                <a:gd name="T1" fmla="*/ 46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6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5 w 91"/>
                <a:gd name="T49" fmla="*/ 91 h 91"/>
                <a:gd name="T50" fmla="*/ 59 w 91"/>
                <a:gd name="T51" fmla="*/ 78 h 91"/>
                <a:gd name="T52" fmla="*/ 59 w 91"/>
                <a:gd name="T53" fmla="*/ 78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6"/>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8"/>
                  </a:cubicBezTo>
                  <a:cubicBezTo>
                    <a:pt x="32" y="78"/>
                    <a:pt x="32" y="78"/>
                    <a:pt x="32" y="78"/>
                  </a:cubicBezTo>
                  <a:cubicBezTo>
                    <a:pt x="32" y="85"/>
                    <a:pt x="38" y="91"/>
                    <a:pt x="45" y="91"/>
                  </a:cubicBezTo>
                  <a:cubicBezTo>
                    <a:pt x="53" y="91"/>
                    <a:pt x="59" y="85"/>
                    <a:pt x="59" y="78"/>
                  </a:cubicBezTo>
                  <a:cubicBezTo>
                    <a:pt x="59" y="78"/>
                    <a:pt x="59" y="78"/>
                    <a:pt x="59" y="78"/>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7" name="Freeform 301"/>
            <p:cNvSpPr>
              <a:spLocks/>
            </p:cNvSpPr>
            <p:nvPr/>
          </p:nvSpPr>
          <p:spPr bwMode="auto">
            <a:xfrm>
              <a:off x="3856038" y="4876800"/>
              <a:ext cx="74613" cy="73025"/>
            </a:xfrm>
            <a:custGeom>
              <a:avLst/>
              <a:gdLst>
                <a:gd name="T0" fmla="*/ 92 w 92"/>
                <a:gd name="T1" fmla="*/ 46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6"/>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9" y="91"/>
                    <a:pt x="46" y="91"/>
                  </a:cubicBezTo>
                  <a:cubicBezTo>
                    <a:pt x="54" y="91"/>
                    <a:pt x="60" y="85"/>
                    <a:pt x="60" y="78"/>
                  </a:cubicBezTo>
                  <a:cubicBezTo>
                    <a:pt x="60" y="78"/>
                    <a:pt x="60" y="78"/>
                    <a:pt x="60" y="78"/>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88" name="Freeform 302"/>
            <p:cNvSpPr>
              <a:spLocks/>
            </p:cNvSpPr>
            <p:nvPr/>
          </p:nvSpPr>
          <p:spPr bwMode="auto">
            <a:xfrm>
              <a:off x="4000500"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60 w 92"/>
                <a:gd name="T51" fmla="*/ 78 h 91"/>
                <a:gd name="T52" fmla="*/ 60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60" y="85"/>
                    <a:pt x="60" y="78"/>
                  </a:cubicBezTo>
                  <a:cubicBezTo>
                    <a:pt x="60" y="78"/>
                    <a:pt x="60" y="78"/>
                    <a:pt x="60" y="78"/>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90" name="Freeform 303"/>
            <p:cNvSpPr>
              <a:spLocks/>
            </p:cNvSpPr>
            <p:nvPr/>
          </p:nvSpPr>
          <p:spPr bwMode="auto">
            <a:xfrm>
              <a:off x="4144963" y="4876800"/>
              <a:ext cx="74613" cy="73025"/>
            </a:xfrm>
            <a:custGeom>
              <a:avLst/>
              <a:gdLst>
                <a:gd name="T0" fmla="*/ 92 w 92"/>
                <a:gd name="T1" fmla="*/ 46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6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8 h 91"/>
                <a:gd name="T46" fmla="*/ 32 w 92"/>
                <a:gd name="T47" fmla="*/ 78 h 91"/>
                <a:gd name="T48" fmla="*/ 46 w 92"/>
                <a:gd name="T49" fmla="*/ 91 h 91"/>
                <a:gd name="T50" fmla="*/ 59 w 92"/>
                <a:gd name="T51" fmla="*/ 78 h 91"/>
                <a:gd name="T52" fmla="*/ 59 w 92"/>
                <a:gd name="T53" fmla="*/ 78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6"/>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0" name="Freeform 304"/>
            <p:cNvSpPr>
              <a:spLocks/>
            </p:cNvSpPr>
            <p:nvPr/>
          </p:nvSpPr>
          <p:spPr bwMode="auto">
            <a:xfrm>
              <a:off x="4289425"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1" name="Freeform 305"/>
            <p:cNvSpPr>
              <a:spLocks/>
            </p:cNvSpPr>
            <p:nvPr/>
          </p:nvSpPr>
          <p:spPr bwMode="auto">
            <a:xfrm>
              <a:off x="4433888"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2" name="Freeform 306"/>
            <p:cNvSpPr>
              <a:spLocks/>
            </p:cNvSpPr>
            <p:nvPr/>
          </p:nvSpPr>
          <p:spPr bwMode="auto">
            <a:xfrm>
              <a:off x="4578350" y="4876800"/>
              <a:ext cx="73025" cy="73025"/>
            </a:xfrm>
            <a:custGeom>
              <a:avLst/>
              <a:gdLst>
                <a:gd name="T0" fmla="*/ 91 w 91"/>
                <a:gd name="T1" fmla="*/ 46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6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8 h 91"/>
                <a:gd name="T46" fmla="*/ 32 w 91"/>
                <a:gd name="T47" fmla="*/ 78 h 91"/>
                <a:gd name="T48" fmla="*/ 46 w 91"/>
                <a:gd name="T49" fmla="*/ 91 h 91"/>
                <a:gd name="T50" fmla="*/ 59 w 91"/>
                <a:gd name="T51" fmla="*/ 78 h 91"/>
                <a:gd name="T52" fmla="*/ 59 w 91"/>
                <a:gd name="T53" fmla="*/ 78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6"/>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6"/>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8"/>
                  </a:cubicBezTo>
                  <a:cubicBezTo>
                    <a:pt x="32" y="78"/>
                    <a:pt x="32" y="78"/>
                    <a:pt x="32" y="78"/>
                  </a:cubicBezTo>
                  <a:cubicBezTo>
                    <a:pt x="32" y="85"/>
                    <a:pt x="38" y="91"/>
                    <a:pt x="46" y="91"/>
                  </a:cubicBezTo>
                  <a:cubicBezTo>
                    <a:pt x="53" y="91"/>
                    <a:pt x="59" y="85"/>
                    <a:pt x="59" y="78"/>
                  </a:cubicBezTo>
                  <a:cubicBezTo>
                    <a:pt x="59" y="78"/>
                    <a:pt x="59" y="78"/>
                    <a:pt x="59" y="78"/>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3" name="Freeform 307"/>
            <p:cNvSpPr>
              <a:spLocks/>
            </p:cNvSpPr>
            <p:nvPr/>
          </p:nvSpPr>
          <p:spPr bwMode="auto">
            <a:xfrm>
              <a:off x="226695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4" name="Freeform 308"/>
            <p:cNvSpPr>
              <a:spLocks/>
            </p:cNvSpPr>
            <p:nvPr/>
          </p:nvSpPr>
          <p:spPr bwMode="auto">
            <a:xfrm>
              <a:off x="241141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5" name="Freeform 309"/>
            <p:cNvSpPr>
              <a:spLocks/>
            </p:cNvSpPr>
            <p:nvPr/>
          </p:nvSpPr>
          <p:spPr bwMode="auto">
            <a:xfrm>
              <a:off x="255587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6" name="Freeform 310"/>
            <p:cNvSpPr>
              <a:spLocks/>
            </p:cNvSpPr>
            <p:nvPr/>
          </p:nvSpPr>
          <p:spPr bwMode="auto">
            <a:xfrm>
              <a:off x="2700338"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7" name="Freeform 311"/>
            <p:cNvSpPr>
              <a:spLocks/>
            </p:cNvSpPr>
            <p:nvPr/>
          </p:nvSpPr>
          <p:spPr bwMode="auto">
            <a:xfrm>
              <a:off x="2844800"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8" name="Freeform 312"/>
            <p:cNvSpPr>
              <a:spLocks/>
            </p:cNvSpPr>
            <p:nvPr/>
          </p:nvSpPr>
          <p:spPr bwMode="auto">
            <a:xfrm>
              <a:off x="2989263"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29" name="Freeform 313"/>
            <p:cNvSpPr>
              <a:spLocks/>
            </p:cNvSpPr>
            <p:nvPr/>
          </p:nvSpPr>
          <p:spPr bwMode="auto">
            <a:xfrm>
              <a:off x="3133725" y="5021263"/>
              <a:ext cx="74613"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0" name="Freeform 314"/>
            <p:cNvSpPr>
              <a:spLocks/>
            </p:cNvSpPr>
            <p:nvPr/>
          </p:nvSpPr>
          <p:spPr bwMode="auto">
            <a:xfrm>
              <a:off x="3278188"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1" name="Freeform 315"/>
            <p:cNvSpPr>
              <a:spLocks/>
            </p:cNvSpPr>
            <p:nvPr/>
          </p:nvSpPr>
          <p:spPr bwMode="auto">
            <a:xfrm>
              <a:off x="3422650" y="5021263"/>
              <a:ext cx="74613" cy="73025"/>
            </a:xfrm>
            <a:custGeom>
              <a:avLst/>
              <a:gdLst>
                <a:gd name="T0" fmla="*/ 91 w 91"/>
                <a:gd name="T1" fmla="*/ 45 h 91"/>
                <a:gd name="T2" fmla="*/ 77 w 91"/>
                <a:gd name="T3" fmla="*/ 32 h 91"/>
                <a:gd name="T4" fmla="*/ 77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1" y="40"/>
                    <a:pt x="51" y="40"/>
                    <a:pt x="51" y="40"/>
                  </a:cubicBezTo>
                  <a:cubicBezTo>
                    <a:pt x="51" y="26"/>
                    <a:pt x="51" y="26"/>
                    <a:pt x="51"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1" y="65"/>
                  </a:cubicBezTo>
                  <a:cubicBezTo>
                    <a:pt x="51" y="51"/>
                    <a:pt x="51" y="51"/>
                    <a:pt x="51"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2" name="Freeform 316"/>
            <p:cNvSpPr>
              <a:spLocks/>
            </p:cNvSpPr>
            <p:nvPr/>
          </p:nvSpPr>
          <p:spPr bwMode="auto">
            <a:xfrm>
              <a:off x="3567113"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3" name="Freeform 317"/>
            <p:cNvSpPr>
              <a:spLocks/>
            </p:cNvSpPr>
            <p:nvPr/>
          </p:nvSpPr>
          <p:spPr bwMode="auto">
            <a:xfrm>
              <a:off x="3711575" y="5021263"/>
              <a:ext cx="74613" cy="73025"/>
            </a:xfrm>
            <a:custGeom>
              <a:avLst/>
              <a:gdLst>
                <a:gd name="T0" fmla="*/ 91 w 91"/>
                <a:gd name="T1" fmla="*/ 45 h 91"/>
                <a:gd name="T2" fmla="*/ 77 w 91"/>
                <a:gd name="T3" fmla="*/ 32 h 91"/>
                <a:gd name="T4" fmla="*/ 77 w 91"/>
                <a:gd name="T5" fmla="*/ 32 h 91"/>
                <a:gd name="T6" fmla="*/ 65 w 91"/>
                <a:gd name="T7" fmla="*/ 40 h 91"/>
                <a:gd name="T8" fmla="*/ 50 w 91"/>
                <a:gd name="T9" fmla="*/ 40 h 91"/>
                <a:gd name="T10" fmla="*/ 50 w 91"/>
                <a:gd name="T11" fmla="*/ 26 h 91"/>
                <a:gd name="T12" fmla="*/ 59 w 91"/>
                <a:gd name="T13" fmla="*/ 13 h 91"/>
                <a:gd name="T14" fmla="*/ 59 w 91"/>
                <a:gd name="T15" fmla="*/ 13 h 91"/>
                <a:gd name="T16" fmla="*/ 45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3 w 91"/>
                <a:gd name="T29" fmla="*/ 32 h 91"/>
                <a:gd name="T30" fmla="*/ 13 w 91"/>
                <a:gd name="T31" fmla="*/ 32 h 91"/>
                <a:gd name="T32" fmla="*/ 0 w 91"/>
                <a:gd name="T33" fmla="*/ 45 h 91"/>
                <a:gd name="T34" fmla="*/ 13 w 91"/>
                <a:gd name="T35" fmla="*/ 59 h 91"/>
                <a:gd name="T36" fmla="*/ 13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5 w 91"/>
                <a:gd name="T49" fmla="*/ 91 h 91"/>
                <a:gd name="T50" fmla="*/ 59 w 91"/>
                <a:gd name="T51" fmla="*/ 77 h 91"/>
                <a:gd name="T52" fmla="*/ 59 w 91"/>
                <a:gd name="T53" fmla="*/ 77 h 91"/>
                <a:gd name="T54" fmla="*/ 50 w 91"/>
                <a:gd name="T55" fmla="*/ 65 h 91"/>
                <a:gd name="T56" fmla="*/ 50 w 91"/>
                <a:gd name="T57" fmla="*/ 51 h 91"/>
                <a:gd name="T58" fmla="*/ 65 w 91"/>
                <a:gd name="T59" fmla="*/ 51 h 91"/>
                <a:gd name="T60" fmla="*/ 77 w 91"/>
                <a:gd name="T61" fmla="*/ 59 h 91"/>
                <a:gd name="T62" fmla="*/ 77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7" y="32"/>
                  </a:cubicBezTo>
                  <a:cubicBezTo>
                    <a:pt x="77" y="32"/>
                    <a:pt x="77" y="32"/>
                    <a:pt x="77" y="32"/>
                  </a:cubicBezTo>
                  <a:cubicBezTo>
                    <a:pt x="72" y="32"/>
                    <a:pt x="67" y="35"/>
                    <a:pt x="65" y="40"/>
                  </a:cubicBezTo>
                  <a:cubicBezTo>
                    <a:pt x="50" y="40"/>
                    <a:pt x="50" y="40"/>
                    <a:pt x="50" y="40"/>
                  </a:cubicBezTo>
                  <a:cubicBezTo>
                    <a:pt x="50" y="26"/>
                    <a:pt x="50" y="26"/>
                    <a:pt x="50" y="26"/>
                  </a:cubicBezTo>
                  <a:cubicBezTo>
                    <a:pt x="55" y="24"/>
                    <a:pt x="59" y="19"/>
                    <a:pt x="59" y="13"/>
                  </a:cubicBezTo>
                  <a:cubicBezTo>
                    <a:pt x="59" y="13"/>
                    <a:pt x="59" y="13"/>
                    <a:pt x="59" y="13"/>
                  </a:cubicBezTo>
                  <a:cubicBezTo>
                    <a:pt x="59" y="6"/>
                    <a:pt x="53" y="0"/>
                    <a:pt x="45" y="0"/>
                  </a:cubicBezTo>
                  <a:cubicBezTo>
                    <a:pt x="38" y="0"/>
                    <a:pt x="32" y="6"/>
                    <a:pt x="32" y="13"/>
                  </a:cubicBezTo>
                  <a:cubicBezTo>
                    <a:pt x="32" y="13"/>
                    <a:pt x="32" y="13"/>
                    <a:pt x="32" y="13"/>
                  </a:cubicBezTo>
                  <a:cubicBezTo>
                    <a:pt x="32" y="19"/>
                    <a:pt x="35" y="24"/>
                    <a:pt x="40" y="26"/>
                  </a:cubicBezTo>
                  <a:cubicBezTo>
                    <a:pt x="40" y="40"/>
                    <a:pt x="40" y="40"/>
                    <a:pt x="40" y="40"/>
                  </a:cubicBezTo>
                  <a:cubicBezTo>
                    <a:pt x="26" y="40"/>
                    <a:pt x="26" y="40"/>
                    <a:pt x="26" y="40"/>
                  </a:cubicBezTo>
                  <a:cubicBezTo>
                    <a:pt x="24" y="35"/>
                    <a:pt x="19" y="32"/>
                    <a:pt x="13" y="32"/>
                  </a:cubicBezTo>
                  <a:cubicBezTo>
                    <a:pt x="13" y="32"/>
                    <a:pt x="13" y="32"/>
                    <a:pt x="13" y="32"/>
                  </a:cubicBezTo>
                  <a:cubicBezTo>
                    <a:pt x="6" y="32"/>
                    <a:pt x="0" y="38"/>
                    <a:pt x="0" y="45"/>
                  </a:cubicBezTo>
                  <a:cubicBezTo>
                    <a:pt x="0" y="53"/>
                    <a:pt x="6" y="59"/>
                    <a:pt x="13" y="59"/>
                  </a:cubicBezTo>
                  <a:cubicBezTo>
                    <a:pt x="13" y="59"/>
                    <a:pt x="13" y="59"/>
                    <a:pt x="13" y="59"/>
                  </a:cubicBezTo>
                  <a:cubicBezTo>
                    <a:pt x="19" y="59"/>
                    <a:pt x="24" y="56"/>
                    <a:pt x="26" y="51"/>
                  </a:cubicBezTo>
                  <a:cubicBezTo>
                    <a:pt x="40" y="51"/>
                    <a:pt x="40" y="51"/>
                    <a:pt x="40" y="51"/>
                  </a:cubicBezTo>
                  <a:cubicBezTo>
                    <a:pt x="40" y="65"/>
                    <a:pt x="40" y="65"/>
                    <a:pt x="40" y="65"/>
                  </a:cubicBezTo>
                  <a:cubicBezTo>
                    <a:pt x="35" y="67"/>
                    <a:pt x="32" y="72"/>
                    <a:pt x="32" y="77"/>
                  </a:cubicBezTo>
                  <a:cubicBezTo>
                    <a:pt x="32" y="77"/>
                    <a:pt x="32" y="77"/>
                    <a:pt x="32" y="77"/>
                  </a:cubicBezTo>
                  <a:cubicBezTo>
                    <a:pt x="32" y="85"/>
                    <a:pt x="38" y="91"/>
                    <a:pt x="45" y="91"/>
                  </a:cubicBezTo>
                  <a:cubicBezTo>
                    <a:pt x="53" y="91"/>
                    <a:pt x="59" y="85"/>
                    <a:pt x="59" y="77"/>
                  </a:cubicBezTo>
                  <a:cubicBezTo>
                    <a:pt x="59" y="77"/>
                    <a:pt x="59" y="77"/>
                    <a:pt x="59" y="77"/>
                  </a:cubicBezTo>
                  <a:cubicBezTo>
                    <a:pt x="59" y="72"/>
                    <a:pt x="55" y="67"/>
                    <a:pt x="50" y="65"/>
                  </a:cubicBezTo>
                  <a:cubicBezTo>
                    <a:pt x="50" y="51"/>
                    <a:pt x="50" y="51"/>
                    <a:pt x="50" y="51"/>
                  </a:cubicBezTo>
                  <a:cubicBezTo>
                    <a:pt x="65" y="51"/>
                    <a:pt x="65" y="51"/>
                    <a:pt x="65" y="51"/>
                  </a:cubicBezTo>
                  <a:cubicBezTo>
                    <a:pt x="67" y="56"/>
                    <a:pt x="72" y="59"/>
                    <a:pt x="77" y="59"/>
                  </a:cubicBezTo>
                  <a:cubicBezTo>
                    <a:pt x="77" y="59"/>
                    <a:pt x="77" y="59"/>
                    <a:pt x="77"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4" name="Freeform 318"/>
            <p:cNvSpPr>
              <a:spLocks/>
            </p:cNvSpPr>
            <p:nvPr/>
          </p:nvSpPr>
          <p:spPr bwMode="auto">
            <a:xfrm>
              <a:off x="3856038" y="5021263"/>
              <a:ext cx="74613" cy="73025"/>
            </a:xfrm>
            <a:custGeom>
              <a:avLst/>
              <a:gdLst>
                <a:gd name="T0" fmla="*/ 92 w 92"/>
                <a:gd name="T1" fmla="*/ 45 h 91"/>
                <a:gd name="T2" fmla="*/ 78 w 92"/>
                <a:gd name="T3" fmla="*/ 32 h 91"/>
                <a:gd name="T4" fmla="*/ 78 w 92"/>
                <a:gd name="T5" fmla="*/ 32 h 91"/>
                <a:gd name="T6" fmla="*/ 66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7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7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6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6" y="32"/>
                    <a:pt x="78" y="32"/>
                  </a:cubicBezTo>
                  <a:cubicBezTo>
                    <a:pt x="78" y="32"/>
                    <a:pt x="78" y="32"/>
                    <a:pt x="78" y="32"/>
                  </a:cubicBezTo>
                  <a:cubicBezTo>
                    <a:pt x="72" y="32"/>
                    <a:pt x="68" y="35"/>
                    <a:pt x="66"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4" y="0"/>
                    <a:pt x="46" y="0"/>
                  </a:cubicBezTo>
                  <a:cubicBezTo>
                    <a:pt x="39" y="0"/>
                    <a:pt x="32" y="6"/>
                    <a:pt x="32" y="13"/>
                  </a:cubicBezTo>
                  <a:cubicBezTo>
                    <a:pt x="32" y="13"/>
                    <a:pt x="32" y="13"/>
                    <a:pt x="32" y="13"/>
                  </a:cubicBezTo>
                  <a:cubicBezTo>
                    <a:pt x="32" y="19"/>
                    <a:pt x="36" y="24"/>
                    <a:pt x="41" y="26"/>
                  </a:cubicBezTo>
                  <a:cubicBezTo>
                    <a:pt x="41" y="40"/>
                    <a:pt x="41" y="40"/>
                    <a:pt x="41" y="40"/>
                  </a:cubicBezTo>
                  <a:cubicBezTo>
                    <a:pt x="27" y="40"/>
                    <a:pt x="27" y="40"/>
                    <a:pt x="27" y="40"/>
                  </a:cubicBezTo>
                  <a:cubicBezTo>
                    <a:pt x="25" y="35"/>
                    <a:pt x="20" y="32"/>
                    <a:pt x="14" y="32"/>
                  </a:cubicBezTo>
                  <a:cubicBezTo>
                    <a:pt x="14" y="32"/>
                    <a:pt x="14" y="32"/>
                    <a:pt x="14" y="32"/>
                  </a:cubicBezTo>
                  <a:cubicBezTo>
                    <a:pt x="7" y="32"/>
                    <a:pt x="0" y="38"/>
                    <a:pt x="0" y="45"/>
                  </a:cubicBezTo>
                  <a:cubicBezTo>
                    <a:pt x="0" y="53"/>
                    <a:pt x="7" y="59"/>
                    <a:pt x="14" y="59"/>
                  </a:cubicBezTo>
                  <a:cubicBezTo>
                    <a:pt x="14" y="59"/>
                    <a:pt x="14" y="59"/>
                    <a:pt x="14" y="59"/>
                  </a:cubicBezTo>
                  <a:cubicBezTo>
                    <a:pt x="20" y="59"/>
                    <a:pt x="25" y="56"/>
                    <a:pt x="27"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9" y="91"/>
                    <a:pt x="46" y="91"/>
                  </a:cubicBezTo>
                  <a:cubicBezTo>
                    <a:pt x="54" y="91"/>
                    <a:pt x="60" y="85"/>
                    <a:pt x="60" y="77"/>
                  </a:cubicBezTo>
                  <a:cubicBezTo>
                    <a:pt x="60" y="77"/>
                    <a:pt x="60" y="77"/>
                    <a:pt x="60" y="77"/>
                  </a:cubicBezTo>
                  <a:cubicBezTo>
                    <a:pt x="60" y="72"/>
                    <a:pt x="56" y="67"/>
                    <a:pt x="51" y="65"/>
                  </a:cubicBezTo>
                  <a:cubicBezTo>
                    <a:pt x="51" y="51"/>
                    <a:pt x="51" y="51"/>
                    <a:pt x="51" y="51"/>
                  </a:cubicBezTo>
                  <a:cubicBezTo>
                    <a:pt x="66" y="51"/>
                    <a:pt x="66" y="51"/>
                    <a:pt x="66" y="51"/>
                  </a:cubicBezTo>
                  <a:cubicBezTo>
                    <a:pt x="68" y="56"/>
                    <a:pt x="72" y="59"/>
                    <a:pt x="78" y="59"/>
                  </a:cubicBezTo>
                  <a:cubicBezTo>
                    <a:pt x="78" y="59"/>
                    <a:pt x="78" y="59"/>
                    <a:pt x="78" y="59"/>
                  </a:cubicBezTo>
                  <a:cubicBezTo>
                    <a:pt x="86"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5" name="Freeform 319"/>
            <p:cNvSpPr>
              <a:spLocks/>
            </p:cNvSpPr>
            <p:nvPr/>
          </p:nvSpPr>
          <p:spPr bwMode="auto">
            <a:xfrm>
              <a:off x="4000500"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60 w 92"/>
                <a:gd name="T13" fmla="*/ 13 h 91"/>
                <a:gd name="T14" fmla="*/ 60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60 w 92"/>
                <a:gd name="T51" fmla="*/ 77 h 91"/>
                <a:gd name="T52" fmla="*/ 60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8" y="35"/>
                    <a:pt x="65" y="40"/>
                  </a:cubicBezTo>
                  <a:cubicBezTo>
                    <a:pt x="51" y="40"/>
                    <a:pt x="51" y="40"/>
                    <a:pt x="51" y="40"/>
                  </a:cubicBezTo>
                  <a:cubicBezTo>
                    <a:pt x="51" y="26"/>
                    <a:pt x="51" y="26"/>
                    <a:pt x="51" y="26"/>
                  </a:cubicBezTo>
                  <a:cubicBezTo>
                    <a:pt x="56" y="24"/>
                    <a:pt x="60" y="19"/>
                    <a:pt x="60" y="13"/>
                  </a:cubicBezTo>
                  <a:cubicBezTo>
                    <a:pt x="60" y="13"/>
                    <a:pt x="60" y="13"/>
                    <a:pt x="60" y="13"/>
                  </a:cubicBezTo>
                  <a:cubicBezTo>
                    <a:pt x="60"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20"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20"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60" y="85"/>
                    <a:pt x="60" y="77"/>
                  </a:cubicBezTo>
                  <a:cubicBezTo>
                    <a:pt x="60" y="77"/>
                    <a:pt x="60" y="77"/>
                    <a:pt x="60" y="77"/>
                  </a:cubicBezTo>
                  <a:cubicBezTo>
                    <a:pt x="60" y="72"/>
                    <a:pt x="56" y="67"/>
                    <a:pt x="51" y="65"/>
                  </a:cubicBezTo>
                  <a:cubicBezTo>
                    <a:pt x="51" y="51"/>
                    <a:pt x="51" y="51"/>
                    <a:pt x="51" y="51"/>
                  </a:cubicBezTo>
                  <a:cubicBezTo>
                    <a:pt x="65" y="51"/>
                    <a:pt x="65" y="51"/>
                    <a:pt x="65" y="51"/>
                  </a:cubicBezTo>
                  <a:cubicBezTo>
                    <a:pt x="68"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6" name="Freeform 320"/>
            <p:cNvSpPr>
              <a:spLocks/>
            </p:cNvSpPr>
            <p:nvPr/>
          </p:nvSpPr>
          <p:spPr bwMode="auto">
            <a:xfrm>
              <a:off x="4144963" y="5021263"/>
              <a:ext cx="74613" cy="73025"/>
            </a:xfrm>
            <a:custGeom>
              <a:avLst/>
              <a:gdLst>
                <a:gd name="T0" fmla="*/ 92 w 92"/>
                <a:gd name="T1" fmla="*/ 45 h 91"/>
                <a:gd name="T2" fmla="*/ 78 w 92"/>
                <a:gd name="T3" fmla="*/ 32 h 91"/>
                <a:gd name="T4" fmla="*/ 78 w 92"/>
                <a:gd name="T5" fmla="*/ 32 h 91"/>
                <a:gd name="T6" fmla="*/ 65 w 92"/>
                <a:gd name="T7" fmla="*/ 40 h 91"/>
                <a:gd name="T8" fmla="*/ 51 w 92"/>
                <a:gd name="T9" fmla="*/ 40 h 91"/>
                <a:gd name="T10" fmla="*/ 51 w 92"/>
                <a:gd name="T11" fmla="*/ 26 h 91"/>
                <a:gd name="T12" fmla="*/ 59 w 92"/>
                <a:gd name="T13" fmla="*/ 13 h 91"/>
                <a:gd name="T14" fmla="*/ 59 w 92"/>
                <a:gd name="T15" fmla="*/ 13 h 91"/>
                <a:gd name="T16" fmla="*/ 46 w 92"/>
                <a:gd name="T17" fmla="*/ 0 h 91"/>
                <a:gd name="T18" fmla="*/ 32 w 92"/>
                <a:gd name="T19" fmla="*/ 13 h 91"/>
                <a:gd name="T20" fmla="*/ 32 w 92"/>
                <a:gd name="T21" fmla="*/ 13 h 91"/>
                <a:gd name="T22" fmla="*/ 41 w 92"/>
                <a:gd name="T23" fmla="*/ 26 h 91"/>
                <a:gd name="T24" fmla="*/ 41 w 92"/>
                <a:gd name="T25" fmla="*/ 40 h 91"/>
                <a:gd name="T26" fmla="*/ 26 w 92"/>
                <a:gd name="T27" fmla="*/ 40 h 91"/>
                <a:gd name="T28" fmla="*/ 14 w 92"/>
                <a:gd name="T29" fmla="*/ 32 h 91"/>
                <a:gd name="T30" fmla="*/ 14 w 92"/>
                <a:gd name="T31" fmla="*/ 32 h 91"/>
                <a:gd name="T32" fmla="*/ 0 w 92"/>
                <a:gd name="T33" fmla="*/ 45 h 91"/>
                <a:gd name="T34" fmla="*/ 14 w 92"/>
                <a:gd name="T35" fmla="*/ 59 h 91"/>
                <a:gd name="T36" fmla="*/ 14 w 92"/>
                <a:gd name="T37" fmla="*/ 59 h 91"/>
                <a:gd name="T38" fmla="*/ 26 w 92"/>
                <a:gd name="T39" fmla="*/ 51 h 91"/>
                <a:gd name="T40" fmla="*/ 41 w 92"/>
                <a:gd name="T41" fmla="*/ 51 h 91"/>
                <a:gd name="T42" fmla="*/ 41 w 92"/>
                <a:gd name="T43" fmla="*/ 65 h 91"/>
                <a:gd name="T44" fmla="*/ 32 w 92"/>
                <a:gd name="T45" fmla="*/ 77 h 91"/>
                <a:gd name="T46" fmla="*/ 32 w 92"/>
                <a:gd name="T47" fmla="*/ 77 h 91"/>
                <a:gd name="T48" fmla="*/ 46 w 92"/>
                <a:gd name="T49" fmla="*/ 91 h 91"/>
                <a:gd name="T50" fmla="*/ 59 w 92"/>
                <a:gd name="T51" fmla="*/ 77 h 91"/>
                <a:gd name="T52" fmla="*/ 59 w 92"/>
                <a:gd name="T53" fmla="*/ 77 h 91"/>
                <a:gd name="T54" fmla="*/ 51 w 92"/>
                <a:gd name="T55" fmla="*/ 65 h 91"/>
                <a:gd name="T56" fmla="*/ 51 w 92"/>
                <a:gd name="T57" fmla="*/ 51 h 91"/>
                <a:gd name="T58" fmla="*/ 65 w 92"/>
                <a:gd name="T59" fmla="*/ 51 h 91"/>
                <a:gd name="T60" fmla="*/ 78 w 92"/>
                <a:gd name="T61" fmla="*/ 59 h 91"/>
                <a:gd name="T62" fmla="*/ 78 w 92"/>
                <a:gd name="T63" fmla="*/ 59 h 91"/>
                <a:gd name="T64" fmla="*/ 92 w 92"/>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2" h="91">
                  <a:moveTo>
                    <a:pt x="92" y="45"/>
                  </a:moveTo>
                  <a:cubicBezTo>
                    <a:pt x="92"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2" y="53"/>
                    <a:pt x="9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7" name="Freeform 321"/>
            <p:cNvSpPr>
              <a:spLocks/>
            </p:cNvSpPr>
            <p:nvPr/>
          </p:nvSpPr>
          <p:spPr bwMode="auto">
            <a:xfrm>
              <a:off x="4289425"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8" name="Freeform 322"/>
            <p:cNvSpPr>
              <a:spLocks/>
            </p:cNvSpPr>
            <p:nvPr/>
          </p:nvSpPr>
          <p:spPr bwMode="auto">
            <a:xfrm>
              <a:off x="4433888"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1 w 91"/>
                <a:gd name="T23" fmla="*/ 26 h 91"/>
                <a:gd name="T24" fmla="*/ 41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1 w 91"/>
                <a:gd name="T41" fmla="*/ 51 h 91"/>
                <a:gd name="T42" fmla="*/ 41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1" y="26"/>
                  </a:cubicBezTo>
                  <a:cubicBezTo>
                    <a:pt x="41" y="40"/>
                    <a:pt x="41" y="40"/>
                    <a:pt x="41"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1" y="51"/>
                    <a:pt x="41" y="51"/>
                    <a:pt x="41" y="51"/>
                  </a:cubicBezTo>
                  <a:cubicBezTo>
                    <a:pt x="41" y="65"/>
                    <a:pt x="41" y="65"/>
                    <a:pt x="41"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339" name="Freeform 323"/>
            <p:cNvSpPr>
              <a:spLocks/>
            </p:cNvSpPr>
            <p:nvPr/>
          </p:nvSpPr>
          <p:spPr bwMode="auto">
            <a:xfrm>
              <a:off x="4578350" y="5021263"/>
              <a:ext cx="73025" cy="73025"/>
            </a:xfrm>
            <a:custGeom>
              <a:avLst/>
              <a:gdLst>
                <a:gd name="T0" fmla="*/ 91 w 91"/>
                <a:gd name="T1" fmla="*/ 45 h 91"/>
                <a:gd name="T2" fmla="*/ 78 w 91"/>
                <a:gd name="T3" fmla="*/ 32 h 91"/>
                <a:gd name="T4" fmla="*/ 78 w 91"/>
                <a:gd name="T5" fmla="*/ 32 h 91"/>
                <a:gd name="T6" fmla="*/ 65 w 91"/>
                <a:gd name="T7" fmla="*/ 40 h 91"/>
                <a:gd name="T8" fmla="*/ 51 w 91"/>
                <a:gd name="T9" fmla="*/ 40 h 91"/>
                <a:gd name="T10" fmla="*/ 51 w 91"/>
                <a:gd name="T11" fmla="*/ 26 h 91"/>
                <a:gd name="T12" fmla="*/ 59 w 91"/>
                <a:gd name="T13" fmla="*/ 13 h 91"/>
                <a:gd name="T14" fmla="*/ 59 w 91"/>
                <a:gd name="T15" fmla="*/ 13 h 91"/>
                <a:gd name="T16" fmla="*/ 46 w 91"/>
                <a:gd name="T17" fmla="*/ 0 h 91"/>
                <a:gd name="T18" fmla="*/ 32 w 91"/>
                <a:gd name="T19" fmla="*/ 13 h 91"/>
                <a:gd name="T20" fmla="*/ 32 w 91"/>
                <a:gd name="T21" fmla="*/ 13 h 91"/>
                <a:gd name="T22" fmla="*/ 40 w 91"/>
                <a:gd name="T23" fmla="*/ 26 h 91"/>
                <a:gd name="T24" fmla="*/ 40 w 91"/>
                <a:gd name="T25" fmla="*/ 40 h 91"/>
                <a:gd name="T26" fmla="*/ 26 w 91"/>
                <a:gd name="T27" fmla="*/ 40 h 91"/>
                <a:gd name="T28" fmla="*/ 14 w 91"/>
                <a:gd name="T29" fmla="*/ 32 h 91"/>
                <a:gd name="T30" fmla="*/ 14 w 91"/>
                <a:gd name="T31" fmla="*/ 32 h 91"/>
                <a:gd name="T32" fmla="*/ 0 w 91"/>
                <a:gd name="T33" fmla="*/ 45 h 91"/>
                <a:gd name="T34" fmla="*/ 14 w 91"/>
                <a:gd name="T35" fmla="*/ 59 h 91"/>
                <a:gd name="T36" fmla="*/ 14 w 91"/>
                <a:gd name="T37" fmla="*/ 59 h 91"/>
                <a:gd name="T38" fmla="*/ 26 w 91"/>
                <a:gd name="T39" fmla="*/ 51 h 91"/>
                <a:gd name="T40" fmla="*/ 40 w 91"/>
                <a:gd name="T41" fmla="*/ 51 h 91"/>
                <a:gd name="T42" fmla="*/ 40 w 91"/>
                <a:gd name="T43" fmla="*/ 65 h 91"/>
                <a:gd name="T44" fmla="*/ 32 w 91"/>
                <a:gd name="T45" fmla="*/ 77 h 91"/>
                <a:gd name="T46" fmla="*/ 32 w 91"/>
                <a:gd name="T47" fmla="*/ 77 h 91"/>
                <a:gd name="T48" fmla="*/ 46 w 91"/>
                <a:gd name="T49" fmla="*/ 91 h 91"/>
                <a:gd name="T50" fmla="*/ 59 w 91"/>
                <a:gd name="T51" fmla="*/ 77 h 91"/>
                <a:gd name="T52" fmla="*/ 59 w 91"/>
                <a:gd name="T53" fmla="*/ 77 h 91"/>
                <a:gd name="T54" fmla="*/ 51 w 91"/>
                <a:gd name="T55" fmla="*/ 65 h 91"/>
                <a:gd name="T56" fmla="*/ 51 w 91"/>
                <a:gd name="T57" fmla="*/ 51 h 91"/>
                <a:gd name="T58" fmla="*/ 65 w 91"/>
                <a:gd name="T59" fmla="*/ 51 h 91"/>
                <a:gd name="T60" fmla="*/ 78 w 91"/>
                <a:gd name="T61" fmla="*/ 59 h 91"/>
                <a:gd name="T62" fmla="*/ 78 w 91"/>
                <a:gd name="T63" fmla="*/ 59 h 91"/>
                <a:gd name="T64" fmla="*/ 91 w 91"/>
                <a:gd name="T65"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1" h="91">
                  <a:moveTo>
                    <a:pt x="91" y="45"/>
                  </a:moveTo>
                  <a:cubicBezTo>
                    <a:pt x="91" y="38"/>
                    <a:pt x="85" y="32"/>
                    <a:pt x="78" y="32"/>
                  </a:cubicBezTo>
                  <a:cubicBezTo>
                    <a:pt x="78" y="32"/>
                    <a:pt x="78" y="32"/>
                    <a:pt x="78" y="32"/>
                  </a:cubicBezTo>
                  <a:cubicBezTo>
                    <a:pt x="72" y="32"/>
                    <a:pt x="67" y="35"/>
                    <a:pt x="65" y="40"/>
                  </a:cubicBezTo>
                  <a:cubicBezTo>
                    <a:pt x="51" y="40"/>
                    <a:pt x="51" y="40"/>
                    <a:pt x="51" y="40"/>
                  </a:cubicBezTo>
                  <a:cubicBezTo>
                    <a:pt x="51" y="26"/>
                    <a:pt x="51" y="26"/>
                    <a:pt x="51" y="26"/>
                  </a:cubicBezTo>
                  <a:cubicBezTo>
                    <a:pt x="56" y="24"/>
                    <a:pt x="59" y="19"/>
                    <a:pt x="59" y="13"/>
                  </a:cubicBezTo>
                  <a:cubicBezTo>
                    <a:pt x="59" y="13"/>
                    <a:pt x="59" y="13"/>
                    <a:pt x="59" y="13"/>
                  </a:cubicBezTo>
                  <a:cubicBezTo>
                    <a:pt x="59" y="6"/>
                    <a:pt x="53" y="0"/>
                    <a:pt x="46" y="0"/>
                  </a:cubicBezTo>
                  <a:cubicBezTo>
                    <a:pt x="38" y="0"/>
                    <a:pt x="32" y="6"/>
                    <a:pt x="32" y="13"/>
                  </a:cubicBezTo>
                  <a:cubicBezTo>
                    <a:pt x="32" y="13"/>
                    <a:pt x="32" y="13"/>
                    <a:pt x="32" y="13"/>
                  </a:cubicBezTo>
                  <a:cubicBezTo>
                    <a:pt x="32" y="19"/>
                    <a:pt x="36" y="24"/>
                    <a:pt x="40" y="26"/>
                  </a:cubicBezTo>
                  <a:cubicBezTo>
                    <a:pt x="40" y="40"/>
                    <a:pt x="40" y="40"/>
                    <a:pt x="40" y="40"/>
                  </a:cubicBezTo>
                  <a:cubicBezTo>
                    <a:pt x="26" y="40"/>
                    <a:pt x="26" y="40"/>
                    <a:pt x="26" y="40"/>
                  </a:cubicBezTo>
                  <a:cubicBezTo>
                    <a:pt x="24" y="35"/>
                    <a:pt x="19" y="32"/>
                    <a:pt x="14" y="32"/>
                  </a:cubicBezTo>
                  <a:cubicBezTo>
                    <a:pt x="14" y="32"/>
                    <a:pt x="14" y="32"/>
                    <a:pt x="14" y="32"/>
                  </a:cubicBezTo>
                  <a:cubicBezTo>
                    <a:pt x="6" y="32"/>
                    <a:pt x="0" y="38"/>
                    <a:pt x="0" y="45"/>
                  </a:cubicBezTo>
                  <a:cubicBezTo>
                    <a:pt x="0" y="53"/>
                    <a:pt x="6" y="59"/>
                    <a:pt x="14" y="59"/>
                  </a:cubicBezTo>
                  <a:cubicBezTo>
                    <a:pt x="14" y="59"/>
                    <a:pt x="14" y="59"/>
                    <a:pt x="14" y="59"/>
                  </a:cubicBezTo>
                  <a:cubicBezTo>
                    <a:pt x="19" y="59"/>
                    <a:pt x="24" y="56"/>
                    <a:pt x="26" y="51"/>
                  </a:cubicBezTo>
                  <a:cubicBezTo>
                    <a:pt x="40" y="51"/>
                    <a:pt x="40" y="51"/>
                    <a:pt x="40" y="51"/>
                  </a:cubicBezTo>
                  <a:cubicBezTo>
                    <a:pt x="40" y="65"/>
                    <a:pt x="40" y="65"/>
                    <a:pt x="40" y="65"/>
                  </a:cubicBezTo>
                  <a:cubicBezTo>
                    <a:pt x="36" y="67"/>
                    <a:pt x="32" y="72"/>
                    <a:pt x="32" y="77"/>
                  </a:cubicBezTo>
                  <a:cubicBezTo>
                    <a:pt x="32" y="77"/>
                    <a:pt x="32" y="77"/>
                    <a:pt x="32" y="77"/>
                  </a:cubicBezTo>
                  <a:cubicBezTo>
                    <a:pt x="32" y="85"/>
                    <a:pt x="38" y="91"/>
                    <a:pt x="46" y="91"/>
                  </a:cubicBezTo>
                  <a:cubicBezTo>
                    <a:pt x="53" y="91"/>
                    <a:pt x="59" y="85"/>
                    <a:pt x="59" y="77"/>
                  </a:cubicBezTo>
                  <a:cubicBezTo>
                    <a:pt x="59" y="77"/>
                    <a:pt x="59" y="77"/>
                    <a:pt x="59" y="77"/>
                  </a:cubicBezTo>
                  <a:cubicBezTo>
                    <a:pt x="59" y="72"/>
                    <a:pt x="56" y="67"/>
                    <a:pt x="51" y="65"/>
                  </a:cubicBezTo>
                  <a:cubicBezTo>
                    <a:pt x="51" y="51"/>
                    <a:pt x="51" y="51"/>
                    <a:pt x="51" y="51"/>
                  </a:cubicBezTo>
                  <a:cubicBezTo>
                    <a:pt x="65" y="51"/>
                    <a:pt x="65" y="51"/>
                    <a:pt x="65" y="51"/>
                  </a:cubicBezTo>
                  <a:cubicBezTo>
                    <a:pt x="67" y="56"/>
                    <a:pt x="72" y="59"/>
                    <a:pt x="78" y="59"/>
                  </a:cubicBezTo>
                  <a:cubicBezTo>
                    <a:pt x="78" y="59"/>
                    <a:pt x="78" y="59"/>
                    <a:pt x="78" y="59"/>
                  </a:cubicBezTo>
                  <a:cubicBezTo>
                    <a:pt x="85" y="59"/>
                    <a:pt x="91" y="53"/>
                    <a:pt x="91"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113101740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ide bullete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16" hasCustomPrompt="1"/>
          </p:nvPr>
        </p:nvSpPr>
        <p:spPr>
          <a:xfrm>
            <a:off x="1524000" y="1752600"/>
            <a:ext cx="9144000" cy="4629150"/>
          </a:xfrm>
        </p:spPr>
        <p:txBody>
          <a:bodyPr/>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23809233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p:cNvSpPr>
            <a:spLocks noGrp="1"/>
          </p:cNvSpPr>
          <p:nvPr>
            <p:ph type="pic" sz="quarter" idx="18"/>
          </p:nvPr>
        </p:nvSpPr>
        <p:spPr>
          <a:xfrm>
            <a:off x="468000" y="1761172"/>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3" name="Picture Placeholder 6"/>
          <p:cNvSpPr>
            <a:spLocks noGrp="1"/>
          </p:cNvSpPr>
          <p:nvPr>
            <p:ph type="pic" sz="quarter" idx="19"/>
          </p:nvPr>
        </p:nvSpPr>
        <p:spPr>
          <a:xfrm>
            <a:off x="6094696"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0" hasCustomPrompt="1"/>
          </p:nvPr>
        </p:nvSpPr>
        <p:spPr>
          <a:xfrm>
            <a:off x="468000" y="2741612"/>
            <a:ext cx="56266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
        <p:nvSpPr>
          <p:cNvPr id="12" name="Text Placeholder 11"/>
          <p:cNvSpPr>
            <a:spLocks noGrp="1"/>
          </p:cNvSpPr>
          <p:nvPr>
            <p:ph type="body" sz="quarter" idx="21" hasCustomPrompt="1"/>
          </p:nvPr>
        </p:nvSpPr>
        <p:spPr>
          <a:xfrm>
            <a:off x="6096000" y="2741613"/>
            <a:ext cx="5638096" cy="3640137"/>
          </a:xfrm>
        </p:spPr>
        <p:txBody>
          <a:bodyPr rIns="180000"/>
          <a:lstStyle>
            <a:lvl5pPr>
              <a:defRPr/>
            </a:lvl5pPr>
          </a:lstStyle>
          <a:p>
            <a:pPr lvl="0"/>
            <a:r>
              <a:rPr lang="en-US" dirty="0"/>
              <a:t>Bulleted subtitle (Arial 24pt)</a:t>
            </a:r>
          </a:p>
          <a:p>
            <a:pPr lvl="1"/>
            <a:r>
              <a:rPr lang="en-US" dirty="0"/>
              <a:t>Subtitle (Arial 20pt)</a:t>
            </a:r>
          </a:p>
          <a:p>
            <a:pPr lvl="2"/>
            <a:r>
              <a:rPr lang="en-US" dirty="0"/>
              <a:t>Bulleted slide body text (Arial 16pt)</a:t>
            </a:r>
          </a:p>
          <a:p>
            <a:pPr lvl="3"/>
            <a:r>
              <a:rPr lang="en-US" dirty="0"/>
              <a:t>Body text (Arial 24pt)</a:t>
            </a:r>
          </a:p>
          <a:p>
            <a:pPr lvl="4"/>
            <a:r>
              <a:rPr lang="en-US" dirty="0"/>
              <a:t>Bulleted source (Arial 20pt)</a:t>
            </a:r>
          </a:p>
          <a:p>
            <a:pPr lvl="5"/>
            <a:r>
              <a:rPr lang="en-US" dirty="0"/>
              <a:t>Source (Arial 16pt)</a:t>
            </a:r>
            <a:endParaRPr lang="en-GB" dirty="0"/>
          </a:p>
        </p:txBody>
      </p:sp>
    </p:spTree>
    <p:extLst>
      <p:ext uri="{BB962C8B-B14F-4D97-AF65-F5344CB8AC3E}">
        <p14:creationId xmlns:p14="http://schemas.microsoft.com/office/powerpoint/2010/main" val="117598934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Picture Placeholder 6"/>
          <p:cNvSpPr>
            <a:spLocks noGrp="1"/>
          </p:cNvSpPr>
          <p:nvPr>
            <p:ph type="pic" sz="quarter" idx="18"/>
          </p:nvPr>
        </p:nvSpPr>
        <p:spPr>
          <a:xfrm>
            <a:off x="1677913"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19" name="Picture Placeholder 6"/>
          <p:cNvSpPr>
            <a:spLocks noGrp="1"/>
          </p:cNvSpPr>
          <p:nvPr>
            <p:ph type="pic" sz="quarter" idx="19"/>
          </p:nvPr>
        </p:nvSpPr>
        <p:spPr>
          <a:xfrm>
            <a:off x="5624200"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20" name="Picture Placeholder 6"/>
          <p:cNvSpPr>
            <a:spLocks noGrp="1"/>
          </p:cNvSpPr>
          <p:nvPr>
            <p:ph type="pic" sz="quarter" idx="20"/>
          </p:nvPr>
        </p:nvSpPr>
        <p:spPr>
          <a:xfrm>
            <a:off x="9570488" y="1764000"/>
            <a:ext cx="964800" cy="964800"/>
          </a:xfrm>
          <a:prstGeom prst="rect">
            <a:avLst/>
          </a:prstGeom>
        </p:spPr>
        <p:txBody>
          <a:bodyPr/>
          <a:lstStyle>
            <a:lvl1pPr marL="0" indent="0">
              <a:buNone/>
              <a:defRPr lang="en-GB" sz="1400" dirty="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9" name="Text Placeholder 8"/>
          <p:cNvSpPr>
            <a:spLocks noGrp="1"/>
          </p:cNvSpPr>
          <p:nvPr>
            <p:ph type="body" sz="quarter" idx="21"/>
          </p:nvPr>
        </p:nvSpPr>
        <p:spPr>
          <a:xfrm>
            <a:off x="468313"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2" name="Text Placeholder 11"/>
          <p:cNvSpPr>
            <a:spLocks noGrp="1"/>
          </p:cNvSpPr>
          <p:nvPr>
            <p:ph type="body" sz="quarter" idx="22"/>
          </p:nvPr>
        </p:nvSpPr>
        <p:spPr>
          <a:xfrm>
            <a:off x="4414600"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4" name="Text Placeholder 13"/>
          <p:cNvSpPr>
            <a:spLocks noGrp="1"/>
          </p:cNvSpPr>
          <p:nvPr>
            <p:ph type="body" sz="quarter" idx="23"/>
          </p:nvPr>
        </p:nvSpPr>
        <p:spPr>
          <a:xfrm>
            <a:off x="8360888" y="2741613"/>
            <a:ext cx="338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20229992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our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Picture Placeholder 6"/>
          <p:cNvSpPr>
            <a:spLocks noGrp="1"/>
          </p:cNvSpPr>
          <p:nvPr>
            <p:ph type="pic" sz="quarter" idx="18"/>
          </p:nvPr>
        </p:nvSpPr>
        <p:spPr>
          <a:xfrm>
            <a:off x="1101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7" name="Picture Placeholder 6"/>
          <p:cNvSpPr>
            <a:spLocks noGrp="1"/>
          </p:cNvSpPr>
          <p:nvPr>
            <p:ph type="pic" sz="quarter" idx="20"/>
          </p:nvPr>
        </p:nvSpPr>
        <p:spPr>
          <a:xfrm>
            <a:off x="1014465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21"/>
          </p:nvPr>
        </p:nvSpPr>
        <p:spPr>
          <a:xfrm>
            <a:off x="411616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0" name="Picture Placeholder 6"/>
          <p:cNvSpPr>
            <a:spLocks noGrp="1"/>
          </p:cNvSpPr>
          <p:nvPr>
            <p:ph type="pic" sz="quarter" idx="22"/>
          </p:nvPr>
        </p:nvSpPr>
        <p:spPr>
          <a:xfrm>
            <a:off x="713040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19" name="Text Placeholder 7"/>
          <p:cNvSpPr>
            <a:spLocks noGrp="1"/>
          </p:cNvSpPr>
          <p:nvPr>
            <p:ph type="body" sz="quarter" idx="24"/>
          </p:nvPr>
        </p:nvSpPr>
        <p:spPr>
          <a:xfrm>
            <a:off x="3482560"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6496807"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9511053" y="2741613"/>
            <a:ext cx="2232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11933165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ve icons and text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81751"/>
            <a:ext cx="2593975" cy="382269"/>
          </a:xfrm>
        </p:spPr>
        <p:txBody>
          <a:bodyPr/>
          <a:lstStyle/>
          <a:p>
            <a:endParaRPr lang="en-GB"/>
          </a:p>
        </p:txBody>
      </p:sp>
      <p:sp>
        <p:nvSpPr>
          <p:cNvPr id="5" name="Footer Placeholder 4"/>
          <p:cNvSpPr>
            <a:spLocks noGrp="1"/>
          </p:cNvSpPr>
          <p:nvPr>
            <p:ph type="ftr" sz="quarter" idx="11"/>
          </p:nvPr>
        </p:nvSpPr>
        <p:spPr>
          <a:xfrm>
            <a:off x="3051174" y="6381751"/>
            <a:ext cx="6096001" cy="382270"/>
          </a:xfrm>
        </p:spPr>
        <p:txBody>
          <a:bodyPr/>
          <a:lstStyle/>
          <a:p>
            <a:r>
              <a:rPr lang="en-GB"/>
              <a:t>Insert document classification (edit via 'Header &amp; Footer')</a:t>
            </a:r>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Picture Placeholder 6"/>
          <p:cNvSpPr>
            <a:spLocks noGrp="1"/>
          </p:cNvSpPr>
          <p:nvPr>
            <p:ph type="pic" sz="quarter" idx="18"/>
          </p:nvPr>
        </p:nvSpPr>
        <p:spPr>
          <a:xfrm>
            <a:off x="957913"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18" name="Picture Placeholder 6"/>
          <p:cNvSpPr>
            <a:spLocks noGrp="1"/>
          </p:cNvSpPr>
          <p:nvPr>
            <p:ph type="pic" sz="quarter" idx="19"/>
          </p:nvPr>
        </p:nvSpPr>
        <p:spPr>
          <a:xfrm>
            <a:off x="5619157"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8" name="Picture Placeholder 6"/>
          <p:cNvSpPr>
            <a:spLocks noGrp="1"/>
          </p:cNvSpPr>
          <p:nvPr>
            <p:ph type="pic" sz="quarter" idx="20"/>
          </p:nvPr>
        </p:nvSpPr>
        <p:spPr>
          <a:xfrm>
            <a:off x="10280400"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29" name="Picture Placeholder 6"/>
          <p:cNvSpPr>
            <a:spLocks noGrp="1"/>
          </p:cNvSpPr>
          <p:nvPr>
            <p:ph type="pic" sz="quarter" idx="21"/>
          </p:nvPr>
        </p:nvSpPr>
        <p:spPr>
          <a:xfrm>
            <a:off x="3288535"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0" name="Picture Placeholder 6"/>
          <p:cNvSpPr>
            <a:spLocks noGrp="1"/>
          </p:cNvSpPr>
          <p:nvPr>
            <p:ph type="pic" sz="quarter" idx="22"/>
          </p:nvPr>
        </p:nvSpPr>
        <p:spPr>
          <a:xfrm>
            <a:off x="7949779" y="1764000"/>
            <a:ext cx="964800" cy="964800"/>
          </a:xfrm>
          <a:prstGeom prst="rect">
            <a:avLst/>
          </a:prstGeom>
        </p:spPr>
        <p:txBody>
          <a:bodyPr/>
          <a:lstStyle>
            <a:lvl1pPr marL="0" indent="0">
              <a:buNone/>
              <a:defRPr sz="1400"/>
            </a:lvl1pPr>
          </a:lstStyle>
          <a:p>
            <a:r>
              <a:rPr lang="en-US"/>
              <a:t>Click icon to add picture</a:t>
            </a:r>
            <a:endParaRPr lang="en-GB" dirty="0"/>
          </a:p>
        </p:txBody>
      </p:sp>
      <p:sp>
        <p:nvSpPr>
          <p:cNvPr id="3" name="Title 2"/>
          <p:cNvSpPr>
            <a:spLocks noGrp="1"/>
          </p:cNvSpPr>
          <p:nvPr>
            <p:ph type="title"/>
          </p:nvPr>
        </p:nvSpPr>
        <p:spPr/>
        <p:txBody>
          <a:bodyPr/>
          <a:lstStyle/>
          <a:p>
            <a:r>
              <a:rPr lang="en-US"/>
              <a:t>Click to edit Master title style</a:t>
            </a:r>
            <a:endParaRPr lang="en-GB" dirty="0"/>
          </a:p>
        </p:txBody>
      </p:sp>
      <p:sp>
        <p:nvSpPr>
          <p:cNvPr id="8" name="Text Placeholder 7"/>
          <p:cNvSpPr>
            <a:spLocks noGrp="1"/>
          </p:cNvSpPr>
          <p:nvPr>
            <p:ph type="body" sz="quarter" idx="23"/>
          </p:nvPr>
        </p:nvSpPr>
        <p:spPr>
          <a:xfrm>
            <a:off x="468313"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0" name="Text Placeholder 7"/>
          <p:cNvSpPr>
            <a:spLocks noGrp="1"/>
          </p:cNvSpPr>
          <p:nvPr>
            <p:ph type="body" sz="quarter" idx="24"/>
          </p:nvPr>
        </p:nvSpPr>
        <p:spPr>
          <a:xfrm>
            <a:off x="2798935"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1" name="Text Placeholder 7"/>
          <p:cNvSpPr>
            <a:spLocks noGrp="1"/>
          </p:cNvSpPr>
          <p:nvPr>
            <p:ph type="body" sz="quarter" idx="25"/>
          </p:nvPr>
        </p:nvSpPr>
        <p:spPr>
          <a:xfrm>
            <a:off x="5129557"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2" name="Text Placeholder 7"/>
          <p:cNvSpPr>
            <a:spLocks noGrp="1"/>
          </p:cNvSpPr>
          <p:nvPr>
            <p:ph type="body" sz="quarter" idx="26"/>
          </p:nvPr>
        </p:nvSpPr>
        <p:spPr>
          <a:xfrm>
            <a:off x="7460179"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
        <p:nvSpPr>
          <p:cNvPr id="23" name="Text Placeholder 7"/>
          <p:cNvSpPr>
            <a:spLocks noGrp="1"/>
          </p:cNvSpPr>
          <p:nvPr>
            <p:ph type="body" sz="quarter" idx="27"/>
          </p:nvPr>
        </p:nvSpPr>
        <p:spPr>
          <a:xfrm>
            <a:off x="9790800" y="2741613"/>
            <a:ext cx="1944000" cy="3640137"/>
          </a:xfrm>
        </p:spPr>
        <p:txBody>
          <a:bodyPr/>
          <a:lstStyle>
            <a:lvl1pPr algn="ctr">
              <a:defRPr/>
            </a:lvl1pPr>
            <a:lvl2pPr algn="ctr">
              <a:defRPr/>
            </a:lvl2pPr>
            <a:lvl3pPr algn="ctr">
              <a:defRPr/>
            </a:lvl3pPr>
            <a:lvl4pPr algn="ctr">
              <a:defRPr/>
            </a:lvl4pPr>
            <a:lvl5pPr algn="ctr">
              <a:defRPr/>
            </a:lvl5pPr>
            <a:lvl6pPr algn="ctr">
              <a:defRPr/>
            </a:lvl6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9873311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831949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13" name="Group 12"/>
          <p:cNvGrpSpPr/>
          <p:nvPr userDrawn="1"/>
        </p:nvGrpSpPr>
        <p:grpSpPr>
          <a:xfrm>
            <a:off x="455296" y="16"/>
            <a:ext cx="11279504" cy="2741596"/>
            <a:chOff x="455296" y="0"/>
            <a:chExt cx="11279504" cy="289560"/>
          </a:xfrm>
        </p:grpSpPr>
        <p:sp>
          <p:nvSpPr>
            <p:cNvPr id="45" name="Rectangle 44"/>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p:cNvSpPr/>
            <p:nvPr/>
          </p:nvSpPr>
          <p:spPr>
            <a:xfrm>
              <a:off x="6964018" y="0"/>
              <a:ext cx="2855754" cy="289560"/>
            </a:xfrm>
            <a:prstGeom prst="rect">
              <a:avLst/>
            </a:prstGeom>
            <a:solidFill>
              <a:srgbClr val="3CD7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46"/>
            <p:cNvSpPr/>
            <p:nvPr userDrawn="1"/>
          </p:nvSpPr>
          <p:spPr>
            <a:xfrm>
              <a:off x="9819772" y="0"/>
              <a:ext cx="1915028"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 name="Title 1"/>
          <p:cNvSpPr>
            <a:spLocks noGrp="1"/>
          </p:cNvSpPr>
          <p:nvPr userDrawn="1">
            <p:ph type="title"/>
          </p:nvPr>
        </p:nvSpPr>
        <p:spPr>
          <a:xfrm>
            <a:off x="455296" y="2741612"/>
            <a:ext cx="11279504" cy="1538287"/>
          </a:xfrm>
        </p:spPr>
        <p:txBody>
          <a:bodyPr anchor="b"/>
          <a:lstStyle>
            <a:lvl1pPr>
              <a:defRPr sz="4800" b="0"/>
            </a:lvl1pPr>
          </a:lstStyle>
          <a:p>
            <a:r>
              <a:rPr lang="en-US"/>
              <a:t>Click to edit Master title style</a:t>
            </a:r>
            <a:endParaRPr lang="en-GB" dirty="0"/>
          </a:p>
        </p:txBody>
      </p:sp>
      <p:sp>
        <p:nvSpPr>
          <p:cNvPr id="3" name="Text Placeholder 2"/>
          <p:cNvSpPr>
            <a:spLocks noGrp="1"/>
          </p:cNvSpPr>
          <p:nvPr userDrawn="1">
            <p:ph type="body" idx="1"/>
          </p:nvPr>
        </p:nvSpPr>
        <p:spPr>
          <a:xfrm>
            <a:off x="457200" y="4381500"/>
            <a:ext cx="11277600" cy="1193800"/>
          </a:xfrm>
          <a:prstGeom prst="rect">
            <a:avLst/>
          </a:prstGeom>
        </p:spPr>
        <p:txBody>
          <a:bodyPr lIns="0" tIns="0" rIns="0" bIns="0" anchor="b" anchorCtr="0"/>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userDrawn="1">
            <p:ph type="dt" sz="half" idx="10"/>
          </p:nvPr>
        </p:nvSpPr>
        <p:spPr/>
        <p:txBody>
          <a:bodyPr/>
          <a:lstStyle/>
          <a:p>
            <a:endParaRPr lang="en-GB"/>
          </a:p>
        </p:txBody>
      </p:sp>
      <p:sp>
        <p:nvSpPr>
          <p:cNvPr id="5" name="Footer Placeholder 4"/>
          <p:cNvSpPr>
            <a:spLocks noGrp="1"/>
          </p:cNvSpPr>
          <p:nvPr userDrawn="1">
            <p:ph type="ftr" sz="quarter" idx="11"/>
          </p:nvPr>
        </p:nvSpPr>
        <p:spPr/>
        <p:txBody>
          <a:bodyPr/>
          <a:lstStyle/>
          <a:p>
            <a:r>
              <a:rPr lang="en-GB"/>
              <a:t>Insert document classification (edit via 'Header &amp; Footer')</a:t>
            </a:r>
          </a:p>
        </p:txBody>
      </p:sp>
      <p:sp>
        <p:nvSpPr>
          <p:cNvPr id="6" name="Slide Number Placeholder 5"/>
          <p:cNvSpPr>
            <a:spLocks noGrp="1"/>
          </p:cNvSpPr>
          <p:nvPr userDrawn="1">
            <p:ph type="sldNum" sz="quarter" idx="12"/>
          </p:nvPr>
        </p:nvSpPr>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1691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rgbClr val="12273F"/>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6093" b="9264"/>
          <a:stretch/>
        </p:blipFill>
        <p:spPr>
          <a:xfrm>
            <a:off x="0" y="-27214"/>
            <a:ext cx="12192000" cy="6879771"/>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127500" y="1441671"/>
            <a:ext cx="3942000" cy="3942000"/>
          </a:xfrm>
          <a:prstGeom prst="rect">
            <a:avLst/>
          </a:prstGeom>
        </p:spPr>
      </p:pic>
    </p:spTree>
    <p:extLst>
      <p:ext uri="{BB962C8B-B14F-4D97-AF65-F5344CB8AC3E}">
        <p14:creationId xmlns:p14="http://schemas.microsoft.com/office/powerpoint/2010/main" val="1676566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Wide Cover 2">
    <p:spTree>
      <p:nvGrpSpPr>
        <p:cNvPr id="1" name=""/>
        <p:cNvGrpSpPr/>
        <p:nvPr/>
      </p:nvGrpSpPr>
      <p:grpSpPr>
        <a:xfrm>
          <a:off x="0" y="0"/>
          <a:ext cx="0" cy="0"/>
          <a:chOff x="0" y="0"/>
          <a:chExt cx="0" cy="0"/>
        </a:xfrm>
      </p:grpSpPr>
      <p:sp>
        <p:nvSpPr>
          <p:cNvPr id="65" name="Rectangle 64"/>
          <p:cNvSpPr/>
          <p:nvPr userDrawn="1"/>
        </p:nvSpPr>
        <p:spPr>
          <a:xfrm>
            <a:off x="9145588" y="4113212"/>
            <a:ext cx="3049588"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4" name="Rectangle 63"/>
          <p:cNvSpPr/>
          <p:nvPr userDrawn="1"/>
        </p:nvSpPr>
        <p:spPr>
          <a:xfrm>
            <a:off x="6097588" y="1371600"/>
            <a:ext cx="3048000" cy="5486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Picture Placeholder 276"/>
          <p:cNvSpPr>
            <a:spLocks noGrp="1"/>
          </p:cNvSpPr>
          <p:nvPr userDrawn="1">
            <p:ph type="pic" sz="quarter" idx="15"/>
          </p:nvPr>
        </p:nvSpPr>
        <p:spPr>
          <a:xfrm>
            <a:off x="6097975" y="1374774"/>
            <a:ext cx="3049200" cy="5480049"/>
          </a:xfrm>
          <a:noFill/>
        </p:spPr>
        <p:txBody>
          <a:bodyPr/>
          <a:lstStyle/>
          <a:p>
            <a:r>
              <a:rPr lang="en-US"/>
              <a:t>Click icon to add picture</a:t>
            </a:r>
            <a:endParaRPr lang="en-GB" dirty="0"/>
          </a:p>
        </p:txBody>
      </p:sp>
      <p:sp>
        <p:nvSpPr>
          <p:cNvPr id="131" name="Text Placeholder 2"/>
          <p:cNvSpPr>
            <a:spLocks noGrp="1"/>
          </p:cNvSpPr>
          <p:nvPr userDrawn="1">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100" name="Group 99"/>
          <p:cNvGrpSpPr/>
          <p:nvPr/>
        </p:nvGrpSpPr>
        <p:grpSpPr>
          <a:xfrm>
            <a:off x="9237261" y="1588031"/>
            <a:ext cx="2916690" cy="5160032"/>
            <a:chOff x="6146800" y="3298825"/>
            <a:chExt cx="1347788" cy="2384425"/>
          </a:xfrm>
        </p:grpSpPr>
        <p:sp>
          <p:nvSpPr>
            <p:cNvPr id="101" name="Freeform 328"/>
            <p:cNvSpPr>
              <a:spLocks/>
            </p:cNvSpPr>
            <p:nvPr/>
          </p:nvSpPr>
          <p:spPr bwMode="auto">
            <a:xfrm>
              <a:off x="6146800"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2" name="Freeform 329"/>
            <p:cNvSpPr>
              <a:spLocks/>
            </p:cNvSpPr>
            <p:nvPr/>
          </p:nvSpPr>
          <p:spPr bwMode="auto">
            <a:xfrm>
              <a:off x="6303963"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3" name="Freeform 330"/>
            <p:cNvSpPr>
              <a:spLocks/>
            </p:cNvSpPr>
            <p:nvPr/>
          </p:nvSpPr>
          <p:spPr bwMode="auto">
            <a:xfrm>
              <a:off x="6462713" y="4494213"/>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4" name="Freeform 331"/>
            <p:cNvSpPr>
              <a:spLocks/>
            </p:cNvSpPr>
            <p:nvPr/>
          </p:nvSpPr>
          <p:spPr bwMode="auto">
            <a:xfrm>
              <a:off x="6621463"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5" name="Freeform 332"/>
            <p:cNvSpPr>
              <a:spLocks/>
            </p:cNvSpPr>
            <p:nvPr/>
          </p:nvSpPr>
          <p:spPr bwMode="auto">
            <a:xfrm>
              <a:off x="6780213" y="4494213"/>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6" name="Freeform 333"/>
            <p:cNvSpPr>
              <a:spLocks/>
            </p:cNvSpPr>
            <p:nvPr/>
          </p:nvSpPr>
          <p:spPr bwMode="auto">
            <a:xfrm>
              <a:off x="6937375" y="4494213"/>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7" name="Freeform 334"/>
            <p:cNvSpPr>
              <a:spLocks/>
            </p:cNvSpPr>
            <p:nvPr/>
          </p:nvSpPr>
          <p:spPr bwMode="auto">
            <a:xfrm>
              <a:off x="709612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8" name="Freeform 335"/>
            <p:cNvSpPr>
              <a:spLocks/>
            </p:cNvSpPr>
            <p:nvPr/>
          </p:nvSpPr>
          <p:spPr bwMode="auto">
            <a:xfrm>
              <a:off x="7254875" y="4494213"/>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09" name="Freeform 336"/>
            <p:cNvSpPr>
              <a:spLocks/>
            </p:cNvSpPr>
            <p:nvPr/>
          </p:nvSpPr>
          <p:spPr bwMode="auto">
            <a:xfrm>
              <a:off x="7413625" y="4494213"/>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0" name="Freeform 337"/>
            <p:cNvSpPr>
              <a:spLocks/>
            </p:cNvSpPr>
            <p:nvPr/>
          </p:nvSpPr>
          <p:spPr bwMode="auto">
            <a:xfrm>
              <a:off x="6146800"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1" name="Freeform 338"/>
            <p:cNvSpPr>
              <a:spLocks/>
            </p:cNvSpPr>
            <p:nvPr/>
          </p:nvSpPr>
          <p:spPr bwMode="auto">
            <a:xfrm>
              <a:off x="6303963"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2" name="Freeform 339"/>
            <p:cNvSpPr>
              <a:spLocks/>
            </p:cNvSpPr>
            <p:nvPr/>
          </p:nvSpPr>
          <p:spPr bwMode="auto">
            <a:xfrm>
              <a:off x="6462713" y="4652963"/>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3" name="Freeform 340"/>
            <p:cNvSpPr>
              <a:spLocks/>
            </p:cNvSpPr>
            <p:nvPr/>
          </p:nvSpPr>
          <p:spPr bwMode="auto">
            <a:xfrm>
              <a:off x="6621463"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4" name="Freeform 341"/>
            <p:cNvSpPr>
              <a:spLocks/>
            </p:cNvSpPr>
            <p:nvPr/>
          </p:nvSpPr>
          <p:spPr bwMode="auto">
            <a:xfrm>
              <a:off x="6780213" y="4652963"/>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5" name="Freeform 342"/>
            <p:cNvSpPr>
              <a:spLocks/>
            </p:cNvSpPr>
            <p:nvPr/>
          </p:nvSpPr>
          <p:spPr bwMode="auto">
            <a:xfrm>
              <a:off x="6937375" y="4652963"/>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6" name="Freeform 343"/>
            <p:cNvSpPr>
              <a:spLocks/>
            </p:cNvSpPr>
            <p:nvPr/>
          </p:nvSpPr>
          <p:spPr bwMode="auto">
            <a:xfrm>
              <a:off x="709612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7" name="Freeform 344"/>
            <p:cNvSpPr>
              <a:spLocks/>
            </p:cNvSpPr>
            <p:nvPr/>
          </p:nvSpPr>
          <p:spPr bwMode="auto">
            <a:xfrm>
              <a:off x="7254875" y="4652963"/>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8" name="Freeform 345"/>
            <p:cNvSpPr>
              <a:spLocks/>
            </p:cNvSpPr>
            <p:nvPr/>
          </p:nvSpPr>
          <p:spPr bwMode="auto">
            <a:xfrm>
              <a:off x="7413625" y="4652963"/>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19" name="Freeform 346"/>
            <p:cNvSpPr>
              <a:spLocks/>
            </p:cNvSpPr>
            <p:nvPr/>
          </p:nvSpPr>
          <p:spPr bwMode="auto">
            <a:xfrm>
              <a:off x="6146800"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0" name="Freeform 347"/>
            <p:cNvSpPr>
              <a:spLocks/>
            </p:cNvSpPr>
            <p:nvPr/>
          </p:nvSpPr>
          <p:spPr bwMode="auto">
            <a:xfrm>
              <a:off x="6303963"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1" name="Freeform 348"/>
            <p:cNvSpPr>
              <a:spLocks/>
            </p:cNvSpPr>
            <p:nvPr/>
          </p:nvSpPr>
          <p:spPr bwMode="auto">
            <a:xfrm>
              <a:off x="6462713" y="4810125"/>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2" name="Freeform 349"/>
            <p:cNvSpPr>
              <a:spLocks/>
            </p:cNvSpPr>
            <p:nvPr/>
          </p:nvSpPr>
          <p:spPr bwMode="auto">
            <a:xfrm>
              <a:off x="6621463"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3" name="Freeform 350"/>
            <p:cNvSpPr>
              <a:spLocks/>
            </p:cNvSpPr>
            <p:nvPr/>
          </p:nvSpPr>
          <p:spPr bwMode="auto">
            <a:xfrm>
              <a:off x="6780213" y="4810125"/>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4" name="Freeform 351"/>
            <p:cNvSpPr>
              <a:spLocks/>
            </p:cNvSpPr>
            <p:nvPr/>
          </p:nvSpPr>
          <p:spPr bwMode="auto">
            <a:xfrm>
              <a:off x="6937375" y="4810125"/>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5" name="Freeform 352"/>
            <p:cNvSpPr>
              <a:spLocks/>
            </p:cNvSpPr>
            <p:nvPr/>
          </p:nvSpPr>
          <p:spPr bwMode="auto">
            <a:xfrm>
              <a:off x="709612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6" name="Freeform 353"/>
            <p:cNvSpPr>
              <a:spLocks/>
            </p:cNvSpPr>
            <p:nvPr/>
          </p:nvSpPr>
          <p:spPr bwMode="auto">
            <a:xfrm>
              <a:off x="7254875" y="4810125"/>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7" name="Freeform 354"/>
            <p:cNvSpPr>
              <a:spLocks/>
            </p:cNvSpPr>
            <p:nvPr/>
          </p:nvSpPr>
          <p:spPr bwMode="auto">
            <a:xfrm>
              <a:off x="7413625" y="4810125"/>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8" name="Freeform 355"/>
            <p:cNvSpPr>
              <a:spLocks/>
            </p:cNvSpPr>
            <p:nvPr/>
          </p:nvSpPr>
          <p:spPr bwMode="auto">
            <a:xfrm>
              <a:off x="6146800"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29" name="Freeform 356"/>
            <p:cNvSpPr>
              <a:spLocks/>
            </p:cNvSpPr>
            <p:nvPr/>
          </p:nvSpPr>
          <p:spPr bwMode="auto">
            <a:xfrm>
              <a:off x="6303963"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0" name="Freeform 357"/>
            <p:cNvSpPr>
              <a:spLocks/>
            </p:cNvSpPr>
            <p:nvPr/>
          </p:nvSpPr>
          <p:spPr bwMode="auto">
            <a:xfrm>
              <a:off x="6462713" y="4970463"/>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2" name="Freeform 358"/>
            <p:cNvSpPr>
              <a:spLocks/>
            </p:cNvSpPr>
            <p:nvPr/>
          </p:nvSpPr>
          <p:spPr bwMode="auto">
            <a:xfrm>
              <a:off x="6621463"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3" name="Freeform 359"/>
            <p:cNvSpPr>
              <a:spLocks/>
            </p:cNvSpPr>
            <p:nvPr/>
          </p:nvSpPr>
          <p:spPr bwMode="auto">
            <a:xfrm>
              <a:off x="6780213" y="4970463"/>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4" name="Freeform 360"/>
            <p:cNvSpPr>
              <a:spLocks/>
            </p:cNvSpPr>
            <p:nvPr/>
          </p:nvSpPr>
          <p:spPr bwMode="auto">
            <a:xfrm>
              <a:off x="6937375" y="4970463"/>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5" name="Freeform 361"/>
            <p:cNvSpPr>
              <a:spLocks/>
            </p:cNvSpPr>
            <p:nvPr/>
          </p:nvSpPr>
          <p:spPr bwMode="auto">
            <a:xfrm>
              <a:off x="709612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6" name="Freeform 362"/>
            <p:cNvSpPr>
              <a:spLocks/>
            </p:cNvSpPr>
            <p:nvPr/>
          </p:nvSpPr>
          <p:spPr bwMode="auto">
            <a:xfrm>
              <a:off x="7254875" y="4970463"/>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7" name="Freeform 363"/>
            <p:cNvSpPr>
              <a:spLocks/>
            </p:cNvSpPr>
            <p:nvPr/>
          </p:nvSpPr>
          <p:spPr bwMode="auto">
            <a:xfrm>
              <a:off x="7413625" y="4970463"/>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8" name="Freeform 364"/>
            <p:cNvSpPr>
              <a:spLocks/>
            </p:cNvSpPr>
            <p:nvPr/>
          </p:nvSpPr>
          <p:spPr bwMode="auto">
            <a:xfrm>
              <a:off x="6146800"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39" name="Freeform 365"/>
            <p:cNvSpPr>
              <a:spLocks/>
            </p:cNvSpPr>
            <p:nvPr/>
          </p:nvSpPr>
          <p:spPr bwMode="auto">
            <a:xfrm>
              <a:off x="6303963"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0" name="Freeform 366"/>
            <p:cNvSpPr>
              <a:spLocks/>
            </p:cNvSpPr>
            <p:nvPr/>
          </p:nvSpPr>
          <p:spPr bwMode="auto">
            <a:xfrm>
              <a:off x="6462713" y="5127625"/>
              <a:ext cx="80963" cy="80963"/>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9"/>
                    <a:pt x="56" y="29"/>
                    <a:pt x="56" y="29"/>
                  </a:cubicBezTo>
                  <a:cubicBezTo>
                    <a:pt x="62" y="26"/>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6"/>
                    <a:pt x="45" y="29"/>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1"/>
                    <a:pt x="45" y="71"/>
                    <a:pt x="45" y="71"/>
                  </a:cubicBezTo>
                  <a:cubicBezTo>
                    <a:pt x="39" y="74"/>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4"/>
                    <a:pt x="56" y="71"/>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1" name="Freeform 367"/>
            <p:cNvSpPr>
              <a:spLocks/>
            </p:cNvSpPr>
            <p:nvPr/>
          </p:nvSpPr>
          <p:spPr bwMode="auto">
            <a:xfrm>
              <a:off x="6621463"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2" name="Freeform 368"/>
            <p:cNvSpPr>
              <a:spLocks/>
            </p:cNvSpPr>
            <p:nvPr/>
          </p:nvSpPr>
          <p:spPr bwMode="auto">
            <a:xfrm>
              <a:off x="6780213" y="5127625"/>
              <a:ext cx="79375"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3" name="Freeform 369"/>
            <p:cNvSpPr>
              <a:spLocks/>
            </p:cNvSpPr>
            <p:nvPr/>
          </p:nvSpPr>
          <p:spPr bwMode="auto">
            <a:xfrm>
              <a:off x="6937375" y="5127625"/>
              <a:ext cx="80963" cy="80963"/>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6"/>
                    <a:pt x="45" y="29"/>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1"/>
                    <a:pt x="45" y="71"/>
                    <a:pt x="45" y="71"/>
                  </a:cubicBezTo>
                  <a:cubicBezTo>
                    <a:pt x="39" y="74"/>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4" name="Freeform 370"/>
            <p:cNvSpPr>
              <a:spLocks/>
            </p:cNvSpPr>
            <p:nvPr/>
          </p:nvSpPr>
          <p:spPr bwMode="auto">
            <a:xfrm>
              <a:off x="709612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9"/>
                    <a:pt x="55" y="29"/>
                    <a:pt x="55" y="29"/>
                  </a:cubicBezTo>
                  <a:cubicBezTo>
                    <a:pt x="61" y="26"/>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6"/>
                    <a:pt x="44" y="29"/>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4"/>
                    <a:pt x="55" y="71"/>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5" name="Freeform 371"/>
            <p:cNvSpPr>
              <a:spLocks/>
            </p:cNvSpPr>
            <p:nvPr/>
          </p:nvSpPr>
          <p:spPr bwMode="auto">
            <a:xfrm>
              <a:off x="7254875" y="5127625"/>
              <a:ext cx="80963" cy="80963"/>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6" name="Freeform 372"/>
            <p:cNvSpPr>
              <a:spLocks/>
            </p:cNvSpPr>
            <p:nvPr/>
          </p:nvSpPr>
          <p:spPr bwMode="auto">
            <a:xfrm>
              <a:off x="7413625" y="5127625"/>
              <a:ext cx="80963" cy="80963"/>
            </a:xfrm>
            <a:custGeom>
              <a:avLst/>
              <a:gdLst>
                <a:gd name="T0" fmla="*/ 85 w 100"/>
                <a:gd name="T1" fmla="*/ 35 h 100"/>
                <a:gd name="T2" fmla="*/ 85 w 100"/>
                <a:gd name="T3" fmla="*/ 35 h 100"/>
                <a:gd name="T4" fmla="*/ 72 w 100"/>
                <a:gd name="T5" fmla="*/ 44 h 100"/>
                <a:gd name="T6" fmla="*/ 56 w 100"/>
                <a:gd name="T7" fmla="*/ 44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9"/>
                    <a:pt x="56" y="29"/>
                    <a:pt x="56" y="29"/>
                  </a:cubicBezTo>
                  <a:cubicBezTo>
                    <a:pt x="61" y="26"/>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6"/>
                    <a:pt x="44" y="29"/>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1"/>
                    <a:pt x="44" y="71"/>
                    <a:pt x="44" y="71"/>
                  </a:cubicBezTo>
                  <a:cubicBezTo>
                    <a:pt x="39" y="74"/>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4"/>
                    <a:pt x="56" y="71"/>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7" name="Freeform 373"/>
            <p:cNvSpPr>
              <a:spLocks/>
            </p:cNvSpPr>
            <p:nvPr/>
          </p:nvSpPr>
          <p:spPr bwMode="auto">
            <a:xfrm>
              <a:off x="6146800"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8" name="Freeform 374"/>
            <p:cNvSpPr>
              <a:spLocks/>
            </p:cNvSpPr>
            <p:nvPr/>
          </p:nvSpPr>
          <p:spPr bwMode="auto">
            <a:xfrm>
              <a:off x="6303963"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49" name="Freeform 375"/>
            <p:cNvSpPr>
              <a:spLocks/>
            </p:cNvSpPr>
            <p:nvPr/>
          </p:nvSpPr>
          <p:spPr bwMode="auto">
            <a:xfrm>
              <a:off x="6462713" y="5286375"/>
              <a:ext cx="80963" cy="80963"/>
            </a:xfrm>
            <a:custGeom>
              <a:avLst/>
              <a:gdLst>
                <a:gd name="T0" fmla="*/ 101 w 101"/>
                <a:gd name="T1" fmla="*/ 50 h 100"/>
                <a:gd name="T2" fmla="*/ 86 w 101"/>
                <a:gd name="T3" fmla="*/ 35 h 100"/>
                <a:gd name="T4" fmla="*/ 86 w 101"/>
                <a:gd name="T5" fmla="*/ 35 h 100"/>
                <a:gd name="T6" fmla="*/ 72 w 101"/>
                <a:gd name="T7" fmla="*/ 45 h 100"/>
                <a:gd name="T8" fmla="*/ 56 w 101"/>
                <a:gd name="T9" fmla="*/ 45 h 100"/>
                <a:gd name="T10" fmla="*/ 56 w 101"/>
                <a:gd name="T11" fmla="*/ 29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9 h 100"/>
                <a:gd name="T24" fmla="*/ 45 w 101"/>
                <a:gd name="T25" fmla="*/ 45 h 100"/>
                <a:gd name="T26" fmla="*/ 29 w 101"/>
                <a:gd name="T27" fmla="*/ 45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6 h 100"/>
                <a:gd name="T40" fmla="*/ 45 w 101"/>
                <a:gd name="T41" fmla="*/ 56 h 100"/>
                <a:gd name="T42" fmla="*/ 45 w 101"/>
                <a:gd name="T43" fmla="*/ 72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2 h 100"/>
                <a:gd name="T56" fmla="*/ 56 w 101"/>
                <a:gd name="T57" fmla="*/ 56 h 100"/>
                <a:gd name="T58" fmla="*/ 72 w 101"/>
                <a:gd name="T59" fmla="*/ 56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5"/>
                  </a:cubicBezTo>
                  <a:cubicBezTo>
                    <a:pt x="56" y="45"/>
                    <a:pt x="56" y="45"/>
                    <a:pt x="56" y="45"/>
                  </a:cubicBezTo>
                  <a:cubicBezTo>
                    <a:pt x="56" y="29"/>
                    <a:pt x="56" y="29"/>
                    <a:pt x="56" y="29"/>
                  </a:cubicBezTo>
                  <a:cubicBezTo>
                    <a:pt x="62" y="27"/>
                    <a:pt x="65" y="21"/>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1"/>
                    <a:pt x="39" y="27"/>
                    <a:pt x="45" y="29"/>
                  </a:cubicBezTo>
                  <a:cubicBezTo>
                    <a:pt x="45" y="45"/>
                    <a:pt x="45" y="45"/>
                    <a:pt x="45" y="45"/>
                  </a:cubicBezTo>
                  <a:cubicBezTo>
                    <a:pt x="29" y="45"/>
                    <a:pt x="29" y="45"/>
                    <a:pt x="29" y="45"/>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6"/>
                  </a:cubicBezTo>
                  <a:cubicBezTo>
                    <a:pt x="45" y="56"/>
                    <a:pt x="45" y="56"/>
                    <a:pt x="45" y="56"/>
                  </a:cubicBezTo>
                  <a:cubicBezTo>
                    <a:pt x="45" y="72"/>
                    <a:pt x="45" y="72"/>
                    <a:pt x="45" y="72"/>
                  </a:cubicBezTo>
                  <a:cubicBezTo>
                    <a:pt x="39" y="74"/>
                    <a:pt x="36" y="79"/>
                    <a:pt x="36" y="85"/>
                  </a:cubicBezTo>
                  <a:cubicBezTo>
                    <a:pt x="36" y="85"/>
                    <a:pt x="36" y="85"/>
                    <a:pt x="36" y="85"/>
                  </a:cubicBezTo>
                  <a:cubicBezTo>
                    <a:pt x="36" y="94"/>
                    <a:pt x="42" y="100"/>
                    <a:pt x="51" y="100"/>
                  </a:cubicBezTo>
                  <a:cubicBezTo>
                    <a:pt x="59" y="100"/>
                    <a:pt x="65" y="94"/>
                    <a:pt x="65" y="85"/>
                  </a:cubicBezTo>
                  <a:cubicBezTo>
                    <a:pt x="65" y="85"/>
                    <a:pt x="65" y="85"/>
                    <a:pt x="65" y="85"/>
                  </a:cubicBezTo>
                  <a:cubicBezTo>
                    <a:pt x="65" y="79"/>
                    <a:pt x="62" y="74"/>
                    <a:pt x="56" y="72"/>
                  </a:cubicBezTo>
                  <a:cubicBezTo>
                    <a:pt x="56" y="56"/>
                    <a:pt x="56" y="56"/>
                    <a:pt x="56" y="56"/>
                  </a:cubicBezTo>
                  <a:cubicBezTo>
                    <a:pt x="72" y="56"/>
                    <a:pt x="72" y="56"/>
                    <a:pt x="72" y="56"/>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0" name="Freeform 376"/>
            <p:cNvSpPr>
              <a:spLocks/>
            </p:cNvSpPr>
            <p:nvPr/>
          </p:nvSpPr>
          <p:spPr bwMode="auto">
            <a:xfrm>
              <a:off x="6621463"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1" name="Freeform 377"/>
            <p:cNvSpPr>
              <a:spLocks/>
            </p:cNvSpPr>
            <p:nvPr/>
          </p:nvSpPr>
          <p:spPr bwMode="auto">
            <a:xfrm>
              <a:off x="6780213" y="5286375"/>
              <a:ext cx="79375"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2" name="Freeform 378"/>
            <p:cNvSpPr>
              <a:spLocks/>
            </p:cNvSpPr>
            <p:nvPr/>
          </p:nvSpPr>
          <p:spPr bwMode="auto">
            <a:xfrm>
              <a:off x="6937375" y="5286375"/>
              <a:ext cx="80963" cy="80963"/>
            </a:xfrm>
            <a:custGeom>
              <a:avLst/>
              <a:gdLst>
                <a:gd name="T0" fmla="*/ 100 w 100"/>
                <a:gd name="T1" fmla="*/ 50 h 100"/>
                <a:gd name="T2" fmla="*/ 85 w 100"/>
                <a:gd name="T3" fmla="*/ 35 h 100"/>
                <a:gd name="T4" fmla="*/ 85 w 100"/>
                <a:gd name="T5" fmla="*/ 35 h 100"/>
                <a:gd name="T6" fmla="*/ 72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9 h 100"/>
                <a:gd name="T24" fmla="*/ 45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5 w 100"/>
                <a:gd name="T41" fmla="*/ 56 h 100"/>
                <a:gd name="T42" fmla="*/ 45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2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1"/>
                    <a:pt x="39" y="27"/>
                    <a:pt x="45" y="29"/>
                  </a:cubicBezTo>
                  <a:cubicBezTo>
                    <a:pt x="45" y="45"/>
                    <a:pt x="45" y="45"/>
                    <a:pt x="45"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5" y="56"/>
                    <a:pt x="45" y="56"/>
                    <a:pt x="45" y="56"/>
                  </a:cubicBezTo>
                  <a:cubicBezTo>
                    <a:pt x="45" y="72"/>
                    <a:pt x="45" y="72"/>
                    <a:pt x="45" y="72"/>
                  </a:cubicBezTo>
                  <a:cubicBezTo>
                    <a:pt x="39" y="74"/>
                    <a:pt x="35" y="79"/>
                    <a:pt x="35" y="85"/>
                  </a:cubicBezTo>
                  <a:cubicBezTo>
                    <a:pt x="35" y="85"/>
                    <a:pt x="35" y="85"/>
                    <a:pt x="35" y="85"/>
                  </a:cubicBezTo>
                  <a:cubicBezTo>
                    <a:pt x="35" y="94"/>
                    <a:pt x="42" y="100"/>
                    <a:pt x="50" y="100"/>
                  </a:cubicBezTo>
                  <a:cubicBezTo>
                    <a:pt x="59"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3" name="Freeform 379"/>
            <p:cNvSpPr>
              <a:spLocks/>
            </p:cNvSpPr>
            <p:nvPr/>
          </p:nvSpPr>
          <p:spPr bwMode="auto">
            <a:xfrm>
              <a:off x="709612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5 w 100"/>
                <a:gd name="T9" fmla="*/ 45 h 100"/>
                <a:gd name="T10" fmla="*/ 55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8 w 100"/>
                <a:gd name="T27" fmla="*/ 45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2 h 100"/>
                <a:gd name="T56" fmla="*/ 55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5"/>
                  </a:cubicBezTo>
                  <a:cubicBezTo>
                    <a:pt x="55" y="45"/>
                    <a:pt x="55" y="45"/>
                    <a:pt x="55" y="45"/>
                  </a:cubicBezTo>
                  <a:cubicBezTo>
                    <a:pt x="55" y="29"/>
                    <a:pt x="55" y="29"/>
                    <a:pt x="55" y="29"/>
                  </a:cubicBezTo>
                  <a:cubicBezTo>
                    <a:pt x="61" y="27"/>
                    <a:pt x="65" y="21"/>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1"/>
                    <a:pt x="39" y="27"/>
                    <a:pt x="44" y="29"/>
                  </a:cubicBezTo>
                  <a:cubicBezTo>
                    <a:pt x="44" y="45"/>
                    <a:pt x="44" y="45"/>
                    <a:pt x="44" y="45"/>
                  </a:cubicBezTo>
                  <a:cubicBezTo>
                    <a:pt x="28" y="45"/>
                    <a:pt x="28" y="45"/>
                    <a:pt x="28" y="45"/>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1" y="100"/>
                    <a:pt x="50" y="100"/>
                  </a:cubicBezTo>
                  <a:cubicBezTo>
                    <a:pt x="58" y="100"/>
                    <a:pt x="65" y="94"/>
                    <a:pt x="65" y="85"/>
                  </a:cubicBezTo>
                  <a:cubicBezTo>
                    <a:pt x="65" y="85"/>
                    <a:pt x="65" y="85"/>
                    <a:pt x="65" y="85"/>
                  </a:cubicBezTo>
                  <a:cubicBezTo>
                    <a:pt x="65" y="79"/>
                    <a:pt x="61" y="74"/>
                    <a:pt x="55" y="72"/>
                  </a:cubicBezTo>
                  <a:cubicBezTo>
                    <a:pt x="55" y="56"/>
                    <a:pt x="55" y="56"/>
                    <a:pt x="55" y="56"/>
                  </a:cubicBezTo>
                  <a:cubicBezTo>
                    <a:pt x="71" y="56"/>
                    <a:pt x="71" y="56"/>
                    <a:pt x="71" y="56"/>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4" name="Freeform 380"/>
            <p:cNvSpPr>
              <a:spLocks/>
            </p:cNvSpPr>
            <p:nvPr/>
          </p:nvSpPr>
          <p:spPr bwMode="auto">
            <a:xfrm>
              <a:off x="7254875" y="5286375"/>
              <a:ext cx="80963" cy="80963"/>
            </a:xfrm>
            <a:custGeom>
              <a:avLst/>
              <a:gdLst>
                <a:gd name="T0" fmla="*/ 100 w 100"/>
                <a:gd name="T1" fmla="*/ 50 h 100"/>
                <a:gd name="T2" fmla="*/ 85 w 100"/>
                <a:gd name="T3" fmla="*/ 35 h 100"/>
                <a:gd name="T4" fmla="*/ 85 w 100"/>
                <a:gd name="T5" fmla="*/ 35 h 100"/>
                <a:gd name="T6" fmla="*/ 71 w 100"/>
                <a:gd name="T7" fmla="*/ 45 h 100"/>
                <a:gd name="T8" fmla="*/ 56 w 100"/>
                <a:gd name="T9" fmla="*/ 45 h 100"/>
                <a:gd name="T10" fmla="*/ 56 w 100"/>
                <a:gd name="T11" fmla="*/ 29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9 h 100"/>
                <a:gd name="T24" fmla="*/ 44 w 100"/>
                <a:gd name="T25" fmla="*/ 45 h 100"/>
                <a:gd name="T26" fmla="*/ 29 w 100"/>
                <a:gd name="T27" fmla="*/ 45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6 h 100"/>
                <a:gd name="T40" fmla="*/ 44 w 100"/>
                <a:gd name="T41" fmla="*/ 56 h 100"/>
                <a:gd name="T42" fmla="*/ 44 w 100"/>
                <a:gd name="T43" fmla="*/ 72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2 h 100"/>
                <a:gd name="T56" fmla="*/ 56 w 100"/>
                <a:gd name="T57" fmla="*/ 56 h 100"/>
                <a:gd name="T58" fmla="*/ 71 w 100"/>
                <a:gd name="T59" fmla="*/ 56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1" y="56"/>
                    <a:pt x="71" y="56"/>
                    <a:pt x="71" y="56"/>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5" name="Freeform 381"/>
            <p:cNvSpPr>
              <a:spLocks/>
            </p:cNvSpPr>
            <p:nvPr/>
          </p:nvSpPr>
          <p:spPr bwMode="auto">
            <a:xfrm>
              <a:off x="7413625" y="5286375"/>
              <a:ext cx="80963" cy="80963"/>
            </a:xfrm>
            <a:custGeom>
              <a:avLst/>
              <a:gdLst>
                <a:gd name="T0" fmla="*/ 85 w 100"/>
                <a:gd name="T1" fmla="*/ 35 h 100"/>
                <a:gd name="T2" fmla="*/ 85 w 100"/>
                <a:gd name="T3" fmla="*/ 35 h 100"/>
                <a:gd name="T4" fmla="*/ 72 w 100"/>
                <a:gd name="T5" fmla="*/ 45 h 100"/>
                <a:gd name="T6" fmla="*/ 56 w 100"/>
                <a:gd name="T7" fmla="*/ 45 h 100"/>
                <a:gd name="T8" fmla="*/ 56 w 100"/>
                <a:gd name="T9" fmla="*/ 29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9 h 100"/>
                <a:gd name="T22" fmla="*/ 44 w 100"/>
                <a:gd name="T23" fmla="*/ 45 h 100"/>
                <a:gd name="T24" fmla="*/ 29 w 100"/>
                <a:gd name="T25" fmla="*/ 45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6 h 100"/>
                <a:gd name="T38" fmla="*/ 44 w 100"/>
                <a:gd name="T39" fmla="*/ 56 h 100"/>
                <a:gd name="T40" fmla="*/ 44 w 100"/>
                <a:gd name="T41" fmla="*/ 72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2 h 100"/>
                <a:gd name="T54" fmla="*/ 56 w 100"/>
                <a:gd name="T55" fmla="*/ 56 h 100"/>
                <a:gd name="T56" fmla="*/ 72 w 100"/>
                <a:gd name="T57" fmla="*/ 56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5"/>
                  </a:cubicBezTo>
                  <a:cubicBezTo>
                    <a:pt x="56" y="45"/>
                    <a:pt x="56" y="45"/>
                    <a:pt x="56" y="45"/>
                  </a:cubicBezTo>
                  <a:cubicBezTo>
                    <a:pt x="56" y="29"/>
                    <a:pt x="56" y="29"/>
                    <a:pt x="56" y="29"/>
                  </a:cubicBezTo>
                  <a:cubicBezTo>
                    <a:pt x="61" y="27"/>
                    <a:pt x="65" y="21"/>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1"/>
                    <a:pt x="39" y="27"/>
                    <a:pt x="44" y="29"/>
                  </a:cubicBezTo>
                  <a:cubicBezTo>
                    <a:pt x="44" y="45"/>
                    <a:pt x="44" y="45"/>
                    <a:pt x="44" y="45"/>
                  </a:cubicBezTo>
                  <a:cubicBezTo>
                    <a:pt x="29" y="45"/>
                    <a:pt x="29" y="45"/>
                    <a:pt x="29" y="45"/>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6"/>
                  </a:cubicBezTo>
                  <a:cubicBezTo>
                    <a:pt x="44" y="56"/>
                    <a:pt x="44" y="56"/>
                    <a:pt x="44" y="56"/>
                  </a:cubicBezTo>
                  <a:cubicBezTo>
                    <a:pt x="44" y="72"/>
                    <a:pt x="44" y="72"/>
                    <a:pt x="44" y="72"/>
                  </a:cubicBezTo>
                  <a:cubicBezTo>
                    <a:pt x="39" y="74"/>
                    <a:pt x="35" y="79"/>
                    <a:pt x="35" y="85"/>
                  </a:cubicBezTo>
                  <a:cubicBezTo>
                    <a:pt x="35" y="85"/>
                    <a:pt x="35" y="85"/>
                    <a:pt x="35" y="85"/>
                  </a:cubicBezTo>
                  <a:cubicBezTo>
                    <a:pt x="35" y="94"/>
                    <a:pt x="42" y="100"/>
                    <a:pt x="50" y="100"/>
                  </a:cubicBezTo>
                  <a:cubicBezTo>
                    <a:pt x="58" y="100"/>
                    <a:pt x="65" y="94"/>
                    <a:pt x="65" y="85"/>
                  </a:cubicBezTo>
                  <a:cubicBezTo>
                    <a:pt x="65" y="85"/>
                    <a:pt x="65" y="85"/>
                    <a:pt x="65" y="85"/>
                  </a:cubicBezTo>
                  <a:cubicBezTo>
                    <a:pt x="65" y="79"/>
                    <a:pt x="61" y="74"/>
                    <a:pt x="56" y="72"/>
                  </a:cubicBezTo>
                  <a:cubicBezTo>
                    <a:pt x="56" y="56"/>
                    <a:pt x="56" y="56"/>
                    <a:pt x="56" y="56"/>
                  </a:cubicBezTo>
                  <a:cubicBezTo>
                    <a:pt x="72" y="56"/>
                    <a:pt x="72" y="56"/>
                    <a:pt x="72" y="56"/>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6" name="Freeform 382"/>
            <p:cNvSpPr>
              <a:spLocks/>
            </p:cNvSpPr>
            <p:nvPr/>
          </p:nvSpPr>
          <p:spPr bwMode="auto">
            <a:xfrm>
              <a:off x="6146800"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7" name="Freeform 383"/>
            <p:cNvSpPr>
              <a:spLocks/>
            </p:cNvSpPr>
            <p:nvPr/>
          </p:nvSpPr>
          <p:spPr bwMode="auto">
            <a:xfrm>
              <a:off x="6303963"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8" name="Freeform 384"/>
            <p:cNvSpPr>
              <a:spLocks/>
            </p:cNvSpPr>
            <p:nvPr/>
          </p:nvSpPr>
          <p:spPr bwMode="auto">
            <a:xfrm>
              <a:off x="6462713" y="5443538"/>
              <a:ext cx="80963" cy="82550"/>
            </a:xfrm>
            <a:custGeom>
              <a:avLst/>
              <a:gdLst>
                <a:gd name="T0" fmla="*/ 101 w 101"/>
                <a:gd name="T1" fmla="*/ 50 h 101"/>
                <a:gd name="T2" fmla="*/ 86 w 101"/>
                <a:gd name="T3" fmla="*/ 36 h 101"/>
                <a:gd name="T4" fmla="*/ 86 w 101"/>
                <a:gd name="T5" fmla="*/ 36 h 101"/>
                <a:gd name="T6" fmla="*/ 72 w 101"/>
                <a:gd name="T7" fmla="*/ 45 h 101"/>
                <a:gd name="T8" fmla="*/ 56 w 101"/>
                <a:gd name="T9" fmla="*/ 45 h 101"/>
                <a:gd name="T10" fmla="*/ 56 w 101"/>
                <a:gd name="T11" fmla="*/ 29 h 101"/>
                <a:gd name="T12" fmla="*/ 65 w 101"/>
                <a:gd name="T13" fmla="*/ 15 h 101"/>
                <a:gd name="T14" fmla="*/ 65 w 101"/>
                <a:gd name="T15" fmla="*/ 15 h 101"/>
                <a:gd name="T16" fmla="*/ 51 w 101"/>
                <a:gd name="T17" fmla="*/ 0 h 101"/>
                <a:gd name="T18" fmla="*/ 36 w 101"/>
                <a:gd name="T19" fmla="*/ 15 h 101"/>
                <a:gd name="T20" fmla="*/ 36 w 101"/>
                <a:gd name="T21" fmla="*/ 15 h 101"/>
                <a:gd name="T22" fmla="*/ 45 w 101"/>
                <a:gd name="T23" fmla="*/ 29 h 101"/>
                <a:gd name="T24" fmla="*/ 45 w 101"/>
                <a:gd name="T25" fmla="*/ 45 h 101"/>
                <a:gd name="T26" fmla="*/ 29 w 101"/>
                <a:gd name="T27" fmla="*/ 45 h 101"/>
                <a:gd name="T28" fmla="*/ 15 w 101"/>
                <a:gd name="T29" fmla="*/ 36 h 101"/>
                <a:gd name="T30" fmla="*/ 15 w 101"/>
                <a:gd name="T31" fmla="*/ 36 h 101"/>
                <a:gd name="T32" fmla="*/ 0 w 101"/>
                <a:gd name="T33" fmla="*/ 50 h 101"/>
                <a:gd name="T34" fmla="*/ 15 w 101"/>
                <a:gd name="T35" fmla="*/ 65 h 101"/>
                <a:gd name="T36" fmla="*/ 15 w 101"/>
                <a:gd name="T37" fmla="*/ 65 h 101"/>
                <a:gd name="T38" fmla="*/ 29 w 101"/>
                <a:gd name="T39" fmla="*/ 56 h 101"/>
                <a:gd name="T40" fmla="*/ 45 w 101"/>
                <a:gd name="T41" fmla="*/ 56 h 101"/>
                <a:gd name="T42" fmla="*/ 45 w 101"/>
                <a:gd name="T43" fmla="*/ 72 h 101"/>
                <a:gd name="T44" fmla="*/ 36 w 101"/>
                <a:gd name="T45" fmla="*/ 86 h 101"/>
                <a:gd name="T46" fmla="*/ 36 w 101"/>
                <a:gd name="T47" fmla="*/ 86 h 101"/>
                <a:gd name="T48" fmla="*/ 51 w 101"/>
                <a:gd name="T49" fmla="*/ 101 h 101"/>
                <a:gd name="T50" fmla="*/ 65 w 101"/>
                <a:gd name="T51" fmla="*/ 86 h 101"/>
                <a:gd name="T52" fmla="*/ 65 w 101"/>
                <a:gd name="T53" fmla="*/ 86 h 101"/>
                <a:gd name="T54" fmla="*/ 56 w 101"/>
                <a:gd name="T55" fmla="*/ 72 h 101"/>
                <a:gd name="T56" fmla="*/ 56 w 101"/>
                <a:gd name="T57" fmla="*/ 56 h 101"/>
                <a:gd name="T58" fmla="*/ 72 w 101"/>
                <a:gd name="T59" fmla="*/ 56 h 101"/>
                <a:gd name="T60" fmla="*/ 86 w 101"/>
                <a:gd name="T61" fmla="*/ 65 h 101"/>
                <a:gd name="T62" fmla="*/ 86 w 101"/>
                <a:gd name="T63" fmla="*/ 65 h 101"/>
                <a:gd name="T64" fmla="*/ 101 w 101"/>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1">
                  <a:moveTo>
                    <a:pt x="101" y="50"/>
                  </a:moveTo>
                  <a:cubicBezTo>
                    <a:pt x="101" y="42"/>
                    <a:pt x="94" y="36"/>
                    <a:pt x="86" y="36"/>
                  </a:cubicBezTo>
                  <a:cubicBezTo>
                    <a:pt x="86" y="36"/>
                    <a:pt x="86" y="36"/>
                    <a:pt x="86" y="36"/>
                  </a:cubicBezTo>
                  <a:cubicBezTo>
                    <a:pt x="80" y="36"/>
                    <a:pt x="74" y="39"/>
                    <a:pt x="72" y="45"/>
                  </a:cubicBezTo>
                  <a:cubicBezTo>
                    <a:pt x="56" y="45"/>
                    <a:pt x="56" y="45"/>
                    <a:pt x="56" y="45"/>
                  </a:cubicBezTo>
                  <a:cubicBezTo>
                    <a:pt x="56" y="29"/>
                    <a:pt x="56" y="29"/>
                    <a:pt x="56" y="29"/>
                  </a:cubicBezTo>
                  <a:cubicBezTo>
                    <a:pt x="62" y="27"/>
                    <a:pt x="65" y="22"/>
                    <a:pt x="65" y="15"/>
                  </a:cubicBezTo>
                  <a:cubicBezTo>
                    <a:pt x="65" y="15"/>
                    <a:pt x="65" y="15"/>
                    <a:pt x="65" y="15"/>
                  </a:cubicBezTo>
                  <a:cubicBezTo>
                    <a:pt x="65" y="7"/>
                    <a:pt x="59" y="0"/>
                    <a:pt x="51" y="0"/>
                  </a:cubicBezTo>
                  <a:cubicBezTo>
                    <a:pt x="42" y="0"/>
                    <a:pt x="36" y="7"/>
                    <a:pt x="36" y="15"/>
                  </a:cubicBezTo>
                  <a:cubicBezTo>
                    <a:pt x="36" y="15"/>
                    <a:pt x="36" y="15"/>
                    <a:pt x="36" y="15"/>
                  </a:cubicBezTo>
                  <a:cubicBezTo>
                    <a:pt x="36" y="22"/>
                    <a:pt x="39" y="27"/>
                    <a:pt x="45" y="29"/>
                  </a:cubicBezTo>
                  <a:cubicBezTo>
                    <a:pt x="45" y="45"/>
                    <a:pt x="45" y="45"/>
                    <a:pt x="45" y="45"/>
                  </a:cubicBezTo>
                  <a:cubicBezTo>
                    <a:pt x="29" y="45"/>
                    <a:pt x="29" y="45"/>
                    <a:pt x="29" y="45"/>
                  </a:cubicBezTo>
                  <a:cubicBezTo>
                    <a:pt x="27" y="39"/>
                    <a:pt x="22"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2" y="65"/>
                    <a:pt x="27" y="62"/>
                    <a:pt x="29" y="56"/>
                  </a:cubicBezTo>
                  <a:cubicBezTo>
                    <a:pt x="45" y="56"/>
                    <a:pt x="45" y="56"/>
                    <a:pt x="45" y="56"/>
                  </a:cubicBezTo>
                  <a:cubicBezTo>
                    <a:pt x="45" y="72"/>
                    <a:pt x="45" y="72"/>
                    <a:pt x="45" y="72"/>
                  </a:cubicBezTo>
                  <a:cubicBezTo>
                    <a:pt x="39" y="74"/>
                    <a:pt x="36" y="79"/>
                    <a:pt x="36" y="86"/>
                  </a:cubicBezTo>
                  <a:cubicBezTo>
                    <a:pt x="36" y="86"/>
                    <a:pt x="36" y="86"/>
                    <a:pt x="36" y="86"/>
                  </a:cubicBezTo>
                  <a:cubicBezTo>
                    <a:pt x="36" y="94"/>
                    <a:pt x="42" y="101"/>
                    <a:pt x="51" y="101"/>
                  </a:cubicBezTo>
                  <a:cubicBezTo>
                    <a:pt x="59" y="101"/>
                    <a:pt x="65" y="94"/>
                    <a:pt x="65" y="86"/>
                  </a:cubicBezTo>
                  <a:cubicBezTo>
                    <a:pt x="65" y="86"/>
                    <a:pt x="65" y="86"/>
                    <a:pt x="65" y="86"/>
                  </a:cubicBezTo>
                  <a:cubicBezTo>
                    <a:pt x="65" y="79"/>
                    <a:pt x="62" y="74"/>
                    <a:pt x="56" y="72"/>
                  </a:cubicBezTo>
                  <a:cubicBezTo>
                    <a:pt x="56" y="56"/>
                    <a:pt x="56" y="56"/>
                    <a:pt x="56" y="56"/>
                  </a:cubicBezTo>
                  <a:cubicBezTo>
                    <a:pt x="72" y="56"/>
                    <a:pt x="72" y="56"/>
                    <a:pt x="72" y="56"/>
                  </a:cubicBezTo>
                  <a:cubicBezTo>
                    <a:pt x="74" y="62"/>
                    <a:pt x="80" y="65"/>
                    <a:pt x="86" y="65"/>
                  </a:cubicBezTo>
                  <a:cubicBezTo>
                    <a:pt x="86" y="65"/>
                    <a:pt x="86" y="65"/>
                    <a:pt x="86" y="65"/>
                  </a:cubicBezTo>
                  <a:cubicBezTo>
                    <a:pt x="94" y="65"/>
                    <a:pt x="101" y="59"/>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59" name="Freeform 385"/>
            <p:cNvSpPr>
              <a:spLocks/>
            </p:cNvSpPr>
            <p:nvPr/>
          </p:nvSpPr>
          <p:spPr bwMode="auto">
            <a:xfrm>
              <a:off x="6621463"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5" y="36"/>
                  </a:cubicBezTo>
                  <a:cubicBezTo>
                    <a:pt x="15" y="36"/>
                    <a:pt x="15" y="36"/>
                    <a:pt x="15" y="36"/>
                  </a:cubicBezTo>
                  <a:cubicBezTo>
                    <a:pt x="6" y="36"/>
                    <a:pt x="0" y="42"/>
                    <a:pt x="0" y="50"/>
                  </a:cubicBezTo>
                  <a:cubicBezTo>
                    <a:pt x="0" y="59"/>
                    <a:pt x="6" y="65"/>
                    <a:pt x="15" y="65"/>
                  </a:cubicBezTo>
                  <a:cubicBezTo>
                    <a:pt x="15" y="65"/>
                    <a:pt x="15" y="65"/>
                    <a:pt x="15"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0" name="Freeform 386"/>
            <p:cNvSpPr>
              <a:spLocks/>
            </p:cNvSpPr>
            <p:nvPr/>
          </p:nvSpPr>
          <p:spPr bwMode="auto">
            <a:xfrm>
              <a:off x="6780213" y="5443538"/>
              <a:ext cx="79375"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1" name="Freeform 387"/>
            <p:cNvSpPr>
              <a:spLocks/>
            </p:cNvSpPr>
            <p:nvPr/>
          </p:nvSpPr>
          <p:spPr bwMode="auto">
            <a:xfrm>
              <a:off x="6937375" y="5443538"/>
              <a:ext cx="80963" cy="82550"/>
            </a:xfrm>
            <a:custGeom>
              <a:avLst/>
              <a:gdLst>
                <a:gd name="T0" fmla="*/ 100 w 100"/>
                <a:gd name="T1" fmla="*/ 50 h 101"/>
                <a:gd name="T2" fmla="*/ 85 w 100"/>
                <a:gd name="T3" fmla="*/ 36 h 101"/>
                <a:gd name="T4" fmla="*/ 85 w 100"/>
                <a:gd name="T5" fmla="*/ 36 h 101"/>
                <a:gd name="T6" fmla="*/ 72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5 w 100"/>
                <a:gd name="T23" fmla="*/ 29 h 101"/>
                <a:gd name="T24" fmla="*/ 45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5 w 100"/>
                <a:gd name="T41" fmla="*/ 56 h 101"/>
                <a:gd name="T42" fmla="*/ 45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2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4" y="36"/>
                    <a:pt x="85" y="36"/>
                  </a:cubicBez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9" y="0"/>
                    <a:pt x="50" y="0"/>
                  </a:cubicBezTo>
                  <a:cubicBezTo>
                    <a:pt x="42" y="0"/>
                    <a:pt x="35" y="7"/>
                    <a:pt x="35" y="15"/>
                  </a:cubicBezTo>
                  <a:cubicBezTo>
                    <a:pt x="35" y="15"/>
                    <a:pt x="35" y="15"/>
                    <a:pt x="35" y="15"/>
                  </a:cubicBezTo>
                  <a:cubicBezTo>
                    <a:pt x="35" y="22"/>
                    <a:pt x="39" y="27"/>
                    <a:pt x="45" y="29"/>
                  </a:cubicBezTo>
                  <a:cubicBezTo>
                    <a:pt x="45" y="45"/>
                    <a:pt x="45" y="45"/>
                    <a:pt x="45"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5" y="56"/>
                    <a:pt x="45" y="56"/>
                    <a:pt x="45" y="56"/>
                  </a:cubicBezTo>
                  <a:cubicBezTo>
                    <a:pt x="45" y="72"/>
                    <a:pt x="45" y="72"/>
                    <a:pt x="45" y="72"/>
                  </a:cubicBezTo>
                  <a:cubicBezTo>
                    <a:pt x="39" y="74"/>
                    <a:pt x="35" y="79"/>
                    <a:pt x="35" y="86"/>
                  </a:cubicBezTo>
                  <a:cubicBezTo>
                    <a:pt x="35" y="86"/>
                    <a:pt x="35" y="86"/>
                    <a:pt x="35" y="86"/>
                  </a:cubicBezTo>
                  <a:cubicBezTo>
                    <a:pt x="35" y="94"/>
                    <a:pt x="42" y="101"/>
                    <a:pt x="50" y="101"/>
                  </a:cubicBezTo>
                  <a:cubicBezTo>
                    <a:pt x="59"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4"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2" name="Freeform 388"/>
            <p:cNvSpPr>
              <a:spLocks/>
            </p:cNvSpPr>
            <p:nvPr/>
          </p:nvSpPr>
          <p:spPr bwMode="auto">
            <a:xfrm>
              <a:off x="709612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5 w 100"/>
                <a:gd name="T9" fmla="*/ 45 h 101"/>
                <a:gd name="T10" fmla="*/ 55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8 w 100"/>
                <a:gd name="T27" fmla="*/ 45 h 101"/>
                <a:gd name="T28" fmla="*/ 14 w 100"/>
                <a:gd name="T29" fmla="*/ 36 h 101"/>
                <a:gd name="T30" fmla="*/ 14 w 100"/>
                <a:gd name="T31" fmla="*/ 36 h 101"/>
                <a:gd name="T32" fmla="*/ 0 w 100"/>
                <a:gd name="T33" fmla="*/ 50 h 101"/>
                <a:gd name="T34" fmla="*/ 14 w 100"/>
                <a:gd name="T35" fmla="*/ 65 h 101"/>
                <a:gd name="T36" fmla="*/ 14 w 100"/>
                <a:gd name="T37" fmla="*/ 65 h 101"/>
                <a:gd name="T38" fmla="*/ 28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5 w 100"/>
                <a:gd name="T55" fmla="*/ 72 h 101"/>
                <a:gd name="T56" fmla="*/ 55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3" y="39"/>
                    <a:pt x="71" y="45"/>
                  </a:cubicBezTo>
                  <a:cubicBezTo>
                    <a:pt x="55" y="45"/>
                    <a:pt x="55" y="45"/>
                    <a:pt x="55" y="45"/>
                  </a:cubicBezTo>
                  <a:cubicBezTo>
                    <a:pt x="55" y="29"/>
                    <a:pt x="55" y="29"/>
                    <a:pt x="55" y="29"/>
                  </a:cubicBezTo>
                  <a:cubicBezTo>
                    <a:pt x="61" y="27"/>
                    <a:pt x="65" y="22"/>
                    <a:pt x="65" y="15"/>
                  </a:cubicBezTo>
                  <a:cubicBezTo>
                    <a:pt x="65" y="15"/>
                    <a:pt x="65" y="15"/>
                    <a:pt x="65" y="15"/>
                  </a:cubicBezTo>
                  <a:cubicBezTo>
                    <a:pt x="65" y="7"/>
                    <a:pt x="58" y="0"/>
                    <a:pt x="50" y="0"/>
                  </a:cubicBezTo>
                  <a:cubicBezTo>
                    <a:pt x="41" y="0"/>
                    <a:pt x="35" y="7"/>
                    <a:pt x="35" y="15"/>
                  </a:cubicBezTo>
                  <a:cubicBezTo>
                    <a:pt x="35" y="15"/>
                    <a:pt x="35" y="15"/>
                    <a:pt x="35" y="15"/>
                  </a:cubicBezTo>
                  <a:cubicBezTo>
                    <a:pt x="35" y="22"/>
                    <a:pt x="39" y="27"/>
                    <a:pt x="44" y="29"/>
                  </a:cubicBezTo>
                  <a:cubicBezTo>
                    <a:pt x="44" y="45"/>
                    <a:pt x="44" y="45"/>
                    <a:pt x="44" y="45"/>
                  </a:cubicBezTo>
                  <a:cubicBezTo>
                    <a:pt x="28" y="45"/>
                    <a:pt x="28" y="45"/>
                    <a:pt x="28" y="45"/>
                  </a:cubicBezTo>
                  <a:cubicBezTo>
                    <a:pt x="26" y="39"/>
                    <a:pt x="21" y="36"/>
                    <a:pt x="14" y="36"/>
                  </a:cubicBezTo>
                  <a:cubicBezTo>
                    <a:pt x="14" y="36"/>
                    <a:pt x="14" y="36"/>
                    <a:pt x="14" y="36"/>
                  </a:cubicBezTo>
                  <a:cubicBezTo>
                    <a:pt x="6" y="36"/>
                    <a:pt x="0" y="42"/>
                    <a:pt x="0" y="50"/>
                  </a:cubicBezTo>
                  <a:cubicBezTo>
                    <a:pt x="0" y="59"/>
                    <a:pt x="6" y="65"/>
                    <a:pt x="14" y="65"/>
                  </a:cubicBezTo>
                  <a:cubicBezTo>
                    <a:pt x="14" y="65"/>
                    <a:pt x="14" y="65"/>
                    <a:pt x="14" y="65"/>
                  </a:cubicBezTo>
                  <a:cubicBezTo>
                    <a:pt x="21" y="65"/>
                    <a:pt x="26" y="62"/>
                    <a:pt x="28"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1" y="101"/>
                    <a:pt x="50" y="101"/>
                  </a:cubicBezTo>
                  <a:cubicBezTo>
                    <a:pt x="58" y="101"/>
                    <a:pt x="65" y="94"/>
                    <a:pt x="65" y="86"/>
                  </a:cubicBezTo>
                  <a:cubicBezTo>
                    <a:pt x="65" y="86"/>
                    <a:pt x="65" y="86"/>
                    <a:pt x="65" y="86"/>
                  </a:cubicBezTo>
                  <a:cubicBezTo>
                    <a:pt x="65" y="79"/>
                    <a:pt x="61" y="74"/>
                    <a:pt x="55" y="72"/>
                  </a:cubicBezTo>
                  <a:cubicBezTo>
                    <a:pt x="55" y="56"/>
                    <a:pt x="55" y="56"/>
                    <a:pt x="55" y="56"/>
                  </a:cubicBezTo>
                  <a:cubicBezTo>
                    <a:pt x="71" y="56"/>
                    <a:pt x="71" y="56"/>
                    <a:pt x="71" y="56"/>
                  </a:cubicBezTo>
                  <a:cubicBezTo>
                    <a:pt x="73"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3" name="Freeform 389"/>
            <p:cNvSpPr>
              <a:spLocks/>
            </p:cNvSpPr>
            <p:nvPr/>
          </p:nvSpPr>
          <p:spPr bwMode="auto">
            <a:xfrm>
              <a:off x="7254875" y="5443538"/>
              <a:ext cx="80963" cy="82550"/>
            </a:xfrm>
            <a:custGeom>
              <a:avLst/>
              <a:gdLst>
                <a:gd name="T0" fmla="*/ 100 w 100"/>
                <a:gd name="T1" fmla="*/ 50 h 101"/>
                <a:gd name="T2" fmla="*/ 85 w 100"/>
                <a:gd name="T3" fmla="*/ 36 h 101"/>
                <a:gd name="T4" fmla="*/ 85 w 100"/>
                <a:gd name="T5" fmla="*/ 36 h 101"/>
                <a:gd name="T6" fmla="*/ 71 w 100"/>
                <a:gd name="T7" fmla="*/ 45 h 101"/>
                <a:gd name="T8" fmla="*/ 56 w 100"/>
                <a:gd name="T9" fmla="*/ 45 h 101"/>
                <a:gd name="T10" fmla="*/ 56 w 100"/>
                <a:gd name="T11" fmla="*/ 29 h 101"/>
                <a:gd name="T12" fmla="*/ 65 w 100"/>
                <a:gd name="T13" fmla="*/ 15 h 101"/>
                <a:gd name="T14" fmla="*/ 65 w 100"/>
                <a:gd name="T15" fmla="*/ 15 h 101"/>
                <a:gd name="T16" fmla="*/ 50 w 100"/>
                <a:gd name="T17" fmla="*/ 0 h 101"/>
                <a:gd name="T18" fmla="*/ 35 w 100"/>
                <a:gd name="T19" fmla="*/ 15 h 101"/>
                <a:gd name="T20" fmla="*/ 35 w 100"/>
                <a:gd name="T21" fmla="*/ 15 h 101"/>
                <a:gd name="T22" fmla="*/ 44 w 100"/>
                <a:gd name="T23" fmla="*/ 29 h 101"/>
                <a:gd name="T24" fmla="*/ 44 w 100"/>
                <a:gd name="T25" fmla="*/ 45 h 101"/>
                <a:gd name="T26" fmla="*/ 29 w 100"/>
                <a:gd name="T27" fmla="*/ 45 h 101"/>
                <a:gd name="T28" fmla="*/ 15 w 100"/>
                <a:gd name="T29" fmla="*/ 36 h 101"/>
                <a:gd name="T30" fmla="*/ 15 w 100"/>
                <a:gd name="T31" fmla="*/ 36 h 101"/>
                <a:gd name="T32" fmla="*/ 0 w 100"/>
                <a:gd name="T33" fmla="*/ 50 h 101"/>
                <a:gd name="T34" fmla="*/ 15 w 100"/>
                <a:gd name="T35" fmla="*/ 65 h 101"/>
                <a:gd name="T36" fmla="*/ 15 w 100"/>
                <a:gd name="T37" fmla="*/ 65 h 101"/>
                <a:gd name="T38" fmla="*/ 29 w 100"/>
                <a:gd name="T39" fmla="*/ 56 h 101"/>
                <a:gd name="T40" fmla="*/ 44 w 100"/>
                <a:gd name="T41" fmla="*/ 56 h 101"/>
                <a:gd name="T42" fmla="*/ 44 w 100"/>
                <a:gd name="T43" fmla="*/ 72 h 101"/>
                <a:gd name="T44" fmla="*/ 35 w 100"/>
                <a:gd name="T45" fmla="*/ 86 h 101"/>
                <a:gd name="T46" fmla="*/ 35 w 100"/>
                <a:gd name="T47" fmla="*/ 86 h 101"/>
                <a:gd name="T48" fmla="*/ 50 w 100"/>
                <a:gd name="T49" fmla="*/ 101 h 101"/>
                <a:gd name="T50" fmla="*/ 65 w 100"/>
                <a:gd name="T51" fmla="*/ 86 h 101"/>
                <a:gd name="T52" fmla="*/ 65 w 100"/>
                <a:gd name="T53" fmla="*/ 86 h 101"/>
                <a:gd name="T54" fmla="*/ 56 w 100"/>
                <a:gd name="T55" fmla="*/ 72 h 101"/>
                <a:gd name="T56" fmla="*/ 56 w 100"/>
                <a:gd name="T57" fmla="*/ 56 h 101"/>
                <a:gd name="T58" fmla="*/ 71 w 100"/>
                <a:gd name="T59" fmla="*/ 56 h 101"/>
                <a:gd name="T60" fmla="*/ 85 w 100"/>
                <a:gd name="T61" fmla="*/ 65 h 101"/>
                <a:gd name="T62" fmla="*/ 85 w 100"/>
                <a:gd name="T63" fmla="*/ 65 h 101"/>
                <a:gd name="T64" fmla="*/ 100 w 100"/>
                <a:gd name="T65" fmla="*/ 5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100" y="50"/>
                  </a:moveTo>
                  <a:cubicBezTo>
                    <a:pt x="100" y="42"/>
                    <a:pt x="93" y="36"/>
                    <a:pt x="85" y="36"/>
                  </a:cubicBezTo>
                  <a:cubicBezTo>
                    <a:pt x="85" y="36"/>
                    <a:pt x="85" y="36"/>
                    <a:pt x="85" y="36"/>
                  </a:cubicBezTo>
                  <a:cubicBezTo>
                    <a:pt x="79" y="36"/>
                    <a:pt x="74" y="39"/>
                    <a:pt x="71"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6"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6"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1" y="56"/>
                    <a:pt x="71" y="56"/>
                    <a:pt x="71" y="56"/>
                  </a:cubicBezTo>
                  <a:cubicBezTo>
                    <a:pt x="74" y="62"/>
                    <a:pt x="79" y="65"/>
                    <a:pt x="85" y="65"/>
                  </a:cubicBezTo>
                  <a:cubicBezTo>
                    <a:pt x="85" y="65"/>
                    <a:pt x="85" y="65"/>
                    <a:pt x="85" y="65"/>
                  </a:cubicBezTo>
                  <a:cubicBezTo>
                    <a:pt x="93" y="65"/>
                    <a:pt x="100" y="59"/>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4" name="Freeform 390"/>
            <p:cNvSpPr>
              <a:spLocks/>
            </p:cNvSpPr>
            <p:nvPr/>
          </p:nvSpPr>
          <p:spPr bwMode="auto">
            <a:xfrm>
              <a:off x="7413625" y="5443538"/>
              <a:ext cx="80963" cy="82550"/>
            </a:xfrm>
            <a:custGeom>
              <a:avLst/>
              <a:gdLst>
                <a:gd name="T0" fmla="*/ 85 w 100"/>
                <a:gd name="T1" fmla="*/ 36 h 101"/>
                <a:gd name="T2" fmla="*/ 85 w 100"/>
                <a:gd name="T3" fmla="*/ 36 h 101"/>
                <a:gd name="T4" fmla="*/ 72 w 100"/>
                <a:gd name="T5" fmla="*/ 45 h 101"/>
                <a:gd name="T6" fmla="*/ 56 w 100"/>
                <a:gd name="T7" fmla="*/ 45 h 101"/>
                <a:gd name="T8" fmla="*/ 56 w 100"/>
                <a:gd name="T9" fmla="*/ 29 h 101"/>
                <a:gd name="T10" fmla="*/ 65 w 100"/>
                <a:gd name="T11" fmla="*/ 15 h 101"/>
                <a:gd name="T12" fmla="*/ 65 w 100"/>
                <a:gd name="T13" fmla="*/ 15 h 101"/>
                <a:gd name="T14" fmla="*/ 50 w 100"/>
                <a:gd name="T15" fmla="*/ 0 h 101"/>
                <a:gd name="T16" fmla="*/ 35 w 100"/>
                <a:gd name="T17" fmla="*/ 15 h 101"/>
                <a:gd name="T18" fmla="*/ 35 w 100"/>
                <a:gd name="T19" fmla="*/ 15 h 101"/>
                <a:gd name="T20" fmla="*/ 44 w 100"/>
                <a:gd name="T21" fmla="*/ 29 h 101"/>
                <a:gd name="T22" fmla="*/ 44 w 100"/>
                <a:gd name="T23" fmla="*/ 45 h 101"/>
                <a:gd name="T24" fmla="*/ 29 w 100"/>
                <a:gd name="T25" fmla="*/ 45 h 101"/>
                <a:gd name="T26" fmla="*/ 15 w 100"/>
                <a:gd name="T27" fmla="*/ 36 h 101"/>
                <a:gd name="T28" fmla="*/ 15 w 100"/>
                <a:gd name="T29" fmla="*/ 36 h 101"/>
                <a:gd name="T30" fmla="*/ 0 w 100"/>
                <a:gd name="T31" fmla="*/ 50 h 101"/>
                <a:gd name="T32" fmla="*/ 15 w 100"/>
                <a:gd name="T33" fmla="*/ 65 h 101"/>
                <a:gd name="T34" fmla="*/ 15 w 100"/>
                <a:gd name="T35" fmla="*/ 65 h 101"/>
                <a:gd name="T36" fmla="*/ 29 w 100"/>
                <a:gd name="T37" fmla="*/ 56 h 101"/>
                <a:gd name="T38" fmla="*/ 44 w 100"/>
                <a:gd name="T39" fmla="*/ 56 h 101"/>
                <a:gd name="T40" fmla="*/ 44 w 100"/>
                <a:gd name="T41" fmla="*/ 72 h 101"/>
                <a:gd name="T42" fmla="*/ 35 w 100"/>
                <a:gd name="T43" fmla="*/ 86 h 101"/>
                <a:gd name="T44" fmla="*/ 35 w 100"/>
                <a:gd name="T45" fmla="*/ 86 h 101"/>
                <a:gd name="T46" fmla="*/ 50 w 100"/>
                <a:gd name="T47" fmla="*/ 101 h 101"/>
                <a:gd name="T48" fmla="*/ 65 w 100"/>
                <a:gd name="T49" fmla="*/ 86 h 101"/>
                <a:gd name="T50" fmla="*/ 65 w 100"/>
                <a:gd name="T51" fmla="*/ 86 h 101"/>
                <a:gd name="T52" fmla="*/ 56 w 100"/>
                <a:gd name="T53" fmla="*/ 72 h 101"/>
                <a:gd name="T54" fmla="*/ 56 w 100"/>
                <a:gd name="T55" fmla="*/ 56 h 101"/>
                <a:gd name="T56" fmla="*/ 72 w 100"/>
                <a:gd name="T57" fmla="*/ 56 h 101"/>
                <a:gd name="T58" fmla="*/ 85 w 100"/>
                <a:gd name="T59" fmla="*/ 65 h 101"/>
                <a:gd name="T60" fmla="*/ 85 w 100"/>
                <a:gd name="T61" fmla="*/ 65 h 101"/>
                <a:gd name="T62" fmla="*/ 100 w 100"/>
                <a:gd name="T63" fmla="*/ 50 h 101"/>
                <a:gd name="T64" fmla="*/ 85 w 100"/>
                <a:gd name="T65" fmla="*/ 3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1">
                  <a:moveTo>
                    <a:pt x="85" y="36"/>
                  </a:moveTo>
                  <a:cubicBezTo>
                    <a:pt x="85" y="36"/>
                    <a:pt x="85" y="36"/>
                    <a:pt x="85" y="36"/>
                  </a:cubicBezTo>
                  <a:cubicBezTo>
                    <a:pt x="79" y="36"/>
                    <a:pt x="74" y="39"/>
                    <a:pt x="72" y="45"/>
                  </a:cubicBezTo>
                  <a:cubicBezTo>
                    <a:pt x="56" y="45"/>
                    <a:pt x="56" y="45"/>
                    <a:pt x="56" y="45"/>
                  </a:cubicBezTo>
                  <a:cubicBezTo>
                    <a:pt x="56" y="29"/>
                    <a:pt x="56" y="29"/>
                    <a:pt x="56" y="29"/>
                  </a:cubicBezTo>
                  <a:cubicBezTo>
                    <a:pt x="61" y="27"/>
                    <a:pt x="65" y="22"/>
                    <a:pt x="65" y="15"/>
                  </a:cubicBezTo>
                  <a:cubicBezTo>
                    <a:pt x="65" y="15"/>
                    <a:pt x="65" y="15"/>
                    <a:pt x="65" y="15"/>
                  </a:cubicBezTo>
                  <a:cubicBezTo>
                    <a:pt x="65" y="7"/>
                    <a:pt x="58" y="0"/>
                    <a:pt x="50" y="0"/>
                  </a:cubicBezTo>
                  <a:cubicBezTo>
                    <a:pt x="42" y="0"/>
                    <a:pt x="35" y="7"/>
                    <a:pt x="35" y="15"/>
                  </a:cubicBezTo>
                  <a:cubicBezTo>
                    <a:pt x="35" y="15"/>
                    <a:pt x="35" y="15"/>
                    <a:pt x="35" y="15"/>
                  </a:cubicBezTo>
                  <a:cubicBezTo>
                    <a:pt x="35" y="22"/>
                    <a:pt x="39" y="27"/>
                    <a:pt x="44" y="29"/>
                  </a:cubicBezTo>
                  <a:cubicBezTo>
                    <a:pt x="44" y="45"/>
                    <a:pt x="44" y="45"/>
                    <a:pt x="44" y="45"/>
                  </a:cubicBezTo>
                  <a:cubicBezTo>
                    <a:pt x="29" y="45"/>
                    <a:pt x="29" y="45"/>
                    <a:pt x="29" y="45"/>
                  </a:cubicBezTo>
                  <a:cubicBezTo>
                    <a:pt x="27" y="39"/>
                    <a:pt x="21" y="36"/>
                    <a:pt x="15" y="36"/>
                  </a:cubicBezTo>
                  <a:cubicBezTo>
                    <a:pt x="15" y="36"/>
                    <a:pt x="15" y="36"/>
                    <a:pt x="15" y="36"/>
                  </a:cubicBezTo>
                  <a:cubicBezTo>
                    <a:pt x="7" y="36"/>
                    <a:pt x="0" y="42"/>
                    <a:pt x="0" y="50"/>
                  </a:cubicBezTo>
                  <a:cubicBezTo>
                    <a:pt x="0" y="59"/>
                    <a:pt x="7" y="65"/>
                    <a:pt x="15" y="65"/>
                  </a:cubicBezTo>
                  <a:cubicBezTo>
                    <a:pt x="15" y="65"/>
                    <a:pt x="15" y="65"/>
                    <a:pt x="15" y="65"/>
                  </a:cubicBezTo>
                  <a:cubicBezTo>
                    <a:pt x="21" y="65"/>
                    <a:pt x="27" y="62"/>
                    <a:pt x="29" y="56"/>
                  </a:cubicBezTo>
                  <a:cubicBezTo>
                    <a:pt x="44" y="56"/>
                    <a:pt x="44" y="56"/>
                    <a:pt x="44" y="56"/>
                  </a:cubicBezTo>
                  <a:cubicBezTo>
                    <a:pt x="44" y="72"/>
                    <a:pt x="44" y="72"/>
                    <a:pt x="44" y="72"/>
                  </a:cubicBezTo>
                  <a:cubicBezTo>
                    <a:pt x="39" y="74"/>
                    <a:pt x="35" y="79"/>
                    <a:pt x="35" y="86"/>
                  </a:cubicBezTo>
                  <a:cubicBezTo>
                    <a:pt x="35" y="86"/>
                    <a:pt x="35" y="86"/>
                    <a:pt x="35" y="86"/>
                  </a:cubicBezTo>
                  <a:cubicBezTo>
                    <a:pt x="35" y="94"/>
                    <a:pt x="42" y="101"/>
                    <a:pt x="50" y="101"/>
                  </a:cubicBezTo>
                  <a:cubicBezTo>
                    <a:pt x="58" y="101"/>
                    <a:pt x="65" y="94"/>
                    <a:pt x="65" y="86"/>
                  </a:cubicBezTo>
                  <a:cubicBezTo>
                    <a:pt x="65" y="86"/>
                    <a:pt x="65" y="86"/>
                    <a:pt x="65" y="86"/>
                  </a:cubicBezTo>
                  <a:cubicBezTo>
                    <a:pt x="65" y="79"/>
                    <a:pt x="61" y="74"/>
                    <a:pt x="56" y="72"/>
                  </a:cubicBezTo>
                  <a:cubicBezTo>
                    <a:pt x="56" y="56"/>
                    <a:pt x="56" y="56"/>
                    <a:pt x="56" y="56"/>
                  </a:cubicBezTo>
                  <a:cubicBezTo>
                    <a:pt x="72" y="56"/>
                    <a:pt x="72" y="56"/>
                    <a:pt x="72" y="56"/>
                  </a:cubicBezTo>
                  <a:cubicBezTo>
                    <a:pt x="74" y="62"/>
                    <a:pt x="79" y="65"/>
                    <a:pt x="85" y="65"/>
                  </a:cubicBezTo>
                  <a:cubicBezTo>
                    <a:pt x="85" y="65"/>
                    <a:pt x="85" y="65"/>
                    <a:pt x="85" y="65"/>
                  </a:cubicBezTo>
                  <a:cubicBezTo>
                    <a:pt x="93" y="65"/>
                    <a:pt x="100" y="59"/>
                    <a:pt x="100" y="50"/>
                  </a:cubicBezTo>
                  <a:cubicBezTo>
                    <a:pt x="100" y="42"/>
                    <a:pt x="93" y="36"/>
                    <a:pt x="85" y="36"/>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5" name="Freeform 391"/>
            <p:cNvSpPr>
              <a:spLocks/>
            </p:cNvSpPr>
            <p:nvPr/>
          </p:nvSpPr>
          <p:spPr bwMode="auto">
            <a:xfrm>
              <a:off x="6146800"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6" name="Freeform 392"/>
            <p:cNvSpPr>
              <a:spLocks/>
            </p:cNvSpPr>
            <p:nvPr/>
          </p:nvSpPr>
          <p:spPr bwMode="auto">
            <a:xfrm>
              <a:off x="6303963"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7" name="Freeform 393"/>
            <p:cNvSpPr>
              <a:spLocks/>
            </p:cNvSpPr>
            <p:nvPr/>
          </p:nvSpPr>
          <p:spPr bwMode="auto">
            <a:xfrm>
              <a:off x="6462713" y="5603875"/>
              <a:ext cx="80963" cy="79375"/>
            </a:xfrm>
            <a:custGeom>
              <a:avLst/>
              <a:gdLst>
                <a:gd name="T0" fmla="*/ 101 w 101"/>
                <a:gd name="T1" fmla="*/ 50 h 100"/>
                <a:gd name="T2" fmla="*/ 86 w 101"/>
                <a:gd name="T3" fmla="*/ 35 h 100"/>
                <a:gd name="T4" fmla="*/ 86 w 101"/>
                <a:gd name="T5" fmla="*/ 35 h 100"/>
                <a:gd name="T6" fmla="*/ 72 w 101"/>
                <a:gd name="T7" fmla="*/ 44 h 100"/>
                <a:gd name="T8" fmla="*/ 56 w 101"/>
                <a:gd name="T9" fmla="*/ 44 h 100"/>
                <a:gd name="T10" fmla="*/ 56 w 101"/>
                <a:gd name="T11" fmla="*/ 28 h 100"/>
                <a:gd name="T12" fmla="*/ 65 w 101"/>
                <a:gd name="T13" fmla="*/ 15 h 100"/>
                <a:gd name="T14" fmla="*/ 65 w 101"/>
                <a:gd name="T15" fmla="*/ 15 h 100"/>
                <a:gd name="T16" fmla="*/ 51 w 101"/>
                <a:gd name="T17" fmla="*/ 0 h 100"/>
                <a:gd name="T18" fmla="*/ 36 w 101"/>
                <a:gd name="T19" fmla="*/ 15 h 100"/>
                <a:gd name="T20" fmla="*/ 36 w 101"/>
                <a:gd name="T21" fmla="*/ 15 h 100"/>
                <a:gd name="T22" fmla="*/ 45 w 101"/>
                <a:gd name="T23" fmla="*/ 28 h 100"/>
                <a:gd name="T24" fmla="*/ 45 w 101"/>
                <a:gd name="T25" fmla="*/ 44 h 100"/>
                <a:gd name="T26" fmla="*/ 29 w 101"/>
                <a:gd name="T27" fmla="*/ 44 h 100"/>
                <a:gd name="T28" fmla="*/ 15 w 101"/>
                <a:gd name="T29" fmla="*/ 35 h 100"/>
                <a:gd name="T30" fmla="*/ 15 w 101"/>
                <a:gd name="T31" fmla="*/ 35 h 100"/>
                <a:gd name="T32" fmla="*/ 0 w 101"/>
                <a:gd name="T33" fmla="*/ 50 h 100"/>
                <a:gd name="T34" fmla="*/ 15 w 101"/>
                <a:gd name="T35" fmla="*/ 65 h 100"/>
                <a:gd name="T36" fmla="*/ 15 w 101"/>
                <a:gd name="T37" fmla="*/ 65 h 100"/>
                <a:gd name="T38" fmla="*/ 29 w 101"/>
                <a:gd name="T39" fmla="*/ 55 h 100"/>
                <a:gd name="T40" fmla="*/ 45 w 101"/>
                <a:gd name="T41" fmla="*/ 55 h 100"/>
                <a:gd name="T42" fmla="*/ 45 w 101"/>
                <a:gd name="T43" fmla="*/ 71 h 100"/>
                <a:gd name="T44" fmla="*/ 36 w 101"/>
                <a:gd name="T45" fmla="*/ 85 h 100"/>
                <a:gd name="T46" fmla="*/ 36 w 101"/>
                <a:gd name="T47" fmla="*/ 85 h 100"/>
                <a:gd name="T48" fmla="*/ 51 w 101"/>
                <a:gd name="T49" fmla="*/ 100 h 100"/>
                <a:gd name="T50" fmla="*/ 65 w 101"/>
                <a:gd name="T51" fmla="*/ 85 h 100"/>
                <a:gd name="T52" fmla="*/ 65 w 101"/>
                <a:gd name="T53" fmla="*/ 85 h 100"/>
                <a:gd name="T54" fmla="*/ 56 w 101"/>
                <a:gd name="T55" fmla="*/ 71 h 100"/>
                <a:gd name="T56" fmla="*/ 56 w 101"/>
                <a:gd name="T57" fmla="*/ 55 h 100"/>
                <a:gd name="T58" fmla="*/ 72 w 101"/>
                <a:gd name="T59" fmla="*/ 55 h 100"/>
                <a:gd name="T60" fmla="*/ 86 w 101"/>
                <a:gd name="T61" fmla="*/ 65 h 100"/>
                <a:gd name="T62" fmla="*/ 86 w 101"/>
                <a:gd name="T63" fmla="*/ 65 h 100"/>
                <a:gd name="T64" fmla="*/ 101 w 101"/>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1" h="100">
                  <a:moveTo>
                    <a:pt x="101" y="50"/>
                  </a:moveTo>
                  <a:cubicBezTo>
                    <a:pt x="101" y="42"/>
                    <a:pt x="94" y="35"/>
                    <a:pt x="86" y="35"/>
                  </a:cubicBezTo>
                  <a:cubicBezTo>
                    <a:pt x="86" y="35"/>
                    <a:pt x="86" y="35"/>
                    <a:pt x="86" y="35"/>
                  </a:cubicBezTo>
                  <a:cubicBezTo>
                    <a:pt x="80" y="35"/>
                    <a:pt x="74" y="39"/>
                    <a:pt x="72" y="44"/>
                  </a:cubicBezTo>
                  <a:cubicBezTo>
                    <a:pt x="56" y="44"/>
                    <a:pt x="56" y="44"/>
                    <a:pt x="56" y="44"/>
                  </a:cubicBezTo>
                  <a:cubicBezTo>
                    <a:pt x="56" y="28"/>
                    <a:pt x="56" y="28"/>
                    <a:pt x="56" y="28"/>
                  </a:cubicBezTo>
                  <a:cubicBezTo>
                    <a:pt x="62" y="26"/>
                    <a:pt x="65" y="21"/>
                    <a:pt x="65" y="15"/>
                  </a:cubicBezTo>
                  <a:cubicBezTo>
                    <a:pt x="65" y="15"/>
                    <a:pt x="65" y="15"/>
                    <a:pt x="65" y="15"/>
                  </a:cubicBezTo>
                  <a:cubicBezTo>
                    <a:pt x="65" y="6"/>
                    <a:pt x="59" y="0"/>
                    <a:pt x="51" y="0"/>
                  </a:cubicBezTo>
                  <a:cubicBezTo>
                    <a:pt x="42" y="0"/>
                    <a:pt x="36" y="6"/>
                    <a:pt x="36" y="15"/>
                  </a:cubicBezTo>
                  <a:cubicBezTo>
                    <a:pt x="36" y="15"/>
                    <a:pt x="36" y="15"/>
                    <a:pt x="36" y="15"/>
                  </a:cubicBezTo>
                  <a:cubicBezTo>
                    <a:pt x="36" y="21"/>
                    <a:pt x="39" y="26"/>
                    <a:pt x="45" y="28"/>
                  </a:cubicBezTo>
                  <a:cubicBezTo>
                    <a:pt x="45" y="44"/>
                    <a:pt x="45" y="44"/>
                    <a:pt x="45" y="44"/>
                  </a:cubicBezTo>
                  <a:cubicBezTo>
                    <a:pt x="29" y="44"/>
                    <a:pt x="29" y="44"/>
                    <a:pt x="29" y="44"/>
                  </a:cubicBezTo>
                  <a:cubicBezTo>
                    <a:pt x="27" y="39"/>
                    <a:pt x="22"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2" y="65"/>
                    <a:pt x="27" y="61"/>
                    <a:pt x="29" y="55"/>
                  </a:cubicBezTo>
                  <a:cubicBezTo>
                    <a:pt x="45" y="55"/>
                    <a:pt x="45" y="55"/>
                    <a:pt x="45" y="55"/>
                  </a:cubicBezTo>
                  <a:cubicBezTo>
                    <a:pt x="45" y="71"/>
                    <a:pt x="45" y="71"/>
                    <a:pt x="45" y="71"/>
                  </a:cubicBezTo>
                  <a:cubicBezTo>
                    <a:pt x="39" y="73"/>
                    <a:pt x="36" y="79"/>
                    <a:pt x="36" y="85"/>
                  </a:cubicBezTo>
                  <a:cubicBezTo>
                    <a:pt x="36" y="85"/>
                    <a:pt x="36" y="85"/>
                    <a:pt x="36" y="85"/>
                  </a:cubicBezTo>
                  <a:cubicBezTo>
                    <a:pt x="36" y="93"/>
                    <a:pt x="42" y="100"/>
                    <a:pt x="51" y="100"/>
                  </a:cubicBezTo>
                  <a:cubicBezTo>
                    <a:pt x="59" y="100"/>
                    <a:pt x="65" y="93"/>
                    <a:pt x="65" y="85"/>
                  </a:cubicBezTo>
                  <a:cubicBezTo>
                    <a:pt x="65" y="85"/>
                    <a:pt x="65" y="85"/>
                    <a:pt x="65" y="85"/>
                  </a:cubicBezTo>
                  <a:cubicBezTo>
                    <a:pt x="65" y="79"/>
                    <a:pt x="62" y="73"/>
                    <a:pt x="56" y="71"/>
                  </a:cubicBezTo>
                  <a:cubicBezTo>
                    <a:pt x="56" y="55"/>
                    <a:pt x="56" y="55"/>
                    <a:pt x="56" y="55"/>
                  </a:cubicBezTo>
                  <a:cubicBezTo>
                    <a:pt x="72" y="55"/>
                    <a:pt x="72" y="55"/>
                    <a:pt x="72" y="55"/>
                  </a:cubicBezTo>
                  <a:cubicBezTo>
                    <a:pt x="74" y="61"/>
                    <a:pt x="80" y="65"/>
                    <a:pt x="86" y="65"/>
                  </a:cubicBezTo>
                  <a:cubicBezTo>
                    <a:pt x="86" y="65"/>
                    <a:pt x="86" y="65"/>
                    <a:pt x="86" y="65"/>
                  </a:cubicBezTo>
                  <a:cubicBezTo>
                    <a:pt x="94" y="65"/>
                    <a:pt x="101" y="58"/>
                    <a:pt x="101"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8" name="Freeform 394"/>
            <p:cNvSpPr>
              <a:spLocks/>
            </p:cNvSpPr>
            <p:nvPr/>
          </p:nvSpPr>
          <p:spPr bwMode="auto">
            <a:xfrm>
              <a:off x="6621463"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5" y="35"/>
                  </a:cubicBezTo>
                  <a:cubicBezTo>
                    <a:pt x="15" y="35"/>
                    <a:pt x="15" y="35"/>
                    <a:pt x="15" y="35"/>
                  </a:cubicBezTo>
                  <a:cubicBezTo>
                    <a:pt x="6" y="35"/>
                    <a:pt x="0" y="42"/>
                    <a:pt x="0" y="50"/>
                  </a:cubicBezTo>
                  <a:cubicBezTo>
                    <a:pt x="0" y="58"/>
                    <a:pt x="6" y="65"/>
                    <a:pt x="15" y="65"/>
                  </a:cubicBezTo>
                  <a:cubicBezTo>
                    <a:pt x="15" y="65"/>
                    <a:pt x="15" y="65"/>
                    <a:pt x="15"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69" name="Freeform 395"/>
            <p:cNvSpPr>
              <a:spLocks/>
            </p:cNvSpPr>
            <p:nvPr/>
          </p:nvSpPr>
          <p:spPr bwMode="auto">
            <a:xfrm>
              <a:off x="6780213" y="5603875"/>
              <a:ext cx="79375"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0" name="Freeform 396"/>
            <p:cNvSpPr>
              <a:spLocks/>
            </p:cNvSpPr>
            <p:nvPr/>
          </p:nvSpPr>
          <p:spPr bwMode="auto">
            <a:xfrm>
              <a:off x="6937375" y="5603875"/>
              <a:ext cx="80963" cy="79375"/>
            </a:xfrm>
            <a:custGeom>
              <a:avLst/>
              <a:gdLst>
                <a:gd name="T0" fmla="*/ 100 w 100"/>
                <a:gd name="T1" fmla="*/ 50 h 100"/>
                <a:gd name="T2" fmla="*/ 85 w 100"/>
                <a:gd name="T3" fmla="*/ 35 h 100"/>
                <a:gd name="T4" fmla="*/ 85 w 100"/>
                <a:gd name="T5" fmla="*/ 35 h 100"/>
                <a:gd name="T6" fmla="*/ 72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5 w 100"/>
                <a:gd name="T23" fmla="*/ 28 h 100"/>
                <a:gd name="T24" fmla="*/ 45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5 w 100"/>
                <a:gd name="T41" fmla="*/ 55 h 100"/>
                <a:gd name="T42" fmla="*/ 45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2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4" y="35"/>
                    <a:pt x="85" y="35"/>
                  </a:cubicBez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9" y="0"/>
                    <a:pt x="50" y="0"/>
                  </a:cubicBezTo>
                  <a:cubicBezTo>
                    <a:pt x="42" y="0"/>
                    <a:pt x="35" y="6"/>
                    <a:pt x="35" y="15"/>
                  </a:cubicBezTo>
                  <a:cubicBezTo>
                    <a:pt x="35" y="15"/>
                    <a:pt x="35" y="15"/>
                    <a:pt x="35" y="15"/>
                  </a:cubicBezTo>
                  <a:cubicBezTo>
                    <a:pt x="35" y="21"/>
                    <a:pt x="39" y="26"/>
                    <a:pt x="45" y="28"/>
                  </a:cubicBezTo>
                  <a:cubicBezTo>
                    <a:pt x="45" y="44"/>
                    <a:pt x="45" y="44"/>
                    <a:pt x="45"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5" y="55"/>
                    <a:pt x="45" y="55"/>
                    <a:pt x="45" y="55"/>
                  </a:cubicBezTo>
                  <a:cubicBezTo>
                    <a:pt x="45" y="71"/>
                    <a:pt x="45" y="71"/>
                    <a:pt x="45" y="71"/>
                  </a:cubicBezTo>
                  <a:cubicBezTo>
                    <a:pt x="39" y="73"/>
                    <a:pt x="35" y="79"/>
                    <a:pt x="35" y="85"/>
                  </a:cubicBezTo>
                  <a:cubicBezTo>
                    <a:pt x="35" y="85"/>
                    <a:pt x="35" y="85"/>
                    <a:pt x="35" y="85"/>
                  </a:cubicBezTo>
                  <a:cubicBezTo>
                    <a:pt x="35" y="93"/>
                    <a:pt x="42" y="100"/>
                    <a:pt x="50" y="100"/>
                  </a:cubicBezTo>
                  <a:cubicBezTo>
                    <a:pt x="59"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4"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1" name="Freeform 397"/>
            <p:cNvSpPr>
              <a:spLocks/>
            </p:cNvSpPr>
            <p:nvPr/>
          </p:nvSpPr>
          <p:spPr bwMode="auto">
            <a:xfrm>
              <a:off x="709612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5 w 100"/>
                <a:gd name="T9" fmla="*/ 44 h 100"/>
                <a:gd name="T10" fmla="*/ 55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8 w 100"/>
                <a:gd name="T27" fmla="*/ 44 h 100"/>
                <a:gd name="T28" fmla="*/ 14 w 100"/>
                <a:gd name="T29" fmla="*/ 35 h 100"/>
                <a:gd name="T30" fmla="*/ 14 w 100"/>
                <a:gd name="T31" fmla="*/ 35 h 100"/>
                <a:gd name="T32" fmla="*/ 0 w 100"/>
                <a:gd name="T33" fmla="*/ 50 h 100"/>
                <a:gd name="T34" fmla="*/ 14 w 100"/>
                <a:gd name="T35" fmla="*/ 65 h 100"/>
                <a:gd name="T36" fmla="*/ 14 w 100"/>
                <a:gd name="T37" fmla="*/ 65 h 100"/>
                <a:gd name="T38" fmla="*/ 28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5 w 100"/>
                <a:gd name="T55" fmla="*/ 71 h 100"/>
                <a:gd name="T56" fmla="*/ 55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3" y="39"/>
                    <a:pt x="71" y="44"/>
                  </a:cubicBezTo>
                  <a:cubicBezTo>
                    <a:pt x="55" y="44"/>
                    <a:pt x="55" y="44"/>
                    <a:pt x="55" y="44"/>
                  </a:cubicBezTo>
                  <a:cubicBezTo>
                    <a:pt x="55" y="28"/>
                    <a:pt x="55" y="28"/>
                    <a:pt x="55" y="28"/>
                  </a:cubicBezTo>
                  <a:cubicBezTo>
                    <a:pt x="61" y="26"/>
                    <a:pt x="65" y="21"/>
                    <a:pt x="65" y="15"/>
                  </a:cubicBezTo>
                  <a:cubicBezTo>
                    <a:pt x="65" y="15"/>
                    <a:pt x="65" y="15"/>
                    <a:pt x="65" y="15"/>
                  </a:cubicBezTo>
                  <a:cubicBezTo>
                    <a:pt x="65" y="6"/>
                    <a:pt x="58" y="0"/>
                    <a:pt x="50" y="0"/>
                  </a:cubicBezTo>
                  <a:cubicBezTo>
                    <a:pt x="41" y="0"/>
                    <a:pt x="35" y="6"/>
                    <a:pt x="35" y="15"/>
                  </a:cubicBezTo>
                  <a:cubicBezTo>
                    <a:pt x="35" y="15"/>
                    <a:pt x="35" y="15"/>
                    <a:pt x="35" y="15"/>
                  </a:cubicBezTo>
                  <a:cubicBezTo>
                    <a:pt x="35" y="21"/>
                    <a:pt x="39" y="26"/>
                    <a:pt x="44" y="28"/>
                  </a:cubicBezTo>
                  <a:cubicBezTo>
                    <a:pt x="44" y="44"/>
                    <a:pt x="44" y="44"/>
                    <a:pt x="44" y="44"/>
                  </a:cubicBezTo>
                  <a:cubicBezTo>
                    <a:pt x="28" y="44"/>
                    <a:pt x="28" y="44"/>
                    <a:pt x="28" y="44"/>
                  </a:cubicBezTo>
                  <a:cubicBezTo>
                    <a:pt x="26" y="39"/>
                    <a:pt x="21" y="35"/>
                    <a:pt x="14" y="35"/>
                  </a:cubicBezTo>
                  <a:cubicBezTo>
                    <a:pt x="14" y="35"/>
                    <a:pt x="14" y="35"/>
                    <a:pt x="14" y="35"/>
                  </a:cubicBezTo>
                  <a:cubicBezTo>
                    <a:pt x="6" y="35"/>
                    <a:pt x="0" y="42"/>
                    <a:pt x="0" y="50"/>
                  </a:cubicBezTo>
                  <a:cubicBezTo>
                    <a:pt x="0" y="58"/>
                    <a:pt x="6" y="65"/>
                    <a:pt x="14" y="65"/>
                  </a:cubicBezTo>
                  <a:cubicBezTo>
                    <a:pt x="14" y="65"/>
                    <a:pt x="14" y="65"/>
                    <a:pt x="14" y="65"/>
                  </a:cubicBezTo>
                  <a:cubicBezTo>
                    <a:pt x="21" y="65"/>
                    <a:pt x="26" y="61"/>
                    <a:pt x="28"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1" y="100"/>
                    <a:pt x="50" y="100"/>
                  </a:cubicBezTo>
                  <a:cubicBezTo>
                    <a:pt x="58" y="100"/>
                    <a:pt x="65" y="93"/>
                    <a:pt x="65" y="85"/>
                  </a:cubicBezTo>
                  <a:cubicBezTo>
                    <a:pt x="65" y="85"/>
                    <a:pt x="65" y="85"/>
                    <a:pt x="65" y="85"/>
                  </a:cubicBezTo>
                  <a:cubicBezTo>
                    <a:pt x="65" y="79"/>
                    <a:pt x="61" y="73"/>
                    <a:pt x="55" y="71"/>
                  </a:cubicBezTo>
                  <a:cubicBezTo>
                    <a:pt x="55" y="55"/>
                    <a:pt x="55" y="55"/>
                    <a:pt x="55" y="55"/>
                  </a:cubicBezTo>
                  <a:cubicBezTo>
                    <a:pt x="71" y="55"/>
                    <a:pt x="71" y="55"/>
                    <a:pt x="71" y="55"/>
                  </a:cubicBezTo>
                  <a:cubicBezTo>
                    <a:pt x="73"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2" name="Freeform 398"/>
            <p:cNvSpPr>
              <a:spLocks/>
            </p:cNvSpPr>
            <p:nvPr/>
          </p:nvSpPr>
          <p:spPr bwMode="auto">
            <a:xfrm>
              <a:off x="7254875" y="5603875"/>
              <a:ext cx="80963" cy="79375"/>
            </a:xfrm>
            <a:custGeom>
              <a:avLst/>
              <a:gdLst>
                <a:gd name="T0" fmla="*/ 100 w 100"/>
                <a:gd name="T1" fmla="*/ 50 h 100"/>
                <a:gd name="T2" fmla="*/ 85 w 100"/>
                <a:gd name="T3" fmla="*/ 35 h 100"/>
                <a:gd name="T4" fmla="*/ 85 w 100"/>
                <a:gd name="T5" fmla="*/ 35 h 100"/>
                <a:gd name="T6" fmla="*/ 71 w 100"/>
                <a:gd name="T7" fmla="*/ 44 h 100"/>
                <a:gd name="T8" fmla="*/ 56 w 100"/>
                <a:gd name="T9" fmla="*/ 44 h 100"/>
                <a:gd name="T10" fmla="*/ 56 w 100"/>
                <a:gd name="T11" fmla="*/ 28 h 100"/>
                <a:gd name="T12" fmla="*/ 65 w 100"/>
                <a:gd name="T13" fmla="*/ 15 h 100"/>
                <a:gd name="T14" fmla="*/ 65 w 100"/>
                <a:gd name="T15" fmla="*/ 15 h 100"/>
                <a:gd name="T16" fmla="*/ 50 w 100"/>
                <a:gd name="T17" fmla="*/ 0 h 100"/>
                <a:gd name="T18" fmla="*/ 35 w 100"/>
                <a:gd name="T19" fmla="*/ 15 h 100"/>
                <a:gd name="T20" fmla="*/ 35 w 100"/>
                <a:gd name="T21" fmla="*/ 15 h 100"/>
                <a:gd name="T22" fmla="*/ 44 w 100"/>
                <a:gd name="T23" fmla="*/ 28 h 100"/>
                <a:gd name="T24" fmla="*/ 44 w 100"/>
                <a:gd name="T25" fmla="*/ 44 h 100"/>
                <a:gd name="T26" fmla="*/ 29 w 100"/>
                <a:gd name="T27" fmla="*/ 44 h 100"/>
                <a:gd name="T28" fmla="*/ 15 w 100"/>
                <a:gd name="T29" fmla="*/ 35 h 100"/>
                <a:gd name="T30" fmla="*/ 15 w 100"/>
                <a:gd name="T31" fmla="*/ 35 h 100"/>
                <a:gd name="T32" fmla="*/ 0 w 100"/>
                <a:gd name="T33" fmla="*/ 50 h 100"/>
                <a:gd name="T34" fmla="*/ 15 w 100"/>
                <a:gd name="T35" fmla="*/ 65 h 100"/>
                <a:gd name="T36" fmla="*/ 15 w 100"/>
                <a:gd name="T37" fmla="*/ 65 h 100"/>
                <a:gd name="T38" fmla="*/ 29 w 100"/>
                <a:gd name="T39" fmla="*/ 55 h 100"/>
                <a:gd name="T40" fmla="*/ 44 w 100"/>
                <a:gd name="T41" fmla="*/ 55 h 100"/>
                <a:gd name="T42" fmla="*/ 44 w 100"/>
                <a:gd name="T43" fmla="*/ 71 h 100"/>
                <a:gd name="T44" fmla="*/ 35 w 100"/>
                <a:gd name="T45" fmla="*/ 85 h 100"/>
                <a:gd name="T46" fmla="*/ 35 w 100"/>
                <a:gd name="T47" fmla="*/ 85 h 100"/>
                <a:gd name="T48" fmla="*/ 50 w 100"/>
                <a:gd name="T49" fmla="*/ 100 h 100"/>
                <a:gd name="T50" fmla="*/ 65 w 100"/>
                <a:gd name="T51" fmla="*/ 85 h 100"/>
                <a:gd name="T52" fmla="*/ 65 w 100"/>
                <a:gd name="T53" fmla="*/ 85 h 100"/>
                <a:gd name="T54" fmla="*/ 56 w 100"/>
                <a:gd name="T55" fmla="*/ 71 h 100"/>
                <a:gd name="T56" fmla="*/ 56 w 100"/>
                <a:gd name="T57" fmla="*/ 55 h 100"/>
                <a:gd name="T58" fmla="*/ 71 w 100"/>
                <a:gd name="T59" fmla="*/ 55 h 100"/>
                <a:gd name="T60" fmla="*/ 85 w 100"/>
                <a:gd name="T61" fmla="*/ 65 h 100"/>
                <a:gd name="T62" fmla="*/ 85 w 100"/>
                <a:gd name="T63" fmla="*/ 65 h 100"/>
                <a:gd name="T64" fmla="*/ 100 w 100"/>
                <a:gd name="T65" fmla="*/ 5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100" y="50"/>
                  </a:moveTo>
                  <a:cubicBezTo>
                    <a:pt x="100" y="42"/>
                    <a:pt x="93" y="35"/>
                    <a:pt x="85" y="35"/>
                  </a:cubicBezTo>
                  <a:cubicBezTo>
                    <a:pt x="85" y="35"/>
                    <a:pt x="85" y="35"/>
                    <a:pt x="85" y="35"/>
                  </a:cubicBezTo>
                  <a:cubicBezTo>
                    <a:pt x="79" y="35"/>
                    <a:pt x="74" y="39"/>
                    <a:pt x="71"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6"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6"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1" y="55"/>
                    <a:pt x="71" y="55"/>
                    <a:pt x="71" y="55"/>
                  </a:cubicBezTo>
                  <a:cubicBezTo>
                    <a:pt x="74" y="61"/>
                    <a:pt x="79" y="65"/>
                    <a:pt x="85" y="65"/>
                  </a:cubicBezTo>
                  <a:cubicBezTo>
                    <a:pt x="85" y="65"/>
                    <a:pt x="85" y="65"/>
                    <a:pt x="85" y="65"/>
                  </a:cubicBezTo>
                  <a:cubicBezTo>
                    <a:pt x="93" y="65"/>
                    <a:pt x="100" y="58"/>
                    <a:pt x="100" y="50"/>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sp>
          <p:nvSpPr>
            <p:cNvPr id="173" name="Freeform 399"/>
            <p:cNvSpPr>
              <a:spLocks/>
            </p:cNvSpPr>
            <p:nvPr/>
          </p:nvSpPr>
          <p:spPr bwMode="auto">
            <a:xfrm>
              <a:off x="7413625" y="5603875"/>
              <a:ext cx="80963" cy="79375"/>
            </a:xfrm>
            <a:custGeom>
              <a:avLst/>
              <a:gdLst>
                <a:gd name="T0" fmla="*/ 85 w 100"/>
                <a:gd name="T1" fmla="*/ 35 h 100"/>
                <a:gd name="T2" fmla="*/ 85 w 100"/>
                <a:gd name="T3" fmla="*/ 35 h 100"/>
                <a:gd name="T4" fmla="*/ 72 w 100"/>
                <a:gd name="T5" fmla="*/ 44 h 100"/>
                <a:gd name="T6" fmla="*/ 56 w 100"/>
                <a:gd name="T7" fmla="*/ 44 h 100"/>
                <a:gd name="T8" fmla="*/ 56 w 100"/>
                <a:gd name="T9" fmla="*/ 28 h 100"/>
                <a:gd name="T10" fmla="*/ 65 w 100"/>
                <a:gd name="T11" fmla="*/ 15 h 100"/>
                <a:gd name="T12" fmla="*/ 65 w 100"/>
                <a:gd name="T13" fmla="*/ 15 h 100"/>
                <a:gd name="T14" fmla="*/ 50 w 100"/>
                <a:gd name="T15" fmla="*/ 0 h 100"/>
                <a:gd name="T16" fmla="*/ 35 w 100"/>
                <a:gd name="T17" fmla="*/ 15 h 100"/>
                <a:gd name="T18" fmla="*/ 35 w 100"/>
                <a:gd name="T19" fmla="*/ 15 h 100"/>
                <a:gd name="T20" fmla="*/ 44 w 100"/>
                <a:gd name="T21" fmla="*/ 28 h 100"/>
                <a:gd name="T22" fmla="*/ 44 w 100"/>
                <a:gd name="T23" fmla="*/ 44 h 100"/>
                <a:gd name="T24" fmla="*/ 29 w 100"/>
                <a:gd name="T25" fmla="*/ 44 h 100"/>
                <a:gd name="T26" fmla="*/ 15 w 100"/>
                <a:gd name="T27" fmla="*/ 35 h 100"/>
                <a:gd name="T28" fmla="*/ 15 w 100"/>
                <a:gd name="T29" fmla="*/ 35 h 100"/>
                <a:gd name="T30" fmla="*/ 0 w 100"/>
                <a:gd name="T31" fmla="*/ 50 h 100"/>
                <a:gd name="T32" fmla="*/ 15 w 100"/>
                <a:gd name="T33" fmla="*/ 65 h 100"/>
                <a:gd name="T34" fmla="*/ 15 w 100"/>
                <a:gd name="T35" fmla="*/ 65 h 100"/>
                <a:gd name="T36" fmla="*/ 29 w 100"/>
                <a:gd name="T37" fmla="*/ 55 h 100"/>
                <a:gd name="T38" fmla="*/ 44 w 100"/>
                <a:gd name="T39" fmla="*/ 55 h 100"/>
                <a:gd name="T40" fmla="*/ 44 w 100"/>
                <a:gd name="T41" fmla="*/ 71 h 100"/>
                <a:gd name="T42" fmla="*/ 35 w 100"/>
                <a:gd name="T43" fmla="*/ 85 h 100"/>
                <a:gd name="T44" fmla="*/ 35 w 100"/>
                <a:gd name="T45" fmla="*/ 85 h 100"/>
                <a:gd name="T46" fmla="*/ 50 w 100"/>
                <a:gd name="T47" fmla="*/ 100 h 100"/>
                <a:gd name="T48" fmla="*/ 65 w 100"/>
                <a:gd name="T49" fmla="*/ 85 h 100"/>
                <a:gd name="T50" fmla="*/ 65 w 100"/>
                <a:gd name="T51" fmla="*/ 85 h 100"/>
                <a:gd name="T52" fmla="*/ 56 w 100"/>
                <a:gd name="T53" fmla="*/ 71 h 100"/>
                <a:gd name="T54" fmla="*/ 56 w 100"/>
                <a:gd name="T55" fmla="*/ 55 h 100"/>
                <a:gd name="T56" fmla="*/ 72 w 100"/>
                <a:gd name="T57" fmla="*/ 55 h 100"/>
                <a:gd name="T58" fmla="*/ 85 w 100"/>
                <a:gd name="T59" fmla="*/ 65 h 100"/>
                <a:gd name="T60" fmla="*/ 85 w 100"/>
                <a:gd name="T61" fmla="*/ 65 h 100"/>
                <a:gd name="T62" fmla="*/ 100 w 100"/>
                <a:gd name="T63" fmla="*/ 50 h 100"/>
                <a:gd name="T64" fmla="*/ 85 w 100"/>
                <a:gd name="T65" fmla="*/ 3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100">
                  <a:moveTo>
                    <a:pt x="85" y="35"/>
                  </a:moveTo>
                  <a:cubicBezTo>
                    <a:pt x="85" y="35"/>
                    <a:pt x="85" y="35"/>
                    <a:pt x="85" y="35"/>
                  </a:cubicBezTo>
                  <a:cubicBezTo>
                    <a:pt x="79" y="35"/>
                    <a:pt x="74" y="39"/>
                    <a:pt x="72" y="44"/>
                  </a:cubicBezTo>
                  <a:cubicBezTo>
                    <a:pt x="56" y="44"/>
                    <a:pt x="56" y="44"/>
                    <a:pt x="56" y="44"/>
                  </a:cubicBezTo>
                  <a:cubicBezTo>
                    <a:pt x="56" y="28"/>
                    <a:pt x="56" y="28"/>
                    <a:pt x="56" y="28"/>
                  </a:cubicBezTo>
                  <a:cubicBezTo>
                    <a:pt x="61" y="26"/>
                    <a:pt x="65" y="21"/>
                    <a:pt x="65" y="15"/>
                  </a:cubicBezTo>
                  <a:cubicBezTo>
                    <a:pt x="65" y="15"/>
                    <a:pt x="65" y="15"/>
                    <a:pt x="65" y="15"/>
                  </a:cubicBezTo>
                  <a:cubicBezTo>
                    <a:pt x="65" y="6"/>
                    <a:pt x="58" y="0"/>
                    <a:pt x="50" y="0"/>
                  </a:cubicBezTo>
                  <a:cubicBezTo>
                    <a:pt x="42" y="0"/>
                    <a:pt x="35" y="6"/>
                    <a:pt x="35" y="15"/>
                  </a:cubicBezTo>
                  <a:cubicBezTo>
                    <a:pt x="35" y="15"/>
                    <a:pt x="35" y="15"/>
                    <a:pt x="35" y="15"/>
                  </a:cubicBezTo>
                  <a:cubicBezTo>
                    <a:pt x="35" y="21"/>
                    <a:pt x="39" y="26"/>
                    <a:pt x="44" y="28"/>
                  </a:cubicBezTo>
                  <a:cubicBezTo>
                    <a:pt x="44" y="44"/>
                    <a:pt x="44" y="44"/>
                    <a:pt x="44" y="44"/>
                  </a:cubicBezTo>
                  <a:cubicBezTo>
                    <a:pt x="29" y="44"/>
                    <a:pt x="29" y="44"/>
                    <a:pt x="29" y="44"/>
                  </a:cubicBezTo>
                  <a:cubicBezTo>
                    <a:pt x="27" y="39"/>
                    <a:pt x="21" y="35"/>
                    <a:pt x="15" y="35"/>
                  </a:cubicBezTo>
                  <a:cubicBezTo>
                    <a:pt x="15" y="35"/>
                    <a:pt x="15" y="35"/>
                    <a:pt x="15" y="35"/>
                  </a:cubicBezTo>
                  <a:cubicBezTo>
                    <a:pt x="7" y="35"/>
                    <a:pt x="0" y="42"/>
                    <a:pt x="0" y="50"/>
                  </a:cubicBezTo>
                  <a:cubicBezTo>
                    <a:pt x="0" y="58"/>
                    <a:pt x="7" y="65"/>
                    <a:pt x="15" y="65"/>
                  </a:cubicBezTo>
                  <a:cubicBezTo>
                    <a:pt x="15" y="65"/>
                    <a:pt x="15" y="65"/>
                    <a:pt x="15" y="65"/>
                  </a:cubicBezTo>
                  <a:cubicBezTo>
                    <a:pt x="21" y="65"/>
                    <a:pt x="27" y="61"/>
                    <a:pt x="29" y="55"/>
                  </a:cubicBezTo>
                  <a:cubicBezTo>
                    <a:pt x="44" y="55"/>
                    <a:pt x="44" y="55"/>
                    <a:pt x="44" y="55"/>
                  </a:cubicBezTo>
                  <a:cubicBezTo>
                    <a:pt x="44" y="71"/>
                    <a:pt x="44" y="71"/>
                    <a:pt x="44" y="71"/>
                  </a:cubicBezTo>
                  <a:cubicBezTo>
                    <a:pt x="39" y="73"/>
                    <a:pt x="35" y="79"/>
                    <a:pt x="35" y="85"/>
                  </a:cubicBezTo>
                  <a:cubicBezTo>
                    <a:pt x="35" y="85"/>
                    <a:pt x="35" y="85"/>
                    <a:pt x="35" y="85"/>
                  </a:cubicBezTo>
                  <a:cubicBezTo>
                    <a:pt x="35" y="93"/>
                    <a:pt x="42" y="100"/>
                    <a:pt x="50" y="100"/>
                  </a:cubicBezTo>
                  <a:cubicBezTo>
                    <a:pt x="58" y="100"/>
                    <a:pt x="65" y="93"/>
                    <a:pt x="65" y="85"/>
                  </a:cubicBezTo>
                  <a:cubicBezTo>
                    <a:pt x="65" y="85"/>
                    <a:pt x="65" y="85"/>
                    <a:pt x="65" y="85"/>
                  </a:cubicBezTo>
                  <a:cubicBezTo>
                    <a:pt x="65" y="79"/>
                    <a:pt x="61" y="73"/>
                    <a:pt x="56" y="71"/>
                  </a:cubicBezTo>
                  <a:cubicBezTo>
                    <a:pt x="56" y="55"/>
                    <a:pt x="56" y="55"/>
                    <a:pt x="56" y="55"/>
                  </a:cubicBezTo>
                  <a:cubicBezTo>
                    <a:pt x="72" y="55"/>
                    <a:pt x="72" y="55"/>
                    <a:pt x="72" y="55"/>
                  </a:cubicBezTo>
                  <a:cubicBezTo>
                    <a:pt x="74" y="61"/>
                    <a:pt x="79" y="65"/>
                    <a:pt x="85" y="65"/>
                  </a:cubicBezTo>
                  <a:cubicBezTo>
                    <a:pt x="85" y="65"/>
                    <a:pt x="85" y="65"/>
                    <a:pt x="85" y="65"/>
                  </a:cubicBezTo>
                  <a:cubicBezTo>
                    <a:pt x="93" y="65"/>
                    <a:pt x="100" y="58"/>
                    <a:pt x="100" y="50"/>
                  </a:cubicBezTo>
                  <a:cubicBezTo>
                    <a:pt x="100" y="42"/>
                    <a:pt x="93" y="35"/>
                    <a:pt x="85" y="35"/>
                  </a:cubicBezTo>
                  <a:close/>
                </a:path>
              </a:pathLst>
            </a:custGeom>
            <a:solidFill>
              <a:srgbClr val="FFFFFF">
                <a:alpha val="20000"/>
              </a:srgbClr>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74" name="Group 173"/>
            <p:cNvGrpSpPr/>
            <p:nvPr/>
          </p:nvGrpSpPr>
          <p:grpSpPr>
            <a:xfrm>
              <a:off x="6257926" y="3298825"/>
              <a:ext cx="1101725" cy="1101726"/>
              <a:chOff x="6205538" y="3298825"/>
              <a:chExt cx="1101725" cy="1101726"/>
            </a:xfrm>
            <a:solidFill>
              <a:srgbClr val="FFFFFF">
                <a:alpha val="20000"/>
              </a:srgbClr>
            </a:solidFill>
          </p:grpSpPr>
          <p:sp>
            <p:nvSpPr>
              <p:cNvPr id="175" name="Freeform 324"/>
              <p:cNvSpPr>
                <a:spLocks/>
              </p:cNvSpPr>
              <p:nvPr/>
            </p:nvSpPr>
            <p:spPr bwMode="auto">
              <a:xfrm>
                <a:off x="6205538" y="3298825"/>
                <a:ext cx="371475" cy="373063"/>
              </a:xfrm>
              <a:custGeom>
                <a:avLst/>
                <a:gdLst>
                  <a:gd name="T0" fmla="*/ 461 w 461"/>
                  <a:gd name="T1" fmla="*/ 230 h 461"/>
                  <a:gd name="T2" fmla="*/ 392 w 461"/>
                  <a:gd name="T3" fmla="*/ 162 h 461"/>
                  <a:gd name="T4" fmla="*/ 392 w 461"/>
                  <a:gd name="T5" fmla="*/ 162 h 461"/>
                  <a:gd name="T6" fmla="*/ 329 w 461"/>
                  <a:gd name="T7" fmla="*/ 204 h 461"/>
                  <a:gd name="T8" fmla="*/ 257 w 461"/>
                  <a:gd name="T9" fmla="*/ 204 h 461"/>
                  <a:gd name="T10" fmla="*/ 257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9 w 461"/>
                  <a:gd name="T29" fmla="*/ 162 h 461"/>
                  <a:gd name="T30" fmla="*/ 69 w 461"/>
                  <a:gd name="T31" fmla="*/ 162 h 461"/>
                  <a:gd name="T32" fmla="*/ 0 w 461"/>
                  <a:gd name="T33" fmla="*/ 230 h 461"/>
                  <a:gd name="T34" fmla="*/ 69 w 461"/>
                  <a:gd name="T35" fmla="*/ 299 h 461"/>
                  <a:gd name="T36" fmla="*/ 69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7 w 461"/>
                  <a:gd name="T55" fmla="*/ 329 h 461"/>
                  <a:gd name="T56" fmla="*/ 257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7" y="204"/>
                      <a:pt x="257" y="204"/>
                      <a:pt x="257" y="204"/>
                    </a:cubicBezTo>
                    <a:cubicBezTo>
                      <a:pt x="257" y="132"/>
                      <a:pt x="257" y="132"/>
                      <a:pt x="257" y="132"/>
                    </a:cubicBezTo>
                    <a:cubicBezTo>
                      <a:pt x="282" y="121"/>
                      <a:pt x="299" y="97"/>
                      <a:pt x="299" y="68"/>
                    </a:cubicBezTo>
                    <a:cubicBezTo>
                      <a:pt x="299" y="68"/>
                      <a:pt x="299" y="68"/>
                      <a:pt x="299" y="68"/>
                    </a:cubicBezTo>
                    <a:cubicBezTo>
                      <a:pt x="299" y="31"/>
                      <a:pt x="268" y="0"/>
                      <a:pt x="230" y="0"/>
                    </a:cubicBezTo>
                    <a:cubicBezTo>
                      <a:pt x="193"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2" y="179"/>
                      <a:pt x="97" y="162"/>
                      <a:pt x="69" y="162"/>
                    </a:cubicBezTo>
                    <a:cubicBezTo>
                      <a:pt x="69" y="162"/>
                      <a:pt x="69" y="162"/>
                      <a:pt x="69" y="162"/>
                    </a:cubicBezTo>
                    <a:cubicBezTo>
                      <a:pt x="31" y="162"/>
                      <a:pt x="0" y="193"/>
                      <a:pt x="0" y="230"/>
                    </a:cubicBezTo>
                    <a:cubicBezTo>
                      <a:pt x="0" y="268"/>
                      <a:pt x="31" y="299"/>
                      <a:pt x="69" y="299"/>
                    </a:cubicBezTo>
                    <a:cubicBezTo>
                      <a:pt x="69" y="299"/>
                      <a:pt x="69" y="299"/>
                      <a:pt x="69" y="299"/>
                    </a:cubicBezTo>
                    <a:cubicBezTo>
                      <a:pt x="97" y="299"/>
                      <a:pt x="122"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3" y="461"/>
                      <a:pt x="230" y="461"/>
                    </a:cubicBezTo>
                    <a:cubicBezTo>
                      <a:pt x="268" y="461"/>
                      <a:pt x="299" y="430"/>
                      <a:pt x="299" y="392"/>
                    </a:cubicBezTo>
                    <a:cubicBezTo>
                      <a:pt x="299" y="392"/>
                      <a:pt x="299" y="392"/>
                      <a:pt x="299" y="392"/>
                    </a:cubicBezTo>
                    <a:cubicBezTo>
                      <a:pt x="299" y="364"/>
                      <a:pt x="282" y="339"/>
                      <a:pt x="257" y="329"/>
                    </a:cubicBezTo>
                    <a:cubicBezTo>
                      <a:pt x="257" y="257"/>
                      <a:pt x="257" y="257"/>
                      <a:pt x="257"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6" name="Freeform 325"/>
              <p:cNvSpPr>
                <a:spLocks/>
              </p:cNvSpPr>
              <p:nvPr/>
            </p:nvSpPr>
            <p:spPr bwMode="auto">
              <a:xfrm>
                <a:off x="6934200" y="3298825"/>
                <a:ext cx="373063" cy="373063"/>
              </a:xfrm>
              <a:custGeom>
                <a:avLst/>
                <a:gdLst>
                  <a:gd name="T0" fmla="*/ 461 w 461"/>
                  <a:gd name="T1" fmla="*/ 230 h 461"/>
                  <a:gd name="T2" fmla="*/ 392 w 461"/>
                  <a:gd name="T3" fmla="*/ 162 h 461"/>
                  <a:gd name="T4" fmla="*/ 392 w 461"/>
                  <a:gd name="T5" fmla="*/ 162 h 461"/>
                  <a:gd name="T6" fmla="*/ 329 w 461"/>
                  <a:gd name="T7" fmla="*/ 204 h 461"/>
                  <a:gd name="T8" fmla="*/ 256 w 461"/>
                  <a:gd name="T9" fmla="*/ 204 h 461"/>
                  <a:gd name="T10" fmla="*/ 256 w 461"/>
                  <a:gd name="T11" fmla="*/ 132 h 461"/>
                  <a:gd name="T12" fmla="*/ 299 w 461"/>
                  <a:gd name="T13" fmla="*/ 68 h 461"/>
                  <a:gd name="T14" fmla="*/ 299 w 461"/>
                  <a:gd name="T15" fmla="*/ 68 h 461"/>
                  <a:gd name="T16" fmla="*/ 230 w 461"/>
                  <a:gd name="T17" fmla="*/ 0 h 461"/>
                  <a:gd name="T18" fmla="*/ 162 w 461"/>
                  <a:gd name="T19" fmla="*/ 68 h 461"/>
                  <a:gd name="T20" fmla="*/ 162 w 461"/>
                  <a:gd name="T21" fmla="*/ 68 h 461"/>
                  <a:gd name="T22" fmla="*/ 204 w 461"/>
                  <a:gd name="T23" fmla="*/ 132 h 461"/>
                  <a:gd name="T24" fmla="*/ 204 w 461"/>
                  <a:gd name="T25" fmla="*/ 204 h 461"/>
                  <a:gd name="T26" fmla="*/ 132 w 461"/>
                  <a:gd name="T27" fmla="*/ 204 h 461"/>
                  <a:gd name="T28" fmla="*/ 68 w 461"/>
                  <a:gd name="T29" fmla="*/ 162 h 461"/>
                  <a:gd name="T30" fmla="*/ 68 w 461"/>
                  <a:gd name="T31" fmla="*/ 162 h 461"/>
                  <a:gd name="T32" fmla="*/ 0 w 461"/>
                  <a:gd name="T33" fmla="*/ 230 h 461"/>
                  <a:gd name="T34" fmla="*/ 68 w 461"/>
                  <a:gd name="T35" fmla="*/ 299 h 461"/>
                  <a:gd name="T36" fmla="*/ 68 w 461"/>
                  <a:gd name="T37" fmla="*/ 299 h 461"/>
                  <a:gd name="T38" fmla="*/ 132 w 461"/>
                  <a:gd name="T39" fmla="*/ 257 h 461"/>
                  <a:gd name="T40" fmla="*/ 204 w 461"/>
                  <a:gd name="T41" fmla="*/ 257 h 461"/>
                  <a:gd name="T42" fmla="*/ 204 w 461"/>
                  <a:gd name="T43" fmla="*/ 329 h 461"/>
                  <a:gd name="T44" fmla="*/ 162 w 461"/>
                  <a:gd name="T45" fmla="*/ 392 h 461"/>
                  <a:gd name="T46" fmla="*/ 162 w 461"/>
                  <a:gd name="T47" fmla="*/ 392 h 461"/>
                  <a:gd name="T48" fmla="*/ 230 w 461"/>
                  <a:gd name="T49" fmla="*/ 461 h 461"/>
                  <a:gd name="T50" fmla="*/ 299 w 461"/>
                  <a:gd name="T51" fmla="*/ 392 h 461"/>
                  <a:gd name="T52" fmla="*/ 299 w 461"/>
                  <a:gd name="T53" fmla="*/ 392 h 461"/>
                  <a:gd name="T54" fmla="*/ 256 w 461"/>
                  <a:gd name="T55" fmla="*/ 329 h 461"/>
                  <a:gd name="T56" fmla="*/ 256 w 461"/>
                  <a:gd name="T57" fmla="*/ 257 h 461"/>
                  <a:gd name="T58" fmla="*/ 329 w 461"/>
                  <a:gd name="T59" fmla="*/ 257 h 461"/>
                  <a:gd name="T60" fmla="*/ 392 w 461"/>
                  <a:gd name="T61" fmla="*/ 299 h 461"/>
                  <a:gd name="T62" fmla="*/ 392 w 461"/>
                  <a:gd name="T63" fmla="*/ 299 h 461"/>
                  <a:gd name="T64" fmla="*/ 461 w 461"/>
                  <a:gd name="T65" fmla="*/ 23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0"/>
                    </a:moveTo>
                    <a:cubicBezTo>
                      <a:pt x="461" y="193"/>
                      <a:pt x="430" y="162"/>
                      <a:pt x="392" y="162"/>
                    </a:cubicBezTo>
                    <a:cubicBezTo>
                      <a:pt x="392" y="162"/>
                      <a:pt x="392" y="162"/>
                      <a:pt x="392" y="162"/>
                    </a:cubicBezTo>
                    <a:cubicBezTo>
                      <a:pt x="364" y="162"/>
                      <a:pt x="339" y="179"/>
                      <a:pt x="329" y="204"/>
                    </a:cubicBezTo>
                    <a:cubicBezTo>
                      <a:pt x="256" y="204"/>
                      <a:pt x="256" y="204"/>
                      <a:pt x="256" y="204"/>
                    </a:cubicBezTo>
                    <a:cubicBezTo>
                      <a:pt x="256" y="132"/>
                      <a:pt x="256" y="132"/>
                      <a:pt x="256" y="132"/>
                    </a:cubicBezTo>
                    <a:cubicBezTo>
                      <a:pt x="281" y="121"/>
                      <a:pt x="299" y="97"/>
                      <a:pt x="299" y="68"/>
                    </a:cubicBezTo>
                    <a:cubicBezTo>
                      <a:pt x="299" y="68"/>
                      <a:pt x="299" y="68"/>
                      <a:pt x="299" y="68"/>
                    </a:cubicBezTo>
                    <a:cubicBezTo>
                      <a:pt x="299" y="31"/>
                      <a:pt x="268" y="0"/>
                      <a:pt x="230" y="0"/>
                    </a:cubicBezTo>
                    <a:cubicBezTo>
                      <a:pt x="192" y="0"/>
                      <a:pt x="162" y="31"/>
                      <a:pt x="162" y="68"/>
                    </a:cubicBezTo>
                    <a:cubicBezTo>
                      <a:pt x="162" y="68"/>
                      <a:pt x="162" y="68"/>
                      <a:pt x="162" y="68"/>
                    </a:cubicBezTo>
                    <a:cubicBezTo>
                      <a:pt x="162" y="97"/>
                      <a:pt x="179" y="121"/>
                      <a:pt x="204" y="132"/>
                    </a:cubicBezTo>
                    <a:cubicBezTo>
                      <a:pt x="204" y="204"/>
                      <a:pt x="204" y="204"/>
                      <a:pt x="204" y="204"/>
                    </a:cubicBezTo>
                    <a:cubicBezTo>
                      <a:pt x="132" y="204"/>
                      <a:pt x="132" y="204"/>
                      <a:pt x="132" y="204"/>
                    </a:cubicBezTo>
                    <a:cubicBezTo>
                      <a:pt x="121" y="179"/>
                      <a:pt x="97" y="162"/>
                      <a:pt x="68" y="162"/>
                    </a:cubicBezTo>
                    <a:cubicBezTo>
                      <a:pt x="68" y="162"/>
                      <a:pt x="68" y="162"/>
                      <a:pt x="68" y="162"/>
                    </a:cubicBezTo>
                    <a:cubicBezTo>
                      <a:pt x="31" y="162"/>
                      <a:pt x="0" y="193"/>
                      <a:pt x="0" y="230"/>
                    </a:cubicBezTo>
                    <a:cubicBezTo>
                      <a:pt x="0" y="268"/>
                      <a:pt x="31" y="299"/>
                      <a:pt x="68" y="299"/>
                    </a:cubicBezTo>
                    <a:cubicBezTo>
                      <a:pt x="68" y="299"/>
                      <a:pt x="68" y="299"/>
                      <a:pt x="68" y="299"/>
                    </a:cubicBezTo>
                    <a:cubicBezTo>
                      <a:pt x="97" y="299"/>
                      <a:pt x="121" y="281"/>
                      <a:pt x="132" y="257"/>
                    </a:cubicBezTo>
                    <a:cubicBezTo>
                      <a:pt x="204" y="257"/>
                      <a:pt x="204" y="257"/>
                      <a:pt x="204" y="257"/>
                    </a:cubicBezTo>
                    <a:cubicBezTo>
                      <a:pt x="204" y="329"/>
                      <a:pt x="204" y="329"/>
                      <a:pt x="204" y="329"/>
                    </a:cubicBezTo>
                    <a:cubicBezTo>
                      <a:pt x="179" y="339"/>
                      <a:pt x="162" y="364"/>
                      <a:pt x="162" y="392"/>
                    </a:cubicBezTo>
                    <a:cubicBezTo>
                      <a:pt x="162" y="392"/>
                      <a:pt x="162" y="392"/>
                      <a:pt x="162" y="392"/>
                    </a:cubicBezTo>
                    <a:cubicBezTo>
                      <a:pt x="162" y="430"/>
                      <a:pt x="192" y="461"/>
                      <a:pt x="230" y="461"/>
                    </a:cubicBezTo>
                    <a:cubicBezTo>
                      <a:pt x="268" y="461"/>
                      <a:pt x="299" y="430"/>
                      <a:pt x="299" y="392"/>
                    </a:cubicBezTo>
                    <a:cubicBezTo>
                      <a:pt x="299" y="392"/>
                      <a:pt x="299" y="392"/>
                      <a:pt x="299" y="392"/>
                    </a:cubicBezTo>
                    <a:cubicBezTo>
                      <a:pt x="299" y="364"/>
                      <a:pt x="281" y="339"/>
                      <a:pt x="256" y="329"/>
                    </a:cubicBezTo>
                    <a:cubicBezTo>
                      <a:pt x="256" y="257"/>
                      <a:pt x="256" y="257"/>
                      <a:pt x="256" y="257"/>
                    </a:cubicBezTo>
                    <a:cubicBezTo>
                      <a:pt x="329" y="257"/>
                      <a:pt x="329" y="257"/>
                      <a:pt x="329" y="257"/>
                    </a:cubicBezTo>
                    <a:cubicBezTo>
                      <a:pt x="339" y="281"/>
                      <a:pt x="364" y="299"/>
                      <a:pt x="392" y="299"/>
                    </a:cubicBezTo>
                    <a:cubicBezTo>
                      <a:pt x="392" y="299"/>
                      <a:pt x="392" y="299"/>
                      <a:pt x="392" y="299"/>
                    </a:cubicBezTo>
                    <a:cubicBezTo>
                      <a:pt x="430" y="299"/>
                      <a:pt x="461" y="268"/>
                      <a:pt x="461"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7" name="Freeform 326"/>
              <p:cNvSpPr>
                <a:spLocks/>
              </p:cNvSpPr>
              <p:nvPr/>
            </p:nvSpPr>
            <p:spPr bwMode="auto">
              <a:xfrm>
                <a:off x="6205538" y="4027488"/>
                <a:ext cx="371475" cy="373063"/>
              </a:xfrm>
              <a:custGeom>
                <a:avLst/>
                <a:gdLst>
                  <a:gd name="T0" fmla="*/ 461 w 461"/>
                  <a:gd name="T1" fmla="*/ 231 h 461"/>
                  <a:gd name="T2" fmla="*/ 392 w 461"/>
                  <a:gd name="T3" fmla="*/ 162 h 461"/>
                  <a:gd name="T4" fmla="*/ 392 w 461"/>
                  <a:gd name="T5" fmla="*/ 162 h 461"/>
                  <a:gd name="T6" fmla="*/ 329 w 461"/>
                  <a:gd name="T7" fmla="*/ 205 h 461"/>
                  <a:gd name="T8" fmla="*/ 257 w 461"/>
                  <a:gd name="T9" fmla="*/ 205 h 461"/>
                  <a:gd name="T10" fmla="*/ 257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9 w 461"/>
                  <a:gd name="T29" fmla="*/ 162 h 461"/>
                  <a:gd name="T30" fmla="*/ 69 w 461"/>
                  <a:gd name="T31" fmla="*/ 162 h 461"/>
                  <a:gd name="T32" fmla="*/ 0 w 461"/>
                  <a:gd name="T33" fmla="*/ 231 h 461"/>
                  <a:gd name="T34" fmla="*/ 69 w 461"/>
                  <a:gd name="T35" fmla="*/ 300 h 461"/>
                  <a:gd name="T36" fmla="*/ 69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7 w 461"/>
                  <a:gd name="T55" fmla="*/ 329 h 461"/>
                  <a:gd name="T56" fmla="*/ 257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7" y="205"/>
                      <a:pt x="257" y="205"/>
                      <a:pt x="257" y="205"/>
                    </a:cubicBezTo>
                    <a:cubicBezTo>
                      <a:pt x="257" y="133"/>
                      <a:pt x="257" y="133"/>
                      <a:pt x="257" y="133"/>
                    </a:cubicBezTo>
                    <a:cubicBezTo>
                      <a:pt x="282" y="122"/>
                      <a:pt x="299" y="98"/>
                      <a:pt x="299" y="69"/>
                    </a:cubicBezTo>
                    <a:cubicBezTo>
                      <a:pt x="299" y="69"/>
                      <a:pt x="299" y="69"/>
                      <a:pt x="299" y="69"/>
                    </a:cubicBezTo>
                    <a:cubicBezTo>
                      <a:pt x="299" y="31"/>
                      <a:pt x="268" y="0"/>
                      <a:pt x="230" y="0"/>
                    </a:cubicBezTo>
                    <a:cubicBezTo>
                      <a:pt x="193"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2" y="180"/>
                      <a:pt x="97" y="162"/>
                      <a:pt x="69" y="162"/>
                    </a:cubicBezTo>
                    <a:cubicBezTo>
                      <a:pt x="69" y="162"/>
                      <a:pt x="69" y="162"/>
                      <a:pt x="69" y="162"/>
                    </a:cubicBezTo>
                    <a:cubicBezTo>
                      <a:pt x="31" y="162"/>
                      <a:pt x="0" y="193"/>
                      <a:pt x="0" y="231"/>
                    </a:cubicBezTo>
                    <a:cubicBezTo>
                      <a:pt x="0" y="269"/>
                      <a:pt x="31" y="300"/>
                      <a:pt x="69" y="300"/>
                    </a:cubicBezTo>
                    <a:cubicBezTo>
                      <a:pt x="69" y="300"/>
                      <a:pt x="69" y="300"/>
                      <a:pt x="69" y="300"/>
                    </a:cubicBezTo>
                    <a:cubicBezTo>
                      <a:pt x="97" y="300"/>
                      <a:pt x="122"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3" y="461"/>
                      <a:pt x="230" y="461"/>
                    </a:cubicBezTo>
                    <a:cubicBezTo>
                      <a:pt x="268" y="461"/>
                      <a:pt x="299" y="430"/>
                      <a:pt x="299" y="393"/>
                    </a:cubicBezTo>
                    <a:cubicBezTo>
                      <a:pt x="299" y="393"/>
                      <a:pt x="299" y="393"/>
                      <a:pt x="299" y="393"/>
                    </a:cubicBezTo>
                    <a:cubicBezTo>
                      <a:pt x="299" y="364"/>
                      <a:pt x="282" y="340"/>
                      <a:pt x="257" y="329"/>
                    </a:cubicBezTo>
                    <a:cubicBezTo>
                      <a:pt x="257" y="257"/>
                      <a:pt x="257" y="257"/>
                      <a:pt x="257"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78" name="Freeform 327"/>
              <p:cNvSpPr>
                <a:spLocks/>
              </p:cNvSpPr>
              <p:nvPr/>
            </p:nvSpPr>
            <p:spPr bwMode="auto">
              <a:xfrm>
                <a:off x="6934200" y="4027488"/>
                <a:ext cx="373063" cy="373063"/>
              </a:xfrm>
              <a:custGeom>
                <a:avLst/>
                <a:gdLst>
                  <a:gd name="T0" fmla="*/ 461 w 461"/>
                  <a:gd name="T1" fmla="*/ 231 h 461"/>
                  <a:gd name="T2" fmla="*/ 392 w 461"/>
                  <a:gd name="T3" fmla="*/ 162 h 461"/>
                  <a:gd name="T4" fmla="*/ 392 w 461"/>
                  <a:gd name="T5" fmla="*/ 162 h 461"/>
                  <a:gd name="T6" fmla="*/ 329 w 461"/>
                  <a:gd name="T7" fmla="*/ 205 h 461"/>
                  <a:gd name="T8" fmla="*/ 256 w 461"/>
                  <a:gd name="T9" fmla="*/ 205 h 461"/>
                  <a:gd name="T10" fmla="*/ 256 w 461"/>
                  <a:gd name="T11" fmla="*/ 133 h 461"/>
                  <a:gd name="T12" fmla="*/ 299 w 461"/>
                  <a:gd name="T13" fmla="*/ 69 h 461"/>
                  <a:gd name="T14" fmla="*/ 299 w 461"/>
                  <a:gd name="T15" fmla="*/ 69 h 461"/>
                  <a:gd name="T16" fmla="*/ 230 w 461"/>
                  <a:gd name="T17" fmla="*/ 0 h 461"/>
                  <a:gd name="T18" fmla="*/ 162 w 461"/>
                  <a:gd name="T19" fmla="*/ 69 h 461"/>
                  <a:gd name="T20" fmla="*/ 162 w 461"/>
                  <a:gd name="T21" fmla="*/ 69 h 461"/>
                  <a:gd name="T22" fmla="*/ 204 w 461"/>
                  <a:gd name="T23" fmla="*/ 133 h 461"/>
                  <a:gd name="T24" fmla="*/ 204 w 461"/>
                  <a:gd name="T25" fmla="*/ 205 h 461"/>
                  <a:gd name="T26" fmla="*/ 132 w 461"/>
                  <a:gd name="T27" fmla="*/ 205 h 461"/>
                  <a:gd name="T28" fmla="*/ 68 w 461"/>
                  <a:gd name="T29" fmla="*/ 162 h 461"/>
                  <a:gd name="T30" fmla="*/ 68 w 461"/>
                  <a:gd name="T31" fmla="*/ 162 h 461"/>
                  <a:gd name="T32" fmla="*/ 0 w 461"/>
                  <a:gd name="T33" fmla="*/ 231 h 461"/>
                  <a:gd name="T34" fmla="*/ 68 w 461"/>
                  <a:gd name="T35" fmla="*/ 300 h 461"/>
                  <a:gd name="T36" fmla="*/ 68 w 461"/>
                  <a:gd name="T37" fmla="*/ 300 h 461"/>
                  <a:gd name="T38" fmla="*/ 132 w 461"/>
                  <a:gd name="T39" fmla="*/ 257 h 461"/>
                  <a:gd name="T40" fmla="*/ 204 w 461"/>
                  <a:gd name="T41" fmla="*/ 257 h 461"/>
                  <a:gd name="T42" fmla="*/ 204 w 461"/>
                  <a:gd name="T43" fmla="*/ 329 h 461"/>
                  <a:gd name="T44" fmla="*/ 162 w 461"/>
                  <a:gd name="T45" fmla="*/ 393 h 461"/>
                  <a:gd name="T46" fmla="*/ 162 w 461"/>
                  <a:gd name="T47" fmla="*/ 393 h 461"/>
                  <a:gd name="T48" fmla="*/ 230 w 461"/>
                  <a:gd name="T49" fmla="*/ 461 h 461"/>
                  <a:gd name="T50" fmla="*/ 299 w 461"/>
                  <a:gd name="T51" fmla="*/ 393 h 461"/>
                  <a:gd name="T52" fmla="*/ 299 w 461"/>
                  <a:gd name="T53" fmla="*/ 393 h 461"/>
                  <a:gd name="T54" fmla="*/ 256 w 461"/>
                  <a:gd name="T55" fmla="*/ 329 h 461"/>
                  <a:gd name="T56" fmla="*/ 256 w 461"/>
                  <a:gd name="T57" fmla="*/ 257 h 461"/>
                  <a:gd name="T58" fmla="*/ 329 w 461"/>
                  <a:gd name="T59" fmla="*/ 257 h 461"/>
                  <a:gd name="T60" fmla="*/ 392 w 461"/>
                  <a:gd name="T61" fmla="*/ 300 h 461"/>
                  <a:gd name="T62" fmla="*/ 392 w 461"/>
                  <a:gd name="T63" fmla="*/ 300 h 461"/>
                  <a:gd name="T64" fmla="*/ 461 w 461"/>
                  <a:gd name="T65" fmla="*/ 23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1" h="461">
                    <a:moveTo>
                      <a:pt x="461" y="231"/>
                    </a:moveTo>
                    <a:cubicBezTo>
                      <a:pt x="461" y="193"/>
                      <a:pt x="430" y="162"/>
                      <a:pt x="392" y="162"/>
                    </a:cubicBezTo>
                    <a:cubicBezTo>
                      <a:pt x="392" y="162"/>
                      <a:pt x="392" y="162"/>
                      <a:pt x="392" y="162"/>
                    </a:cubicBezTo>
                    <a:cubicBezTo>
                      <a:pt x="364" y="162"/>
                      <a:pt x="339" y="180"/>
                      <a:pt x="329" y="205"/>
                    </a:cubicBezTo>
                    <a:cubicBezTo>
                      <a:pt x="256" y="205"/>
                      <a:pt x="256" y="205"/>
                      <a:pt x="256" y="205"/>
                    </a:cubicBezTo>
                    <a:cubicBezTo>
                      <a:pt x="256" y="133"/>
                      <a:pt x="256" y="133"/>
                      <a:pt x="256" y="133"/>
                    </a:cubicBezTo>
                    <a:cubicBezTo>
                      <a:pt x="281" y="122"/>
                      <a:pt x="299" y="98"/>
                      <a:pt x="299" y="69"/>
                    </a:cubicBezTo>
                    <a:cubicBezTo>
                      <a:pt x="299" y="69"/>
                      <a:pt x="299" y="69"/>
                      <a:pt x="299" y="69"/>
                    </a:cubicBezTo>
                    <a:cubicBezTo>
                      <a:pt x="299" y="31"/>
                      <a:pt x="268" y="0"/>
                      <a:pt x="230" y="0"/>
                    </a:cubicBezTo>
                    <a:cubicBezTo>
                      <a:pt x="192" y="0"/>
                      <a:pt x="162" y="31"/>
                      <a:pt x="162" y="69"/>
                    </a:cubicBezTo>
                    <a:cubicBezTo>
                      <a:pt x="162" y="69"/>
                      <a:pt x="162" y="69"/>
                      <a:pt x="162" y="69"/>
                    </a:cubicBezTo>
                    <a:cubicBezTo>
                      <a:pt x="162" y="98"/>
                      <a:pt x="179" y="122"/>
                      <a:pt x="204" y="133"/>
                    </a:cubicBezTo>
                    <a:cubicBezTo>
                      <a:pt x="204" y="205"/>
                      <a:pt x="204" y="205"/>
                      <a:pt x="204" y="205"/>
                    </a:cubicBezTo>
                    <a:cubicBezTo>
                      <a:pt x="132" y="205"/>
                      <a:pt x="132" y="205"/>
                      <a:pt x="132" y="205"/>
                    </a:cubicBezTo>
                    <a:cubicBezTo>
                      <a:pt x="121" y="180"/>
                      <a:pt x="97" y="162"/>
                      <a:pt x="68" y="162"/>
                    </a:cubicBezTo>
                    <a:cubicBezTo>
                      <a:pt x="68" y="162"/>
                      <a:pt x="68" y="162"/>
                      <a:pt x="68" y="162"/>
                    </a:cubicBezTo>
                    <a:cubicBezTo>
                      <a:pt x="31" y="162"/>
                      <a:pt x="0" y="193"/>
                      <a:pt x="0" y="231"/>
                    </a:cubicBezTo>
                    <a:cubicBezTo>
                      <a:pt x="0" y="269"/>
                      <a:pt x="31" y="300"/>
                      <a:pt x="68" y="300"/>
                    </a:cubicBezTo>
                    <a:cubicBezTo>
                      <a:pt x="68" y="300"/>
                      <a:pt x="68" y="300"/>
                      <a:pt x="68" y="300"/>
                    </a:cubicBezTo>
                    <a:cubicBezTo>
                      <a:pt x="97" y="300"/>
                      <a:pt x="121" y="282"/>
                      <a:pt x="132" y="257"/>
                    </a:cubicBezTo>
                    <a:cubicBezTo>
                      <a:pt x="204" y="257"/>
                      <a:pt x="204" y="257"/>
                      <a:pt x="204" y="257"/>
                    </a:cubicBezTo>
                    <a:cubicBezTo>
                      <a:pt x="204" y="329"/>
                      <a:pt x="204" y="329"/>
                      <a:pt x="204" y="329"/>
                    </a:cubicBezTo>
                    <a:cubicBezTo>
                      <a:pt x="179" y="340"/>
                      <a:pt x="162" y="364"/>
                      <a:pt x="162" y="393"/>
                    </a:cubicBezTo>
                    <a:cubicBezTo>
                      <a:pt x="162" y="393"/>
                      <a:pt x="162" y="393"/>
                      <a:pt x="162" y="393"/>
                    </a:cubicBezTo>
                    <a:cubicBezTo>
                      <a:pt x="162" y="430"/>
                      <a:pt x="192" y="461"/>
                      <a:pt x="230" y="461"/>
                    </a:cubicBezTo>
                    <a:cubicBezTo>
                      <a:pt x="268" y="461"/>
                      <a:pt x="299" y="430"/>
                      <a:pt x="299" y="393"/>
                    </a:cubicBezTo>
                    <a:cubicBezTo>
                      <a:pt x="299" y="393"/>
                      <a:pt x="299" y="393"/>
                      <a:pt x="299" y="393"/>
                    </a:cubicBezTo>
                    <a:cubicBezTo>
                      <a:pt x="299" y="364"/>
                      <a:pt x="281" y="340"/>
                      <a:pt x="256" y="329"/>
                    </a:cubicBezTo>
                    <a:cubicBezTo>
                      <a:pt x="256" y="257"/>
                      <a:pt x="256" y="257"/>
                      <a:pt x="256" y="257"/>
                    </a:cubicBezTo>
                    <a:cubicBezTo>
                      <a:pt x="329" y="257"/>
                      <a:pt x="329" y="257"/>
                      <a:pt x="329" y="257"/>
                    </a:cubicBezTo>
                    <a:cubicBezTo>
                      <a:pt x="339" y="282"/>
                      <a:pt x="364" y="300"/>
                      <a:pt x="392" y="300"/>
                    </a:cubicBezTo>
                    <a:cubicBezTo>
                      <a:pt x="392" y="300"/>
                      <a:pt x="392" y="300"/>
                      <a:pt x="392" y="300"/>
                    </a:cubicBezTo>
                    <a:cubicBezTo>
                      <a:pt x="430" y="300"/>
                      <a:pt x="461" y="269"/>
                      <a:pt x="461" y="2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spTree>
    <p:extLst>
      <p:ext uri="{BB962C8B-B14F-4D97-AF65-F5344CB8AC3E}">
        <p14:creationId xmlns:p14="http://schemas.microsoft.com/office/powerpoint/2010/main" val="9276594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Wide Cover 3">
    <p:spTree>
      <p:nvGrpSpPr>
        <p:cNvPr id="1" name=""/>
        <p:cNvGrpSpPr/>
        <p:nvPr/>
      </p:nvGrpSpPr>
      <p:grpSpPr>
        <a:xfrm>
          <a:off x="0" y="0"/>
          <a:ext cx="0" cy="0"/>
          <a:chOff x="0" y="0"/>
          <a:chExt cx="0" cy="0"/>
        </a:xfrm>
      </p:grpSpPr>
      <p:sp>
        <p:nvSpPr>
          <p:cNvPr id="64" name="Rectangle 63"/>
          <p:cNvSpPr/>
          <p:nvPr userDrawn="1"/>
        </p:nvSpPr>
        <p:spPr>
          <a:xfrm>
            <a:off x="6097588" y="4113212"/>
            <a:ext cx="3048000" cy="27447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userDrawn="1"/>
        </p:nvSpPr>
        <p:spPr>
          <a:xfrm>
            <a:off x="10669588" y="0"/>
            <a:ext cx="1522412" cy="137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9" name="Text Placeholder 278"/>
          <p:cNvSpPr>
            <a:spLocks noGrp="1"/>
          </p:cNvSpPr>
          <p:nvPr>
            <p:ph type="body" sz="quarter" idx="11" hasCustomPrompt="1"/>
          </p:nvPr>
        </p:nvSpPr>
        <p:spPr>
          <a:xfrm>
            <a:off x="5618888" y="501480"/>
            <a:ext cx="4795111" cy="367200"/>
          </a:xfrm>
          <a:noFill/>
        </p:spPr>
        <p:txBody>
          <a:bodyPr wrap="square" lIns="0" tIns="0" rIns="0" bIns="0" rtlCol="0" anchor="ctr" anchorCtr="0">
            <a:noAutofit/>
          </a:bodyPr>
          <a:lstStyle>
            <a:lvl1pPr marL="0" indent="0" algn="r">
              <a:spcAft>
                <a:spcPts val="0"/>
              </a:spcAft>
              <a:buNone/>
              <a:defRPr lang="en-US" sz="2400" dirty="0" smtClean="0">
                <a:solidFill>
                  <a:srgbClr val="002B4C"/>
                </a:solidFill>
              </a:defRPr>
            </a:lvl1pPr>
            <a:lvl2pPr>
              <a:defRPr lang="en-US" sz="1800" dirty="0" smtClean="0"/>
            </a:lvl2pPr>
            <a:lvl3pPr>
              <a:defRPr lang="en-US" sz="1800" dirty="0" smtClean="0"/>
            </a:lvl3pPr>
            <a:lvl4pPr>
              <a:defRPr lang="en-US" sz="1800" dirty="0" smtClean="0"/>
            </a:lvl4pPr>
            <a:lvl5pPr>
              <a:defRPr lang="en-GB" sz="1800" dirty="0"/>
            </a:lvl5pPr>
          </a:lstStyle>
          <a:p>
            <a:pPr marL="0" lvl="0" algn="r"/>
            <a:r>
              <a:rPr lang="en-US" sz="2400" dirty="0">
                <a:solidFill>
                  <a:srgbClr val="002B4C"/>
                </a:solidFill>
              </a:rPr>
              <a:t>Click to add Presentation title signpost </a:t>
            </a:r>
            <a:endParaRPr lang="en-US" dirty="0"/>
          </a:p>
        </p:txBody>
      </p:sp>
      <p:pic>
        <p:nvPicPr>
          <p:cNvPr id="280" name="Picture 2" descr="BoE logo_A4 master"/>
          <p:cNvPicPr>
            <a:picLocks noChangeAspect="1" noChangeArrowheads="1"/>
          </p:cNvPicPr>
          <p:nvPr userDrawn="1"/>
        </p:nvPicPr>
        <p:blipFill>
          <a:blip r:embed="rId2" cstate="print"/>
          <a:srcRect/>
          <a:stretch>
            <a:fillRect/>
          </a:stretch>
        </p:blipFill>
        <p:spPr bwMode="auto">
          <a:xfrm>
            <a:off x="457200" y="456300"/>
            <a:ext cx="2995962" cy="572400"/>
          </a:xfrm>
          <a:prstGeom prst="rect">
            <a:avLst/>
          </a:prstGeom>
          <a:noFill/>
          <a:ln w="9525">
            <a:noFill/>
            <a:miter lim="800000"/>
            <a:headEnd/>
            <a:tailEnd/>
          </a:ln>
        </p:spPr>
      </p:pic>
      <p:sp>
        <p:nvSpPr>
          <p:cNvPr id="288" name="Text Placeholder 287"/>
          <p:cNvSpPr>
            <a:spLocks noGrp="1"/>
          </p:cNvSpPr>
          <p:nvPr>
            <p:ph type="body" sz="quarter" idx="13" hasCustomPrompt="1"/>
          </p:nvPr>
        </p:nvSpPr>
        <p:spPr>
          <a:xfrm>
            <a:off x="457200" y="5487988"/>
            <a:ext cx="5634678" cy="982800"/>
          </a:xfrm>
        </p:spPr>
        <p:txBody>
          <a:bodyPr rIns="457200" anchor="b" anchorCtr="0"/>
          <a:lstStyle>
            <a:lvl1pPr marL="0" indent="0">
              <a:spcAft>
                <a:spcPts val="0"/>
              </a:spcAft>
              <a:buNone/>
              <a:defRPr sz="2000" b="1" baseline="0">
                <a:solidFill>
                  <a:schemeClr val="accent4"/>
                </a:solidFill>
              </a:defRPr>
            </a:lvl1pPr>
            <a:lvl2pPr marL="0" indent="0">
              <a:spcAft>
                <a:spcPts val="0"/>
              </a:spcAft>
              <a:buFont typeface="Arial" panose="020B0604020202020204" pitchFamily="34" charset="0"/>
              <a:buNone/>
              <a:defRPr sz="2000" b="0">
                <a:solidFill>
                  <a:schemeClr val="accent4"/>
                </a:solidFill>
              </a:defRPr>
            </a:lvl2pPr>
            <a:lvl3pPr marL="0" indent="0">
              <a:spcAft>
                <a:spcPts val="0"/>
              </a:spcAft>
              <a:buNone/>
              <a:defRPr sz="2000" b="1">
                <a:solidFill>
                  <a:schemeClr val="accent6"/>
                </a:solidFill>
              </a:defRPr>
            </a:lvl3pPr>
            <a:lvl4pPr marL="0" indent="0">
              <a:spcAft>
                <a:spcPts val="0"/>
              </a:spcAft>
              <a:buFont typeface="Arial" panose="020B0604020202020204" pitchFamily="34" charset="0"/>
              <a:buNone/>
              <a:defRPr sz="2000" b="1">
                <a:solidFill>
                  <a:schemeClr val="accent6"/>
                </a:solidFill>
              </a:defRPr>
            </a:lvl4pPr>
            <a:lvl5pPr marL="0" indent="0">
              <a:spcAft>
                <a:spcPts val="0"/>
              </a:spcAft>
              <a:buNone/>
              <a:defRPr sz="2000" b="1">
                <a:solidFill>
                  <a:schemeClr val="accent6"/>
                </a:solidFill>
              </a:defRPr>
            </a:lvl5pPr>
          </a:lstStyle>
          <a:p>
            <a:pPr lvl="0"/>
            <a:r>
              <a:rPr lang="en-US" dirty="0"/>
              <a:t>Click to add Name Surname</a:t>
            </a:r>
          </a:p>
          <a:p>
            <a:pPr lvl="1"/>
            <a:r>
              <a:rPr lang="en-US" dirty="0"/>
              <a:t>Title/Date</a:t>
            </a:r>
            <a:endParaRPr lang="en-GB" dirty="0"/>
          </a:p>
        </p:txBody>
      </p:sp>
      <p:sp>
        <p:nvSpPr>
          <p:cNvPr id="290" name="Picture Placeholder 289"/>
          <p:cNvSpPr>
            <a:spLocks noGrp="1" noChangeAspect="1"/>
          </p:cNvSpPr>
          <p:nvPr>
            <p:ph type="pic" sz="quarter" idx="14"/>
          </p:nvPr>
        </p:nvSpPr>
        <p:spPr>
          <a:xfrm>
            <a:off x="10961688" y="190785"/>
            <a:ext cx="964800" cy="964800"/>
          </a:xfrm>
        </p:spPr>
        <p:txBody>
          <a:bodyPr/>
          <a:lstStyle>
            <a:lvl1pPr marL="0" indent="0">
              <a:buNone/>
              <a:defRPr sz="1800">
                <a:solidFill>
                  <a:schemeClr val="bg1"/>
                </a:solidFill>
              </a:defRPr>
            </a:lvl1pPr>
          </a:lstStyle>
          <a:p>
            <a:r>
              <a:rPr lang="en-US"/>
              <a:t>Click icon to add picture</a:t>
            </a:r>
            <a:endParaRPr lang="en-GB" dirty="0"/>
          </a:p>
        </p:txBody>
      </p:sp>
      <p:sp>
        <p:nvSpPr>
          <p:cNvPr id="63" name="Rectangle 62"/>
          <p:cNvSpPr/>
          <p:nvPr userDrawn="1"/>
        </p:nvSpPr>
        <p:spPr>
          <a:xfrm>
            <a:off x="6096000" y="1371599"/>
            <a:ext cx="3049588" cy="2741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userDrawn="1"/>
        </p:nvSpPr>
        <p:spPr>
          <a:xfrm>
            <a:off x="9145588" y="4113212"/>
            <a:ext cx="3049588" cy="274478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userDrawn="1"/>
        </p:nvSpPr>
        <p:spPr>
          <a:xfrm>
            <a:off x="9145588" y="1371599"/>
            <a:ext cx="3049588" cy="2741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Picture Placeholder 276"/>
          <p:cNvSpPr>
            <a:spLocks noGrp="1"/>
          </p:cNvSpPr>
          <p:nvPr>
            <p:ph type="pic" sz="quarter" idx="10"/>
          </p:nvPr>
        </p:nvSpPr>
        <p:spPr>
          <a:xfrm>
            <a:off x="6096000" y="1371599"/>
            <a:ext cx="3049200" cy="2743200"/>
          </a:xfrm>
          <a:noFill/>
        </p:spPr>
        <p:txBody>
          <a:bodyPr/>
          <a:lstStyle/>
          <a:p>
            <a:r>
              <a:rPr lang="en-US"/>
              <a:t>Click icon to add picture</a:t>
            </a:r>
            <a:endParaRPr lang="en-GB" dirty="0"/>
          </a:p>
        </p:txBody>
      </p:sp>
      <p:sp>
        <p:nvSpPr>
          <p:cNvPr id="68" name="Picture Placeholder 276"/>
          <p:cNvSpPr>
            <a:spLocks noGrp="1"/>
          </p:cNvSpPr>
          <p:nvPr>
            <p:ph type="pic" sz="quarter" idx="15"/>
          </p:nvPr>
        </p:nvSpPr>
        <p:spPr>
          <a:xfrm>
            <a:off x="9145976" y="4114799"/>
            <a:ext cx="3049200" cy="2743200"/>
          </a:xfrm>
          <a:noFill/>
        </p:spPr>
        <p:txBody>
          <a:bodyPr/>
          <a:lstStyle/>
          <a:p>
            <a:r>
              <a:rPr lang="en-US"/>
              <a:t>Click icon to add picture</a:t>
            </a:r>
            <a:endParaRPr lang="en-GB" dirty="0"/>
          </a:p>
        </p:txBody>
      </p:sp>
      <p:sp>
        <p:nvSpPr>
          <p:cNvPr id="71" name="Text Placeholder 2"/>
          <p:cNvSpPr>
            <a:spLocks noGrp="1"/>
          </p:cNvSpPr>
          <p:nvPr>
            <p:ph type="body" sz="quarter" idx="16" hasCustomPrompt="1"/>
          </p:nvPr>
        </p:nvSpPr>
        <p:spPr>
          <a:xfrm>
            <a:off x="457200" y="1752600"/>
            <a:ext cx="5638800" cy="3735387"/>
          </a:xfrm>
        </p:spPr>
        <p:txBody>
          <a:bodyPr/>
          <a:lstStyle>
            <a:lvl1pPr marL="0" indent="0">
              <a:spcAft>
                <a:spcPts val="2400"/>
              </a:spcAft>
              <a:buNone/>
              <a:defRPr sz="4800"/>
            </a:lvl1pPr>
            <a:lvl2pPr marL="0" indent="0">
              <a:buFont typeface="Arial" panose="020B0604020202020204" pitchFamily="34" charset="0"/>
              <a:buNone/>
              <a:defRPr sz="3200"/>
            </a:lvl2pPr>
            <a:lvl3pPr marL="0" indent="0">
              <a:buNone/>
              <a:defRPr/>
            </a:lvl3pPr>
            <a:lvl4pPr marL="0" indent="0">
              <a:buFont typeface="Arial" panose="020B0604020202020204" pitchFamily="34" charset="0"/>
              <a:buNone/>
              <a:defRPr/>
            </a:lvl4pPr>
            <a:lvl5pPr marL="0" indent="0">
              <a:buNone/>
              <a:defRPr/>
            </a:lvl5pPr>
          </a:lstStyle>
          <a:p>
            <a:pPr lvl="0"/>
            <a:r>
              <a:rPr lang="en-GB" dirty="0"/>
              <a:t>Click to edit title  (Calibri 48pt)</a:t>
            </a:r>
          </a:p>
          <a:p>
            <a:pPr lvl="1"/>
            <a:r>
              <a:rPr lang="en-US" dirty="0"/>
              <a:t>Presentation subtitle </a:t>
            </a:r>
            <a:br>
              <a:rPr lang="en-US" dirty="0"/>
            </a:br>
            <a:r>
              <a:rPr lang="en-US" dirty="0"/>
              <a:t>(Calibri 32pt)</a:t>
            </a:r>
          </a:p>
          <a:p>
            <a:pPr lvl="1"/>
            <a:endParaRPr lang="en-US" dirty="0"/>
          </a:p>
        </p:txBody>
      </p:sp>
      <p:grpSp>
        <p:nvGrpSpPr>
          <p:cNvPr id="76" name="Group 75"/>
          <p:cNvGrpSpPr>
            <a:grpSpLocks noChangeAspect="1"/>
          </p:cNvGrpSpPr>
          <p:nvPr userDrawn="1"/>
        </p:nvGrpSpPr>
        <p:grpSpPr>
          <a:xfrm>
            <a:off x="6097588" y="4113212"/>
            <a:ext cx="3049200" cy="2743248"/>
            <a:chOff x="8489950" y="4483100"/>
            <a:chExt cx="1408113" cy="1266825"/>
          </a:xfrm>
          <a:solidFill>
            <a:srgbClr val="FFFFFF">
              <a:alpha val="25098"/>
            </a:srgbClr>
          </a:solidFill>
        </p:grpSpPr>
        <p:sp>
          <p:nvSpPr>
            <p:cNvPr id="78" name="Freeform 400"/>
            <p:cNvSpPr>
              <a:spLocks/>
            </p:cNvSpPr>
            <p:nvPr/>
          </p:nvSpPr>
          <p:spPr bwMode="auto">
            <a:xfrm>
              <a:off x="8489950" y="4483100"/>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1 w 90"/>
                <a:gd name="T25" fmla="*/ 0 h 177"/>
                <a:gd name="T26" fmla="*/ 0 w 90"/>
                <a:gd name="T27" fmla="*/ 0 h 177"/>
                <a:gd name="T28" fmla="*/ 0 w 90"/>
                <a:gd name="T29" fmla="*/ 177 h 177"/>
                <a:gd name="T30" fmla="*/ 1 w 90"/>
                <a:gd name="T31" fmla="*/ 177 h 177"/>
                <a:gd name="T32" fmla="*/ 28 w 90"/>
                <a:gd name="T33"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5"/>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79" name="Freeform 401"/>
            <p:cNvSpPr>
              <a:spLocks/>
            </p:cNvSpPr>
            <p:nvPr/>
          </p:nvSpPr>
          <p:spPr bwMode="auto">
            <a:xfrm>
              <a:off x="8701088"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6 h 177"/>
                <a:gd name="T32" fmla="*/ 62 w 178"/>
                <a:gd name="T33" fmla="*/ 151 h 177"/>
                <a:gd name="T34" fmla="*/ 62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0" name="Freeform 402"/>
            <p:cNvSpPr>
              <a:spLocks/>
            </p:cNvSpPr>
            <p:nvPr/>
          </p:nvSpPr>
          <p:spPr bwMode="auto">
            <a:xfrm>
              <a:off x="8982075" y="448310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6 h 177"/>
                <a:gd name="T32" fmla="*/ 62 w 177"/>
                <a:gd name="T33" fmla="*/ 151 h 177"/>
                <a:gd name="T34" fmla="*/ 62 w 177"/>
                <a:gd name="T35" fmla="*/ 151 h 177"/>
                <a:gd name="T36" fmla="*/ 88 w 177"/>
                <a:gd name="T37" fmla="*/ 177 h 177"/>
                <a:gd name="T38" fmla="*/ 115 w 177"/>
                <a:gd name="T39" fmla="*/ 151 h 177"/>
                <a:gd name="T40" fmla="*/ 115 w 177"/>
                <a:gd name="T41" fmla="*/ 151 h 177"/>
                <a:gd name="T42" fmla="*/ 99 w 177"/>
                <a:gd name="T43" fmla="*/ 126 h 177"/>
                <a:gd name="T44" fmla="*/ 99 w 177"/>
                <a:gd name="T45" fmla="*/ 99 h 177"/>
                <a:gd name="T46" fmla="*/ 126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8"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1" name="Freeform 403"/>
            <p:cNvSpPr>
              <a:spLocks/>
            </p:cNvSpPr>
            <p:nvPr/>
          </p:nvSpPr>
          <p:spPr bwMode="auto">
            <a:xfrm>
              <a:off x="9263063" y="448310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6 h 177"/>
                <a:gd name="T32" fmla="*/ 63 w 178"/>
                <a:gd name="T33" fmla="*/ 151 h 177"/>
                <a:gd name="T34" fmla="*/ 63 w 178"/>
                <a:gd name="T35" fmla="*/ 151 h 177"/>
                <a:gd name="T36" fmla="*/ 89 w 178"/>
                <a:gd name="T37" fmla="*/ 177 h 177"/>
                <a:gd name="T38" fmla="*/ 115 w 178"/>
                <a:gd name="T39" fmla="*/ 151 h 177"/>
                <a:gd name="T40" fmla="*/ 115 w 178"/>
                <a:gd name="T41" fmla="*/ 151 h 177"/>
                <a:gd name="T42" fmla="*/ 99 w 178"/>
                <a:gd name="T43" fmla="*/ 126 h 177"/>
                <a:gd name="T44" fmla="*/ 99 w 178"/>
                <a:gd name="T45" fmla="*/ 99 h 177"/>
                <a:gd name="T46" fmla="*/ 127 w 178"/>
                <a:gd name="T47" fmla="*/ 99 h 177"/>
                <a:gd name="T48" fmla="*/ 151 w 178"/>
                <a:gd name="T49" fmla="*/ 115 h 177"/>
                <a:gd name="T50" fmla="*/ 178 w 178"/>
                <a:gd name="T51" fmla="*/ 89 h 177"/>
                <a:gd name="T52" fmla="*/ 151 w 178"/>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4" y="177"/>
                    <a:pt x="89" y="177"/>
                  </a:cubicBezTo>
                  <a:cubicBezTo>
                    <a:pt x="104" y="177"/>
                    <a:pt x="115" y="165"/>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2" name="Freeform 404"/>
            <p:cNvSpPr>
              <a:spLocks/>
            </p:cNvSpPr>
            <p:nvPr/>
          </p:nvSpPr>
          <p:spPr bwMode="auto">
            <a:xfrm>
              <a:off x="9544050" y="448310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6 h 177"/>
                <a:gd name="T32" fmla="*/ 62 w 177"/>
                <a:gd name="T33" fmla="*/ 151 h 177"/>
                <a:gd name="T34" fmla="*/ 62 w 177"/>
                <a:gd name="T35" fmla="*/ 151 h 177"/>
                <a:gd name="T36" fmla="*/ 89 w 177"/>
                <a:gd name="T37" fmla="*/ 177 h 177"/>
                <a:gd name="T38" fmla="*/ 115 w 177"/>
                <a:gd name="T39" fmla="*/ 151 h 177"/>
                <a:gd name="T40" fmla="*/ 115 w 177"/>
                <a:gd name="T41" fmla="*/ 151 h 177"/>
                <a:gd name="T42" fmla="*/ 99 w 177"/>
                <a:gd name="T43" fmla="*/ 126 h 177"/>
                <a:gd name="T44" fmla="*/ 99 w 177"/>
                <a:gd name="T45" fmla="*/ 99 h 177"/>
                <a:gd name="T46" fmla="*/ 127 w 177"/>
                <a:gd name="T47" fmla="*/ 99 h 177"/>
                <a:gd name="T48" fmla="*/ 151 w 177"/>
                <a:gd name="T49" fmla="*/ 115 h 177"/>
                <a:gd name="T50" fmla="*/ 177 w 177"/>
                <a:gd name="T51" fmla="*/ 89 h 177"/>
                <a:gd name="T52" fmla="*/ 151 w 177"/>
                <a:gd name="T53"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5"/>
                    <a:pt x="74" y="177"/>
                    <a:pt x="89" y="177"/>
                  </a:cubicBezTo>
                  <a:cubicBezTo>
                    <a:pt x="103" y="177"/>
                    <a:pt x="115" y="165"/>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3" name="Freeform 405"/>
            <p:cNvSpPr>
              <a:spLocks/>
            </p:cNvSpPr>
            <p:nvPr/>
          </p:nvSpPr>
          <p:spPr bwMode="auto">
            <a:xfrm>
              <a:off x="8489950" y="4762500"/>
              <a:ext cx="73025" cy="144463"/>
            </a:xfrm>
            <a:custGeom>
              <a:avLst/>
              <a:gdLst>
                <a:gd name="T0" fmla="*/ 28 w 90"/>
                <a:gd name="T1" fmla="*/ 151 h 178"/>
                <a:gd name="T2" fmla="*/ 28 w 90"/>
                <a:gd name="T3" fmla="*/ 151 h 178"/>
                <a:gd name="T4" fmla="*/ 11 w 90"/>
                <a:gd name="T5" fmla="*/ 127 h 178"/>
                <a:gd name="T6" fmla="*/ 11 w 90"/>
                <a:gd name="T7" fmla="*/ 99 h 178"/>
                <a:gd name="T8" fmla="*/ 39 w 90"/>
                <a:gd name="T9" fmla="*/ 99 h 178"/>
                <a:gd name="T10" fmla="*/ 64 w 90"/>
                <a:gd name="T11" fmla="*/ 116 h 178"/>
                <a:gd name="T12" fmla="*/ 90 w 90"/>
                <a:gd name="T13" fmla="*/ 89 h 178"/>
                <a:gd name="T14" fmla="*/ 64 w 90"/>
                <a:gd name="T15" fmla="*/ 63 h 178"/>
                <a:gd name="T16" fmla="*/ 39 w 90"/>
                <a:gd name="T17" fmla="*/ 79 h 178"/>
                <a:gd name="T18" fmla="*/ 11 w 90"/>
                <a:gd name="T19" fmla="*/ 79 h 178"/>
                <a:gd name="T20" fmla="*/ 11 w 90"/>
                <a:gd name="T21" fmla="*/ 51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51"/>
                    <a:pt x="28" y="151"/>
                    <a:pt x="28" y="151"/>
                  </a:cubicBez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4" name="Freeform 407"/>
            <p:cNvSpPr>
              <a:spLocks/>
            </p:cNvSpPr>
            <p:nvPr/>
          </p:nvSpPr>
          <p:spPr bwMode="auto">
            <a:xfrm>
              <a:off x="8701088"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2 w 178"/>
                <a:gd name="T13" fmla="*/ 27 h 178"/>
                <a:gd name="T14" fmla="*/ 79 w 178"/>
                <a:gd name="T15" fmla="*/ 51 h 178"/>
                <a:gd name="T16" fmla="*/ 79 w 178"/>
                <a:gd name="T17" fmla="*/ 79 h 178"/>
                <a:gd name="T18" fmla="*/ 51 w 178"/>
                <a:gd name="T19" fmla="*/ 79 h 178"/>
                <a:gd name="T20" fmla="*/ 26 w 178"/>
                <a:gd name="T21" fmla="*/ 63 h 178"/>
                <a:gd name="T22" fmla="*/ 0 w 178"/>
                <a:gd name="T23" fmla="*/ 89 h 178"/>
                <a:gd name="T24" fmla="*/ 26 w 178"/>
                <a:gd name="T25" fmla="*/ 116 h 178"/>
                <a:gd name="T26" fmla="*/ 51 w 178"/>
                <a:gd name="T27" fmla="*/ 99 h 178"/>
                <a:gd name="T28" fmla="*/ 79 w 178"/>
                <a:gd name="T29" fmla="*/ 99 h 178"/>
                <a:gd name="T30" fmla="*/ 79 w 178"/>
                <a:gd name="T31" fmla="*/ 127 h 178"/>
                <a:gd name="T32" fmla="*/ 62 w 178"/>
                <a:gd name="T33" fmla="*/ 151 h 178"/>
                <a:gd name="T34" fmla="*/ 62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3" y="0"/>
                    <a:pt x="89" y="0"/>
                  </a:cubicBezTo>
                  <a:cubicBezTo>
                    <a:pt x="74" y="0"/>
                    <a:pt x="62" y="12"/>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5" name="Freeform 408"/>
            <p:cNvSpPr>
              <a:spLocks/>
            </p:cNvSpPr>
            <p:nvPr/>
          </p:nvSpPr>
          <p:spPr bwMode="auto">
            <a:xfrm>
              <a:off x="8982075" y="4762500"/>
              <a:ext cx="142875" cy="144463"/>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88 w 177"/>
                <a:gd name="T11" fmla="*/ 0 h 178"/>
                <a:gd name="T12" fmla="*/ 62 w 177"/>
                <a:gd name="T13" fmla="*/ 27 h 178"/>
                <a:gd name="T14" fmla="*/ 78 w 177"/>
                <a:gd name="T15" fmla="*/ 51 h 178"/>
                <a:gd name="T16" fmla="*/ 78 w 177"/>
                <a:gd name="T17" fmla="*/ 79 h 178"/>
                <a:gd name="T18" fmla="*/ 50 w 177"/>
                <a:gd name="T19" fmla="*/ 79 h 178"/>
                <a:gd name="T20" fmla="*/ 26 w 177"/>
                <a:gd name="T21" fmla="*/ 63 h 178"/>
                <a:gd name="T22" fmla="*/ 0 w 177"/>
                <a:gd name="T23" fmla="*/ 89 h 178"/>
                <a:gd name="T24" fmla="*/ 26 w 177"/>
                <a:gd name="T25" fmla="*/ 116 h 178"/>
                <a:gd name="T26" fmla="*/ 50 w 177"/>
                <a:gd name="T27" fmla="*/ 99 h 178"/>
                <a:gd name="T28" fmla="*/ 78 w 177"/>
                <a:gd name="T29" fmla="*/ 99 h 178"/>
                <a:gd name="T30" fmla="*/ 78 w 177"/>
                <a:gd name="T31" fmla="*/ 127 h 178"/>
                <a:gd name="T32" fmla="*/ 62 w 177"/>
                <a:gd name="T33" fmla="*/ 151 h 178"/>
                <a:gd name="T34" fmla="*/ 62 w 177"/>
                <a:gd name="T35" fmla="*/ 151 h 178"/>
                <a:gd name="T36" fmla="*/ 88 w 177"/>
                <a:gd name="T37" fmla="*/ 178 h 178"/>
                <a:gd name="T38" fmla="*/ 115 w 177"/>
                <a:gd name="T39" fmla="*/ 151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12"/>
                    <a:pt x="103" y="0"/>
                    <a:pt x="88" y="0"/>
                  </a:cubicBezTo>
                  <a:cubicBezTo>
                    <a:pt x="74" y="0"/>
                    <a:pt x="62" y="12"/>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8"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6" name="Freeform 409"/>
            <p:cNvSpPr>
              <a:spLocks/>
            </p:cNvSpPr>
            <p:nvPr/>
          </p:nvSpPr>
          <p:spPr bwMode="auto">
            <a:xfrm>
              <a:off x="9263063" y="4762500"/>
              <a:ext cx="142875" cy="144463"/>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89 w 178"/>
                <a:gd name="T11" fmla="*/ 0 h 178"/>
                <a:gd name="T12" fmla="*/ 63 w 178"/>
                <a:gd name="T13" fmla="*/ 27 h 178"/>
                <a:gd name="T14" fmla="*/ 79 w 178"/>
                <a:gd name="T15" fmla="*/ 51 h 178"/>
                <a:gd name="T16" fmla="*/ 79 w 178"/>
                <a:gd name="T17" fmla="*/ 79 h 178"/>
                <a:gd name="T18" fmla="*/ 51 w 178"/>
                <a:gd name="T19" fmla="*/ 79 h 178"/>
                <a:gd name="T20" fmla="*/ 27 w 178"/>
                <a:gd name="T21" fmla="*/ 63 h 178"/>
                <a:gd name="T22" fmla="*/ 0 w 178"/>
                <a:gd name="T23" fmla="*/ 89 h 178"/>
                <a:gd name="T24" fmla="*/ 27 w 178"/>
                <a:gd name="T25" fmla="*/ 116 h 178"/>
                <a:gd name="T26" fmla="*/ 51 w 178"/>
                <a:gd name="T27" fmla="*/ 99 h 178"/>
                <a:gd name="T28" fmla="*/ 79 w 178"/>
                <a:gd name="T29" fmla="*/ 99 h 178"/>
                <a:gd name="T30" fmla="*/ 79 w 178"/>
                <a:gd name="T31" fmla="*/ 127 h 178"/>
                <a:gd name="T32" fmla="*/ 63 w 178"/>
                <a:gd name="T33" fmla="*/ 151 h 178"/>
                <a:gd name="T34" fmla="*/ 63 w 178"/>
                <a:gd name="T35" fmla="*/ 151 h 178"/>
                <a:gd name="T36" fmla="*/ 89 w 178"/>
                <a:gd name="T37" fmla="*/ 178 h 178"/>
                <a:gd name="T38" fmla="*/ 115 w 178"/>
                <a:gd name="T39" fmla="*/ 151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12"/>
                    <a:pt x="104" y="0"/>
                    <a:pt x="89" y="0"/>
                  </a:cubicBezTo>
                  <a:cubicBezTo>
                    <a:pt x="74"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4" y="178"/>
                    <a:pt x="89" y="178"/>
                  </a:cubicBezTo>
                  <a:cubicBezTo>
                    <a:pt x="104" y="178"/>
                    <a:pt x="115" y="166"/>
                    <a:pt x="115" y="151"/>
                  </a:cubicBezTo>
                  <a:cubicBezTo>
                    <a:pt x="115" y="151"/>
                    <a:pt x="115" y="151"/>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7" name="Freeform 410"/>
            <p:cNvSpPr>
              <a:spLocks/>
            </p:cNvSpPr>
            <p:nvPr/>
          </p:nvSpPr>
          <p:spPr bwMode="auto">
            <a:xfrm>
              <a:off x="9544050" y="4762500"/>
              <a:ext cx="142875" cy="144463"/>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89 w 177"/>
                <a:gd name="T11" fmla="*/ 0 h 178"/>
                <a:gd name="T12" fmla="*/ 62 w 177"/>
                <a:gd name="T13" fmla="*/ 27 h 178"/>
                <a:gd name="T14" fmla="*/ 78 w 177"/>
                <a:gd name="T15" fmla="*/ 51 h 178"/>
                <a:gd name="T16" fmla="*/ 78 w 177"/>
                <a:gd name="T17" fmla="*/ 79 h 178"/>
                <a:gd name="T18" fmla="*/ 51 w 177"/>
                <a:gd name="T19" fmla="*/ 79 h 178"/>
                <a:gd name="T20" fmla="*/ 26 w 177"/>
                <a:gd name="T21" fmla="*/ 63 h 178"/>
                <a:gd name="T22" fmla="*/ 0 w 177"/>
                <a:gd name="T23" fmla="*/ 89 h 178"/>
                <a:gd name="T24" fmla="*/ 26 w 177"/>
                <a:gd name="T25" fmla="*/ 116 h 178"/>
                <a:gd name="T26" fmla="*/ 51 w 177"/>
                <a:gd name="T27" fmla="*/ 99 h 178"/>
                <a:gd name="T28" fmla="*/ 78 w 177"/>
                <a:gd name="T29" fmla="*/ 99 h 178"/>
                <a:gd name="T30" fmla="*/ 78 w 177"/>
                <a:gd name="T31" fmla="*/ 127 h 178"/>
                <a:gd name="T32" fmla="*/ 62 w 177"/>
                <a:gd name="T33" fmla="*/ 151 h 178"/>
                <a:gd name="T34" fmla="*/ 62 w 177"/>
                <a:gd name="T35" fmla="*/ 151 h 178"/>
                <a:gd name="T36" fmla="*/ 89 w 177"/>
                <a:gd name="T37" fmla="*/ 178 h 178"/>
                <a:gd name="T38" fmla="*/ 115 w 177"/>
                <a:gd name="T39" fmla="*/ 151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12"/>
                    <a:pt x="103" y="0"/>
                    <a:pt x="89" y="0"/>
                  </a:cubicBezTo>
                  <a:cubicBezTo>
                    <a:pt x="74" y="0"/>
                    <a:pt x="62" y="12"/>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51"/>
                    <a:pt x="62" y="151"/>
                    <a:pt x="62" y="151"/>
                  </a:cubicBezTo>
                  <a:cubicBezTo>
                    <a:pt x="62" y="166"/>
                    <a:pt x="74" y="178"/>
                    <a:pt x="89" y="178"/>
                  </a:cubicBezTo>
                  <a:cubicBezTo>
                    <a:pt x="103" y="178"/>
                    <a:pt x="115" y="166"/>
                    <a:pt x="115" y="151"/>
                  </a:cubicBezTo>
                  <a:cubicBezTo>
                    <a:pt x="115" y="151"/>
                    <a:pt x="115" y="151"/>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8" name="Freeform 411"/>
            <p:cNvSpPr>
              <a:spLocks/>
            </p:cNvSpPr>
            <p:nvPr/>
          </p:nvSpPr>
          <p:spPr bwMode="auto">
            <a:xfrm>
              <a:off x="8489950" y="5045075"/>
              <a:ext cx="73025" cy="142875"/>
            </a:xfrm>
            <a:custGeom>
              <a:avLst/>
              <a:gdLst>
                <a:gd name="T0" fmla="*/ 28 w 90"/>
                <a:gd name="T1" fmla="*/ 151 h 177"/>
                <a:gd name="T2" fmla="*/ 28 w 90"/>
                <a:gd name="T3" fmla="*/ 151 h 177"/>
                <a:gd name="T4" fmla="*/ 11 w 90"/>
                <a:gd name="T5" fmla="*/ 126 h 177"/>
                <a:gd name="T6" fmla="*/ 11 w 90"/>
                <a:gd name="T7" fmla="*/ 99 h 177"/>
                <a:gd name="T8" fmla="*/ 39 w 90"/>
                <a:gd name="T9" fmla="*/ 99 h 177"/>
                <a:gd name="T10" fmla="*/ 64 w 90"/>
                <a:gd name="T11" fmla="*/ 115 h 177"/>
                <a:gd name="T12" fmla="*/ 90 w 90"/>
                <a:gd name="T13" fmla="*/ 89 h 177"/>
                <a:gd name="T14" fmla="*/ 64 w 90"/>
                <a:gd name="T15" fmla="*/ 62 h 177"/>
                <a:gd name="T16" fmla="*/ 39 w 90"/>
                <a:gd name="T17" fmla="*/ 78 h 177"/>
                <a:gd name="T18" fmla="*/ 11 w 90"/>
                <a:gd name="T19" fmla="*/ 78 h 177"/>
                <a:gd name="T20" fmla="*/ 11 w 90"/>
                <a:gd name="T21" fmla="*/ 51 h 177"/>
                <a:gd name="T22" fmla="*/ 28 w 90"/>
                <a:gd name="T23" fmla="*/ 26 h 177"/>
                <a:gd name="T24" fmla="*/ 28 w 90"/>
                <a:gd name="T25" fmla="*/ 26 h 177"/>
                <a:gd name="T26" fmla="*/ 1 w 90"/>
                <a:gd name="T27" fmla="*/ 0 h 177"/>
                <a:gd name="T28" fmla="*/ 0 w 90"/>
                <a:gd name="T29" fmla="*/ 0 h 177"/>
                <a:gd name="T30" fmla="*/ 0 w 90"/>
                <a:gd name="T31" fmla="*/ 177 h 177"/>
                <a:gd name="T32" fmla="*/ 1 w 90"/>
                <a:gd name="T33" fmla="*/ 177 h 177"/>
                <a:gd name="T34" fmla="*/ 28 w 90"/>
                <a:gd name="T35"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177">
                  <a:moveTo>
                    <a:pt x="28" y="151"/>
                  </a:moveTo>
                  <a:cubicBezTo>
                    <a:pt x="28" y="151"/>
                    <a:pt x="28" y="151"/>
                    <a:pt x="28" y="151"/>
                  </a:cubicBezTo>
                  <a:cubicBezTo>
                    <a:pt x="28" y="140"/>
                    <a:pt x="21" y="130"/>
                    <a:pt x="11" y="126"/>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26"/>
                    <a:pt x="28" y="26"/>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89" name="Freeform 412"/>
            <p:cNvSpPr>
              <a:spLocks/>
            </p:cNvSpPr>
            <p:nvPr/>
          </p:nvSpPr>
          <p:spPr bwMode="auto">
            <a:xfrm>
              <a:off x="8701088"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2 w 178"/>
                <a:gd name="T15" fmla="*/ 26 h 177"/>
                <a:gd name="T16" fmla="*/ 62 w 178"/>
                <a:gd name="T17" fmla="*/ 26 h 177"/>
                <a:gd name="T18" fmla="*/ 79 w 178"/>
                <a:gd name="T19" fmla="*/ 51 h 177"/>
                <a:gd name="T20" fmla="*/ 79 w 178"/>
                <a:gd name="T21" fmla="*/ 78 h 177"/>
                <a:gd name="T22" fmla="*/ 51 w 178"/>
                <a:gd name="T23" fmla="*/ 78 h 177"/>
                <a:gd name="T24" fmla="*/ 26 w 178"/>
                <a:gd name="T25" fmla="*/ 62 h 177"/>
                <a:gd name="T26" fmla="*/ 0 w 178"/>
                <a:gd name="T27" fmla="*/ 89 h 177"/>
                <a:gd name="T28" fmla="*/ 26 w 178"/>
                <a:gd name="T29" fmla="*/ 115 h 177"/>
                <a:gd name="T30" fmla="*/ 51 w 178"/>
                <a:gd name="T31" fmla="*/ 99 h 177"/>
                <a:gd name="T32" fmla="*/ 79 w 178"/>
                <a:gd name="T33" fmla="*/ 99 h 177"/>
                <a:gd name="T34" fmla="*/ 79 w 178"/>
                <a:gd name="T35" fmla="*/ 126 h 177"/>
                <a:gd name="T36" fmla="*/ 62 w 178"/>
                <a:gd name="T37" fmla="*/ 151 h 177"/>
                <a:gd name="T38" fmla="*/ 62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6"/>
                    <a:pt x="79" y="126"/>
                    <a:pt x="79"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0" name="Freeform 413"/>
            <p:cNvSpPr>
              <a:spLocks/>
            </p:cNvSpPr>
            <p:nvPr/>
          </p:nvSpPr>
          <p:spPr bwMode="auto">
            <a:xfrm>
              <a:off x="8982075" y="5045075"/>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115 w 177"/>
                <a:gd name="T11" fmla="*/ 26 h 177"/>
                <a:gd name="T12" fmla="*/ 88 w 177"/>
                <a:gd name="T13" fmla="*/ 0 h 177"/>
                <a:gd name="T14" fmla="*/ 62 w 177"/>
                <a:gd name="T15" fmla="*/ 26 h 177"/>
                <a:gd name="T16" fmla="*/ 62 w 177"/>
                <a:gd name="T17" fmla="*/ 26 h 177"/>
                <a:gd name="T18" fmla="*/ 78 w 177"/>
                <a:gd name="T19" fmla="*/ 51 h 177"/>
                <a:gd name="T20" fmla="*/ 78 w 177"/>
                <a:gd name="T21" fmla="*/ 78 h 177"/>
                <a:gd name="T22" fmla="*/ 50 w 177"/>
                <a:gd name="T23" fmla="*/ 78 h 177"/>
                <a:gd name="T24" fmla="*/ 26 w 177"/>
                <a:gd name="T25" fmla="*/ 62 h 177"/>
                <a:gd name="T26" fmla="*/ 0 w 177"/>
                <a:gd name="T27" fmla="*/ 89 h 177"/>
                <a:gd name="T28" fmla="*/ 26 w 177"/>
                <a:gd name="T29" fmla="*/ 115 h 177"/>
                <a:gd name="T30" fmla="*/ 50 w 177"/>
                <a:gd name="T31" fmla="*/ 99 h 177"/>
                <a:gd name="T32" fmla="*/ 78 w 177"/>
                <a:gd name="T33" fmla="*/ 99 h 177"/>
                <a:gd name="T34" fmla="*/ 78 w 177"/>
                <a:gd name="T35" fmla="*/ 126 h 177"/>
                <a:gd name="T36" fmla="*/ 62 w 177"/>
                <a:gd name="T37" fmla="*/ 151 h 177"/>
                <a:gd name="T38" fmla="*/ 62 w 177"/>
                <a:gd name="T39" fmla="*/ 151 h 177"/>
                <a:gd name="T40" fmla="*/ 88 w 177"/>
                <a:gd name="T41" fmla="*/ 177 h 177"/>
                <a:gd name="T42" fmla="*/ 115 w 177"/>
                <a:gd name="T43" fmla="*/ 151 h 177"/>
                <a:gd name="T44" fmla="*/ 115 w 177"/>
                <a:gd name="T45" fmla="*/ 151 h 177"/>
                <a:gd name="T46" fmla="*/ 99 w 177"/>
                <a:gd name="T47" fmla="*/ 126 h 177"/>
                <a:gd name="T48" fmla="*/ 99 w 177"/>
                <a:gd name="T49" fmla="*/ 99 h 177"/>
                <a:gd name="T50" fmla="*/ 126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8" y="0"/>
                  </a:cubicBezTo>
                  <a:cubicBezTo>
                    <a:pt x="74" y="0"/>
                    <a:pt x="62" y="12"/>
                    <a:pt x="62" y="26"/>
                  </a:cubicBezTo>
                  <a:cubicBezTo>
                    <a:pt x="62" y="26"/>
                    <a:pt x="62" y="26"/>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8"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1" name="Freeform 414"/>
            <p:cNvSpPr>
              <a:spLocks/>
            </p:cNvSpPr>
            <p:nvPr/>
          </p:nvSpPr>
          <p:spPr bwMode="auto">
            <a:xfrm>
              <a:off x="9263063" y="5045075"/>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115 w 178"/>
                <a:gd name="T11" fmla="*/ 26 h 177"/>
                <a:gd name="T12" fmla="*/ 89 w 178"/>
                <a:gd name="T13" fmla="*/ 0 h 177"/>
                <a:gd name="T14" fmla="*/ 63 w 178"/>
                <a:gd name="T15" fmla="*/ 26 h 177"/>
                <a:gd name="T16" fmla="*/ 63 w 178"/>
                <a:gd name="T17" fmla="*/ 26 h 177"/>
                <a:gd name="T18" fmla="*/ 79 w 178"/>
                <a:gd name="T19" fmla="*/ 51 h 177"/>
                <a:gd name="T20" fmla="*/ 79 w 178"/>
                <a:gd name="T21" fmla="*/ 78 h 177"/>
                <a:gd name="T22" fmla="*/ 51 w 178"/>
                <a:gd name="T23" fmla="*/ 78 h 177"/>
                <a:gd name="T24" fmla="*/ 27 w 178"/>
                <a:gd name="T25" fmla="*/ 62 h 177"/>
                <a:gd name="T26" fmla="*/ 0 w 178"/>
                <a:gd name="T27" fmla="*/ 89 h 177"/>
                <a:gd name="T28" fmla="*/ 27 w 178"/>
                <a:gd name="T29" fmla="*/ 115 h 177"/>
                <a:gd name="T30" fmla="*/ 51 w 178"/>
                <a:gd name="T31" fmla="*/ 99 h 177"/>
                <a:gd name="T32" fmla="*/ 79 w 178"/>
                <a:gd name="T33" fmla="*/ 99 h 177"/>
                <a:gd name="T34" fmla="*/ 79 w 178"/>
                <a:gd name="T35" fmla="*/ 126 h 177"/>
                <a:gd name="T36" fmla="*/ 63 w 178"/>
                <a:gd name="T37" fmla="*/ 151 h 177"/>
                <a:gd name="T38" fmla="*/ 63 w 178"/>
                <a:gd name="T39" fmla="*/ 151 h 177"/>
                <a:gd name="T40" fmla="*/ 89 w 178"/>
                <a:gd name="T41" fmla="*/ 177 h 177"/>
                <a:gd name="T42" fmla="*/ 115 w 178"/>
                <a:gd name="T43" fmla="*/ 151 h 177"/>
                <a:gd name="T44" fmla="*/ 115 w 178"/>
                <a:gd name="T45" fmla="*/ 151 h 177"/>
                <a:gd name="T46" fmla="*/ 99 w 178"/>
                <a:gd name="T47" fmla="*/ 126 h 177"/>
                <a:gd name="T48" fmla="*/ 99 w 178"/>
                <a:gd name="T49" fmla="*/ 99 h 177"/>
                <a:gd name="T50" fmla="*/ 127 w 178"/>
                <a:gd name="T51" fmla="*/ 99 h 177"/>
                <a:gd name="T52" fmla="*/ 151 w 178"/>
                <a:gd name="T53" fmla="*/ 115 h 177"/>
                <a:gd name="T54" fmla="*/ 178 w 178"/>
                <a:gd name="T55" fmla="*/ 89 h 177"/>
                <a:gd name="T56" fmla="*/ 151 w 178"/>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26"/>
                    <a:pt x="115" y="26"/>
                    <a:pt x="115" y="26"/>
                  </a:cubicBezTo>
                  <a:cubicBezTo>
                    <a:pt x="115" y="12"/>
                    <a:pt x="104" y="0"/>
                    <a:pt x="89" y="0"/>
                  </a:cubicBezTo>
                  <a:cubicBezTo>
                    <a:pt x="74" y="0"/>
                    <a:pt x="63" y="12"/>
                    <a:pt x="63" y="26"/>
                  </a:cubicBez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4" y="177"/>
                    <a:pt x="89" y="177"/>
                  </a:cubicBezTo>
                  <a:cubicBezTo>
                    <a:pt x="104" y="177"/>
                    <a:pt x="115" y="166"/>
                    <a:pt x="115" y="151"/>
                  </a:cubicBezTo>
                  <a:cubicBezTo>
                    <a:pt x="115" y="151"/>
                    <a:pt x="115" y="151"/>
                    <a:pt x="115" y="151"/>
                  </a:cubicBezTo>
                  <a:cubicBezTo>
                    <a:pt x="115" y="140"/>
                    <a:pt x="109" y="130"/>
                    <a:pt x="99" y="126"/>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2" name="Freeform 415"/>
            <p:cNvSpPr>
              <a:spLocks/>
            </p:cNvSpPr>
            <p:nvPr/>
          </p:nvSpPr>
          <p:spPr bwMode="auto">
            <a:xfrm>
              <a:off x="9544050" y="5045075"/>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115 w 177"/>
                <a:gd name="T11" fmla="*/ 26 h 177"/>
                <a:gd name="T12" fmla="*/ 89 w 177"/>
                <a:gd name="T13" fmla="*/ 0 h 177"/>
                <a:gd name="T14" fmla="*/ 62 w 177"/>
                <a:gd name="T15" fmla="*/ 26 h 177"/>
                <a:gd name="T16" fmla="*/ 62 w 177"/>
                <a:gd name="T17" fmla="*/ 26 h 177"/>
                <a:gd name="T18" fmla="*/ 78 w 177"/>
                <a:gd name="T19" fmla="*/ 51 h 177"/>
                <a:gd name="T20" fmla="*/ 78 w 177"/>
                <a:gd name="T21" fmla="*/ 78 h 177"/>
                <a:gd name="T22" fmla="*/ 51 w 177"/>
                <a:gd name="T23" fmla="*/ 78 h 177"/>
                <a:gd name="T24" fmla="*/ 26 w 177"/>
                <a:gd name="T25" fmla="*/ 62 h 177"/>
                <a:gd name="T26" fmla="*/ 0 w 177"/>
                <a:gd name="T27" fmla="*/ 89 h 177"/>
                <a:gd name="T28" fmla="*/ 26 w 177"/>
                <a:gd name="T29" fmla="*/ 115 h 177"/>
                <a:gd name="T30" fmla="*/ 51 w 177"/>
                <a:gd name="T31" fmla="*/ 99 h 177"/>
                <a:gd name="T32" fmla="*/ 78 w 177"/>
                <a:gd name="T33" fmla="*/ 99 h 177"/>
                <a:gd name="T34" fmla="*/ 78 w 177"/>
                <a:gd name="T35" fmla="*/ 126 h 177"/>
                <a:gd name="T36" fmla="*/ 62 w 177"/>
                <a:gd name="T37" fmla="*/ 151 h 177"/>
                <a:gd name="T38" fmla="*/ 62 w 177"/>
                <a:gd name="T39" fmla="*/ 151 h 177"/>
                <a:gd name="T40" fmla="*/ 89 w 177"/>
                <a:gd name="T41" fmla="*/ 177 h 177"/>
                <a:gd name="T42" fmla="*/ 115 w 177"/>
                <a:gd name="T43" fmla="*/ 151 h 177"/>
                <a:gd name="T44" fmla="*/ 115 w 177"/>
                <a:gd name="T45" fmla="*/ 151 h 177"/>
                <a:gd name="T46" fmla="*/ 99 w 177"/>
                <a:gd name="T47" fmla="*/ 126 h 177"/>
                <a:gd name="T48" fmla="*/ 99 w 177"/>
                <a:gd name="T49" fmla="*/ 99 h 177"/>
                <a:gd name="T50" fmla="*/ 127 w 177"/>
                <a:gd name="T51" fmla="*/ 99 h 177"/>
                <a:gd name="T52" fmla="*/ 151 w 177"/>
                <a:gd name="T53" fmla="*/ 115 h 177"/>
                <a:gd name="T54" fmla="*/ 177 w 177"/>
                <a:gd name="T55" fmla="*/ 89 h 177"/>
                <a:gd name="T56" fmla="*/ 151 w 177"/>
                <a:gd name="T57"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26"/>
                    <a:pt x="115" y="26"/>
                    <a:pt x="115" y="26"/>
                  </a:cubicBezTo>
                  <a:cubicBezTo>
                    <a:pt x="115" y="12"/>
                    <a:pt x="103" y="0"/>
                    <a:pt x="89" y="0"/>
                  </a:cubicBezTo>
                  <a:cubicBezTo>
                    <a:pt x="74" y="0"/>
                    <a:pt x="62" y="12"/>
                    <a:pt x="62" y="26"/>
                  </a:cubicBezTo>
                  <a:cubicBezTo>
                    <a:pt x="62" y="26"/>
                    <a:pt x="62" y="26"/>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6"/>
                    <a:pt x="78" y="126"/>
                    <a:pt x="78" y="126"/>
                  </a:cubicBezTo>
                  <a:cubicBezTo>
                    <a:pt x="69" y="130"/>
                    <a:pt x="62" y="140"/>
                    <a:pt x="62" y="151"/>
                  </a:cubicBezTo>
                  <a:cubicBezTo>
                    <a:pt x="62" y="151"/>
                    <a:pt x="62" y="151"/>
                    <a:pt x="62" y="151"/>
                  </a:cubicBezTo>
                  <a:cubicBezTo>
                    <a:pt x="62" y="166"/>
                    <a:pt x="74" y="177"/>
                    <a:pt x="89" y="177"/>
                  </a:cubicBezTo>
                  <a:cubicBezTo>
                    <a:pt x="103" y="177"/>
                    <a:pt x="115" y="166"/>
                    <a:pt x="115" y="151"/>
                  </a:cubicBezTo>
                  <a:cubicBezTo>
                    <a:pt x="115" y="151"/>
                    <a:pt x="115" y="151"/>
                    <a:pt x="115" y="151"/>
                  </a:cubicBezTo>
                  <a:cubicBezTo>
                    <a:pt x="115" y="140"/>
                    <a:pt x="108" y="130"/>
                    <a:pt x="99" y="126"/>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3" name="Freeform 416"/>
            <p:cNvSpPr>
              <a:spLocks/>
            </p:cNvSpPr>
            <p:nvPr/>
          </p:nvSpPr>
          <p:spPr bwMode="auto">
            <a:xfrm>
              <a:off x="8489950" y="5326063"/>
              <a:ext cx="73025" cy="142875"/>
            </a:xfrm>
            <a:custGeom>
              <a:avLst/>
              <a:gdLst>
                <a:gd name="T0" fmla="*/ 28 w 90"/>
                <a:gd name="T1" fmla="*/ 151 h 178"/>
                <a:gd name="T2" fmla="*/ 11 w 90"/>
                <a:gd name="T3" fmla="*/ 127 h 178"/>
                <a:gd name="T4" fmla="*/ 11 w 90"/>
                <a:gd name="T5" fmla="*/ 99 h 178"/>
                <a:gd name="T6" fmla="*/ 39 w 90"/>
                <a:gd name="T7" fmla="*/ 99 h 178"/>
                <a:gd name="T8" fmla="*/ 64 w 90"/>
                <a:gd name="T9" fmla="*/ 116 h 178"/>
                <a:gd name="T10" fmla="*/ 90 w 90"/>
                <a:gd name="T11" fmla="*/ 89 h 178"/>
                <a:gd name="T12" fmla="*/ 64 w 90"/>
                <a:gd name="T13" fmla="*/ 63 h 178"/>
                <a:gd name="T14" fmla="*/ 39 w 90"/>
                <a:gd name="T15" fmla="*/ 79 h 178"/>
                <a:gd name="T16" fmla="*/ 11 w 90"/>
                <a:gd name="T17" fmla="*/ 79 h 178"/>
                <a:gd name="T18" fmla="*/ 11 w 90"/>
                <a:gd name="T19" fmla="*/ 51 h 178"/>
                <a:gd name="T20" fmla="*/ 28 w 90"/>
                <a:gd name="T21" fmla="*/ 27 h 178"/>
                <a:gd name="T22" fmla="*/ 28 w 90"/>
                <a:gd name="T23" fmla="*/ 27 h 178"/>
                <a:gd name="T24" fmla="*/ 1 w 90"/>
                <a:gd name="T25" fmla="*/ 0 h 178"/>
                <a:gd name="T26" fmla="*/ 0 w 90"/>
                <a:gd name="T27" fmla="*/ 0 h 178"/>
                <a:gd name="T28" fmla="*/ 0 w 90"/>
                <a:gd name="T29" fmla="*/ 178 h 178"/>
                <a:gd name="T30" fmla="*/ 1 w 90"/>
                <a:gd name="T31" fmla="*/ 178 h 178"/>
                <a:gd name="T32" fmla="*/ 28 w 90"/>
                <a:gd name="T33" fmla="*/ 15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78">
                  <a:moveTo>
                    <a:pt x="28" y="151"/>
                  </a:moveTo>
                  <a:cubicBezTo>
                    <a:pt x="28" y="140"/>
                    <a:pt x="21" y="131"/>
                    <a:pt x="11" y="127"/>
                  </a:cubicBezTo>
                  <a:cubicBezTo>
                    <a:pt x="11" y="99"/>
                    <a:pt x="11" y="99"/>
                    <a:pt x="11" y="99"/>
                  </a:cubicBezTo>
                  <a:cubicBezTo>
                    <a:pt x="39" y="99"/>
                    <a:pt x="39" y="99"/>
                    <a:pt x="39" y="99"/>
                  </a:cubicBezTo>
                  <a:cubicBezTo>
                    <a:pt x="43" y="109"/>
                    <a:pt x="53" y="116"/>
                    <a:pt x="64" y="116"/>
                  </a:cubicBezTo>
                  <a:cubicBezTo>
                    <a:pt x="78" y="116"/>
                    <a:pt x="90" y="104"/>
                    <a:pt x="90" y="89"/>
                  </a:cubicBezTo>
                  <a:cubicBezTo>
                    <a:pt x="90" y="74"/>
                    <a:pt x="78" y="63"/>
                    <a:pt x="64" y="63"/>
                  </a:cubicBezTo>
                  <a:cubicBezTo>
                    <a:pt x="53" y="63"/>
                    <a:pt x="43" y="69"/>
                    <a:pt x="39" y="79"/>
                  </a:cubicBezTo>
                  <a:cubicBezTo>
                    <a:pt x="11" y="79"/>
                    <a:pt x="11" y="79"/>
                    <a:pt x="11" y="79"/>
                  </a:cubicBezTo>
                  <a:cubicBezTo>
                    <a:pt x="11" y="51"/>
                    <a:pt x="11" y="51"/>
                    <a:pt x="11" y="51"/>
                  </a:cubicBezTo>
                  <a:cubicBezTo>
                    <a:pt x="21" y="47"/>
                    <a:pt x="28" y="38"/>
                    <a:pt x="28" y="27"/>
                  </a:cubicBezTo>
                  <a:cubicBezTo>
                    <a:pt x="28" y="27"/>
                    <a:pt x="28" y="27"/>
                    <a:pt x="28" y="27"/>
                  </a:cubicBezTo>
                  <a:cubicBezTo>
                    <a:pt x="28" y="12"/>
                    <a:pt x="16" y="0"/>
                    <a:pt x="1" y="0"/>
                  </a:cubicBezTo>
                  <a:cubicBezTo>
                    <a:pt x="1" y="0"/>
                    <a:pt x="0" y="0"/>
                    <a:pt x="0" y="0"/>
                  </a:cubicBezTo>
                  <a:cubicBezTo>
                    <a:pt x="0" y="178"/>
                    <a:pt x="0" y="178"/>
                    <a:pt x="0" y="178"/>
                  </a:cubicBezTo>
                  <a:cubicBezTo>
                    <a:pt x="0" y="178"/>
                    <a:pt x="1" y="178"/>
                    <a:pt x="1" y="178"/>
                  </a:cubicBezTo>
                  <a:cubicBezTo>
                    <a:pt x="16" y="178"/>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4" name="Freeform 417"/>
            <p:cNvSpPr>
              <a:spLocks/>
            </p:cNvSpPr>
            <p:nvPr/>
          </p:nvSpPr>
          <p:spPr bwMode="auto">
            <a:xfrm>
              <a:off x="8701088"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2 w 178"/>
                <a:gd name="T15" fmla="*/ 27 h 178"/>
                <a:gd name="T16" fmla="*/ 62 w 178"/>
                <a:gd name="T17" fmla="*/ 27 h 178"/>
                <a:gd name="T18" fmla="*/ 79 w 178"/>
                <a:gd name="T19" fmla="*/ 51 h 178"/>
                <a:gd name="T20" fmla="*/ 79 w 178"/>
                <a:gd name="T21" fmla="*/ 79 h 178"/>
                <a:gd name="T22" fmla="*/ 51 w 178"/>
                <a:gd name="T23" fmla="*/ 79 h 178"/>
                <a:gd name="T24" fmla="*/ 26 w 178"/>
                <a:gd name="T25" fmla="*/ 63 h 178"/>
                <a:gd name="T26" fmla="*/ 0 w 178"/>
                <a:gd name="T27" fmla="*/ 89 h 178"/>
                <a:gd name="T28" fmla="*/ 26 w 178"/>
                <a:gd name="T29" fmla="*/ 116 h 178"/>
                <a:gd name="T30" fmla="*/ 51 w 178"/>
                <a:gd name="T31" fmla="*/ 99 h 178"/>
                <a:gd name="T32" fmla="*/ 79 w 178"/>
                <a:gd name="T33" fmla="*/ 99 h 178"/>
                <a:gd name="T34" fmla="*/ 79 w 178"/>
                <a:gd name="T35" fmla="*/ 127 h 178"/>
                <a:gd name="T36" fmla="*/ 62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9" y="51"/>
                  </a:cubicBezTo>
                  <a:cubicBezTo>
                    <a:pt x="79" y="79"/>
                    <a:pt x="79" y="79"/>
                    <a:pt x="79"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9" y="99"/>
                    <a:pt x="79" y="99"/>
                    <a:pt x="79" y="99"/>
                  </a:cubicBezTo>
                  <a:cubicBezTo>
                    <a:pt x="79" y="127"/>
                    <a:pt x="79" y="127"/>
                    <a:pt x="79" y="127"/>
                  </a:cubicBezTo>
                  <a:cubicBezTo>
                    <a:pt x="69" y="131"/>
                    <a:pt x="62" y="140"/>
                    <a:pt x="62" y="151"/>
                  </a:cubicBezTo>
                  <a:cubicBezTo>
                    <a:pt x="62" y="166"/>
                    <a:pt x="74" y="178"/>
                    <a:pt x="89" y="178"/>
                  </a:cubicBezTo>
                  <a:cubicBezTo>
                    <a:pt x="103"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5" name="Freeform 418"/>
            <p:cNvSpPr>
              <a:spLocks/>
            </p:cNvSpPr>
            <p:nvPr/>
          </p:nvSpPr>
          <p:spPr bwMode="auto">
            <a:xfrm>
              <a:off x="8982075" y="5326063"/>
              <a:ext cx="142875" cy="142875"/>
            </a:xfrm>
            <a:custGeom>
              <a:avLst/>
              <a:gdLst>
                <a:gd name="T0" fmla="*/ 151 w 177"/>
                <a:gd name="T1" fmla="*/ 63 h 178"/>
                <a:gd name="T2" fmla="*/ 126 w 177"/>
                <a:gd name="T3" fmla="*/ 79 h 178"/>
                <a:gd name="T4" fmla="*/ 99 w 177"/>
                <a:gd name="T5" fmla="*/ 79 h 178"/>
                <a:gd name="T6" fmla="*/ 99 w 177"/>
                <a:gd name="T7" fmla="*/ 51 h 178"/>
                <a:gd name="T8" fmla="*/ 115 w 177"/>
                <a:gd name="T9" fmla="*/ 27 h 178"/>
                <a:gd name="T10" fmla="*/ 115 w 177"/>
                <a:gd name="T11" fmla="*/ 27 h 178"/>
                <a:gd name="T12" fmla="*/ 88 w 177"/>
                <a:gd name="T13" fmla="*/ 0 h 178"/>
                <a:gd name="T14" fmla="*/ 62 w 177"/>
                <a:gd name="T15" fmla="*/ 27 h 178"/>
                <a:gd name="T16" fmla="*/ 62 w 177"/>
                <a:gd name="T17" fmla="*/ 27 h 178"/>
                <a:gd name="T18" fmla="*/ 78 w 177"/>
                <a:gd name="T19" fmla="*/ 51 h 178"/>
                <a:gd name="T20" fmla="*/ 78 w 177"/>
                <a:gd name="T21" fmla="*/ 79 h 178"/>
                <a:gd name="T22" fmla="*/ 50 w 177"/>
                <a:gd name="T23" fmla="*/ 79 h 178"/>
                <a:gd name="T24" fmla="*/ 26 w 177"/>
                <a:gd name="T25" fmla="*/ 63 h 178"/>
                <a:gd name="T26" fmla="*/ 0 w 177"/>
                <a:gd name="T27" fmla="*/ 89 h 178"/>
                <a:gd name="T28" fmla="*/ 26 w 177"/>
                <a:gd name="T29" fmla="*/ 116 h 178"/>
                <a:gd name="T30" fmla="*/ 50 w 177"/>
                <a:gd name="T31" fmla="*/ 99 h 178"/>
                <a:gd name="T32" fmla="*/ 78 w 177"/>
                <a:gd name="T33" fmla="*/ 99 h 178"/>
                <a:gd name="T34" fmla="*/ 78 w 177"/>
                <a:gd name="T35" fmla="*/ 127 h 178"/>
                <a:gd name="T36" fmla="*/ 62 w 177"/>
                <a:gd name="T37" fmla="*/ 151 h 178"/>
                <a:gd name="T38" fmla="*/ 88 w 177"/>
                <a:gd name="T39" fmla="*/ 178 h 178"/>
                <a:gd name="T40" fmla="*/ 115 w 177"/>
                <a:gd name="T41" fmla="*/ 151 h 178"/>
                <a:gd name="T42" fmla="*/ 99 w 177"/>
                <a:gd name="T43" fmla="*/ 127 h 178"/>
                <a:gd name="T44" fmla="*/ 99 w 177"/>
                <a:gd name="T45" fmla="*/ 99 h 178"/>
                <a:gd name="T46" fmla="*/ 126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0" y="69"/>
                    <a:pt x="126"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8" y="0"/>
                  </a:cubicBezTo>
                  <a:cubicBezTo>
                    <a:pt x="74" y="0"/>
                    <a:pt x="62" y="12"/>
                    <a:pt x="62" y="27"/>
                  </a:cubicBezTo>
                  <a:cubicBezTo>
                    <a:pt x="62" y="27"/>
                    <a:pt x="62" y="27"/>
                    <a:pt x="62" y="27"/>
                  </a:cubicBezTo>
                  <a:cubicBezTo>
                    <a:pt x="62" y="38"/>
                    <a:pt x="69" y="47"/>
                    <a:pt x="78" y="51"/>
                  </a:cubicBezTo>
                  <a:cubicBezTo>
                    <a:pt x="78" y="79"/>
                    <a:pt x="78" y="79"/>
                    <a:pt x="78" y="79"/>
                  </a:cubicBezTo>
                  <a:cubicBezTo>
                    <a:pt x="50" y="79"/>
                    <a:pt x="50" y="79"/>
                    <a:pt x="50" y="79"/>
                  </a:cubicBezTo>
                  <a:cubicBezTo>
                    <a:pt x="46" y="69"/>
                    <a:pt x="37" y="63"/>
                    <a:pt x="26" y="63"/>
                  </a:cubicBezTo>
                  <a:cubicBezTo>
                    <a:pt x="11" y="63"/>
                    <a:pt x="0" y="74"/>
                    <a:pt x="0" y="89"/>
                  </a:cubicBezTo>
                  <a:cubicBezTo>
                    <a:pt x="0" y="104"/>
                    <a:pt x="11" y="116"/>
                    <a:pt x="26" y="116"/>
                  </a:cubicBezTo>
                  <a:cubicBezTo>
                    <a:pt x="37" y="116"/>
                    <a:pt x="46" y="109"/>
                    <a:pt x="50" y="99"/>
                  </a:cubicBezTo>
                  <a:cubicBezTo>
                    <a:pt x="78" y="99"/>
                    <a:pt x="78" y="99"/>
                    <a:pt x="78" y="99"/>
                  </a:cubicBezTo>
                  <a:cubicBezTo>
                    <a:pt x="78" y="127"/>
                    <a:pt x="78" y="127"/>
                    <a:pt x="78" y="127"/>
                  </a:cubicBezTo>
                  <a:cubicBezTo>
                    <a:pt x="69" y="131"/>
                    <a:pt x="62" y="140"/>
                    <a:pt x="62" y="151"/>
                  </a:cubicBezTo>
                  <a:cubicBezTo>
                    <a:pt x="62" y="166"/>
                    <a:pt x="74" y="178"/>
                    <a:pt x="88" y="178"/>
                  </a:cubicBezTo>
                  <a:cubicBezTo>
                    <a:pt x="103" y="178"/>
                    <a:pt x="115" y="166"/>
                    <a:pt x="115" y="151"/>
                  </a:cubicBezTo>
                  <a:cubicBezTo>
                    <a:pt x="115" y="140"/>
                    <a:pt x="108" y="131"/>
                    <a:pt x="99" y="127"/>
                  </a:cubicBezTo>
                  <a:cubicBezTo>
                    <a:pt x="99" y="99"/>
                    <a:pt x="99" y="99"/>
                    <a:pt x="99" y="99"/>
                  </a:cubicBezTo>
                  <a:cubicBezTo>
                    <a:pt x="126" y="99"/>
                    <a:pt x="126" y="99"/>
                    <a:pt x="126" y="99"/>
                  </a:cubicBezTo>
                  <a:cubicBezTo>
                    <a:pt x="130" y="109"/>
                    <a:pt x="140" y="116"/>
                    <a:pt x="151" y="116"/>
                  </a:cubicBezTo>
                  <a:cubicBezTo>
                    <a:pt x="165" y="116"/>
                    <a:pt x="177" y="104"/>
                    <a:pt x="177" y="89"/>
                  </a:cubicBezTo>
                  <a:cubicBezTo>
                    <a:pt x="177" y="74"/>
                    <a:pt x="165"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6" name="Freeform 419"/>
            <p:cNvSpPr>
              <a:spLocks/>
            </p:cNvSpPr>
            <p:nvPr/>
          </p:nvSpPr>
          <p:spPr bwMode="auto">
            <a:xfrm>
              <a:off x="9263063" y="5326063"/>
              <a:ext cx="142875" cy="142875"/>
            </a:xfrm>
            <a:custGeom>
              <a:avLst/>
              <a:gdLst>
                <a:gd name="T0" fmla="*/ 151 w 178"/>
                <a:gd name="T1" fmla="*/ 63 h 178"/>
                <a:gd name="T2" fmla="*/ 127 w 178"/>
                <a:gd name="T3" fmla="*/ 79 h 178"/>
                <a:gd name="T4" fmla="*/ 99 w 178"/>
                <a:gd name="T5" fmla="*/ 79 h 178"/>
                <a:gd name="T6" fmla="*/ 99 w 178"/>
                <a:gd name="T7" fmla="*/ 51 h 178"/>
                <a:gd name="T8" fmla="*/ 115 w 178"/>
                <a:gd name="T9" fmla="*/ 27 h 178"/>
                <a:gd name="T10" fmla="*/ 115 w 178"/>
                <a:gd name="T11" fmla="*/ 27 h 178"/>
                <a:gd name="T12" fmla="*/ 89 w 178"/>
                <a:gd name="T13" fmla="*/ 0 h 178"/>
                <a:gd name="T14" fmla="*/ 63 w 178"/>
                <a:gd name="T15" fmla="*/ 27 h 178"/>
                <a:gd name="T16" fmla="*/ 63 w 178"/>
                <a:gd name="T17" fmla="*/ 27 h 178"/>
                <a:gd name="T18" fmla="*/ 79 w 178"/>
                <a:gd name="T19" fmla="*/ 51 h 178"/>
                <a:gd name="T20" fmla="*/ 79 w 178"/>
                <a:gd name="T21" fmla="*/ 79 h 178"/>
                <a:gd name="T22" fmla="*/ 51 w 178"/>
                <a:gd name="T23" fmla="*/ 79 h 178"/>
                <a:gd name="T24" fmla="*/ 27 w 178"/>
                <a:gd name="T25" fmla="*/ 63 h 178"/>
                <a:gd name="T26" fmla="*/ 0 w 178"/>
                <a:gd name="T27" fmla="*/ 89 h 178"/>
                <a:gd name="T28" fmla="*/ 27 w 178"/>
                <a:gd name="T29" fmla="*/ 116 h 178"/>
                <a:gd name="T30" fmla="*/ 51 w 178"/>
                <a:gd name="T31" fmla="*/ 99 h 178"/>
                <a:gd name="T32" fmla="*/ 79 w 178"/>
                <a:gd name="T33" fmla="*/ 99 h 178"/>
                <a:gd name="T34" fmla="*/ 79 w 178"/>
                <a:gd name="T35" fmla="*/ 127 h 178"/>
                <a:gd name="T36" fmla="*/ 63 w 178"/>
                <a:gd name="T37" fmla="*/ 151 h 178"/>
                <a:gd name="T38" fmla="*/ 89 w 178"/>
                <a:gd name="T39" fmla="*/ 178 h 178"/>
                <a:gd name="T40" fmla="*/ 115 w 178"/>
                <a:gd name="T41" fmla="*/ 151 h 178"/>
                <a:gd name="T42" fmla="*/ 99 w 178"/>
                <a:gd name="T43" fmla="*/ 127 h 178"/>
                <a:gd name="T44" fmla="*/ 99 w 178"/>
                <a:gd name="T45" fmla="*/ 99 h 178"/>
                <a:gd name="T46" fmla="*/ 127 w 178"/>
                <a:gd name="T47" fmla="*/ 99 h 178"/>
                <a:gd name="T48" fmla="*/ 151 w 178"/>
                <a:gd name="T49" fmla="*/ 116 h 178"/>
                <a:gd name="T50" fmla="*/ 178 w 178"/>
                <a:gd name="T51" fmla="*/ 89 h 178"/>
                <a:gd name="T52" fmla="*/ 151 w 178"/>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8" h="178">
                  <a:moveTo>
                    <a:pt x="151" y="63"/>
                  </a:moveTo>
                  <a:cubicBezTo>
                    <a:pt x="140" y="63"/>
                    <a:pt x="131" y="69"/>
                    <a:pt x="127" y="79"/>
                  </a:cubicBezTo>
                  <a:cubicBezTo>
                    <a:pt x="99" y="79"/>
                    <a:pt x="99" y="79"/>
                    <a:pt x="99" y="79"/>
                  </a:cubicBezTo>
                  <a:cubicBezTo>
                    <a:pt x="99" y="51"/>
                    <a:pt x="99" y="51"/>
                    <a:pt x="99" y="51"/>
                  </a:cubicBezTo>
                  <a:cubicBezTo>
                    <a:pt x="109" y="47"/>
                    <a:pt x="115" y="38"/>
                    <a:pt x="115" y="27"/>
                  </a:cubicBezTo>
                  <a:cubicBezTo>
                    <a:pt x="115" y="27"/>
                    <a:pt x="115" y="27"/>
                    <a:pt x="115" y="27"/>
                  </a:cubicBezTo>
                  <a:cubicBezTo>
                    <a:pt x="115" y="12"/>
                    <a:pt x="104" y="0"/>
                    <a:pt x="89" y="0"/>
                  </a:cubicBezTo>
                  <a:cubicBezTo>
                    <a:pt x="74" y="0"/>
                    <a:pt x="63" y="12"/>
                    <a:pt x="63" y="27"/>
                  </a:cubicBez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4" y="178"/>
                    <a:pt x="89" y="178"/>
                  </a:cubicBezTo>
                  <a:cubicBezTo>
                    <a:pt x="104" y="178"/>
                    <a:pt x="115" y="166"/>
                    <a:pt x="115" y="151"/>
                  </a:cubicBezTo>
                  <a:cubicBezTo>
                    <a:pt x="115" y="140"/>
                    <a:pt x="109" y="131"/>
                    <a:pt x="99" y="127"/>
                  </a:cubicBezTo>
                  <a:cubicBezTo>
                    <a:pt x="99" y="99"/>
                    <a:pt x="99" y="99"/>
                    <a:pt x="99" y="99"/>
                  </a:cubicBezTo>
                  <a:cubicBezTo>
                    <a:pt x="127" y="99"/>
                    <a:pt x="127" y="99"/>
                    <a:pt x="127" y="99"/>
                  </a:cubicBezTo>
                  <a:cubicBezTo>
                    <a:pt x="131" y="109"/>
                    <a:pt x="140" y="116"/>
                    <a:pt x="151" y="116"/>
                  </a:cubicBezTo>
                  <a:cubicBezTo>
                    <a:pt x="166" y="116"/>
                    <a:pt x="178" y="104"/>
                    <a:pt x="178" y="89"/>
                  </a:cubicBezTo>
                  <a:cubicBezTo>
                    <a:pt x="178"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7" name="Freeform 420"/>
            <p:cNvSpPr>
              <a:spLocks/>
            </p:cNvSpPr>
            <p:nvPr/>
          </p:nvSpPr>
          <p:spPr bwMode="auto">
            <a:xfrm>
              <a:off x="9544050" y="5326063"/>
              <a:ext cx="142875" cy="142875"/>
            </a:xfrm>
            <a:custGeom>
              <a:avLst/>
              <a:gdLst>
                <a:gd name="T0" fmla="*/ 151 w 177"/>
                <a:gd name="T1" fmla="*/ 63 h 178"/>
                <a:gd name="T2" fmla="*/ 127 w 177"/>
                <a:gd name="T3" fmla="*/ 79 h 178"/>
                <a:gd name="T4" fmla="*/ 99 w 177"/>
                <a:gd name="T5" fmla="*/ 79 h 178"/>
                <a:gd name="T6" fmla="*/ 99 w 177"/>
                <a:gd name="T7" fmla="*/ 51 h 178"/>
                <a:gd name="T8" fmla="*/ 115 w 177"/>
                <a:gd name="T9" fmla="*/ 27 h 178"/>
                <a:gd name="T10" fmla="*/ 115 w 177"/>
                <a:gd name="T11" fmla="*/ 27 h 178"/>
                <a:gd name="T12" fmla="*/ 89 w 177"/>
                <a:gd name="T13" fmla="*/ 0 h 178"/>
                <a:gd name="T14" fmla="*/ 62 w 177"/>
                <a:gd name="T15" fmla="*/ 27 h 178"/>
                <a:gd name="T16" fmla="*/ 62 w 177"/>
                <a:gd name="T17" fmla="*/ 27 h 178"/>
                <a:gd name="T18" fmla="*/ 78 w 177"/>
                <a:gd name="T19" fmla="*/ 51 h 178"/>
                <a:gd name="T20" fmla="*/ 78 w 177"/>
                <a:gd name="T21" fmla="*/ 79 h 178"/>
                <a:gd name="T22" fmla="*/ 51 w 177"/>
                <a:gd name="T23" fmla="*/ 79 h 178"/>
                <a:gd name="T24" fmla="*/ 26 w 177"/>
                <a:gd name="T25" fmla="*/ 63 h 178"/>
                <a:gd name="T26" fmla="*/ 0 w 177"/>
                <a:gd name="T27" fmla="*/ 89 h 178"/>
                <a:gd name="T28" fmla="*/ 26 w 177"/>
                <a:gd name="T29" fmla="*/ 116 h 178"/>
                <a:gd name="T30" fmla="*/ 51 w 177"/>
                <a:gd name="T31" fmla="*/ 99 h 178"/>
                <a:gd name="T32" fmla="*/ 78 w 177"/>
                <a:gd name="T33" fmla="*/ 99 h 178"/>
                <a:gd name="T34" fmla="*/ 78 w 177"/>
                <a:gd name="T35" fmla="*/ 127 h 178"/>
                <a:gd name="T36" fmla="*/ 62 w 177"/>
                <a:gd name="T37" fmla="*/ 151 h 178"/>
                <a:gd name="T38" fmla="*/ 89 w 177"/>
                <a:gd name="T39" fmla="*/ 178 h 178"/>
                <a:gd name="T40" fmla="*/ 115 w 177"/>
                <a:gd name="T41" fmla="*/ 151 h 178"/>
                <a:gd name="T42" fmla="*/ 99 w 177"/>
                <a:gd name="T43" fmla="*/ 127 h 178"/>
                <a:gd name="T44" fmla="*/ 99 w 177"/>
                <a:gd name="T45" fmla="*/ 99 h 178"/>
                <a:gd name="T46" fmla="*/ 127 w 177"/>
                <a:gd name="T47" fmla="*/ 99 h 178"/>
                <a:gd name="T48" fmla="*/ 151 w 177"/>
                <a:gd name="T49" fmla="*/ 116 h 178"/>
                <a:gd name="T50" fmla="*/ 177 w 177"/>
                <a:gd name="T51" fmla="*/ 89 h 178"/>
                <a:gd name="T52" fmla="*/ 151 w 177"/>
                <a:gd name="T53" fmla="*/ 6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7" h="178">
                  <a:moveTo>
                    <a:pt x="151" y="63"/>
                  </a:moveTo>
                  <a:cubicBezTo>
                    <a:pt x="140" y="63"/>
                    <a:pt x="131" y="69"/>
                    <a:pt x="127" y="79"/>
                  </a:cubicBezTo>
                  <a:cubicBezTo>
                    <a:pt x="99" y="79"/>
                    <a:pt x="99" y="79"/>
                    <a:pt x="99" y="79"/>
                  </a:cubicBezTo>
                  <a:cubicBezTo>
                    <a:pt x="99" y="51"/>
                    <a:pt x="99" y="51"/>
                    <a:pt x="99" y="51"/>
                  </a:cubicBezTo>
                  <a:cubicBezTo>
                    <a:pt x="108" y="47"/>
                    <a:pt x="115" y="38"/>
                    <a:pt x="115" y="27"/>
                  </a:cubicBezTo>
                  <a:cubicBezTo>
                    <a:pt x="115" y="27"/>
                    <a:pt x="115" y="27"/>
                    <a:pt x="115" y="27"/>
                  </a:cubicBezTo>
                  <a:cubicBezTo>
                    <a:pt x="115" y="12"/>
                    <a:pt x="103" y="0"/>
                    <a:pt x="89" y="0"/>
                  </a:cubicBezTo>
                  <a:cubicBezTo>
                    <a:pt x="74" y="0"/>
                    <a:pt x="62" y="12"/>
                    <a:pt x="62" y="27"/>
                  </a:cubicBezTo>
                  <a:cubicBezTo>
                    <a:pt x="62" y="27"/>
                    <a:pt x="62" y="27"/>
                    <a:pt x="62" y="27"/>
                  </a:cubicBezTo>
                  <a:cubicBezTo>
                    <a:pt x="62" y="38"/>
                    <a:pt x="69" y="47"/>
                    <a:pt x="78" y="51"/>
                  </a:cubicBezTo>
                  <a:cubicBezTo>
                    <a:pt x="78" y="79"/>
                    <a:pt x="78" y="79"/>
                    <a:pt x="78" y="79"/>
                  </a:cubicBezTo>
                  <a:cubicBezTo>
                    <a:pt x="51" y="79"/>
                    <a:pt x="51" y="79"/>
                    <a:pt x="51" y="79"/>
                  </a:cubicBezTo>
                  <a:cubicBezTo>
                    <a:pt x="47" y="69"/>
                    <a:pt x="37" y="63"/>
                    <a:pt x="26" y="63"/>
                  </a:cubicBezTo>
                  <a:cubicBezTo>
                    <a:pt x="12" y="63"/>
                    <a:pt x="0" y="74"/>
                    <a:pt x="0" y="89"/>
                  </a:cubicBezTo>
                  <a:cubicBezTo>
                    <a:pt x="0" y="104"/>
                    <a:pt x="12" y="116"/>
                    <a:pt x="26" y="116"/>
                  </a:cubicBezTo>
                  <a:cubicBezTo>
                    <a:pt x="37" y="116"/>
                    <a:pt x="47" y="109"/>
                    <a:pt x="51" y="99"/>
                  </a:cubicBezTo>
                  <a:cubicBezTo>
                    <a:pt x="78" y="99"/>
                    <a:pt x="78" y="99"/>
                    <a:pt x="78" y="99"/>
                  </a:cubicBezTo>
                  <a:cubicBezTo>
                    <a:pt x="78" y="127"/>
                    <a:pt x="78" y="127"/>
                    <a:pt x="78" y="127"/>
                  </a:cubicBezTo>
                  <a:cubicBezTo>
                    <a:pt x="69" y="131"/>
                    <a:pt x="62" y="140"/>
                    <a:pt x="62" y="151"/>
                  </a:cubicBezTo>
                  <a:cubicBezTo>
                    <a:pt x="62" y="166"/>
                    <a:pt x="74" y="178"/>
                    <a:pt x="89" y="178"/>
                  </a:cubicBezTo>
                  <a:cubicBezTo>
                    <a:pt x="103" y="178"/>
                    <a:pt x="115" y="166"/>
                    <a:pt x="115" y="151"/>
                  </a:cubicBezTo>
                  <a:cubicBezTo>
                    <a:pt x="115" y="140"/>
                    <a:pt x="108" y="131"/>
                    <a:pt x="99" y="127"/>
                  </a:cubicBezTo>
                  <a:cubicBezTo>
                    <a:pt x="99" y="99"/>
                    <a:pt x="99" y="99"/>
                    <a:pt x="99" y="99"/>
                  </a:cubicBezTo>
                  <a:cubicBezTo>
                    <a:pt x="127" y="99"/>
                    <a:pt x="127" y="99"/>
                    <a:pt x="127" y="99"/>
                  </a:cubicBezTo>
                  <a:cubicBezTo>
                    <a:pt x="131" y="109"/>
                    <a:pt x="140" y="116"/>
                    <a:pt x="151" y="116"/>
                  </a:cubicBezTo>
                  <a:cubicBezTo>
                    <a:pt x="166" y="116"/>
                    <a:pt x="177" y="104"/>
                    <a:pt x="177" y="89"/>
                  </a:cubicBezTo>
                  <a:cubicBezTo>
                    <a:pt x="177" y="74"/>
                    <a:pt x="166" y="63"/>
                    <a:pt x="151"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8" name="Freeform 421"/>
            <p:cNvSpPr>
              <a:spLocks/>
            </p:cNvSpPr>
            <p:nvPr/>
          </p:nvSpPr>
          <p:spPr bwMode="auto">
            <a:xfrm>
              <a:off x="8489950" y="5607050"/>
              <a:ext cx="73025" cy="142875"/>
            </a:xfrm>
            <a:custGeom>
              <a:avLst/>
              <a:gdLst>
                <a:gd name="T0" fmla="*/ 28 w 90"/>
                <a:gd name="T1" fmla="*/ 151 h 177"/>
                <a:gd name="T2" fmla="*/ 11 w 90"/>
                <a:gd name="T3" fmla="*/ 127 h 177"/>
                <a:gd name="T4" fmla="*/ 11 w 90"/>
                <a:gd name="T5" fmla="*/ 99 h 177"/>
                <a:gd name="T6" fmla="*/ 39 w 90"/>
                <a:gd name="T7" fmla="*/ 99 h 177"/>
                <a:gd name="T8" fmla="*/ 64 w 90"/>
                <a:gd name="T9" fmla="*/ 115 h 177"/>
                <a:gd name="T10" fmla="*/ 90 w 90"/>
                <a:gd name="T11" fmla="*/ 89 h 177"/>
                <a:gd name="T12" fmla="*/ 64 w 90"/>
                <a:gd name="T13" fmla="*/ 62 h 177"/>
                <a:gd name="T14" fmla="*/ 39 w 90"/>
                <a:gd name="T15" fmla="*/ 78 h 177"/>
                <a:gd name="T16" fmla="*/ 11 w 90"/>
                <a:gd name="T17" fmla="*/ 78 h 177"/>
                <a:gd name="T18" fmla="*/ 11 w 90"/>
                <a:gd name="T19" fmla="*/ 51 h 177"/>
                <a:gd name="T20" fmla="*/ 28 w 90"/>
                <a:gd name="T21" fmla="*/ 26 h 177"/>
                <a:gd name="T22" fmla="*/ 1 w 90"/>
                <a:gd name="T23" fmla="*/ 0 h 177"/>
                <a:gd name="T24" fmla="*/ 0 w 90"/>
                <a:gd name="T25" fmla="*/ 0 h 177"/>
                <a:gd name="T26" fmla="*/ 0 w 90"/>
                <a:gd name="T27" fmla="*/ 177 h 177"/>
                <a:gd name="T28" fmla="*/ 1 w 90"/>
                <a:gd name="T29" fmla="*/ 177 h 177"/>
                <a:gd name="T30" fmla="*/ 28 w 90"/>
                <a:gd name="T31" fmla="*/ 151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177">
                  <a:moveTo>
                    <a:pt x="28" y="151"/>
                  </a:moveTo>
                  <a:cubicBezTo>
                    <a:pt x="28" y="140"/>
                    <a:pt x="21" y="131"/>
                    <a:pt x="11" y="127"/>
                  </a:cubicBezTo>
                  <a:cubicBezTo>
                    <a:pt x="11" y="99"/>
                    <a:pt x="11" y="99"/>
                    <a:pt x="11" y="99"/>
                  </a:cubicBezTo>
                  <a:cubicBezTo>
                    <a:pt x="39" y="99"/>
                    <a:pt x="39" y="99"/>
                    <a:pt x="39" y="99"/>
                  </a:cubicBezTo>
                  <a:cubicBezTo>
                    <a:pt x="43" y="108"/>
                    <a:pt x="53" y="115"/>
                    <a:pt x="64" y="115"/>
                  </a:cubicBezTo>
                  <a:cubicBezTo>
                    <a:pt x="78" y="115"/>
                    <a:pt x="90" y="103"/>
                    <a:pt x="90" y="89"/>
                  </a:cubicBezTo>
                  <a:cubicBezTo>
                    <a:pt x="90" y="74"/>
                    <a:pt x="78" y="62"/>
                    <a:pt x="64" y="62"/>
                  </a:cubicBezTo>
                  <a:cubicBezTo>
                    <a:pt x="53" y="62"/>
                    <a:pt x="43" y="69"/>
                    <a:pt x="39" y="78"/>
                  </a:cubicBezTo>
                  <a:cubicBezTo>
                    <a:pt x="11" y="78"/>
                    <a:pt x="11" y="78"/>
                    <a:pt x="11" y="78"/>
                  </a:cubicBezTo>
                  <a:cubicBezTo>
                    <a:pt x="11" y="51"/>
                    <a:pt x="11" y="51"/>
                    <a:pt x="11" y="51"/>
                  </a:cubicBezTo>
                  <a:cubicBezTo>
                    <a:pt x="21" y="47"/>
                    <a:pt x="28" y="37"/>
                    <a:pt x="28" y="26"/>
                  </a:cubicBezTo>
                  <a:cubicBezTo>
                    <a:pt x="28" y="12"/>
                    <a:pt x="16" y="0"/>
                    <a:pt x="1" y="0"/>
                  </a:cubicBezTo>
                  <a:cubicBezTo>
                    <a:pt x="1" y="0"/>
                    <a:pt x="0" y="0"/>
                    <a:pt x="0" y="0"/>
                  </a:cubicBezTo>
                  <a:cubicBezTo>
                    <a:pt x="0" y="177"/>
                    <a:pt x="0" y="177"/>
                    <a:pt x="0" y="177"/>
                  </a:cubicBezTo>
                  <a:cubicBezTo>
                    <a:pt x="0" y="177"/>
                    <a:pt x="1" y="177"/>
                    <a:pt x="1" y="177"/>
                  </a:cubicBezTo>
                  <a:cubicBezTo>
                    <a:pt x="16" y="177"/>
                    <a:pt x="28" y="166"/>
                    <a:pt x="28" y="1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99" name="Freeform 422"/>
            <p:cNvSpPr>
              <a:spLocks/>
            </p:cNvSpPr>
            <p:nvPr/>
          </p:nvSpPr>
          <p:spPr bwMode="auto">
            <a:xfrm>
              <a:off x="8701088"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2 w 178"/>
                <a:gd name="T13" fmla="*/ 26 h 177"/>
                <a:gd name="T14" fmla="*/ 79 w 178"/>
                <a:gd name="T15" fmla="*/ 51 h 177"/>
                <a:gd name="T16" fmla="*/ 79 w 178"/>
                <a:gd name="T17" fmla="*/ 78 h 177"/>
                <a:gd name="T18" fmla="*/ 51 w 178"/>
                <a:gd name="T19" fmla="*/ 78 h 177"/>
                <a:gd name="T20" fmla="*/ 26 w 178"/>
                <a:gd name="T21" fmla="*/ 62 h 177"/>
                <a:gd name="T22" fmla="*/ 0 w 178"/>
                <a:gd name="T23" fmla="*/ 89 h 177"/>
                <a:gd name="T24" fmla="*/ 26 w 178"/>
                <a:gd name="T25" fmla="*/ 115 h 177"/>
                <a:gd name="T26" fmla="*/ 51 w 178"/>
                <a:gd name="T27" fmla="*/ 99 h 177"/>
                <a:gd name="T28" fmla="*/ 79 w 178"/>
                <a:gd name="T29" fmla="*/ 99 h 177"/>
                <a:gd name="T30" fmla="*/ 79 w 178"/>
                <a:gd name="T31" fmla="*/ 127 h 177"/>
                <a:gd name="T32" fmla="*/ 62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3" y="0"/>
                    <a:pt x="89" y="0"/>
                  </a:cubicBezTo>
                  <a:cubicBezTo>
                    <a:pt x="74" y="0"/>
                    <a:pt x="62" y="12"/>
                    <a:pt x="62" y="26"/>
                  </a:cubicBezTo>
                  <a:cubicBezTo>
                    <a:pt x="62" y="37"/>
                    <a:pt x="69" y="47"/>
                    <a:pt x="79" y="51"/>
                  </a:cubicBezTo>
                  <a:cubicBezTo>
                    <a:pt x="79" y="78"/>
                    <a:pt x="79" y="78"/>
                    <a:pt x="79"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9" y="99"/>
                    <a:pt x="79" y="99"/>
                    <a:pt x="79" y="99"/>
                  </a:cubicBezTo>
                  <a:cubicBezTo>
                    <a:pt x="79" y="127"/>
                    <a:pt x="79" y="127"/>
                    <a:pt x="79" y="127"/>
                  </a:cubicBezTo>
                  <a:cubicBezTo>
                    <a:pt x="69" y="131"/>
                    <a:pt x="62" y="140"/>
                    <a:pt x="62" y="151"/>
                  </a:cubicBezTo>
                  <a:cubicBezTo>
                    <a:pt x="62" y="166"/>
                    <a:pt x="74" y="177"/>
                    <a:pt x="89" y="177"/>
                  </a:cubicBezTo>
                  <a:cubicBezTo>
                    <a:pt x="103"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0" name="Freeform 423"/>
            <p:cNvSpPr>
              <a:spLocks/>
            </p:cNvSpPr>
            <p:nvPr/>
          </p:nvSpPr>
          <p:spPr bwMode="auto">
            <a:xfrm>
              <a:off x="8982075" y="5607050"/>
              <a:ext cx="142875" cy="142875"/>
            </a:xfrm>
            <a:custGeom>
              <a:avLst/>
              <a:gdLst>
                <a:gd name="T0" fmla="*/ 151 w 177"/>
                <a:gd name="T1" fmla="*/ 62 h 177"/>
                <a:gd name="T2" fmla="*/ 126 w 177"/>
                <a:gd name="T3" fmla="*/ 78 h 177"/>
                <a:gd name="T4" fmla="*/ 99 w 177"/>
                <a:gd name="T5" fmla="*/ 78 h 177"/>
                <a:gd name="T6" fmla="*/ 99 w 177"/>
                <a:gd name="T7" fmla="*/ 51 h 177"/>
                <a:gd name="T8" fmla="*/ 115 w 177"/>
                <a:gd name="T9" fmla="*/ 26 h 177"/>
                <a:gd name="T10" fmla="*/ 88 w 177"/>
                <a:gd name="T11" fmla="*/ 0 h 177"/>
                <a:gd name="T12" fmla="*/ 62 w 177"/>
                <a:gd name="T13" fmla="*/ 26 h 177"/>
                <a:gd name="T14" fmla="*/ 78 w 177"/>
                <a:gd name="T15" fmla="*/ 51 h 177"/>
                <a:gd name="T16" fmla="*/ 78 w 177"/>
                <a:gd name="T17" fmla="*/ 78 h 177"/>
                <a:gd name="T18" fmla="*/ 50 w 177"/>
                <a:gd name="T19" fmla="*/ 78 h 177"/>
                <a:gd name="T20" fmla="*/ 26 w 177"/>
                <a:gd name="T21" fmla="*/ 62 h 177"/>
                <a:gd name="T22" fmla="*/ 0 w 177"/>
                <a:gd name="T23" fmla="*/ 89 h 177"/>
                <a:gd name="T24" fmla="*/ 26 w 177"/>
                <a:gd name="T25" fmla="*/ 115 h 177"/>
                <a:gd name="T26" fmla="*/ 50 w 177"/>
                <a:gd name="T27" fmla="*/ 99 h 177"/>
                <a:gd name="T28" fmla="*/ 78 w 177"/>
                <a:gd name="T29" fmla="*/ 99 h 177"/>
                <a:gd name="T30" fmla="*/ 78 w 177"/>
                <a:gd name="T31" fmla="*/ 127 h 177"/>
                <a:gd name="T32" fmla="*/ 62 w 177"/>
                <a:gd name="T33" fmla="*/ 151 h 177"/>
                <a:gd name="T34" fmla="*/ 88 w 177"/>
                <a:gd name="T35" fmla="*/ 177 h 177"/>
                <a:gd name="T36" fmla="*/ 115 w 177"/>
                <a:gd name="T37" fmla="*/ 151 h 177"/>
                <a:gd name="T38" fmla="*/ 99 w 177"/>
                <a:gd name="T39" fmla="*/ 127 h 177"/>
                <a:gd name="T40" fmla="*/ 99 w 177"/>
                <a:gd name="T41" fmla="*/ 99 h 177"/>
                <a:gd name="T42" fmla="*/ 126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0" y="69"/>
                    <a:pt x="126" y="78"/>
                  </a:cubicBezTo>
                  <a:cubicBezTo>
                    <a:pt x="99" y="78"/>
                    <a:pt x="99" y="78"/>
                    <a:pt x="99" y="78"/>
                  </a:cubicBezTo>
                  <a:cubicBezTo>
                    <a:pt x="99" y="51"/>
                    <a:pt x="99" y="51"/>
                    <a:pt x="99" y="51"/>
                  </a:cubicBezTo>
                  <a:cubicBezTo>
                    <a:pt x="108" y="47"/>
                    <a:pt x="115" y="37"/>
                    <a:pt x="115" y="26"/>
                  </a:cubicBezTo>
                  <a:cubicBezTo>
                    <a:pt x="115" y="12"/>
                    <a:pt x="103" y="0"/>
                    <a:pt x="88" y="0"/>
                  </a:cubicBezTo>
                  <a:cubicBezTo>
                    <a:pt x="74" y="0"/>
                    <a:pt x="62" y="12"/>
                    <a:pt x="62" y="26"/>
                  </a:cubicBezTo>
                  <a:cubicBezTo>
                    <a:pt x="62" y="37"/>
                    <a:pt x="69" y="47"/>
                    <a:pt x="78" y="51"/>
                  </a:cubicBezTo>
                  <a:cubicBezTo>
                    <a:pt x="78" y="78"/>
                    <a:pt x="78" y="78"/>
                    <a:pt x="78" y="78"/>
                  </a:cubicBezTo>
                  <a:cubicBezTo>
                    <a:pt x="50" y="78"/>
                    <a:pt x="50" y="78"/>
                    <a:pt x="50" y="78"/>
                  </a:cubicBezTo>
                  <a:cubicBezTo>
                    <a:pt x="46" y="69"/>
                    <a:pt x="37" y="62"/>
                    <a:pt x="26" y="62"/>
                  </a:cubicBezTo>
                  <a:cubicBezTo>
                    <a:pt x="11" y="62"/>
                    <a:pt x="0" y="74"/>
                    <a:pt x="0" y="89"/>
                  </a:cubicBezTo>
                  <a:cubicBezTo>
                    <a:pt x="0" y="103"/>
                    <a:pt x="11" y="115"/>
                    <a:pt x="26" y="115"/>
                  </a:cubicBezTo>
                  <a:cubicBezTo>
                    <a:pt x="37" y="115"/>
                    <a:pt x="46" y="108"/>
                    <a:pt x="50" y="99"/>
                  </a:cubicBezTo>
                  <a:cubicBezTo>
                    <a:pt x="78" y="99"/>
                    <a:pt x="78" y="99"/>
                    <a:pt x="78" y="99"/>
                  </a:cubicBezTo>
                  <a:cubicBezTo>
                    <a:pt x="78" y="127"/>
                    <a:pt x="78" y="127"/>
                    <a:pt x="78" y="127"/>
                  </a:cubicBezTo>
                  <a:cubicBezTo>
                    <a:pt x="69" y="131"/>
                    <a:pt x="62" y="140"/>
                    <a:pt x="62" y="151"/>
                  </a:cubicBezTo>
                  <a:cubicBezTo>
                    <a:pt x="62" y="166"/>
                    <a:pt x="74" y="177"/>
                    <a:pt x="88" y="177"/>
                  </a:cubicBezTo>
                  <a:cubicBezTo>
                    <a:pt x="103" y="177"/>
                    <a:pt x="115" y="166"/>
                    <a:pt x="115" y="151"/>
                  </a:cubicBezTo>
                  <a:cubicBezTo>
                    <a:pt x="115" y="140"/>
                    <a:pt x="108" y="131"/>
                    <a:pt x="99" y="127"/>
                  </a:cubicBezTo>
                  <a:cubicBezTo>
                    <a:pt x="99" y="99"/>
                    <a:pt x="99" y="99"/>
                    <a:pt x="99" y="99"/>
                  </a:cubicBezTo>
                  <a:cubicBezTo>
                    <a:pt x="126" y="99"/>
                    <a:pt x="126" y="99"/>
                    <a:pt x="126" y="99"/>
                  </a:cubicBezTo>
                  <a:cubicBezTo>
                    <a:pt x="130" y="108"/>
                    <a:pt x="140" y="115"/>
                    <a:pt x="151" y="115"/>
                  </a:cubicBezTo>
                  <a:cubicBezTo>
                    <a:pt x="165" y="115"/>
                    <a:pt x="177" y="103"/>
                    <a:pt x="177" y="89"/>
                  </a:cubicBezTo>
                  <a:cubicBezTo>
                    <a:pt x="177" y="74"/>
                    <a:pt x="165"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1" name="Freeform 424"/>
            <p:cNvSpPr>
              <a:spLocks/>
            </p:cNvSpPr>
            <p:nvPr/>
          </p:nvSpPr>
          <p:spPr bwMode="auto">
            <a:xfrm>
              <a:off x="9263063" y="5607050"/>
              <a:ext cx="142875" cy="142875"/>
            </a:xfrm>
            <a:custGeom>
              <a:avLst/>
              <a:gdLst>
                <a:gd name="T0" fmla="*/ 151 w 178"/>
                <a:gd name="T1" fmla="*/ 62 h 177"/>
                <a:gd name="T2" fmla="*/ 127 w 178"/>
                <a:gd name="T3" fmla="*/ 78 h 177"/>
                <a:gd name="T4" fmla="*/ 99 w 178"/>
                <a:gd name="T5" fmla="*/ 78 h 177"/>
                <a:gd name="T6" fmla="*/ 99 w 178"/>
                <a:gd name="T7" fmla="*/ 51 h 177"/>
                <a:gd name="T8" fmla="*/ 115 w 178"/>
                <a:gd name="T9" fmla="*/ 26 h 177"/>
                <a:gd name="T10" fmla="*/ 89 w 178"/>
                <a:gd name="T11" fmla="*/ 0 h 177"/>
                <a:gd name="T12" fmla="*/ 63 w 178"/>
                <a:gd name="T13" fmla="*/ 26 h 177"/>
                <a:gd name="T14" fmla="*/ 79 w 178"/>
                <a:gd name="T15" fmla="*/ 51 h 177"/>
                <a:gd name="T16" fmla="*/ 79 w 178"/>
                <a:gd name="T17" fmla="*/ 78 h 177"/>
                <a:gd name="T18" fmla="*/ 51 w 178"/>
                <a:gd name="T19" fmla="*/ 78 h 177"/>
                <a:gd name="T20" fmla="*/ 27 w 178"/>
                <a:gd name="T21" fmla="*/ 62 h 177"/>
                <a:gd name="T22" fmla="*/ 0 w 178"/>
                <a:gd name="T23" fmla="*/ 89 h 177"/>
                <a:gd name="T24" fmla="*/ 27 w 178"/>
                <a:gd name="T25" fmla="*/ 115 h 177"/>
                <a:gd name="T26" fmla="*/ 51 w 178"/>
                <a:gd name="T27" fmla="*/ 99 h 177"/>
                <a:gd name="T28" fmla="*/ 79 w 178"/>
                <a:gd name="T29" fmla="*/ 99 h 177"/>
                <a:gd name="T30" fmla="*/ 79 w 178"/>
                <a:gd name="T31" fmla="*/ 127 h 177"/>
                <a:gd name="T32" fmla="*/ 63 w 178"/>
                <a:gd name="T33" fmla="*/ 151 h 177"/>
                <a:gd name="T34" fmla="*/ 89 w 178"/>
                <a:gd name="T35" fmla="*/ 177 h 177"/>
                <a:gd name="T36" fmla="*/ 115 w 178"/>
                <a:gd name="T37" fmla="*/ 151 h 177"/>
                <a:gd name="T38" fmla="*/ 99 w 178"/>
                <a:gd name="T39" fmla="*/ 127 h 177"/>
                <a:gd name="T40" fmla="*/ 99 w 178"/>
                <a:gd name="T41" fmla="*/ 99 h 177"/>
                <a:gd name="T42" fmla="*/ 127 w 178"/>
                <a:gd name="T43" fmla="*/ 99 h 177"/>
                <a:gd name="T44" fmla="*/ 151 w 178"/>
                <a:gd name="T45" fmla="*/ 115 h 177"/>
                <a:gd name="T46" fmla="*/ 178 w 178"/>
                <a:gd name="T47" fmla="*/ 89 h 177"/>
                <a:gd name="T48" fmla="*/ 151 w 178"/>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8" h="177">
                  <a:moveTo>
                    <a:pt x="151" y="62"/>
                  </a:moveTo>
                  <a:cubicBezTo>
                    <a:pt x="140" y="62"/>
                    <a:pt x="131" y="69"/>
                    <a:pt x="127" y="78"/>
                  </a:cubicBezTo>
                  <a:cubicBezTo>
                    <a:pt x="99" y="78"/>
                    <a:pt x="99" y="78"/>
                    <a:pt x="99" y="78"/>
                  </a:cubicBezTo>
                  <a:cubicBezTo>
                    <a:pt x="99" y="51"/>
                    <a:pt x="99" y="51"/>
                    <a:pt x="99" y="51"/>
                  </a:cubicBezTo>
                  <a:cubicBezTo>
                    <a:pt x="109" y="47"/>
                    <a:pt x="115" y="37"/>
                    <a:pt x="115" y="26"/>
                  </a:cubicBezTo>
                  <a:cubicBezTo>
                    <a:pt x="115" y="12"/>
                    <a:pt x="104" y="0"/>
                    <a:pt x="89" y="0"/>
                  </a:cubicBezTo>
                  <a:cubicBezTo>
                    <a:pt x="74" y="0"/>
                    <a:pt x="63" y="12"/>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4" y="177"/>
                    <a:pt x="89" y="177"/>
                  </a:cubicBezTo>
                  <a:cubicBezTo>
                    <a:pt x="104" y="177"/>
                    <a:pt x="115" y="166"/>
                    <a:pt x="115" y="151"/>
                  </a:cubicBezTo>
                  <a:cubicBezTo>
                    <a:pt x="115" y="140"/>
                    <a:pt x="109" y="131"/>
                    <a:pt x="99" y="127"/>
                  </a:cubicBezTo>
                  <a:cubicBezTo>
                    <a:pt x="99" y="99"/>
                    <a:pt x="99" y="99"/>
                    <a:pt x="99" y="99"/>
                  </a:cubicBezTo>
                  <a:cubicBezTo>
                    <a:pt x="127" y="99"/>
                    <a:pt x="127" y="99"/>
                    <a:pt x="127" y="99"/>
                  </a:cubicBezTo>
                  <a:cubicBezTo>
                    <a:pt x="131" y="108"/>
                    <a:pt x="140" y="115"/>
                    <a:pt x="151" y="115"/>
                  </a:cubicBezTo>
                  <a:cubicBezTo>
                    <a:pt x="166" y="115"/>
                    <a:pt x="178" y="103"/>
                    <a:pt x="178" y="89"/>
                  </a:cubicBezTo>
                  <a:cubicBezTo>
                    <a:pt x="178"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2" name="Freeform 425"/>
            <p:cNvSpPr>
              <a:spLocks/>
            </p:cNvSpPr>
            <p:nvPr/>
          </p:nvSpPr>
          <p:spPr bwMode="auto">
            <a:xfrm>
              <a:off x="9544050" y="5607050"/>
              <a:ext cx="142875" cy="142875"/>
            </a:xfrm>
            <a:custGeom>
              <a:avLst/>
              <a:gdLst>
                <a:gd name="T0" fmla="*/ 151 w 177"/>
                <a:gd name="T1" fmla="*/ 62 h 177"/>
                <a:gd name="T2" fmla="*/ 127 w 177"/>
                <a:gd name="T3" fmla="*/ 78 h 177"/>
                <a:gd name="T4" fmla="*/ 99 w 177"/>
                <a:gd name="T5" fmla="*/ 78 h 177"/>
                <a:gd name="T6" fmla="*/ 99 w 177"/>
                <a:gd name="T7" fmla="*/ 51 h 177"/>
                <a:gd name="T8" fmla="*/ 115 w 177"/>
                <a:gd name="T9" fmla="*/ 26 h 177"/>
                <a:gd name="T10" fmla="*/ 89 w 177"/>
                <a:gd name="T11" fmla="*/ 0 h 177"/>
                <a:gd name="T12" fmla="*/ 62 w 177"/>
                <a:gd name="T13" fmla="*/ 26 h 177"/>
                <a:gd name="T14" fmla="*/ 78 w 177"/>
                <a:gd name="T15" fmla="*/ 51 h 177"/>
                <a:gd name="T16" fmla="*/ 78 w 177"/>
                <a:gd name="T17" fmla="*/ 78 h 177"/>
                <a:gd name="T18" fmla="*/ 51 w 177"/>
                <a:gd name="T19" fmla="*/ 78 h 177"/>
                <a:gd name="T20" fmla="*/ 26 w 177"/>
                <a:gd name="T21" fmla="*/ 62 h 177"/>
                <a:gd name="T22" fmla="*/ 0 w 177"/>
                <a:gd name="T23" fmla="*/ 89 h 177"/>
                <a:gd name="T24" fmla="*/ 26 w 177"/>
                <a:gd name="T25" fmla="*/ 115 h 177"/>
                <a:gd name="T26" fmla="*/ 51 w 177"/>
                <a:gd name="T27" fmla="*/ 99 h 177"/>
                <a:gd name="T28" fmla="*/ 78 w 177"/>
                <a:gd name="T29" fmla="*/ 99 h 177"/>
                <a:gd name="T30" fmla="*/ 78 w 177"/>
                <a:gd name="T31" fmla="*/ 127 h 177"/>
                <a:gd name="T32" fmla="*/ 62 w 177"/>
                <a:gd name="T33" fmla="*/ 151 h 177"/>
                <a:gd name="T34" fmla="*/ 89 w 177"/>
                <a:gd name="T35" fmla="*/ 177 h 177"/>
                <a:gd name="T36" fmla="*/ 115 w 177"/>
                <a:gd name="T37" fmla="*/ 151 h 177"/>
                <a:gd name="T38" fmla="*/ 99 w 177"/>
                <a:gd name="T39" fmla="*/ 127 h 177"/>
                <a:gd name="T40" fmla="*/ 99 w 177"/>
                <a:gd name="T41" fmla="*/ 99 h 177"/>
                <a:gd name="T42" fmla="*/ 127 w 177"/>
                <a:gd name="T43" fmla="*/ 99 h 177"/>
                <a:gd name="T44" fmla="*/ 151 w 177"/>
                <a:gd name="T45" fmla="*/ 115 h 177"/>
                <a:gd name="T46" fmla="*/ 177 w 177"/>
                <a:gd name="T47" fmla="*/ 89 h 177"/>
                <a:gd name="T48" fmla="*/ 151 w 177"/>
                <a:gd name="T49" fmla="*/ 6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7" h="177">
                  <a:moveTo>
                    <a:pt x="151" y="62"/>
                  </a:moveTo>
                  <a:cubicBezTo>
                    <a:pt x="140" y="62"/>
                    <a:pt x="131" y="69"/>
                    <a:pt x="127" y="78"/>
                  </a:cubicBezTo>
                  <a:cubicBezTo>
                    <a:pt x="99" y="78"/>
                    <a:pt x="99" y="78"/>
                    <a:pt x="99" y="78"/>
                  </a:cubicBezTo>
                  <a:cubicBezTo>
                    <a:pt x="99" y="51"/>
                    <a:pt x="99" y="51"/>
                    <a:pt x="99" y="51"/>
                  </a:cubicBezTo>
                  <a:cubicBezTo>
                    <a:pt x="108" y="47"/>
                    <a:pt x="115" y="37"/>
                    <a:pt x="115" y="26"/>
                  </a:cubicBezTo>
                  <a:cubicBezTo>
                    <a:pt x="115" y="12"/>
                    <a:pt x="103" y="0"/>
                    <a:pt x="89" y="0"/>
                  </a:cubicBezTo>
                  <a:cubicBezTo>
                    <a:pt x="74" y="0"/>
                    <a:pt x="62" y="12"/>
                    <a:pt x="62" y="26"/>
                  </a:cubicBezTo>
                  <a:cubicBezTo>
                    <a:pt x="62" y="37"/>
                    <a:pt x="69" y="47"/>
                    <a:pt x="78" y="51"/>
                  </a:cubicBezTo>
                  <a:cubicBezTo>
                    <a:pt x="78" y="78"/>
                    <a:pt x="78" y="78"/>
                    <a:pt x="78" y="78"/>
                  </a:cubicBezTo>
                  <a:cubicBezTo>
                    <a:pt x="51" y="78"/>
                    <a:pt x="51" y="78"/>
                    <a:pt x="51" y="78"/>
                  </a:cubicBezTo>
                  <a:cubicBezTo>
                    <a:pt x="47" y="69"/>
                    <a:pt x="37" y="62"/>
                    <a:pt x="26" y="62"/>
                  </a:cubicBezTo>
                  <a:cubicBezTo>
                    <a:pt x="12" y="62"/>
                    <a:pt x="0" y="74"/>
                    <a:pt x="0" y="89"/>
                  </a:cubicBezTo>
                  <a:cubicBezTo>
                    <a:pt x="0" y="103"/>
                    <a:pt x="12" y="115"/>
                    <a:pt x="26" y="115"/>
                  </a:cubicBezTo>
                  <a:cubicBezTo>
                    <a:pt x="37" y="115"/>
                    <a:pt x="47" y="108"/>
                    <a:pt x="51" y="99"/>
                  </a:cubicBezTo>
                  <a:cubicBezTo>
                    <a:pt x="78" y="99"/>
                    <a:pt x="78" y="99"/>
                    <a:pt x="78" y="99"/>
                  </a:cubicBezTo>
                  <a:cubicBezTo>
                    <a:pt x="78" y="127"/>
                    <a:pt x="78" y="127"/>
                    <a:pt x="78" y="127"/>
                  </a:cubicBezTo>
                  <a:cubicBezTo>
                    <a:pt x="69" y="131"/>
                    <a:pt x="62" y="140"/>
                    <a:pt x="62" y="151"/>
                  </a:cubicBezTo>
                  <a:cubicBezTo>
                    <a:pt x="62" y="166"/>
                    <a:pt x="74" y="177"/>
                    <a:pt x="89" y="177"/>
                  </a:cubicBezTo>
                  <a:cubicBezTo>
                    <a:pt x="103" y="177"/>
                    <a:pt x="115" y="166"/>
                    <a:pt x="115" y="151"/>
                  </a:cubicBezTo>
                  <a:cubicBezTo>
                    <a:pt x="115" y="140"/>
                    <a:pt x="108" y="131"/>
                    <a:pt x="99" y="127"/>
                  </a:cubicBezTo>
                  <a:cubicBezTo>
                    <a:pt x="99" y="99"/>
                    <a:pt x="99" y="99"/>
                    <a:pt x="99" y="99"/>
                  </a:cubicBezTo>
                  <a:cubicBezTo>
                    <a:pt x="127" y="99"/>
                    <a:pt x="127" y="99"/>
                    <a:pt x="127" y="99"/>
                  </a:cubicBezTo>
                  <a:cubicBezTo>
                    <a:pt x="131" y="108"/>
                    <a:pt x="140" y="115"/>
                    <a:pt x="151" y="115"/>
                  </a:cubicBezTo>
                  <a:cubicBezTo>
                    <a:pt x="166" y="115"/>
                    <a:pt x="177" y="103"/>
                    <a:pt x="177" y="89"/>
                  </a:cubicBezTo>
                  <a:cubicBezTo>
                    <a:pt x="177" y="74"/>
                    <a:pt x="166" y="62"/>
                    <a:pt x="151"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3" name="Freeform 426"/>
            <p:cNvSpPr>
              <a:spLocks/>
            </p:cNvSpPr>
            <p:nvPr/>
          </p:nvSpPr>
          <p:spPr bwMode="auto">
            <a:xfrm>
              <a:off x="9825038" y="448310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6 h 177"/>
                <a:gd name="T20" fmla="*/ 63 w 91"/>
                <a:gd name="T21" fmla="*/ 151 h 177"/>
                <a:gd name="T22" fmla="*/ 63 w 91"/>
                <a:gd name="T23" fmla="*/ 151 h 177"/>
                <a:gd name="T24" fmla="*/ 89 w 91"/>
                <a:gd name="T25" fmla="*/ 177 h 177"/>
                <a:gd name="T26" fmla="*/ 91 w 91"/>
                <a:gd name="T27" fmla="*/ 177 h 177"/>
                <a:gd name="T28" fmla="*/ 91 w 91"/>
                <a:gd name="T29" fmla="*/ 0 h 177"/>
                <a:gd name="T30" fmla="*/ 89 w 91"/>
                <a:gd name="T31" fmla="*/ 0 h 177"/>
                <a:gd name="T32" fmla="*/ 63 w 91"/>
                <a:gd name="T33"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5"/>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4" name="Freeform 427"/>
            <p:cNvSpPr>
              <a:spLocks/>
            </p:cNvSpPr>
            <p:nvPr/>
          </p:nvSpPr>
          <p:spPr bwMode="auto">
            <a:xfrm>
              <a:off x="9825038" y="4762500"/>
              <a:ext cx="73025" cy="144463"/>
            </a:xfrm>
            <a:custGeom>
              <a:avLst/>
              <a:gdLst>
                <a:gd name="T0" fmla="*/ 89 w 91"/>
                <a:gd name="T1" fmla="*/ 0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63 w 91"/>
                <a:gd name="T25" fmla="*/ 151 h 178"/>
                <a:gd name="T26" fmla="*/ 89 w 91"/>
                <a:gd name="T27" fmla="*/ 178 h 178"/>
                <a:gd name="T28" fmla="*/ 91 w 91"/>
                <a:gd name="T29" fmla="*/ 178 h 178"/>
                <a:gd name="T30" fmla="*/ 91 w 91"/>
                <a:gd name="T31" fmla="*/ 0 h 178"/>
                <a:gd name="T32" fmla="*/ 89 w 91"/>
                <a:gd name="T33" fmla="*/ 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89" y="0"/>
                  </a:moveTo>
                  <a:cubicBezTo>
                    <a:pt x="75" y="0"/>
                    <a:pt x="63" y="12"/>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51"/>
                    <a:pt x="63" y="151"/>
                    <a:pt x="63" y="151"/>
                  </a:cubicBezTo>
                  <a:cubicBezTo>
                    <a:pt x="63" y="166"/>
                    <a:pt x="75" y="178"/>
                    <a:pt x="89" y="178"/>
                  </a:cubicBezTo>
                  <a:cubicBezTo>
                    <a:pt x="90" y="178"/>
                    <a:pt x="90" y="178"/>
                    <a:pt x="91" y="178"/>
                  </a:cubicBezTo>
                  <a:cubicBezTo>
                    <a:pt x="91" y="0"/>
                    <a:pt x="91" y="0"/>
                    <a:pt x="91" y="0"/>
                  </a:cubicBezTo>
                  <a:cubicBezTo>
                    <a:pt x="90" y="0"/>
                    <a:pt x="90" y="0"/>
                    <a:pt x="8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5" name="Freeform 428"/>
            <p:cNvSpPr>
              <a:spLocks/>
            </p:cNvSpPr>
            <p:nvPr/>
          </p:nvSpPr>
          <p:spPr bwMode="auto">
            <a:xfrm>
              <a:off x="9825038" y="5045075"/>
              <a:ext cx="73025" cy="142875"/>
            </a:xfrm>
            <a:custGeom>
              <a:avLst/>
              <a:gdLst>
                <a:gd name="T0" fmla="*/ 63 w 91"/>
                <a:gd name="T1" fmla="*/ 26 h 177"/>
                <a:gd name="T2" fmla="*/ 63 w 91"/>
                <a:gd name="T3" fmla="*/ 26 h 177"/>
                <a:gd name="T4" fmla="*/ 79 w 91"/>
                <a:gd name="T5" fmla="*/ 51 h 177"/>
                <a:gd name="T6" fmla="*/ 79 w 91"/>
                <a:gd name="T7" fmla="*/ 78 h 177"/>
                <a:gd name="T8" fmla="*/ 51 w 91"/>
                <a:gd name="T9" fmla="*/ 78 h 177"/>
                <a:gd name="T10" fmla="*/ 27 w 91"/>
                <a:gd name="T11" fmla="*/ 62 h 177"/>
                <a:gd name="T12" fmla="*/ 0 w 91"/>
                <a:gd name="T13" fmla="*/ 89 h 177"/>
                <a:gd name="T14" fmla="*/ 27 w 91"/>
                <a:gd name="T15" fmla="*/ 115 h 177"/>
                <a:gd name="T16" fmla="*/ 51 w 91"/>
                <a:gd name="T17" fmla="*/ 99 h 177"/>
                <a:gd name="T18" fmla="*/ 79 w 91"/>
                <a:gd name="T19" fmla="*/ 99 h 177"/>
                <a:gd name="T20" fmla="*/ 79 w 91"/>
                <a:gd name="T21" fmla="*/ 126 h 177"/>
                <a:gd name="T22" fmla="*/ 63 w 91"/>
                <a:gd name="T23" fmla="*/ 151 h 177"/>
                <a:gd name="T24" fmla="*/ 63 w 91"/>
                <a:gd name="T25" fmla="*/ 151 h 177"/>
                <a:gd name="T26" fmla="*/ 89 w 91"/>
                <a:gd name="T27" fmla="*/ 177 h 177"/>
                <a:gd name="T28" fmla="*/ 91 w 91"/>
                <a:gd name="T29" fmla="*/ 177 h 177"/>
                <a:gd name="T30" fmla="*/ 91 w 91"/>
                <a:gd name="T31" fmla="*/ 0 h 177"/>
                <a:gd name="T32" fmla="*/ 89 w 91"/>
                <a:gd name="T33" fmla="*/ 0 h 177"/>
                <a:gd name="T34" fmla="*/ 63 w 91"/>
                <a:gd name="T35"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177">
                  <a:moveTo>
                    <a:pt x="63" y="26"/>
                  </a:moveTo>
                  <a:cubicBezTo>
                    <a:pt x="63" y="26"/>
                    <a:pt x="63" y="26"/>
                    <a:pt x="63" y="26"/>
                  </a:cubicBez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6"/>
                    <a:pt x="79" y="126"/>
                    <a:pt x="79" y="126"/>
                  </a:cubicBezTo>
                  <a:cubicBezTo>
                    <a:pt x="69" y="130"/>
                    <a:pt x="63" y="140"/>
                    <a:pt x="63" y="151"/>
                  </a:cubicBezTo>
                  <a:cubicBezTo>
                    <a:pt x="63" y="151"/>
                    <a:pt x="63" y="151"/>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6" name="Freeform 429"/>
            <p:cNvSpPr>
              <a:spLocks/>
            </p:cNvSpPr>
            <p:nvPr/>
          </p:nvSpPr>
          <p:spPr bwMode="auto">
            <a:xfrm>
              <a:off x="9825038" y="5326063"/>
              <a:ext cx="73025" cy="142875"/>
            </a:xfrm>
            <a:custGeom>
              <a:avLst/>
              <a:gdLst>
                <a:gd name="T0" fmla="*/ 63 w 91"/>
                <a:gd name="T1" fmla="*/ 27 h 178"/>
                <a:gd name="T2" fmla="*/ 63 w 91"/>
                <a:gd name="T3" fmla="*/ 27 h 178"/>
                <a:gd name="T4" fmla="*/ 79 w 91"/>
                <a:gd name="T5" fmla="*/ 51 h 178"/>
                <a:gd name="T6" fmla="*/ 79 w 91"/>
                <a:gd name="T7" fmla="*/ 79 h 178"/>
                <a:gd name="T8" fmla="*/ 51 w 91"/>
                <a:gd name="T9" fmla="*/ 79 h 178"/>
                <a:gd name="T10" fmla="*/ 27 w 91"/>
                <a:gd name="T11" fmla="*/ 63 h 178"/>
                <a:gd name="T12" fmla="*/ 0 w 91"/>
                <a:gd name="T13" fmla="*/ 89 h 178"/>
                <a:gd name="T14" fmla="*/ 27 w 91"/>
                <a:gd name="T15" fmla="*/ 116 h 178"/>
                <a:gd name="T16" fmla="*/ 51 w 91"/>
                <a:gd name="T17" fmla="*/ 99 h 178"/>
                <a:gd name="T18" fmla="*/ 79 w 91"/>
                <a:gd name="T19" fmla="*/ 99 h 178"/>
                <a:gd name="T20" fmla="*/ 79 w 91"/>
                <a:gd name="T21" fmla="*/ 127 h 178"/>
                <a:gd name="T22" fmla="*/ 63 w 91"/>
                <a:gd name="T23" fmla="*/ 151 h 178"/>
                <a:gd name="T24" fmla="*/ 89 w 91"/>
                <a:gd name="T25" fmla="*/ 178 h 178"/>
                <a:gd name="T26" fmla="*/ 91 w 91"/>
                <a:gd name="T27" fmla="*/ 178 h 178"/>
                <a:gd name="T28" fmla="*/ 91 w 91"/>
                <a:gd name="T29" fmla="*/ 0 h 178"/>
                <a:gd name="T30" fmla="*/ 89 w 91"/>
                <a:gd name="T31" fmla="*/ 0 h 178"/>
                <a:gd name="T32" fmla="*/ 63 w 91"/>
                <a:gd name="T33" fmla="*/ 2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78">
                  <a:moveTo>
                    <a:pt x="63" y="27"/>
                  </a:moveTo>
                  <a:cubicBezTo>
                    <a:pt x="63" y="27"/>
                    <a:pt x="63" y="27"/>
                    <a:pt x="63" y="27"/>
                  </a:cubicBezTo>
                  <a:cubicBezTo>
                    <a:pt x="63" y="38"/>
                    <a:pt x="69" y="47"/>
                    <a:pt x="79" y="51"/>
                  </a:cubicBezTo>
                  <a:cubicBezTo>
                    <a:pt x="79" y="79"/>
                    <a:pt x="79" y="79"/>
                    <a:pt x="79" y="79"/>
                  </a:cubicBezTo>
                  <a:cubicBezTo>
                    <a:pt x="51" y="79"/>
                    <a:pt x="51" y="79"/>
                    <a:pt x="51" y="79"/>
                  </a:cubicBezTo>
                  <a:cubicBezTo>
                    <a:pt x="47" y="69"/>
                    <a:pt x="38" y="63"/>
                    <a:pt x="27" y="63"/>
                  </a:cubicBezTo>
                  <a:cubicBezTo>
                    <a:pt x="12" y="63"/>
                    <a:pt x="0" y="74"/>
                    <a:pt x="0" y="89"/>
                  </a:cubicBezTo>
                  <a:cubicBezTo>
                    <a:pt x="0" y="104"/>
                    <a:pt x="12" y="116"/>
                    <a:pt x="27" y="116"/>
                  </a:cubicBezTo>
                  <a:cubicBezTo>
                    <a:pt x="38" y="116"/>
                    <a:pt x="47" y="109"/>
                    <a:pt x="51" y="99"/>
                  </a:cubicBezTo>
                  <a:cubicBezTo>
                    <a:pt x="79" y="99"/>
                    <a:pt x="79" y="99"/>
                    <a:pt x="79" y="99"/>
                  </a:cubicBezTo>
                  <a:cubicBezTo>
                    <a:pt x="79" y="127"/>
                    <a:pt x="79" y="127"/>
                    <a:pt x="79" y="127"/>
                  </a:cubicBezTo>
                  <a:cubicBezTo>
                    <a:pt x="69" y="131"/>
                    <a:pt x="63" y="140"/>
                    <a:pt x="63" y="151"/>
                  </a:cubicBezTo>
                  <a:cubicBezTo>
                    <a:pt x="63" y="166"/>
                    <a:pt x="75" y="178"/>
                    <a:pt x="89" y="178"/>
                  </a:cubicBezTo>
                  <a:cubicBezTo>
                    <a:pt x="90" y="178"/>
                    <a:pt x="90" y="178"/>
                    <a:pt x="91" y="178"/>
                  </a:cubicBezTo>
                  <a:cubicBezTo>
                    <a:pt x="91" y="0"/>
                    <a:pt x="91" y="0"/>
                    <a:pt x="91" y="0"/>
                  </a:cubicBezTo>
                  <a:cubicBezTo>
                    <a:pt x="90" y="0"/>
                    <a:pt x="90" y="0"/>
                    <a:pt x="89" y="0"/>
                  </a:cubicBezTo>
                  <a:cubicBezTo>
                    <a:pt x="75" y="0"/>
                    <a:pt x="63" y="12"/>
                    <a:pt x="6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07" name="Freeform 430"/>
            <p:cNvSpPr>
              <a:spLocks/>
            </p:cNvSpPr>
            <p:nvPr/>
          </p:nvSpPr>
          <p:spPr bwMode="auto">
            <a:xfrm>
              <a:off x="9825038" y="5607050"/>
              <a:ext cx="73025" cy="142875"/>
            </a:xfrm>
            <a:custGeom>
              <a:avLst/>
              <a:gdLst>
                <a:gd name="T0" fmla="*/ 63 w 91"/>
                <a:gd name="T1" fmla="*/ 26 h 177"/>
                <a:gd name="T2" fmla="*/ 79 w 91"/>
                <a:gd name="T3" fmla="*/ 51 h 177"/>
                <a:gd name="T4" fmla="*/ 79 w 91"/>
                <a:gd name="T5" fmla="*/ 78 h 177"/>
                <a:gd name="T6" fmla="*/ 51 w 91"/>
                <a:gd name="T7" fmla="*/ 78 h 177"/>
                <a:gd name="T8" fmla="*/ 27 w 91"/>
                <a:gd name="T9" fmla="*/ 62 h 177"/>
                <a:gd name="T10" fmla="*/ 0 w 91"/>
                <a:gd name="T11" fmla="*/ 89 h 177"/>
                <a:gd name="T12" fmla="*/ 27 w 91"/>
                <a:gd name="T13" fmla="*/ 115 h 177"/>
                <a:gd name="T14" fmla="*/ 51 w 91"/>
                <a:gd name="T15" fmla="*/ 99 h 177"/>
                <a:gd name="T16" fmla="*/ 79 w 91"/>
                <a:gd name="T17" fmla="*/ 99 h 177"/>
                <a:gd name="T18" fmla="*/ 79 w 91"/>
                <a:gd name="T19" fmla="*/ 127 h 177"/>
                <a:gd name="T20" fmla="*/ 63 w 91"/>
                <a:gd name="T21" fmla="*/ 151 h 177"/>
                <a:gd name="T22" fmla="*/ 89 w 91"/>
                <a:gd name="T23" fmla="*/ 177 h 177"/>
                <a:gd name="T24" fmla="*/ 91 w 91"/>
                <a:gd name="T25" fmla="*/ 177 h 177"/>
                <a:gd name="T26" fmla="*/ 91 w 91"/>
                <a:gd name="T27" fmla="*/ 0 h 177"/>
                <a:gd name="T28" fmla="*/ 89 w 91"/>
                <a:gd name="T29" fmla="*/ 0 h 177"/>
                <a:gd name="T30" fmla="*/ 63 w 91"/>
                <a:gd name="T31" fmla="*/ 2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1" h="177">
                  <a:moveTo>
                    <a:pt x="63" y="26"/>
                  </a:moveTo>
                  <a:cubicBezTo>
                    <a:pt x="63" y="37"/>
                    <a:pt x="69" y="47"/>
                    <a:pt x="79" y="51"/>
                  </a:cubicBezTo>
                  <a:cubicBezTo>
                    <a:pt x="79" y="78"/>
                    <a:pt x="79" y="78"/>
                    <a:pt x="79" y="78"/>
                  </a:cubicBezTo>
                  <a:cubicBezTo>
                    <a:pt x="51" y="78"/>
                    <a:pt x="51" y="78"/>
                    <a:pt x="51" y="78"/>
                  </a:cubicBezTo>
                  <a:cubicBezTo>
                    <a:pt x="47" y="69"/>
                    <a:pt x="38" y="62"/>
                    <a:pt x="27" y="62"/>
                  </a:cubicBezTo>
                  <a:cubicBezTo>
                    <a:pt x="12" y="62"/>
                    <a:pt x="0" y="74"/>
                    <a:pt x="0" y="89"/>
                  </a:cubicBezTo>
                  <a:cubicBezTo>
                    <a:pt x="0" y="103"/>
                    <a:pt x="12" y="115"/>
                    <a:pt x="27" y="115"/>
                  </a:cubicBezTo>
                  <a:cubicBezTo>
                    <a:pt x="38" y="115"/>
                    <a:pt x="47" y="108"/>
                    <a:pt x="51" y="99"/>
                  </a:cubicBezTo>
                  <a:cubicBezTo>
                    <a:pt x="79" y="99"/>
                    <a:pt x="79" y="99"/>
                    <a:pt x="79" y="99"/>
                  </a:cubicBezTo>
                  <a:cubicBezTo>
                    <a:pt x="79" y="127"/>
                    <a:pt x="79" y="127"/>
                    <a:pt x="79" y="127"/>
                  </a:cubicBezTo>
                  <a:cubicBezTo>
                    <a:pt x="69" y="131"/>
                    <a:pt x="63" y="140"/>
                    <a:pt x="63" y="151"/>
                  </a:cubicBezTo>
                  <a:cubicBezTo>
                    <a:pt x="63" y="166"/>
                    <a:pt x="75" y="177"/>
                    <a:pt x="89" y="177"/>
                  </a:cubicBezTo>
                  <a:cubicBezTo>
                    <a:pt x="90" y="177"/>
                    <a:pt x="90" y="177"/>
                    <a:pt x="91" y="177"/>
                  </a:cubicBezTo>
                  <a:cubicBezTo>
                    <a:pt x="91" y="0"/>
                    <a:pt x="91" y="0"/>
                    <a:pt x="91" y="0"/>
                  </a:cubicBezTo>
                  <a:cubicBezTo>
                    <a:pt x="90" y="0"/>
                    <a:pt x="90" y="0"/>
                    <a:pt x="89" y="0"/>
                  </a:cubicBezTo>
                  <a:cubicBezTo>
                    <a:pt x="75" y="0"/>
                    <a:pt x="63" y="12"/>
                    <a:pt x="6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552085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sz="3200" b="1" dirty="0">
                <a:solidFill>
                  <a:schemeClr val="accent2"/>
                </a:solidFill>
              </a:rPr>
              <a:t>Main 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464253" y="1752600"/>
            <a:ext cx="11268643"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slide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Tree>
    <p:extLst>
      <p:ext uri="{BB962C8B-B14F-4D97-AF65-F5344CB8AC3E}">
        <p14:creationId xmlns:p14="http://schemas.microsoft.com/office/powerpoint/2010/main" val="24071147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mall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Small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3051175" y="1752600"/>
            <a:ext cx="86817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57200" y="1752600"/>
            <a:ext cx="2131200" cy="4629150"/>
          </a:xfrm>
        </p:spPr>
        <p:txBody>
          <a:bodyPr/>
          <a:lstStyle/>
          <a:p>
            <a:r>
              <a:rPr lang="en-US"/>
              <a:t>Click icon to add picture</a:t>
            </a:r>
            <a:endParaRPr lang="en-GB"/>
          </a:p>
        </p:txBody>
      </p:sp>
    </p:spTree>
    <p:extLst>
      <p:ext uri="{BB962C8B-B14F-4D97-AF65-F5344CB8AC3E}">
        <p14:creationId xmlns:p14="http://schemas.microsoft.com/office/powerpoint/2010/main" val="22535826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Medium imag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edit </a:t>
            </a:r>
            <a:r>
              <a:rPr lang="en-GB" dirty="0"/>
              <a:t>Medium image and text </a:t>
            </a:r>
            <a:r>
              <a:rPr lang="en-GB" sz="3200" b="1" dirty="0">
                <a:solidFill>
                  <a:schemeClr val="accent2"/>
                </a:solidFill>
              </a:rPr>
              <a:t>slide title (Calibri 32pt Bold)</a:t>
            </a:r>
            <a:endParaRPr lang="en-GB" dirty="0"/>
          </a:p>
        </p:txBody>
      </p:sp>
      <p:sp>
        <p:nvSpPr>
          <p:cNvPr id="4" name="Date Placeholder 3"/>
          <p:cNvSpPr>
            <a:spLocks noGrp="1"/>
          </p:cNvSpPr>
          <p:nvPr>
            <p:ph type="dt" sz="half" idx="10"/>
          </p:nvPr>
        </p:nvSpPr>
        <p:spPr>
          <a:xfrm>
            <a:off x="457200" y="6381751"/>
            <a:ext cx="2593975" cy="382269"/>
          </a:xfrm>
        </p:spPr>
        <p:txBody>
          <a:bodyPr/>
          <a:lstStyle/>
          <a:p>
            <a:fld id="{6F5FA1F4-1D2C-43EA-A807-DE4AD1C343E9}" type="datetimeFigureOut">
              <a:rPr lang="en-GB" smtClean="0"/>
              <a:t>05/12/2023</a:t>
            </a:fld>
            <a:endParaRPr lang="en-GB"/>
          </a:p>
        </p:txBody>
      </p:sp>
      <p:sp>
        <p:nvSpPr>
          <p:cNvPr id="5" name="Footer Placeholder 4"/>
          <p:cNvSpPr>
            <a:spLocks noGrp="1"/>
          </p:cNvSpPr>
          <p:nvPr>
            <p:ph type="ftr" sz="quarter" idx="11"/>
          </p:nvPr>
        </p:nvSpPr>
        <p:spPr>
          <a:xfrm>
            <a:off x="3051174" y="6381751"/>
            <a:ext cx="6096001" cy="382270"/>
          </a:xfrm>
        </p:spPr>
        <p:txBody>
          <a:bodyPr/>
          <a:lstStyle/>
          <a:p>
            <a:endParaRPr lang="en-GB" dirty="0"/>
          </a:p>
        </p:txBody>
      </p:sp>
      <p:sp>
        <p:nvSpPr>
          <p:cNvPr id="6" name="Slide Number Placeholder 5"/>
          <p:cNvSpPr>
            <a:spLocks noGrp="1"/>
          </p:cNvSpPr>
          <p:nvPr>
            <p:ph type="sldNum" sz="quarter" idx="12"/>
          </p:nvPr>
        </p:nvSpPr>
        <p:spPr>
          <a:xfrm>
            <a:off x="10668000" y="6381750"/>
            <a:ext cx="1066800" cy="382270"/>
          </a:xfrm>
        </p:spPr>
        <p:txBody>
          <a:bodyPr/>
          <a:lstStyle/>
          <a:p>
            <a:fld id="{B0B34E4B-25F1-4D72-B319-B9B5A0ABC919}" type="slidenum">
              <a:rPr lang="en-GB" smtClean="0"/>
              <a:t>‹#›</a:t>
            </a:fld>
            <a:endParaRPr lang="en-GB"/>
          </a:p>
        </p:txBody>
      </p:sp>
      <p:cxnSp>
        <p:nvCxnSpPr>
          <p:cNvPr id="11" name="Straight Connector 10"/>
          <p:cNvCxnSpPr/>
          <p:nvPr userDrawn="1"/>
        </p:nvCxnSpPr>
        <p:spPr>
          <a:xfrm>
            <a:off x="455296" y="6764020"/>
            <a:ext cx="112788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3" name="Text Placeholder 12"/>
          <p:cNvSpPr>
            <a:spLocks noGrp="1"/>
          </p:cNvSpPr>
          <p:nvPr>
            <p:ph type="body" sz="quarter" idx="13" hasCustomPrompt="1"/>
          </p:nvPr>
        </p:nvSpPr>
        <p:spPr>
          <a:xfrm>
            <a:off x="6100024" y="1752600"/>
            <a:ext cx="5634921" cy="4629150"/>
          </a:xfrm>
          <a:prstGeom prst="rect">
            <a:avLst/>
          </a:prstGeom>
        </p:spPr>
        <p:txBody>
          <a:bodyPr/>
          <a:lstStyle>
            <a:lvl1pPr marL="288000" indent="-288000">
              <a:buFont typeface="Arial" panose="020B0604020202020204" pitchFamily="34" charset="0"/>
              <a:buChar char="•"/>
              <a:defRPr/>
            </a:lvl1pPr>
            <a:lvl2pPr>
              <a:defRPr baseline="0"/>
            </a:lvl2pPr>
            <a:lvl3pPr>
              <a:defRPr/>
            </a:lvl3pPr>
            <a:lvl4pPr>
              <a:defRPr/>
            </a:lvl4pPr>
            <a:lvl5pPr>
              <a:defRPr baseline="0"/>
            </a:lvl5pPr>
            <a:lvl6pPr>
              <a:defRPr/>
            </a:lvl6pPr>
          </a:lstStyle>
          <a:p>
            <a:pPr lvl="0"/>
            <a:r>
              <a:rPr lang="en-US" dirty="0"/>
              <a:t>Bulleted subtitle (Calibri 28pt): click to add text</a:t>
            </a:r>
          </a:p>
          <a:p>
            <a:pPr lvl="1"/>
            <a:r>
              <a:rPr lang="en-US" dirty="0"/>
              <a:t>Subtitle (Calibri 28pt)</a:t>
            </a:r>
          </a:p>
          <a:p>
            <a:pPr lvl="2"/>
            <a:r>
              <a:rPr lang="en-US" dirty="0"/>
              <a:t>Bulleted body text (Calibri 20pt)</a:t>
            </a:r>
          </a:p>
          <a:p>
            <a:pPr lvl="3"/>
            <a:r>
              <a:rPr lang="en-US" dirty="0"/>
              <a:t>Body text (Calibri 20pt)</a:t>
            </a:r>
          </a:p>
          <a:p>
            <a:pPr lvl="4"/>
            <a:r>
              <a:rPr lang="en-US" dirty="0"/>
              <a:t>Bulleted source (Calibri 16pt)</a:t>
            </a:r>
          </a:p>
          <a:p>
            <a:pPr lvl="5"/>
            <a:r>
              <a:rPr lang="en-US" dirty="0"/>
              <a:t>Source (Calibri 16pt)</a:t>
            </a:r>
            <a:endParaRPr lang="en-GB" dirty="0"/>
          </a:p>
        </p:txBody>
      </p:sp>
      <p:sp>
        <p:nvSpPr>
          <p:cNvPr id="12" name="Picture Placeholder 11"/>
          <p:cNvSpPr>
            <a:spLocks noGrp="1" noChangeAspect="1"/>
          </p:cNvSpPr>
          <p:nvPr>
            <p:ph type="pic" sz="quarter" idx="14"/>
          </p:nvPr>
        </p:nvSpPr>
        <p:spPr>
          <a:xfrm>
            <a:off x="465102" y="1752600"/>
            <a:ext cx="5172146" cy="4629150"/>
          </a:xfrm>
        </p:spPr>
        <p:txBody>
          <a:bodyPr/>
          <a:lstStyle/>
          <a:p>
            <a:r>
              <a:rPr lang="en-US"/>
              <a:t>Click icon to add picture</a:t>
            </a:r>
            <a:endParaRPr lang="en-GB" dirty="0"/>
          </a:p>
        </p:txBody>
      </p:sp>
    </p:spTree>
    <p:extLst>
      <p:ext uri="{BB962C8B-B14F-4D97-AF65-F5344CB8AC3E}">
        <p14:creationId xmlns:p14="http://schemas.microsoft.com/office/powerpoint/2010/main" val="4020816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5FA1F4-1D2C-43EA-A807-DE4AD1C343E9}" type="datetimeFigureOut">
              <a:rPr lang="en-GB" smtClean="0"/>
              <a:t>05/12/2023</a:t>
            </a:fld>
            <a:endParaRPr lang="en-GB"/>
          </a:p>
        </p:txBody>
      </p:sp>
      <p:sp>
        <p:nvSpPr>
          <p:cNvPr id="5" name="Footer Placeholder 4"/>
          <p:cNvSpPr>
            <a:spLocks noGrp="1"/>
          </p:cNvSpPr>
          <p:nvPr>
            <p:ph type="ftr" sz="quarter" idx="3"/>
          </p:nvPr>
        </p:nvSpPr>
        <p:spPr>
          <a:xfrm>
            <a:off x="3051175" y="6391591"/>
            <a:ext cx="60960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10668000" y="6394766"/>
            <a:ext cx="1060450" cy="369570"/>
          </a:xfrm>
          <a:prstGeom prst="rect">
            <a:avLst/>
          </a:prstGeom>
        </p:spPr>
        <p:txBody>
          <a:bodyPr vert="horz" lIns="91440" tIns="45720" rIns="91440" bIns="45720" rtlCol="0" anchor="ctr"/>
          <a:lstStyle>
            <a:lvl1pPr algn="r">
              <a:defRPr sz="1200">
                <a:solidFill>
                  <a:schemeClr val="tx1">
                    <a:tint val="75000"/>
                  </a:schemeClr>
                </a:solidFill>
              </a:defRPr>
            </a:lvl1pPr>
          </a:lstStyle>
          <a:p>
            <a:fld id="{B0B34E4B-25F1-4D72-B319-B9B5A0ABC919}" type="slidenum">
              <a:rPr lang="en-GB" smtClean="0"/>
              <a:t>‹#›</a:t>
            </a:fld>
            <a:endParaRPr lang="en-GB"/>
          </a:p>
        </p:txBody>
      </p:sp>
      <p:sp>
        <p:nvSpPr>
          <p:cNvPr id="60" name="Text Placeholder 59"/>
          <p:cNvSpPr>
            <a:spLocks noGrp="1"/>
          </p:cNvSpPr>
          <p:nvPr>
            <p:ph type="body" idx="1"/>
          </p:nvPr>
        </p:nvSpPr>
        <p:spPr>
          <a:xfrm>
            <a:off x="457200" y="1752599"/>
            <a:ext cx="11277600" cy="4638991"/>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Sixth level</a:t>
            </a:r>
          </a:p>
          <a:p>
            <a:pPr lvl="7"/>
            <a:endParaRPr lang="en-GB" dirty="0"/>
          </a:p>
        </p:txBody>
      </p:sp>
      <p:sp>
        <p:nvSpPr>
          <p:cNvPr id="40" name="Rectangle 39"/>
          <p:cNvSpPr/>
          <p:nvPr/>
        </p:nvSpPr>
        <p:spPr>
          <a:xfrm>
            <a:off x="455296" y="0"/>
            <a:ext cx="650872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0" name="Group 19"/>
          <p:cNvGrpSpPr>
            <a:grpSpLocks noChangeAspect="1"/>
          </p:cNvGrpSpPr>
          <p:nvPr userDrawn="1"/>
        </p:nvGrpSpPr>
        <p:grpSpPr>
          <a:xfrm>
            <a:off x="9850658" y="41173"/>
            <a:ext cx="1853256" cy="209350"/>
            <a:chOff x="5868988" y="6743700"/>
            <a:chExt cx="857250" cy="96838"/>
          </a:xfrm>
          <a:solidFill>
            <a:srgbClr val="FFFFFF">
              <a:alpha val="20000"/>
            </a:srgbClr>
          </a:solidFill>
        </p:grpSpPr>
        <p:sp>
          <p:nvSpPr>
            <p:cNvPr id="22" name="Freeform 431"/>
            <p:cNvSpPr>
              <a:spLocks/>
            </p:cNvSpPr>
            <p:nvPr/>
          </p:nvSpPr>
          <p:spPr bwMode="auto">
            <a:xfrm>
              <a:off x="5868988" y="6743700"/>
              <a:ext cx="96838" cy="96838"/>
            </a:xfrm>
            <a:custGeom>
              <a:avLst/>
              <a:gdLst>
                <a:gd name="T0" fmla="*/ 120 w 120"/>
                <a:gd name="T1" fmla="*/ 60 h 120"/>
                <a:gd name="T2" fmla="*/ 102 w 120"/>
                <a:gd name="T3" fmla="*/ 42 h 120"/>
                <a:gd name="T4" fmla="*/ 102 w 120"/>
                <a:gd name="T5" fmla="*/ 42 h 120"/>
                <a:gd name="T6" fmla="*/ 85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5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5"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6" y="32"/>
                    <a:pt x="53" y="35"/>
                  </a:cubicBezTo>
                  <a:cubicBezTo>
                    <a:pt x="53" y="53"/>
                    <a:pt x="53" y="53"/>
                    <a:pt x="53" y="53"/>
                  </a:cubicBezTo>
                  <a:cubicBezTo>
                    <a:pt x="34" y="53"/>
                    <a:pt x="34" y="53"/>
                    <a:pt x="34" y="53"/>
                  </a:cubicBezTo>
                  <a:cubicBezTo>
                    <a:pt x="31"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1" y="73"/>
                    <a:pt x="34" y="67"/>
                  </a:cubicBezTo>
                  <a:cubicBezTo>
                    <a:pt x="53" y="67"/>
                    <a:pt x="53" y="67"/>
                    <a:pt x="53" y="67"/>
                  </a:cubicBezTo>
                  <a:cubicBezTo>
                    <a:pt x="53" y="86"/>
                    <a:pt x="53" y="86"/>
                    <a:pt x="53" y="86"/>
                  </a:cubicBezTo>
                  <a:cubicBezTo>
                    <a:pt x="46"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5" y="67"/>
                    <a:pt x="85" y="67"/>
                    <a:pt x="85"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3" name="Freeform 432"/>
            <p:cNvSpPr>
              <a:spLocks/>
            </p:cNvSpPr>
            <p:nvPr/>
          </p:nvSpPr>
          <p:spPr bwMode="auto">
            <a:xfrm>
              <a:off x="6059488"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4" name="Freeform 433"/>
            <p:cNvSpPr>
              <a:spLocks/>
            </p:cNvSpPr>
            <p:nvPr/>
          </p:nvSpPr>
          <p:spPr bwMode="auto">
            <a:xfrm>
              <a:off x="6249988"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5" name="Freeform 434"/>
            <p:cNvSpPr>
              <a:spLocks/>
            </p:cNvSpPr>
            <p:nvPr/>
          </p:nvSpPr>
          <p:spPr bwMode="auto">
            <a:xfrm>
              <a:off x="6438900" y="6743700"/>
              <a:ext cx="96838" cy="96838"/>
            </a:xfrm>
            <a:custGeom>
              <a:avLst/>
              <a:gdLst>
                <a:gd name="T0" fmla="*/ 120 w 120"/>
                <a:gd name="T1" fmla="*/ 60 h 120"/>
                <a:gd name="T2" fmla="*/ 103 w 120"/>
                <a:gd name="T3" fmla="*/ 42 h 120"/>
                <a:gd name="T4" fmla="*/ 103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3 w 120"/>
                <a:gd name="T19" fmla="*/ 18 h 120"/>
                <a:gd name="T20" fmla="*/ 43 w 120"/>
                <a:gd name="T21" fmla="*/ 18 h 120"/>
                <a:gd name="T22" fmla="*/ 54 w 120"/>
                <a:gd name="T23" fmla="*/ 35 h 120"/>
                <a:gd name="T24" fmla="*/ 54 w 120"/>
                <a:gd name="T25" fmla="*/ 53 h 120"/>
                <a:gd name="T26" fmla="*/ 35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5 w 120"/>
                <a:gd name="T39" fmla="*/ 67 h 120"/>
                <a:gd name="T40" fmla="*/ 54 w 120"/>
                <a:gd name="T41" fmla="*/ 67 h 120"/>
                <a:gd name="T42" fmla="*/ 54 w 120"/>
                <a:gd name="T43" fmla="*/ 86 h 120"/>
                <a:gd name="T44" fmla="*/ 43 w 120"/>
                <a:gd name="T45" fmla="*/ 102 h 120"/>
                <a:gd name="T46" fmla="*/ 43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3 w 120"/>
                <a:gd name="T61" fmla="*/ 78 h 120"/>
                <a:gd name="T62" fmla="*/ 103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3" y="42"/>
                  </a:cubicBezTo>
                  <a:cubicBezTo>
                    <a:pt x="103" y="42"/>
                    <a:pt x="103" y="42"/>
                    <a:pt x="103" y="42"/>
                  </a:cubicBezTo>
                  <a:cubicBezTo>
                    <a:pt x="95" y="42"/>
                    <a:pt x="89" y="47"/>
                    <a:pt x="86" y="53"/>
                  </a:cubicBezTo>
                  <a:cubicBezTo>
                    <a:pt x="67" y="53"/>
                    <a:pt x="67" y="53"/>
                    <a:pt x="67" y="53"/>
                  </a:cubicBezTo>
                  <a:cubicBezTo>
                    <a:pt x="67" y="35"/>
                    <a:pt x="67" y="35"/>
                    <a:pt x="67" y="35"/>
                  </a:cubicBezTo>
                  <a:cubicBezTo>
                    <a:pt x="74" y="32"/>
                    <a:pt x="78" y="25"/>
                    <a:pt x="78" y="18"/>
                  </a:cubicBezTo>
                  <a:cubicBezTo>
                    <a:pt x="78" y="18"/>
                    <a:pt x="78" y="18"/>
                    <a:pt x="78" y="18"/>
                  </a:cubicBezTo>
                  <a:cubicBezTo>
                    <a:pt x="78" y="8"/>
                    <a:pt x="70" y="0"/>
                    <a:pt x="60" y="0"/>
                  </a:cubicBezTo>
                  <a:cubicBezTo>
                    <a:pt x="51" y="0"/>
                    <a:pt x="43" y="8"/>
                    <a:pt x="43" y="18"/>
                  </a:cubicBezTo>
                  <a:cubicBezTo>
                    <a:pt x="43" y="18"/>
                    <a:pt x="43" y="18"/>
                    <a:pt x="43" y="18"/>
                  </a:cubicBezTo>
                  <a:cubicBezTo>
                    <a:pt x="43" y="25"/>
                    <a:pt x="47" y="32"/>
                    <a:pt x="54" y="35"/>
                  </a:cubicBezTo>
                  <a:cubicBezTo>
                    <a:pt x="54" y="53"/>
                    <a:pt x="54" y="53"/>
                    <a:pt x="54" y="53"/>
                  </a:cubicBezTo>
                  <a:cubicBezTo>
                    <a:pt x="35" y="53"/>
                    <a:pt x="35" y="53"/>
                    <a:pt x="35" y="53"/>
                  </a:cubicBezTo>
                  <a:cubicBezTo>
                    <a:pt x="32" y="47"/>
                    <a:pt x="26"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6" y="78"/>
                    <a:pt x="32" y="73"/>
                    <a:pt x="35" y="67"/>
                  </a:cubicBezTo>
                  <a:cubicBezTo>
                    <a:pt x="54" y="67"/>
                    <a:pt x="54" y="67"/>
                    <a:pt x="54" y="67"/>
                  </a:cubicBezTo>
                  <a:cubicBezTo>
                    <a:pt x="54" y="86"/>
                    <a:pt x="54" y="86"/>
                    <a:pt x="54" y="86"/>
                  </a:cubicBezTo>
                  <a:cubicBezTo>
                    <a:pt x="47" y="89"/>
                    <a:pt x="43" y="95"/>
                    <a:pt x="43" y="102"/>
                  </a:cubicBezTo>
                  <a:cubicBezTo>
                    <a:pt x="43" y="102"/>
                    <a:pt x="43" y="102"/>
                    <a:pt x="43" y="102"/>
                  </a:cubicBezTo>
                  <a:cubicBezTo>
                    <a:pt x="43" y="112"/>
                    <a:pt x="51" y="120"/>
                    <a:pt x="60" y="120"/>
                  </a:cubicBezTo>
                  <a:cubicBezTo>
                    <a:pt x="70" y="120"/>
                    <a:pt x="78" y="112"/>
                    <a:pt x="78" y="102"/>
                  </a:cubicBezTo>
                  <a:cubicBezTo>
                    <a:pt x="78" y="102"/>
                    <a:pt x="78" y="102"/>
                    <a:pt x="78" y="102"/>
                  </a:cubicBezTo>
                  <a:cubicBezTo>
                    <a:pt x="78" y="95"/>
                    <a:pt x="74" y="89"/>
                    <a:pt x="67" y="86"/>
                  </a:cubicBezTo>
                  <a:cubicBezTo>
                    <a:pt x="67" y="67"/>
                    <a:pt x="67" y="67"/>
                    <a:pt x="67" y="67"/>
                  </a:cubicBezTo>
                  <a:cubicBezTo>
                    <a:pt x="86" y="67"/>
                    <a:pt x="86" y="67"/>
                    <a:pt x="86" y="67"/>
                  </a:cubicBezTo>
                  <a:cubicBezTo>
                    <a:pt x="89" y="73"/>
                    <a:pt x="95" y="78"/>
                    <a:pt x="103" y="78"/>
                  </a:cubicBezTo>
                  <a:cubicBezTo>
                    <a:pt x="103" y="78"/>
                    <a:pt x="103" y="78"/>
                    <a:pt x="103"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26" name="Freeform 435"/>
            <p:cNvSpPr>
              <a:spLocks/>
            </p:cNvSpPr>
            <p:nvPr/>
          </p:nvSpPr>
          <p:spPr bwMode="auto">
            <a:xfrm>
              <a:off x="6629400" y="6743700"/>
              <a:ext cx="96838" cy="96838"/>
            </a:xfrm>
            <a:custGeom>
              <a:avLst/>
              <a:gdLst>
                <a:gd name="T0" fmla="*/ 120 w 120"/>
                <a:gd name="T1" fmla="*/ 60 h 120"/>
                <a:gd name="T2" fmla="*/ 102 w 120"/>
                <a:gd name="T3" fmla="*/ 42 h 120"/>
                <a:gd name="T4" fmla="*/ 102 w 120"/>
                <a:gd name="T5" fmla="*/ 42 h 120"/>
                <a:gd name="T6" fmla="*/ 86 w 120"/>
                <a:gd name="T7" fmla="*/ 53 h 120"/>
                <a:gd name="T8" fmla="*/ 67 w 120"/>
                <a:gd name="T9" fmla="*/ 53 h 120"/>
                <a:gd name="T10" fmla="*/ 67 w 120"/>
                <a:gd name="T11" fmla="*/ 35 h 120"/>
                <a:gd name="T12" fmla="*/ 78 w 120"/>
                <a:gd name="T13" fmla="*/ 18 h 120"/>
                <a:gd name="T14" fmla="*/ 78 w 120"/>
                <a:gd name="T15" fmla="*/ 18 h 120"/>
                <a:gd name="T16" fmla="*/ 60 w 120"/>
                <a:gd name="T17" fmla="*/ 0 h 120"/>
                <a:gd name="T18" fmla="*/ 42 w 120"/>
                <a:gd name="T19" fmla="*/ 18 h 120"/>
                <a:gd name="T20" fmla="*/ 42 w 120"/>
                <a:gd name="T21" fmla="*/ 18 h 120"/>
                <a:gd name="T22" fmla="*/ 53 w 120"/>
                <a:gd name="T23" fmla="*/ 35 h 120"/>
                <a:gd name="T24" fmla="*/ 53 w 120"/>
                <a:gd name="T25" fmla="*/ 53 h 120"/>
                <a:gd name="T26" fmla="*/ 34 w 120"/>
                <a:gd name="T27" fmla="*/ 53 h 120"/>
                <a:gd name="T28" fmla="*/ 18 w 120"/>
                <a:gd name="T29" fmla="*/ 42 h 120"/>
                <a:gd name="T30" fmla="*/ 18 w 120"/>
                <a:gd name="T31" fmla="*/ 42 h 120"/>
                <a:gd name="T32" fmla="*/ 0 w 120"/>
                <a:gd name="T33" fmla="*/ 60 h 120"/>
                <a:gd name="T34" fmla="*/ 18 w 120"/>
                <a:gd name="T35" fmla="*/ 78 h 120"/>
                <a:gd name="T36" fmla="*/ 18 w 120"/>
                <a:gd name="T37" fmla="*/ 78 h 120"/>
                <a:gd name="T38" fmla="*/ 34 w 120"/>
                <a:gd name="T39" fmla="*/ 67 h 120"/>
                <a:gd name="T40" fmla="*/ 53 w 120"/>
                <a:gd name="T41" fmla="*/ 67 h 120"/>
                <a:gd name="T42" fmla="*/ 53 w 120"/>
                <a:gd name="T43" fmla="*/ 86 h 120"/>
                <a:gd name="T44" fmla="*/ 42 w 120"/>
                <a:gd name="T45" fmla="*/ 102 h 120"/>
                <a:gd name="T46" fmla="*/ 42 w 120"/>
                <a:gd name="T47" fmla="*/ 102 h 120"/>
                <a:gd name="T48" fmla="*/ 60 w 120"/>
                <a:gd name="T49" fmla="*/ 120 h 120"/>
                <a:gd name="T50" fmla="*/ 78 w 120"/>
                <a:gd name="T51" fmla="*/ 102 h 120"/>
                <a:gd name="T52" fmla="*/ 78 w 120"/>
                <a:gd name="T53" fmla="*/ 102 h 120"/>
                <a:gd name="T54" fmla="*/ 67 w 120"/>
                <a:gd name="T55" fmla="*/ 86 h 120"/>
                <a:gd name="T56" fmla="*/ 67 w 120"/>
                <a:gd name="T57" fmla="*/ 67 h 120"/>
                <a:gd name="T58" fmla="*/ 86 w 120"/>
                <a:gd name="T59" fmla="*/ 67 h 120"/>
                <a:gd name="T60" fmla="*/ 102 w 120"/>
                <a:gd name="T61" fmla="*/ 78 h 120"/>
                <a:gd name="T62" fmla="*/ 102 w 120"/>
                <a:gd name="T63" fmla="*/ 78 h 120"/>
                <a:gd name="T64" fmla="*/ 120 w 120"/>
                <a:gd name="T65"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0" h="120">
                  <a:moveTo>
                    <a:pt x="120" y="60"/>
                  </a:moveTo>
                  <a:cubicBezTo>
                    <a:pt x="120" y="50"/>
                    <a:pt x="112" y="42"/>
                    <a:pt x="102" y="42"/>
                  </a:cubicBezTo>
                  <a:cubicBezTo>
                    <a:pt x="102" y="42"/>
                    <a:pt x="102" y="42"/>
                    <a:pt x="102" y="42"/>
                  </a:cubicBezTo>
                  <a:cubicBezTo>
                    <a:pt x="95" y="42"/>
                    <a:pt x="88" y="47"/>
                    <a:pt x="86" y="53"/>
                  </a:cubicBezTo>
                  <a:cubicBezTo>
                    <a:pt x="67" y="53"/>
                    <a:pt x="67" y="53"/>
                    <a:pt x="67" y="53"/>
                  </a:cubicBezTo>
                  <a:cubicBezTo>
                    <a:pt x="67" y="35"/>
                    <a:pt x="67" y="35"/>
                    <a:pt x="67" y="35"/>
                  </a:cubicBezTo>
                  <a:cubicBezTo>
                    <a:pt x="73" y="32"/>
                    <a:pt x="78" y="25"/>
                    <a:pt x="78" y="18"/>
                  </a:cubicBezTo>
                  <a:cubicBezTo>
                    <a:pt x="78" y="18"/>
                    <a:pt x="78" y="18"/>
                    <a:pt x="78" y="18"/>
                  </a:cubicBezTo>
                  <a:cubicBezTo>
                    <a:pt x="78" y="8"/>
                    <a:pt x="70" y="0"/>
                    <a:pt x="60" y="0"/>
                  </a:cubicBezTo>
                  <a:cubicBezTo>
                    <a:pt x="50" y="0"/>
                    <a:pt x="42" y="8"/>
                    <a:pt x="42" y="18"/>
                  </a:cubicBezTo>
                  <a:cubicBezTo>
                    <a:pt x="42" y="18"/>
                    <a:pt x="42" y="18"/>
                    <a:pt x="42" y="18"/>
                  </a:cubicBezTo>
                  <a:cubicBezTo>
                    <a:pt x="42" y="25"/>
                    <a:pt x="47" y="32"/>
                    <a:pt x="53" y="35"/>
                  </a:cubicBezTo>
                  <a:cubicBezTo>
                    <a:pt x="53" y="53"/>
                    <a:pt x="53" y="53"/>
                    <a:pt x="53" y="53"/>
                  </a:cubicBezTo>
                  <a:cubicBezTo>
                    <a:pt x="34" y="53"/>
                    <a:pt x="34" y="53"/>
                    <a:pt x="34" y="53"/>
                  </a:cubicBezTo>
                  <a:cubicBezTo>
                    <a:pt x="32" y="47"/>
                    <a:pt x="25" y="42"/>
                    <a:pt x="18" y="42"/>
                  </a:cubicBezTo>
                  <a:cubicBezTo>
                    <a:pt x="18" y="42"/>
                    <a:pt x="18" y="42"/>
                    <a:pt x="18" y="42"/>
                  </a:cubicBezTo>
                  <a:cubicBezTo>
                    <a:pt x="8" y="42"/>
                    <a:pt x="0" y="50"/>
                    <a:pt x="0" y="60"/>
                  </a:cubicBezTo>
                  <a:cubicBezTo>
                    <a:pt x="0" y="70"/>
                    <a:pt x="8" y="78"/>
                    <a:pt x="18" y="78"/>
                  </a:cubicBezTo>
                  <a:cubicBezTo>
                    <a:pt x="18" y="78"/>
                    <a:pt x="18" y="78"/>
                    <a:pt x="18" y="78"/>
                  </a:cubicBezTo>
                  <a:cubicBezTo>
                    <a:pt x="25" y="78"/>
                    <a:pt x="32" y="73"/>
                    <a:pt x="34" y="67"/>
                  </a:cubicBezTo>
                  <a:cubicBezTo>
                    <a:pt x="53" y="67"/>
                    <a:pt x="53" y="67"/>
                    <a:pt x="53" y="67"/>
                  </a:cubicBezTo>
                  <a:cubicBezTo>
                    <a:pt x="53" y="86"/>
                    <a:pt x="53" y="86"/>
                    <a:pt x="53" y="86"/>
                  </a:cubicBezTo>
                  <a:cubicBezTo>
                    <a:pt x="47" y="89"/>
                    <a:pt x="42" y="95"/>
                    <a:pt x="42" y="102"/>
                  </a:cubicBezTo>
                  <a:cubicBezTo>
                    <a:pt x="42" y="102"/>
                    <a:pt x="42" y="102"/>
                    <a:pt x="42" y="102"/>
                  </a:cubicBezTo>
                  <a:cubicBezTo>
                    <a:pt x="42" y="112"/>
                    <a:pt x="50" y="120"/>
                    <a:pt x="60" y="120"/>
                  </a:cubicBezTo>
                  <a:cubicBezTo>
                    <a:pt x="70" y="120"/>
                    <a:pt x="78" y="112"/>
                    <a:pt x="78" y="102"/>
                  </a:cubicBezTo>
                  <a:cubicBezTo>
                    <a:pt x="78" y="102"/>
                    <a:pt x="78" y="102"/>
                    <a:pt x="78" y="102"/>
                  </a:cubicBezTo>
                  <a:cubicBezTo>
                    <a:pt x="78" y="95"/>
                    <a:pt x="73" y="89"/>
                    <a:pt x="67" y="86"/>
                  </a:cubicBezTo>
                  <a:cubicBezTo>
                    <a:pt x="67" y="67"/>
                    <a:pt x="67" y="67"/>
                    <a:pt x="67" y="67"/>
                  </a:cubicBezTo>
                  <a:cubicBezTo>
                    <a:pt x="86" y="67"/>
                    <a:pt x="86" y="67"/>
                    <a:pt x="86" y="67"/>
                  </a:cubicBezTo>
                  <a:cubicBezTo>
                    <a:pt x="88" y="73"/>
                    <a:pt x="95" y="78"/>
                    <a:pt x="102" y="78"/>
                  </a:cubicBezTo>
                  <a:cubicBezTo>
                    <a:pt x="102" y="78"/>
                    <a:pt x="102" y="78"/>
                    <a:pt x="102" y="78"/>
                  </a:cubicBezTo>
                  <a:cubicBezTo>
                    <a:pt x="112" y="78"/>
                    <a:pt x="120" y="70"/>
                    <a:pt x="120"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extLst>
      <p:ext uri="{BB962C8B-B14F-4D97-AF65-F5344CB8AC3E}">
        <p14:creationId xmlns:p14="http://schemas.microsoft.com/office/powerpoint/2010/main" val="3448064393"/>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 id="2147483727" r:id="rId18"/>
    <p:sldLayoutId id="2147483728" r:id="rId19"/>
    <p:sldLayoutId id="2147483731" r:id="rId20"/>
    <p:sldLayoutId id="2147483732" r:id="rId21"/>
  </p:sldLayoutIdLst>
  <p:txStyles>
    <p:titleStyle>
      <a:lvl1pPr marL="0" marR="0" indent="0" algn="l" defTabSz="914400" rtl="0" eaLnBrk="1" fontAlgn="auto" latinLnBrk="0" hangingPunct="1">
        <a:lnSpc>
          <a:spcPct val="100000"/>
        </a:lnSpc>
        <a:spcBef>
          <a:spcPts val="0"/>
        </a:spcBef>
        <a:spcAft>
          <a:spcPts val="0"/>
        </a:spcAft>
        <a:buClrTx/>
        <a:buSzTx/>
        <a:buFontTx/>
        <a:buNone/>
        <a:tabLst/>
        <a:defRPr lang="en-GB" sz="3200" b="1" kern="1200" baseline="0" noProof="0" dirty="0">
          <a:solidFill>
            <a:schemeClr val="accent2"/>
          </a:solidFill>
          <a:latin typeface="+mn-lt"/>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800" kern="1200" baseline="0">
          <a:solidFill>
            <a:schemeClr val="tx1"/>
          </a:solidFill>
          <a:latin typeface="+mn-lt"/>
          <a:ea typeface="+mn-ea"/>
          <a:cs typeface="+mn-cs"/>
        </a:defRPr>
      </a:lvl1pPr>
      <a:lvl2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tx1"/>
          </a:solidFill>
          <a:latin typeface="+mn-lt"/>
          <a:ea typeface="+mn-ea"/>
          <a:cs typeface="+mn-cs"/>
        </a:defRPr>
      </a:lvl2pPr>
      <a:lvl3pPr marL="288000" indent="-28800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Tx/>
        <a:buNone/>
        <a:defRPr sz="2000" kern="1200">
          <a:solidFill>
            <a:schemeClr val="tx1"/>
          </a:solidFill>
          <a:latin typeface="+mn-lt"/>
          <a:ea typeface="+mn-ea"/>
          <a:cs typeface="+mn-cs"/>
        </a:defRPr>
      </a:lvl4pPr>
      <a:lvl5pPr marL="288000" indent="-288000" algn="l" defTabSz="914400" rtl="0" eaLnBrk="1" latinLnBrk="0" hangingPunct="1">
        <a:lnSpc>
          <a:spcPct val="100000"/>
        </a:lnSpc>
        <a:spcBef>
          <a:spcPts val="0"/>
        </a:spcBef>
        <a:spcAft>
          <a:spcPts val="600"/>
        </a:spcAft>
        <a:buFont typeface="Arial" panose="020B0604020202020204" pitchFamily="34" charset="0"/>
        <a:buChar char="•"/>
        <a:defRPr sz="16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mn-lt"/>
          <a:ea typeface="+mn-ea"/>
          <a:cs typeface="+mn-cs"/>
        </a:defRPr>
      </a:lvl6pPr>
      <a:lvl7pPr marL="0" indent="0" algn="ctr"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mn-lt"/>
          <a:ea typeface="+mn-ea"/>
          <a:cs typeface="+mn-cs"/>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68000" y="457200"/>
            <a:ext cx="11277600" cy="912814"/>
          </a:xfrm>
          <a:prstGeom prst="rect">
            <a:avLst/>
          </a:prstGeom>
        </p:spPr>
        <p:txBody>
          <a:bodyPr vert="horz"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Click to edit Master title style</a:t>
            </a:r>
            <a:endParaRPr lang="en-GB" dirty="0"/>
          </a:p>
        </p:txBody>
      </p:sp>
      <p:sp>
        <p:nvSpPr>
          <p:cNvPr id="4" name="Date Placeholder 3"/>
          <p:cNvSpPr>
            <a:spLocks noGrp="1"/>
          </p:cNvSpPr>
          <p:nvPr>
            <p:ph type="dt" sz="half" idx="2"/>
          </p:nvPr>
        </p:nvSpPr>
        <p:spPr>
          <a:xfrm>
            <a:off x="457200" y="6383971"/>
            <a:ext cx="2593975" cy="365125"/>
          </a:xfrm>
          <a:prstGeom prst="rect">
            <a:avLst/>
          </a:prstGeom>
        </p:spPr>
        <p:txBody>
          <a:bodyPr vert="horz" lIns="0" tIns="45720" rIns="91440" bIns="45720" rtlCol="0" anchor="ctr"/>
          <a:lstStyle>
            <a:lvl1pPr algn="l">
              <a:defRPr sz="1200">
                <a:solidFill>
                  <a:schemeClr val="tx1">
                    <a:tint val="75000"/>
                  </a:schemeClr>
                </a:solidFill>
                <a:latin typeface="Arial" panose="020B0604020202020204" pitchFamily="34" charset="0"/>
                <a:cs typeface="Arial" panose="020B0604020202020204" pitchFamily="34" charset="0"/>
              </a:defRPr>
            </a:lvl1pPr>
          </a:lstStyle>
          <a:p>
            <a:endParaRPr lang="en-GB" dirty="0"/>
          </a:p>
        </p:txBody>
      </p:sp>
      <p:sp>
        <p:nvSpPr>
          <p:cNvPr id="5" name="Footer Placeholder 4"/>
          <p:cNvSpPr>
            <a:spLocks noGrp="1"/>
          </p:cNvSpPr>
          <p:nvPr>
            <p:ph type="ftr" sz="quarter" idx="3"/>
          </p:nvPr>
        </p:nvSpPr>
        <p:spPr>
          <a:xfrm>
            <a:off x="3051175" y="6383971"/>
            <a:ext cx="60960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cs typeface="Arial" panose="020B0604020202020204" pitchFamily="34" charset="0"/>
              </a:defRPr>
            </a:lvl1pPr>
          </a:lstStyle>
          <a:p>
            <a:r>
              <a:rPr lang="en-GB" dirty="0"/>
              <a:t>Insert document classification (edit via 'Header &amp; Footer')</a:t>
            </a:r>
          </a:p>
        </p:txBody>
      </p:sp>
      <p:sp>
        <p:nvSpPr>
          <p:cNvPr id="6" name="Slide Number Placeholder 5"/>
          <p:cNvSpPr>
            <a:spLocks noGrp="1"/>
          </p:cNvSpPr>
          <p:nvPr>
            <p:ph type="sldNum" sz="quarter" idx="4"/>
          </p:nvPr>
        </p:nvSpPr>
        <p:spPr>
          <a:xfrm>
            <a:off x="10668000" y="6383971"/>
            <a:ext cx="1060450" cy="369570"/>
          </a:xfrm>
          <a:prstGeom prst="rect">
            <a:avLst/>
          </a:prstGeom>
        </p:spPr>
        <p:txBody>
          <a:bodyPr vert="horz" lIns="91440" tIns="45720" rIns="0" bIns="45720" rtlCol="0" anchor="ctr"/>
          <a:lstStyle>
            <a:lvl1pPr algn="r">
              <a:defRPr sz="1200">
                <a:solidFill>
                  <a:schemeClr val="tx1">
                    <a:tint val="75000"/>
                  </a:schemeClr>
                </a:solidFill>
                <a:latin typeface="Arial" panose="020B0604020202020204" pitchFamily="34" charset="0"/>
                <a:cs typeface="Arial" panose="020B0604020202020204" pitchFamily="34" charset="0"/>
              </a:defRPr>
            </a:lvl1pPr>
          </a:lstStyle>
          <a:p>
            <a:fld id="{B0B34E4B-25F1-4D72-B319-B9B5A0ABC919}" type="slidenum">
              <a:rPr lang="en-GB" smtClean="0"/>
              <a:pPr/>
              <a:t>‹#›</a:t>
            </a:fld>
            <a:endParaRPr lang="en-GB" dirty="0"/>
          </a:p>
        </p:txBody>
      </p:sp>
      <p:sp>
        <p:nvSpPr>
          <p:cNvPr id="40" name="Rectangle 39"/>
          <p:cNvSpPr/>
          <p:nvPr/>
        </p:nvSpPr>
        <p:spPr>
          <a:xfrm>
            <a:off x="455296" y="0"/>
            <a:ext cx="6508722" cy="2895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p:cNvSpPr/>
          <p:nvPr/>
        </p:nvSpPr>
        <p:spPr>
          <a:xfrm>
            <a:off x="6964018" y="0"/>
            <a:ext cx="2858162" cy="2895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userDrawn="1"/>
        </p:nvSpPr>
        <p:spPr>
          <a:xfrm>
            <a:off x="9822180" y="0"/>
            <a:ext cx="1912620" cy="289560"/>
          </a:xfrm>
          <a:prstGeom prst="rect">
            <a:avLst/>
          </a:prstGeom>
          <a:solidFill>
            <a:srgbClr val="77E3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idx="1"/>
          </p:nvPr>
        </p:nvSpPr>
        <p:spPr>
          <a:xfrm>
            <a:off x="468000" y="1752599"/>
            <a:ext cx="11277600" cy="4627085"/>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76010217"/>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 id="2147483753" r:id="rId20"/>
    <p:sldLayoutId id="2147483754" r:id="rId21"/>
    <p:sldLayoutId id="2147483755" r:id="rId22"/>
    <p:sldLayoutId id="2147483756" r:id="rId23"/>
    <p:sldLayoutId id="2147483757" r:id="rId24"/>
    <p:sldLayoutId id="2147483758" r:id="rId25"/>
    <p:sldLayoutId id="2147483759" r:id="rId26"/>
  </p:sldLayoutIdLst>
  <p:hf sldNum="0" hdr="0" dt="0"/>
  <p:txStyles>
    <p:titleStyle>
      <a:lvl1pPr marL="0" marR="0" indent="0" algn="l" defTabSz="914400" rtl="0" eaLnBrk="1" fontAlgn="auto" latinLnBrk="0" hangingPunct="1">
        <a:lnSpc>
          <a:spcPct val="100000"/>
        </a:lnSpc>
        <a:spcBef>
          <a:spcPts val="0"/>
        </a:spcBef>
        <a:spcAft>
          <a:spcPts val="0"/>
        </a:spcAft>
        <a:buClrTx/>
        <a:buSzTx/>
        <a:buFontTx/>
        <a:buNone/>
        <a:tabLst/>
        <a:defRPr lang="en-GB" sz="2800" b="1" kern="1200" baseline="0" noProof="0" dirty="0">
          <a:solidFill>
            <a:srgbClr val="12273F"/>
          </a:solidFill>
          <a:latin typeface="Century Gothic" panose="020B0502020202020204" pitchFamily="34" charset="0"/>
          <a:ea typeface="+mj-ea"/>
          <a:cs typeface="+mj-cs"/>
        </a:defRPr>
      </a:lvl1pPr>
    </p:titleStyle>
    <p:bodyStyle>
      <a:lvl1pPr marL="288000" marR="0" indent="-28800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sz="2400" kern="1200" baseline="0">
          <a:solidFill>
            <a:schemeClr val="tx1"/>
          </a:solidFill>
          <a:latin typeface="Arial" panose="020B0604020202020204" pitchFamily="34" charset="0"/>
          <a:ea typeface="+mn-ea"/>
          <a:cs typeface="Arial" panose="020B0604020202020204" pitchFamily="34" charset="0"/>
        </a:defRPr>
      </a:lvl1pPr>
      <a:lvl2pPr marL="576000" indent="-288000" algn="l" defTabSz="914400" rtl="0" eaLnBrk="1" latinLnBrk="0" hangingPunct="1">
        <a:lnSpc>
          <a:spcPct val="100000"/>
        </a:lnSpc>
        <a:spcBef>
          <a:spcPts val="0"/>
        </a:spcBef>
        <a:spcAft>
          <a:spcPts val="600"/>
        </a:spcAft>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2pPr>
      <a:lvl3pPr marL="864000" indent="-288000" algn="l" defTabSz="914400" rtl="0" eaLnBrk="1" latinLnBrk="0" hangingPunct="1">
        <a:lnSpc>
          <a:spcPct val="100000"/>
        </a:lnSpc>
        <a:spcBef>
          <a:spcPts val="0"/>
        </a:spcBef>
        <a:spcAft>
          <a:spcPts val="600"/>
        </a:spcAft>
        <a:buFont typeface="Arial" panose="020B0604020202020204" pitchFamily="34" charset="0"/>
        <a:buChar char="•"/>
        <a:defRPr sz="1600" b="0" kern="1200">
          <a:solidFill>
            <a:schemeClr val="tx1"/>
          </a:solidFill>
          <a:latin typeface="Arial" panose="020B0604020202020204" pitchFamily="34" charset="0"/>
          <a:ea typeface="+mn-ea"/>
          <a:cs typeface="Arial" panose="020B0604020202020204" pitchFamily="34" charset="0"/>
        </a:defRPr>
      </a:lvl3pPr>
      <a:lvl4pPr marL="0" indent="0" algn="l" defTabSz="914400" rtl="0" eaLnBrk="1" latinLnBrk="0" hangingPunct="1">
        <a:lnSpc>
          <a:spcPct val="100000"/>
        </a:lnSpc>
        <a:spcBef>
          <a:spcPts val="0"/>
        </a:spcBef>
        <a:spcAft>
          <a:spcPts val="600"/>
        </a:spcAft>
        <a:buFontTx/>
        <a:buNone/>
        <a:defRPr sz="2400" kern="1200">
          <a:solidFill>
            <a:schemeClr val="tx1"/>
          </a:solidFill>
          <a:latin typeface="Arial" panose="020B0604020202020204" pitchFamily="34" charset="0"/>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5pPr>
      <a:lvl6pPr marL="0" indent="0" algn="l" defTabSz="914400" rtl="0" eaLnBrk="1" latinLnBrk="0" hangingPunct="1">
        <a:lnSpc>
          <a:spcPct val="100000"/>
        </a:lnSpc>
        <a:spcBef>
          <a:spcPts val="0"/>
        </a:spcBef>
        <a:spcAft>
          <a:spcPts val="600"/>
        </a:spcAft>
        <a:buFont typeface="Arial" panose="020B0604020202020204" pitchFamily="34" charset="0"/>
        <a:buNone/>
        <a:defRPr sz="1600" b="0" kern="1200">
          <a:solidFill>
            <a:schemeClr val="tx1"/>
          </a:solidFill>
          <a:latin typeface="Arial" panose="020B0604020202020204" pitchFamily="34" charset="0"/>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None/>
        <a:defRPr sz="2800" kern="1200">
          <a:solidFill>
            <a:schemeClr val="accent2"/>
          </a:solidFill>
          <a:latin typeface="Arial" panose="020B0604020202020204" pitchFamily="34" charset="0"/>
          <a:ea typeface="+mn-ea"/>
          <a:cs typeface="Arial" panose="020B0604020202020204" pitchFamily="34" charset="0"/>
        </a:defRPr>
      </a:lvl7pPr>
      <a:lvl8pPr marL="0" indent="0" algn="ctr" defTabSz="914400" rtl="0" eaLnBrk="1" latinLnBrk="0" hangingPunct="1">
        <a:lnSpc>
          <a:spcPct val="100000"/>
        </a:lnSpc>
        <a:spcBef>
          <a:spcPts val="0"/>
        </a:spcBef>
        <a:spcAft>
          <a:spcPts val="600"/>
        </a:spcAft>
        <a:buFont typeface="Arial" panose="020B0604020202020204" pitchFamily="34" charset="0"/>
        <a:buNone/>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94">
          <p15:clr>
            <a:srgbClr val="F26B43"/>
          </p15:clr>
        </p15:guide>
        <p15:guide id="2" pos="3840">
          <p15:clr>
            <a:srgbClr val="F26B43"/>
          </p15:clr>
        </p15:guide>
        <p15:guide id="3" orient="horz" pos="863">
          <p15:clr>
            <a:srgbClr val="F26B43"/>
          </p15:clr>
        </p15:guide>
        <p15:guide id="4" orient="horz" pos="1727">
          <p15:clr>
            <a:srgbClr val="F26B43"/>
          </p15:clr>
        </p15:guide>
        <p15:guide id="5" orient="horz" pos="3456">
          <p15:clr>
            <a:srgbClr val="F26B43"/>
          </p15:clr>
        </p15:guide>
        <p15:guide id="6" pos="4802">
          <p15:clr>
            <a:srgbClr val="F26B43"/>
          </p15:clr>
        </p15:guide>
        <p15:guide id="7" pos="5762">
          <p15:clr>
            <a:srgbClr val="F26B43"/>
          </p15:clr>
        </p15:guide>
        <p15:guide id="8" pos="6720">
          <p15:clr>
            <a:srgbClr val="F26B43"/>
          </p15:clr>
        </p15:guide>
        <p15:guide id="9" pos="7392">
          <p15:clr>
            <a:srgbClr val="F26B43"/>
          </p15:clr>
        </p15:guide>
        <p15:guide id="10" orient="horz" pos="288">
          <p15:clr>
            <a:srgbClr val="F26B43"/>
          </p15:clr>
        </p15:guide>
        <p15:guide id="11" orient="horz" pos="4020">
          <p15:clr>
            <a:srgbClr val="F26B43"/>
          </p15:clr>
        </p15:guide>
        <p15:guide id="12" pos="2880">
          <p15:clr>
            <a:srgbClr val="F26B43"/>
          </p15:clr>
        </p15:guide>
        <p15:guide id="13" pos="1922">
          <p15:clr>
            <a:srgbClr val="F26B43"/>
          </p15:clr>
        </p15:guide>
        <p15:guide id="14" pos="960">
          <p15:clr>
            <a:srgbClr val="F26B43"/>
          </p15:clr>
        </p15:guide>
        <p15:guide id="15" pos="288">
          <p15:clr>
            <a:srgbClr val="F26B43"/>
          </p15:clr>
        </p15:guide>
        <p15:guide id="16" pos="6560">
          <p15:clr>
            <a:srgbClr val="F26B43"/>
          </p15:clr>
        </p15:guide>
        <p15:guide id="18" orient="horz" pos="1104">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hyperlink" Target="#boxb_chta"/><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hyperlink" Target="#C2_1FnA"/><Relationship Id="rId2" Type="http://schemas.openxmlformats.org/officeDocument/2006/relationships/notesSlide" Target="../notesSlides/notesSlide2.xml"/><Relationship Id="rId1" Type="http://schemas.openxmlformats.org/officeDocument/2006/relationships/slideLayout" Target="../slideLayouts/slideLayout30.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6"/>
          </p:nvPr>
        </p:nvSpPr>
        <p:spPr>
          <a:xfrm>
            <a:off x="457199" y="1752600"/>
            <a:ext cx="7249887" cy="4833257"/>
          </a:xfrm>
        </p:spPr>
        <p:txBody>
          <a:bodyPr/>
          <a:lstStyle/>
          <a:p>
            <a:r>
              <a:rPr lang="en-GB" dirty="0"/>
              <a:t>Financial Stability Report</a:t>
            </a:r>
            <a:br>
              <a:rPr lang="en-GB" dirty="0"/>
            </a:br>
            <a:r>
              <a:rPr lang="en-GB" dirty="0"/>
              <a:t>December 2023</a:t>
            </a:r>
          </a:p>
          <a:p>
            <a:endParaRPr lang="en-GB" dirty="0"/>
          </a:p>
          <a:p>
            <a:r>
              <a:rPr lang="en-GB" dirty="0"/>
              <a:t>Global vulnerabilities Inc Box B</a:t>
            </a:r>
          </a:p>
        </p:txBody>
      </p:sp>
    </p:spTree>
    <p:extLst>
      <p:ext uri="{BB962C8B-B14F-4D97-AF65-F5344CB8AC3E}">
        <p14:creationId xmlns:p14="http://schemas.microsoft.com/office/powerpoint/2010/main" val="1978776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r>
              <a:rPr lang="en-GB" sz="2400" dirty="0"/>
              <a:t>Chart A: Private credit and leveraged loans have grown rapidly in recent years </a:t>
            </a:r>
            <a:br>
              <a:rPr lang="en-GB" sz="2400" dirty="0"/>
            </a:br>
            <a:r>
              <a:rPr lang="en-GB" sz="2000" b="0" dirty="0"/>
              <a:t>Estimated breakdown of total outstanding market-based corporate debt globally (in US dollars)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400" dirty="0"/>
            </a:br>
            <a:endParaRPr lang="en-GB" sz="2400" dirty="0"/>
          </a:p>
        </p:txBody>
      </p:sp>
      <p:pic>
        <p:nvPicPr>
          <p:cNvPr id="3" name="Picture 2" descr="In high-yield bond markets, year to date issuance is around half of levels seen over the same period in the past 5 years (slightly under half for US dollar issuance, and above half for sterling and euro issuance. CLO issuance is just under half previous year-to-date levels in the US and euro area. Leveraged loan issuance is nearly 60% of previous year-to-date levels in the US and Euro area. Global private credit deal value is 57% of previous year to date levels.">
            <a:extLst>
              <a:ext uri="{FF2B5EF4-FFF2-40B4-BE49-F238E27FC236}">
                <a16:creationId xmlns:a16="http://schemas.microsoft.com/office/drawing/2014/main" id="{D7BB777B-9C98-C634-81A7-4C26FD7DA52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945505" y="2000508"/>
            <a:ext cx="10540642" cy="4608460"/>
          </a:xfrm>
          <a:prstGeom prst="rect">
            <a:avLst/>
          </a:prstGeom>
        </p:spPr>
      </p:pic>
    </p:spTree>
    <p:extLst>
      <p:ext uri="{BB962C8B-B14F-4D97-AF65-F5344CB8AC3E}">
        <p14:creationId xmlns:p14="http://schemas.microsoft.com/office/powerpoint/2010/main" val="29138186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br>
              <a:rPr lang="en-GB" sz="2400" dirty="0"/>
            </a:br>
            <a:r>
              <a:rPr lang="en-GB" sz="2400" dirty="0"/>
              <a:t>Chart B: Year to date issuance in 2023 has been weak relative to recent years </a:t>
            </a:r>
            <a:br>
              <a:rPr lang="en-GB" sz="2400" dirty="0"/>
            </a:br>
            <a:r>
              <a:rPr lang="en-GB" sz="2000" b="0" dirty="0"/>
              <a:t>Year to date deal value in corporate financing markets as a proportion of averages over the same period in the past five years</a:t>
            </a:r>
            <a:br>
              <a:rPr lang="en-GB" sz="2400" dirty="0"/>
            </a:br>
            <a:br>
              <a:rPr lang="en-GB" sz="2400" dirty="0"/>
            </a:br>
            <a:endParaRPr lang="en-GB" sz="2400" dirty="0"/>
          </a:p>
        </p:txBody>
      </p:sp>
      <p:pic>
        <p:nvPicPr>
          <p:cNvPr id="3" name="Picture 2" descr="In high-yield bond markets, year to date issuance is around half of levels seen over the same period in the past 5 years (slightly under half for US dollar issuance, and above half for sterling and euro issuance. CLO issuance is just under half previous year-to-date levels in the US and euro area. Leveraged loan issuance is nearly 60% of previous year-to-date levels in the US and Euro area. Global private credit deal value is 57% of previous year to date levels.">
            <a:extLst>
              <a:ext uri="{FF2B5EF4-FFF2-40B4-BE49-F238E27FC236}">
                <a16:creationId xmlns:a16="http://schemas.microsoft.com/office/drawing/2014/main" id="{08F4D238-6238-54FF-175B-4E0246EE92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985" y="2165683"/>
            <a:ext cx="10948501" cy="4443283"/>
          </a:xfrm>
          <a:prstGeom prst="rect">
            <a:avLst/>
          </a:prstGeom>
        </p:spPr>
      </p:pic>
    </p:spTree>
    <p:extLst>
      <p:ext uri="{BB962C8B-B14F-4D97-AF65-F5344CB8AC3E}">
        <p14:creationId xmlns:p14="http://schemas.microsoft.com/office/powerpoint/2010/main" val="19578290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r>
              <a:rPr lang="en-GB" sz="2400" dirty="0"/>
              <a:t>Chart C: Many highly leveraged corporates will need to refinance in coming years</a:t>
            </a:r>
            <a:br>
              <a:rPr lang="en-GB" sz="2400" dirty="0"/>
            </a:br>
            <a:r>
              <a:rPr lang="en-GB" sz="2000" b="0" dirty="0"/>
              <a:t>Percentage of outstanding global bonds and leveraged loans maturing, by debt type</a:t>
            </a:r>
            <a:br>
              <a:rPr lang="en-GB" sz="2400" b="0" dirty="0"/>
            </a:br>
            <a:br>
              <a:rPr lang="en-GB" sz="2400" b="0" dirty="0"/>
            </a:br>
            <a:endParaRPr lang="en-GB" sz="2400" b="0" dirty="0"/>
          </a:p>
        </p:txBody>
      </p:sp>
      <p:pic>
        <p:nvPicPr>
          <p:cNvPr id="3" name="Picture 2" descr="30% of outstanding high-yield bonds are due to mature in before 2025, compared to 25% for leveraged loans. 27% of outstanding high-yield bonds are due to mature 2026-27, compared to 39% for leveraged loans. 43% of outstanding high-yield bonds are due to mature after 2027, compared to 36% for leveraged loans.">
            <a:extLst>
              <a:ext uri="{FF2B5EF4-FFF2-40B4-BE49-F238E27FC236}">
                <a16:creationId xmlns:a16="http://schemas.microsoft.com/office/drawing/2014/main" id="{9AAEAA46-69AF-3A04-C7F7-A2910FED1E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021" y="1759589"/>
            <a:ext cx="10635916" cy="4849378"/>
          </a:xfrm>
          <a:prstGeom prst="rect">
            <a:avLst/>
          </a:prstGeom>
        </p:spPr>
      </p:pic>
    </p:spTree>
    <p:extLst>
      <p:ext uri="{BB962C8B-B14F-4D97-AF65-F5344CB8AC3E}">
        <p14:creationId xmlns:p14="http://schemas.microsoft.com/office/powerpoint/2010/main" val="40081257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br>
              <a:rPr lang="en-GB" sz="2400" dirty="0"/>
            </a:br>
            <a:r>
              <a:rPr lang="en-GB" sz="2400" dirty="0"/>
              <a:t>Chart D: ‘Amend and extend’ agreements are delaying the need to refinance leveraged loans in primary markets</a:t>
            </a:r>
            <a:br>
              <a:rPr lang="en-GB" sz="2400" dirty="0"/>
            </a:br>
            <a:r>
              <a:rPr lang="en-GB" sz="2000" b="0" dirty="0"/>
              <a:t>Value of outstanding leveraged loans in US and euro area due to mature 2024–26, as of December 2022 and September 2023</a:t>
            </a:r>
            <a:br>
              <a:rPr lang="en-GB" sz="2400" dirty="0"/>
            </a:br>
            <a:br>
              <a:rPr lang="en-GB" sz="2000" b="0" dirty="0"/>
            </a:br>
            <a:endParaRPr lang="en-GB" sz="2000" b="0" dirty="0"/>
          </a:p>
        </p:txBody>
      </p:sp>
      <p:pic>
        <p:nvPicPr>
          <p:cNvPr id="3" name="Picture 2" descr="As at December 2022, $93 billion of outstanding leveraged loans were due to be renewed in 2024, compared to $23 billion as at September 2023. As at December 2022, $237 billion of outstanding leveraged loans were due to be renewed in 2025, compared to $140 billion as at September 2023. As at December 2022, $294 billion of outstanding leveraged loans were due to be renewed in 2026, compared to $257 billion as at September 2023.">
            <a:extLst>
              <a:ext uri="{FF2B5EF4-FFF2-40B4-BE49-F238E27FC236}">
                <a16:creationId xmlns:a16="http://schemas.microsoft.com/office/drawing/2014/main" id="{7C04A1AC-BE06-BBF4-CB64-465FD82D89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664" y="2133600"/>
            <a:ext cx="11028736" cy="4475367"/>
          </a:xfrm>
          <a:prstGeom prst="rect">
            <a:avLst/>
          </a:prstGeom>
        </p:spPr>
      </p:pic>
    </p:spTree>
    <p:extLst>
      <p:ext uri="{BB962C8B-B14F-4D97-AF65-F5344CB8AC3E}">
        <p14:creationId xmlns:p14="http://schemas.microsoft.com/office/powerpoint/2010/main" val="12817859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Chart E: Private credit exposures are held by a range of investors</a:t>
            </a:r>
            <a:br>
              <a:rPr lang="en-GB" sz="2400" dirty="0"/>
            </a:br>
            <a:r>
              <a:rPr lang="en-GB" sz="2000" b="0" dirty="0"/>
              <a:t>Estimated breakdown of investors in US private credit funds</a:t>
            </a:r>
            <a:br>
              <a:rPr lang="en-GB" sz="2400" dirty="0"/>
            </a:br>
            <a:br>
              <a:rPr lang="en-GB" sz="2400" dirty="0"/>
            </a:br>
            <a:endParaRPr lang="en-GB" sz="2400" dirty="0"/>
          </a:p>
        </p:txBody>
      </p:sp>
      <p:pic>
        <p:nvPicPr>
          <p:cNvPr id="2" name="Picture 1" descr="28% of US credit fund exposures are held by pension funds, 21% by foundations and endowments, 19% by family offices and wealth managers, 9% by asset and fund of fund managers and 9% by insurers. The remaining 14% is unallocated.">
            <a:extLst>
              <a:ext uri="{FF2B5EF4-FFF2-40B4-BE49-F238E27FC236}">
                <a16:creationId xmlns:a16="http://schemas.microsoft.com/office/drawing/2014/main" id="{7969F841-5334-E35D-2969-89BBAD65E50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58779" y="1331495"/>
            <a:ext cx="10090484" cy="5277472"/>
          </a:xfrm>
          <a:prstGeom prst="rect">
            <a:avLst/>
          </a:prstGeom>
        </p:spPr>
      </p:pic>
    </p:spTree>
    <p:extLst>
      <p:ext uri="{BB962C8B-B14F-4D97-AF65-F5344CB8AC3E}">
        <p14:creationId xmlns:p14="http://schemas.microsoft.com/office/powerpoint/2010/main" val="3594174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br>
              <a:rPr lang="en-GB" sz="2400" dirty="0"/>
            </a:br>
            <a:r>
              <a:rPr lang="en-GB" sz="2400" dirty="0"/>
              <a:t>Figure 2.1: Global shocks can affect UK financial stability in a number of ways</a:t>
            </a:r>
            <a:br>
              <a:rPr lang="en-GB" sz="2400" dirty="0"/>
            </a:br>
            <a:br>
              <a:rPr lang="en-GB" sz="2000" b="0" dirty="0"/>
            </a:br>
            <a:endParaRPr lang="en-GB" sz="2000" b="0" dirty="0"/>
          </a:p>
        </p:txBody>
      </p:sp>
      <p:pic>
        <p:nvPicPr>
          <p:cNvPr id="2" name="Picture 1">
            <a:extLst>
              <a:ext uri="{FF2B5EF4-FFF2-40B4-BE49-F238E27FC236}">
                <a16:creationId xmlns:a16="http://schemas.microsoft.com/office/drawing/2014/main" id="{6B656787-E9B3-095C-8087-0B95FC1FB8A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88168" y="1459832"/>
            <a:ext cx="9015664" cy="5225335"/>
          </a:xfrm>
          <a:prstGeom prst="rect">
            <a:avLst/>
          </a:prstGeom>
        </p:spPr>
      </p:pic>
    </p:spTree>
    <p:extLst>
      <p:ext uri="{BB962C8B-B14F-4D97-AF65-F5344CB8AC3E}">
        <p14:creationId xmlns:p14="http://schemas.microsoft.com/office/powerpoint/2010/main" val="6317050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Chart 2.1: US bank equity prices recovered slightly over the summer, but have weakened since, particularly for regional banks</a:t>
            </a:r>
            <a:br>
              <a:rPr lang="en-GB" sz="2400" dirty="0"/>
            </a:br>
            <a:r>
              <a:rPr lang="en-GB" sz="2000" b="0" dirty="0"/>
              <a:t>Global bank equity prices </a:t>
            </a:r>
            <a:r>
              <a:rPr lang="en-GB" sz="2000" b="0" baseline="30000" dirty="0"/>
              <a:t>(</a:t>
            </a:r>
            <a:r>
              <a:rPr lang="en-GB" sz="2000" b="0" baseline="30000" dirty="0">
                <a:hlinkClick r:id="rId3" action="ppaction://hlinkfile">
                  <a:extLst>
                    <a:ext uri="{A12FA001-AC4F-418D-AE19-62706E023703}">
                      <ahyp:hlinkClr xmlns:ahyp="http://schemas.microsoft.com/office/drawing/2018/hyperlinkcolor" val="tx"/>
                    </a:ext>
                  </a:extLst>
                </a:hlinkClick>
              </a:rPr>
              <a:t>a</a:t>
            </a:r>
            <a:r>
              <a:rPr lang="en-GB" sz="2000" b="0" baseline="30000" dirty="0"/>
              <a:t>)</a:t>
            </a:r>
            <a:br>
              <a:rPr lang="en-GB" sz="2400" dirty="0"/>
            </a:br>
            <a:endParaRPr lang="en-GB" sz="2400" dirty="0"/>
          </a:p>
        </p:txBody>
      </p:sp>
      <p:pic>
        <p:nvPicPr>
          <p:cNvPr id="2" name="Picture 1">
            <a:extLst>
              <a:ext uri="{FF2B5EF4-FFF2-40B4-BE49-F238E27FC236}">
                <a16:creationId xmlns:a16="http://schemas.microsoft.com/office/drawing/2014/main" id="{4062930F-158E-2DCE-890D-76BE38CEB7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8673" y="1766445"/>
            <a:ext cx="10753516" cy="4842522"/>
          </a:xfrm>
          <a:prstGeom prst="rect">
            <a:avLst/>
          </a:prstGeom>
        </p:spPr>
      </p:pic>
    </p:spTree>
    <p:extLst>
      <p:ext uri="{BB962C8B-B14F-4D97-AF65-F5344CB8AC3E}">
        <p14:creationId xmlns:p14="http://schemas.microsoft.com/office/powerpoint/2010/main" val="37517342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Chart 2.2: CRE prices are falling sharply across regions</a:t>
            </a:r>
            <a:br>
              <a:rPr lang="en-GB" sz="2400" dirty="0"/>
            </a:br>
            <a:r>
              <a:rPr lang="en-GB" sz="2000" b="0" dirty="0"/>
              <a:t>Nominal CRE price growth  </a:t>
            </a:r>
            <a:br>
              <a:rPr lang="en-GB" sz="2400" dirty="0"/>
            </a:br>
            <a:br>
              <a:rPr lang="en-GB" sz="2400" dirty="0"/>
            </a:br>
            <a:endParaRPr lang="en-GB" sz="2400" dirty="0"/>
          </a:p>
        </p:txBody>
      </p:sp>
      <p:pic>
        <p:nvPicPr>
          <p:cNvPr id="2" name="Picture 1" descr="A graph of different colored lines&#10;&#10;Description automatically generated">
            <a:extLst>
              <a:ext uri="{FF2B5EF4-FFF2-40B4-BE49-F238E27FC236}">
                <a16:creationId xmlns:a16="http://schemas.microsoft.com/office/drawing/2014/main" id="{CE404389-ECE7-A7E7-7FC3-291BEFEAA5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020" y="1529901"/>
            <a:ext cx="10555705" cy="5079066"/>
          </a:xfrm>
          <a:prstGeom prst="rect">
            <a:avLst/>
          </a:prstGeom>
        </p:spPr>
      </p:pic>
    </p:spTree>
    <p:extLst>
      <p:ext uri="{BB962C8B-B14F-4D97-AF65-F5344CB8AC3E}">
        <p14:creationId xmlns:p14="http://schemas.microsoft.com/office/powerpoint/2010/main" val="2508475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Chart 2.3: Global residential real estate price growth has slowed markedly</a:t>
            </a:r>
            <a:br>
              <a:rPr lang="en-GB" sz="2400" dirty="0"/>
            </a:br>
            <a:r>
              <a:rPr lang="en-GB" sz="2000" b="0" dirty="0"/>
              <a:t>Nominal residential property price growth </a:t>
            </a:r>
            <a:br>
              <a:rPr lang="en-GB" sz="2000" b="0" dirty="0"/>
            </a:br>
            <a:br>
              <a:rPr lang="en-GB" sz="2000" b="0" dirty="0"/>
            </a:br>
            <a:endParaRPr lang="en-GB" sz="2000" b="0" dirty="0"/>
          </a:p>
        </p:txBody>
      </p:sp>
      <p:pic>
        <p:nvPicPr>
          <p:cNvPr id="2" name="Picture 1" descr="A graph with lines and numbers&#10;&#10;Description automatically generated">
            <a:extLst>
              <a:ext uri="{FF2B5EF4-FFF2-40B4-BE49-F238E27FC236}">
                <a16:creationId xmlns:a16="http://schemas.microsoft.com/office/drawing/2014/main" id="{FB05C5E5-2FB7-8AC8-B564-F2B008291A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895" y="1387023"/>
            <a:ext cx="10571747" cy="5221945"/>
          </a:xfrm>
          <a:prstGeom prst="rect">
            <a:avLst/>
          </a:prstGeom>
        </p:spPr>
      </p:pic>
    </p:spTree>
    <p:extLst>
      <p:ext uri="{BB962C8B-B14F-4D97-AF65-F5344CB8AC3E}">
        <p14:creationId xmlns:p14="http://schemas.microsoft.com/office/powerpoint/2010/main" val="1591869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pPr marL="28575" marR="25400" indent="208915">
              <a:lnSpc>
                <a:spcPct val="125000"/>
              </a:lnSpc>
              <a:spcAft>
                <a:spcPts val="0"/>
              </a:spcAft>
            </a:pPr>
            <a:br>
              <a:rPr lang="en-GB" sz="2400" dirty="0"/>
            </a:br>
            <a:br>
              <a:rPr lang="en-GB" sz="2400" dirty="0"/>
            </a:br>
            <a:r>
              <a:rPr lang="en-GB" sz="2400" dirty="0"/>
              <a:t>Chart 2.4: Real estate activity in mainland China has continued to weaken </a:t>
            </a:r>
            <a:br>
              <a:rPr lang="en-GB" sz="2400" dirty="0"/>
            </a:br>
            <a:r>
              <a:rPr lang="en-GB" sz="2000" b="0" dirty="0"/>
              <a:t>Twelve-month rolling sum of floor space sold in mainland China</a:t>
            </a:r>
            <a:br>
              <a:rPr lang="en-GB" sz="2400" dirty="0"/>
            </a:br>
            <a:br>
              <a:rPr lang="en-GB" sz="2400" dirty="0"/>
            </a:br>
            <a:endParaRPr lang="en-GB" sz="2400" dirty="0"/>
          </a:p>
        </p:txBody>
      </p:sp>
      <p:pic>
        <p:nvPicPr>
          <p:cNvPr id="2" name="Picture 1" descr="A graph with lines and numbers&#10;&#10;Description automatically generated">
            <a:extLst>
              <a:ext uri="{FF2B5EF4-FFF2-40B4-BE49-F238E27FC236}">
                <a16:creationId xmlns:a16="http://schemas.microsoft.com/office/drawing/2014/main" id="{AA67B80D-5705-A7B9-96C6-D19B9F6C95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2427" y="1297167"/>
            <a:ext cx="10583299" cy="5211537"/>
          </a:xfrm>
          <a:prstGeom prst="rect">
            <a:avLst/>
          </a:prstGeom>
        </p:spPr>
      </p:pic>
    </p:spTree>
    <p:extLst>
      <p:ext uri="{BB962C8B-B14F-4D97-AF65-F5344CB8AC3E}">
        <p14:creationId xmlns:p14="http://schemas.microsoft.com/office/powerpoint/2010/main" val="36273278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00488"/>
            <a:ext cx="11279504" cy="1538287"/>
          </a:xfrm>
        </p:spPr>
        <p:txBody>
          <a:bodyPr/>
          <a:lstStyle/>
          <a:p>
            <a:r>
              <a:rPr lang="en-GB" dirty="0"/>
              <a:t>Box B: Highly leveraged corporates</a:t>
            </a:r>
            <a:br>
              <a:rPr lang="en-GB" dirty="0"/>
            </a:br>
            <a:endParaRPr lang="en-GB" dirty="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a:ln>
                  <a:noFill/>
                </a:ln>
                <a:solidFill>
                  <a:srgbClr val="000000">
                    <a:tint val="75000"/>
                  </a:srgbClr>
                </a:solidFill>
                <a:effectLst/>
                <a:uLnTx/>
                <a:uFillTx/>
                <a:latin typeface="Arial" panose="020B0604020202020204" pitchFamily="34" charset="0"/>
                <a:ea typeface="+mn-ea"/>
                <a:cs typeface="Arial" panose="020B0604020202020204" pitchFamily="34" charset="0"/>
              </a:rPr>
              <a:t>Insert document classification (edit via 'Header &amp; Footer')</a:t>
            </a:r>
          </a:p>
        </p:txBody>
      </p:sp>
    </p:spTree>
    <p:extLst>
      <p:ext uri="{BB962C8B-B14F-4D97-AF65-F5344CB8AC3E}">
        <p14:creationId xmlns:p14="http://schemas.microsoft.com/office/powerpoint/2010/main" val="32845511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br>
              <a:rPr lang="en-GB" sz="2400" dirty="0"/>
            </a:br>
            <a:r>
              <a:rPr lang="en-GB" sz="2400" dirty="0"/>
              <a:t>Figure A: A crystallisation of risks in highly leveraged corporates can impact UK financial stability through a number of channels</a:t>
            </a:r>
            <a:br>
              <a:rPr lang="en-GB" sz="2400" dirty="0"/>
            </a:br>
            <a:br>
              <a:rPr lang="en-GB" sz="2400" dirty="0"/>
            </a:br>
            <a:endParaRPr lang="en-GB" sz="2400" dirty="0"/>
          </a:p>
        </p:txBody>
      </p:sp>
      <p:pic>
        <p:nvPicPr>
          <p:cNvPr id="3" name="Picture 2">
            <a:extLst>
              <a:ext uri="{FF2B5EF4-FFF2-40B4-BE49-F238E27FC236}">
                <a16:creationId xmlns:a16="http://schemas.microsoft.com/office/drawing/2014/main" id="{1D7F45D7-6EFB-C13F-A713-3A845EF284C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6107" y="1226970"/>
            <a:ext cx="6939785" cy="5381997"/>
          </a:xfrm>
          <a:prstGeom prst="rect">
            <a:avLst/>
          </a:prstGeom>
          <a:noFill/>
        </p:spPr>
      </p:pic>
    </p:spTree>
    <p:extLst>
      <p:ext uri="{BB962C8B-B14F-4D97-AF65-F5344CB8AC3E}">
        <p14:creationId xmlns:p14="http://schemas.microsoft.com/office/powerpoint/2010/main" val="3035249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5985" y="249033"/>
            <a:ext cx="11277600" cy="912814"/>
          </a:xfrm>
        </p:spPr>
        <p:txBody>
          <a:bodyPr/>
          <a:lstStyle/>
          <a:p>
            <a:br>
              <a:rPr lang="en-GB" sz="2400" dirty="0"/>
            </a:br>
            <a:r>
              <a:rPr lang="en-GB" sz="2400" dirty="0"/>
              <a:t>Table 1: Features of different forms of leveraged finance</a:t>
            </a:r>
            <a:br>
              <a:rPr lang="en-GB" sz="2400" dirty="0"/>
            </a:br>
            <a:br>
              <a:rPr lang="en-GB" sz="2400" dirty="0"/>
            </a:br>
            <a:endParaRPr lang="en-GB" sz="2400" dirty="0"/>
          </a:p>
        </p:txBody>
      </p:sp>
      <p:pic>
        <p:nvPicPr>
          <p:cNvPr id="3" name="Picture 2">
            <a:extLst>
              <a:ext uri="{FF2B5EF4-FFF2-40B4-BE49-F238E27FC236}">
                <a16:creationId xmlns:a16="http://schemas.microsoft.com/office/drawing/2014/main" id="{926B1D17-6D76-2DCD-74A0-05EAB3F3F2B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430804" y="888851"/>
            <a:ext cx="5330391" cy="5720116"/>
          </a:xfrm>
          <a:prstGeom prst="rect">
            <a:avLst/>
          </a:prstGeom>
        </p:spPr>
      </p:pic>
    </p:spTree>
    <p:extLst>
      <p:ext uri="{BB962C8B-B14F-4D97-AF65-F5344CB8AC3E}">
        <p14:creationId xmlns:p14="http://schemas.microsoft.com/office/powerpoint/2010/main" val="844662927"/>
      </p:ext>
    </p:extLst>
  </p:cSld>
  <p:clrMapOvr>
    <a:masterClrMapping/>
  </p:clrMapOvr>
</p:sld>
</file>

<file path=ppt/theme/theme1.xml><?xml version="1.0" encoding="utf-8"?>
<a:theme xmlns:a="http://schemas.openxmlformats.org/drawingml/2006/main" name="Bank LINKS Templat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F5B64A55-6530-4FE4-BD29-4F26691CF1C9}" vid="{0C4D0E0F-E829-498D-A51A-8185ED88B001}"/>
    </a:ext>
  </a:extLst>
</a:theme>
</file>

<file path=ppt/theme/theme2.xml><?xml version="1.0" encoding="utf-8"?>
<a:theme xmlns:a="http://schemas.openxmlformats.org/drawingml/2006/main" name="1_Bank LINKS Template">
  <a:themeElements>
    <a:clrScheme name="Custom 36">
      <a:dk1>
        <a:srgbClr val="000000"/>
      </a:dk1>
      <a:lt1>
        <a:srgbClr val="FFFFFF"/>
      </a:lt1>
      <a:dk2>
        <a:srgbClr val="12273F"/>
      </a:dk2>
      <a:lt2>
        <a:srgbClr val="C4C9CF"/>
      </a:lt2>
      <a:accent1>
        <a:srgbClr val="3CD7D9"/>
      </a:accent1>
      <a:accent2>
        <a:srgbClr val="FF7300"/>
      </a:accent2>
      <a:accent3>
        <a:srgbClr val="9E71FE"/>
      </a:accent3>
      <a:accent4>
        <a:srgbClr val="D4AF37"/>
      </a:accent4>
      <a:accent5>
        <a:srgbClr val="A5D700"/>
      </a:accent5>
      <a:accent6>
        <a:srgbClr val="FF50C8"/>
      </a:accent6>
      <a:hlink>
        <a:srgbClr val="12273F"/>
      </a:hlink>
      <a:folHlink>
        <a:srgbClr val="12273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OE-Official Template A.pptx" id="{6C723B9E-9DD5-46FA-B786-10E886AA26E0}" vid="{1198EFE4-F1FD-4746-924A-D88A0C6C7D7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Bank_Std_Template_01_Bank_Blue</Template>
  <TotalTime>1129</TotalTime>
  <Words>664</Words>
  <Application>Microsoft Office PowerPoint</Application>
  <PresentationFormat>Widescreen</PresentationFormat>
  <Paragraphs>40</Paragraphs>
  <Slides>14</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Arial</vt:lpstr>
      <vt:lpstr>Calibri</vt:lpstr>
      <vt:lpstr>Century Gothic</vt:lpstr>
      <vt:lpstr>Bank LINKS Template</vt:lpstr>
      <vt:lpstr>1_Bank LINKS Template</vt:lpstr>
      <vt:lpstr>PowerPoint Presentation</vt:lpstr>
      <vt:lpstr>  Figure 2.1: Global shocks can affect UK financial stability in a number of ways  </vt:lpstr>
      <vt:lpstr>  Chart 2.1: US bank equity prices recovered slightly over the summer, but have weakened since, particularly for regional banks Global bank equity prices (a) </vt:lpstr>
      <vt:lpstr>  Chart 2.2: CRE prices are falling sharply across regions Nominal CRE price growth    </vt:lpstr>
      <vt:lpstr>  Chart 2.3: Global residential real estate price growth has slowed markedly Nominal residential property price growth   </vt:lpstr>
      <vt:lpstr>  Chart 2.4: Real estate activity in mainland China has continued to weaken  Twelve-month rolling sum of floor space sold in mainland China  </vt:lpstr>
      <vt:lpstr>Box B: Highly leveraged corporates </vt:lpstr>
      <vt:lpstr>  Figure A: A crystallisation of risks in highly leveraged corporates can impact UK financial stability through a number of channels  </vt:lpstr>
      <vt:lpstr> Table 1: Features of different forms of leveraged finance  </vt:lpstr>
      <vt:lpstr>   Chart A: Private credit and leveraged loans have grown rapidly in recent years  Estimated breakdown of total outstanding market-based corporate debt globally (in US dollars) (a) </vt:lpstr>
      <vt:lpstr>    Chart B: Year to date issuance in 2023 has been weak relative to recent years  Year to date deal value in corporate financing markets as a proportion of averages over the same period in the past five years  </vt:lpstr>
      <vt:lpstr>   Chart C: Many highly leveraged corporates will need to refinance in coming years Percentage of outstanding global bonds and leveraged loans maturing, by debt type  </vt:lpstr>
      <vt:lpstr>   Chart D: ‘Amend and extend’ agreements are delaying the need to refinance leveraged loans in primary markets Value of outstanding leveraged loans in US and euro area due to mature 2024–26, as of December 2022 and September 2023  </vt:lpstr>
      <vt:lpstr>  Chart E: Private credit exposures are held by a range of investors Estimated breakdown of investors in US private credit funds  </vt:lpstr>
    </vt:vector>
  </TitlesOfParts>
  <Company>Bank of England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Conway, Sanam</dc:creator>
  <cp:lastModifiedBy>Degani, Claire</cp:lastModifiedBy>
  <cp:revision>263</cp:revision>
  <dcterms:created xsi:type="dcterms:W3CDTF">2019-04-05T13:20:41Z</dcterms:created>
  <dcterms:modified xsi:type="dcterms:W3CDTF">2023-12-05T16:25:34Z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-452013291</vt:i4>
  </property>
  <property fmtid="{D5CDD505-2E9C-101B-9397-08002B2CF9AE}" pid="3" name="_NewReviewCycle">
    <vt:lpwstr/>
  </property>
  <property fmtid="{D5CDD505-2E9C-101B-9397-08002B2CF9AE}" pid="4" name="_EmailSubject">
    <vt:lpwstr>ACT approve pls_New Powerpoint template for MPR and FPR Slides.PPTX</vt:lpwstr>
  </property>
  <property fmtid="{D5CDD505-2E9C-101B-9397-08002B2CF9AE}" pid="5" name="_AuthorEmail">
    <vt:lpwstr>Stacey.Fraser@bankofengland.co.uk</vt:lpwstr>
  </property>
  <property fmtid="{D5CDD505-2E9C-101B-9397-08002B2CF9AE}" pid="6" name="_AuthorEmailDisplayName">
    <vt:lpwstr>Fraser, Stacey</vt:lpwstr>
  </property>
</Properties>
</file>