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  <p:sldMasterId id="2147483733" r:id="rId2"/>
  </p:sldMasterIdLst>
  <p:notesMasterIdLst>
    <p:notesMasterId r:id="rId7"/>
  </p:notesMasterIdLst>
  <p:sldIdLst>
    <p:sldId id="367" r:id="rId3"/>
    <p:sldId id="368" r:id="rId4"/>
    <p:sldId id="369" r:id="rId5"/>
    <p:sldId id="3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9" autoAdjust="0"/>
    <p:restoredTop sz="85601" autoAdjust="0"/>
  </p:normalViewPr>
  <p:slideViewPr>
    <p:cSldViewPr snapToGrid="0" showGuides="1">
      <p:cViewPr varScale="1">
        <p:scale>
          <a:sx n="52" d="100"/>
          <a:sy n="52" d="100"/>
        </p:scale>
        <p:origin x="763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1747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11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E7F7B-6BFD-4B1F-8498-972A0B4B0981}" type="datetimeFigureOut">
              <a:rPr lang="en-GB" smtClean="0"/>
              <a:t>11/07/2023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8B890-4368-41A1-A4CA-B95169D697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48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561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Source: Federal Reserve Board. 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Latest data point week ending 21 June (these data are 1.5 weeks lagged).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10539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European Central Bank and Federal Reserve Board (Financial Stability Report – May 2023).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Sample consists of US domestic bank holding companies (BHCs) and intermediate holding companies (IHCs) with a substantial US commercial banking presence. G-SIBs are global systematically important banks. Large non-G-SIBs are BHCs and IHCs with greater than $100 billion in total assets that are not G-SIBs. Other BHCs refers to all other banks in the sample.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(b) Significant institutions fall under the ECB’s direct supervision if they meet certain criteria: the bank’s size (exceeds €30 billion), its economic importance and the significance of its cross-border activities. Less significant institutions are small and medium-sized banks that are supervised by national central banks.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7623174" y="1371599"/>
            <a:ext cx="2286001" cy="13731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9909175" y="2744788"/>
            <a:ext cx="2286001" cy="4113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7624364" y="2744788"/>
            <a:ext cx="2284810" cy="4113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 userDrawn="1"/>
        </p:nvSpPr>
        <p:spPr>
          <a:xfrm>
            <a:off x="9909175" y="1371599"/>
            <a:ext cx="2286001" cy="13731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 userDrawn="1"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3" name="Picture Placeholder 276"/>
          <p:cNvSpPr>
            <a:spLocks noGrp="1"/>
          </p:cNvSpPr>
          <p:nvPr userDrawn="1">
            <p:ph type="pic" sz="quarter" idx="10"/>
          </p:nvPr>
        </p:nvSpPr>
        <p:spPr>
          <a:xfrm>
            <a:off x="7624364" y="2741613"/>
            <a:ext cx="2286000" cy="411479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7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9909176" y="1371599"/>
            <a:ext cx="2286000" cy="1371602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325" name="Group 324"/>
          <p:cNvGrpSpPr>
            <a:grpSpLocks noChangeAspect="1"/>
          </p:cNvGrpSpPr>
          <p:nvPr userDrawn="1"/>
        </p:nvGrpSpPr>
        <p:grpSpPr>
          <a:xfrm>
            <a:off x="7643215" y="1430000"/>
            <a:ext cx="4424850" cy="5290581"/>
            <a:chOff x="2603500" y="336550"/>
            <a:chExt cx="2044701" cy="2444751"/>
          </a:xfrm>
          <a:solidFill>
            <a:srgbClr val="FFFFFF">
              <a:alpha val="20000"/>
            </a:srgbClr>
          </a:solidFill>
        </p:grpSpPr>
        <p:sp>
          <p:nvSpPr>
            <p:cNvPr id="328" name="Freeform 13"/>
            <p:cNvSpPr>
              <a:spLocks/>
            </p:cNvSpPr>
            <p:nvPr/>
          </p:nvSpPr>
          <p:spPr bwMode="auto">
            <a:xfrm>
              <a:off x="2603500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4"/>
            <p:cNvSpPr>
              <a:spLocks/>
            </p:cNvSpPr>
            <p:nvPr/>
          </p:nvSpPr>
          <p:spPr bwMode="auto">
            <a:xfrm>
              <a:off x="2693988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15"/>
            <p:cNvSpPr>
              <a:spLocks/>
            </p:cNvSpPr>
            <p:nvPr/>
          </p:nvSpPr>
          <p:spPr bwMode="auto">
            <a:xfrm>
              <a:off x="2784475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16"/>
            <p:cNvSpPr>
              <a:spLocks/>
            </p:cNvSpPr>
            <p:nvPr/>
          </p:nvSpPr>
          <p:spPr bwMode="auto">
            <a:xfrm>
              <a:off x="287337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17"/>
            <p:cNvSpPr>
              <a:spLocks/>
            </p:cNvSpPr>
            <p:nvPr/>
          </p:nvSpPr>
          <p:spPr bwMode="auto">
            <a:xfrm>
              <a:off x="29638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18"/>
            <p:cNvSpPr>
              <a:spLocks/>
            </p:cNvSpPr>
            <p:nvPr/>
          </p:nvSpPr>
          <p:spPr bwMode="auto">
            <a:xfrm>
              <a:off x="30527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19"/>
            <p:cNvSpPr>
              <a:spLocks/>
            </p:cNvSpPr>
            <p:nvPr/>
          </p:nvSpPr>
          <p:spPr bwMode="auto">
            <a:xfrm>
              <a:off x="31416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0"/>
            <p:cNvSpPr>
              <a:spLocks/>
            </p:cNvSpPr>
            <p:nvPr/>
          </p:nvSpPr>
          <p:spPr bwMode="auto">
            <a:xfrm>
              <a:off x="3232150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1"/>
            <p:cNvSpPr>
              <a:spLocks/>
            </p:cNvSpPr>
            <p:nvPr/>
          </p:nvSpPr>
          <p:spPr bwMode="auto">
            <a:xfrm>
              <a:off x="3322638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2"/>
            <p:cNvSpPr>
              <a:spLocks/>
            </p:cNvSpPr>
            <p:nvPr/>
          </p:nvSpPr>
          <p:spPr bwMode="auto">
            <a:xfrm>
              <a:off x="3411538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3"/>
            <p:cNvSpPr>
              <a:spLocks/>
            </p:cNvSpPr>
            <p:nvPr/>
          </p:nvSpPr>
          <p:spPr bwMode="auto">
            <a:xfrm>
              <a:off x="350202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4"/>
            <p:cNvSpPr>
              <a:spLocks/>
            </p:cNvSpPr>
            <p:nvPr/>
          </p:nvSpPr>
          <p:spPr bwMode="auto">
            <a:xfrm>
              <a:off x="3590925" y="3365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25"/>
            <p:cNvSpPr>
              <a:spLocks/>
            </p:cNvSpPr>
            <p:nvPr/>
          </p:nvSpPr>
          <p:spPr bwMode="auto">
            <a:xfrm>
              <a:off x="2603500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26"/>
            <p:cNvSpPr>
              <a:spLocks/>
            </p:cNvSpPr>
            <p:nvPr/>
          </p:nvSpPr>
          <p:spPr bwMode="auto">
            <a:xfrm>
              <a:off x="2693988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27"/>
            <p:cNvSpPr>
              <a:spLocks/>
            </p:cNvSpPr>
            <p:nvPr/>
          </p:nvSpPr>
          <p:spPr bwMode="auto">
            <a:xfrm>
              <a:off x="2784475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28"/>
            <p:cNvSpPr>
              <a:spLocks/>
            </p:cNvSpPr>
            <p:nvPr/>
          </p:nvSpPr>
          <p:spPr bwMode="auto">
            <a:xfrm>
              <a:off x="287337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29"/>
            <p:cNvSpPr>
              <a:spLocks/>
            </p:cNvSpPr>
            <p:nvPr/>
          </p:nvSpPr>
          <p:spPr bwMode="auto">
            <a:xfrm>
              <a:off x="29638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0"/>
            <p:cNvSpPr>
              <a:spLocks/>
            </p:cNvSpPr>
            <p:nvPr/>
          </p:nvSpPr>
          <p:spPr bwMode="auto">
            <a:xfrm>
              <a:off x="30527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1"/>
            <p:cNvSpPr>
              <a:spLocks/>
            </p:cNvSpPr>
            <p:nvPr/>
          </p:nvSpPr>
          <p:spPr bwMode="auto">
            <a:xfrm>
              <a:off x="31416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2"/>
            <p:cNvSpPr>
              <a:spLocks/>
            </p:cNvSpPr>
            <p:nvPr/>
          </p:nvSpPr>
          <p:spPr bwMode="auto">
            <a:xfrm>
              <a:off x="3232150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3"/>
            <p:cNvSpPr>
              <a:spLocks/>
            </p:cNvSpPr>
            <p:nvPr/>
          </p:nvSpPr>
          <p:spPr bwMode="auto">
            <a:xfrm>
              <a:off x="3322638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"/>
            <p:cNvSpPr>
              <a:spLocks/>
            </p:cNvSpPr>
            <p:nvPr/>
          </p:nvSpPr>
          <p:spPr bwMode="auto">
            <a:xfrm>
              <a:off x="3411538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5"/>
            <p:cNvSpPr>
              <a:spLocks/>
            </p:cNvSpPr>
            <p:nvPr/>
          </p:nvSpPr>
          <p:spPr bwMode="auto">
            <a:xfrm>
              <a:off x="350202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6"/>
            <p:cNvSpPr>
              <a:spLocks/>
            </p:cNvSpPr>
            <p:nvPr/>
          </p:nvSpPr>
          <p:spPr bwMode="auto">
            <a:xfrm>
              <a:off x="3590925" y="4254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7"/>
            <p:cNvSpPr>
              <a:spLocks/>
            </p:cNvSpPr>
            <p:nvPr/>
          </p:nvSpPr>
          <p:spPr bwMode="auto">
            <a:xfrm>
              <a:off x="2603500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8"/>
            <p:cNvSpPr>
              <a:spLocks/>
            </p:cNvSpPr>
            <p:nvPr/>
          </p:nvSpPr>
          <p:spPr bwMode="auto">
            <a:xfrm>
              <a:off x="2693988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9"/>
            <p:cNvSpPr>
              <a:spLocks/>
            </p:cNvSpPr>
            <p:nvPr/>
          </p:nvSpPr>
          <p:spPr bwMode="auto">
            <a:xfrm>
              <a:off x="2784475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0"/>
            <p:cNvSpPr>
              <a:spLocks/>
            </p:cNvSpPr>
            <p:nvPr/>
          </p:nvSpPr>
          <p:spPr bwMode="auto">
            <a:xfrm>
              <a:off x="287337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1"/>
            <p:cNvSpPr>
              <a:spLocks/>
            </p:cNvSpPr>
            <p:nvPr/>
          </p:nvSpPr>
          <p:spPr bwMode="auto">
            <a:xfrm>
              <a:off x="29638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2"/>
            <p:cNvSpPr>
              <a:spLocks/>
            </p:cNvSpPr>
            <p:nvPr/>
          </p:nvSpPr>
          <p:spPr bwMode="auto">
            <a:xfrm>
              <a:off x="30527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3"/>
            <p:cNvSpPr>
              <a:spLocks/>
            </p:cNvSpPr>
            <p:nvPr/>
          </p:nvSpPr>
          <p:spPr bwMode="auto">
            <a:xfrm>
              <a:off x="31416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4"/>
            <p:cNvSpPr>
              <a:spLocks/>
            </p:cNvSpPr>
            <p:nvPr/>
          </p:nvSpPr>
          <p:spPr bwMode="auto">
            <a:xfrm>
              <a:off x="3232150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45"/>
            <p:cNvSpPr>
              <a:spLocks/>
            </p:cNvSpPr>
            <p:nvPr/>
          </p:nvSpPr>
          <p:spPr bwMode="auto">
            <a:xfrm>
              <a:off x="3322638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46"/>
            <p:cNvSpPr>
              <a:spLocks/>
            </p:cNvSpPr>
            <p:nvPr/>
          </p:nvSpPr>
          <p:spPr bwMode="auto">
            <a:xfrm>
              <a:off x="3411538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47"/>
            <p:cNvSpPr>
              <a:spLocks/>
            </p:cNvSpPr>
            <p:nvPr/>
          </p:nvSpPr>
          <p:spPr bwMode="auto">
            <a:xfrm>
              <a:off x="350202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48"/>
            <p:cNvSpPr>
              <a:spLocks/>
            </p:cNvSpPr>
            <p:nvPr/>
          </p:nvSpPr>
          <p:spPr bwMode="auto">
            <a:xfrm>
              <a:off x="3590925" y="5159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49"/>
            <p:cNvSpPr>
              <a:spLocks/>
            </p:cNvSpPr>
            <p:nvPr/>
          </p:nvSpPr>
          <p:spPr bwMode="auto">
            <a:xfrm>
              <a:off x="2603500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0"/>
            <p:cNvSpPr>
              <a:spLocks/>
            </p:cNvSpPr>
            <p:nvPr/>
          </p:nvSpPr>
          <p:spPr bwMode="auto">
            <a:xfrm>
              <a:off x="2693988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1"/>
            <p:cNvSpPr>
              <a:spLocks/>
            </p:cNvSpPr>
            <p:nvPr/>
          </p:nvSpPr>
          <p:spPr bwMode="auto">
            <a:xfrm>
              <a:off x="2784475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2"/>
            <p:cNvSpPr>
              <a:spLocks/>
            </p:cNvSpPr>
            <p:nvPr/>
          </p:nvSpPr>
          <p:spPr bwMode="auto">
            <a:xfrm>
              <a:off x="287337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3"/>
            <p:cNvSpPr>
              <a:spLocks/>
            </p:cNvSpPr>
            <p:nvPr/>
          </p:nvSpPr>
          <p:spPr bwMode="auto">
            <a:xfrm>
              <a:off x="29638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4"/>
            <p:cNvSpPr>
              <a:spLocks/>
            </p:cNvSpPr>
            <p:nvPr/>
          </p:nvSpPr>
          <p:spPr bwMode="auto">
            <a:xfrm>
              <a:off x="30527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55"/>
            <p:cNvSpPr>
              <a:spLocks/>
            </p:cNvSpPr>
            <p:nvPr/>
          </p:nvSpPr>
          <p:spPr bwMode="auto">
            <a:xfrm>
              <a:off x="31416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56"/>
            <p:cNvSpPr>
              <a:spLocks/>
            </p:cNvSpPr>
            <p:nvPr/>
          </p:nvSpPr>
          <p:spPr bwMode="auto">
            <a:xfrm>
              <a:off x="3232150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57"/>
            <p:cNvSpPr>
              <a:spLocks/>
            </p:cNvSpPr>
            <p:nvPr/>
          </p:nvSpPr>
          <p:spPr bwMode="auto">
            <a:xfrm>
              <a:off x="3322638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58"/>
            <p:cNvSpPr>
              <a:spLocks/>
            </p:cNvSpPr>
            <p:nvPr/>
          </p:nvSpPr>
          <p:spPr bwMode="auto">
            <a:xfrm>
              <a:off x="3411538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59"/>
            <p:cNvSpPr>
              <a:spLocks/>
            </p:cNvSpPr>
            <p:nvPr/>
          </p:nvSpPr>
          <p:spPr bwMode="auto">
            <a:xfrm>
              <a:off x="350202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0"/>
            <p:cNvSpPr>
              <a:spLocks/>
            </p:cNvSpPr>
            <p:nvPr/>
          </p:nvSpPr>
          <p:spPr bwMode="auto">
            <a:xfrm>
              <a:off x="3590925" y="6048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6 h 57"/>
                <a:gd name="T6" fmla="*/ 32 w 57"/>
                <a:gd name="T7" fmla="*/ 26 h 57"/>
                <a:gd name="T8" fmla="*/ 32 w 57"/>
                <a:gd name="T9" fmla="*/ 17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7 h 57"/>
                <a:gd name="T22" fmla="*/ 25 w 57"/>
                <a:gd name="T23" fmla="*/ 26 h 57"/>
                <a:gd name="T24" fmla="*/ 16 w 57"/>
                <a:gd name="T25" fmla="*/ 26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9 h 57"/>
                <a:gd name="T44" fmla="*/ 20 w 57"/>
                <a:gd name="T45" fmla="*/ 49 h 57"/>
                <a:gd name="T46" fmla="*/ 29 w 57"/>
                <a:gd name="T47" fmla="*/ 57 h 57"/>
                <a:gd name="T48" fmla="*/ 37 w 57"/>
                <a:gd name="T49" fmla="*/ 49 h 57"/>
                <a:gd name="T50" fmla="*/ 37 w 57"/>
                <a:gd name="T51" fmla="*/ 49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1"/>
            <p:cNvSpPr>
              <a:spLocks/>
            </p:cNvSpPr>
            <p:nvPr/>
          </p:nvSpPr>
          <p:spPr bwMode="auto">
            <a:xfrm>
              <a:off x="2603500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2"/>
            <p:cNvSpPr>
              <a:spLocks/>
            </p:cNvSpPr>
            <p:nvPr/>
          </p:nvSpPr>
          <p:spPr bwMode="auto">
            <a:xfrm>
              <a:off x="2693988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3"/>
            <p:cNvSpPr>
              <a:spLocks/>
            </p:cNvSpPr>
            <p:nvPr/>
          </p:nvSpPr>
          <p:spPr bwMode="auto">
            <a:xfrm>
              <a:off x="2784475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4"/>
            <p:cNvSpPr>
              <a:spLocks/>
            </p:cNvSpPr>
            <p:nvPr/>
          </p:nvSpPr>
          <p:spPr bwMode="auto">
            <a:xfrm>
              <a:off x="287337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65"/>
            <p:cNvSpPr>
              <a:spLocks/>
            </p:cNvSpPr>
            <p:nvPr/>
          </p:nvSpPr>
          <p:spPr bwMode="auto">
            <a:xfrm>
              <a:off x="29638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66"/>
            <p:cNvSpPr>
              <a:spLocks/>
            </p:cNvSpPr>
            <p:nvPr/>
          </p:nvSpPr>
          <p:spPr bwMode="auto">
            <a:xfrm>
              <a:off x="30527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67"/>
            <p:cNvSpPr>
              <a:spLocks/>
            </p:cNvSpPr>
            <p:nvPr/>
          </p:nvSpPr>
          <p:spPr bwMode="auto">
            <a:xfrm>
              <a:off x="31416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68"/>
            <p:cNvSpPr>
              <a:spLocks/>
            </p:cNvSpPr>
            <p:nvPr/>
          </p:nvSpPr>
          <p:spPr bwMode="auto">
            <a:xfrm>
              <a:off x="3232150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69"/>
            <p:cNvSpPr>
              <a:spLocks/>
            </p:cNvSpPr>
            <p:nvPr/>
          </p:nvSpPr>
          <p:spPr bwMode="auto">
            <a:xfrm>
              <a:off x="3322638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0"/>
            <p:cNvSpPr>
              <a:spLocks/>
            </p:cNvSpPr>
            <p:nvPr/>
          </p:nvSpPr>
          <p:spPr bwMode="auto">
            <a:xfrm>
              <a:off x="3411538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1"/>
            <p:cNvSpPr>
              <a:spLocks/>
            </p:cNvSpPr>
            <p:nvPr/>
          </p:nvSpPr>
          <p:spPr bwMode="auto">
            <a:xfrm>
              <a:off x="350202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2"/>
            <p:cNvSpPr>
              <a:spLocks/>
            </p:cNvSpPr>
            <p:nvPr/>
          </p:nvSpPr>
          <p:spPr bwMode="auto">
            <a:xfrm>
              <a:off x="3590925" y="695325"/>
              <a:ext cx="46038" cy="46038"/>
            </a:xfrm>
            <a:custGeom>
              <a:avLst/>
              <a:gdLst>
                <a:gd name="T0" fmla="*/ 48 w 57"/>
                <a:gd name="T1" fmla="*/ 19 h 56"/>
                <a:gd name="T2" fmla="*/ 48 w 57"/>
                <a:gd name="T3" fmla="*/ 19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19 h 56"/>
                <a:gd name="T28" fmla="*/ 9 w 57"/>
                <a:gd name="T29" fmla="*/ 19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19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19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3"/>
            <p:cNvSpPr>
              <a:spLocks/>
            </p:cNvSpPr>
            <p:nvPr/>
          </p:nvSpPr>
          <p:spPr bwMode="auto">
            <a:xfrm>
              <a:off x="2603500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4"/>
            <p:cNvSpPr>
              <a:spLocks/>
            </p:cNvSpPr>
            <p:nvPr/>
          </p:nvSpPr>
          <p:spPr bwMode="auto">
            <a:xfrm>
              <a:off x="2693988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75"/>
            <p:cNvSpPr>
              <a:spLocks/>
            </p:cNvSpPr>
            <p:nvPr/>
          </p:nvSpPr>
          <p:spPr bwMode="auto">
            <a:xfrm>
              <a:off x="2784475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76"/>
            <p:cNvSpPr>
              <a:spLocks/>
            </p:cNvSpPr>
            <p:nvPr/>
          </p:nvSpPr>
          <p:spPr bwMode="auto">
            <a:xfrm>
              <a:off x="287337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77"/>
            <p:cNvSpPr>
              <a:spLocks/>
            </p:cNvSpPr>
            <p:nvPr/>
          </p:nvSpPr>
          <p:spPr bwMode="auto">
            <a:xfrm>
              <a:off x="29638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78"/>
            <p:cNvSpPr>
              <a:spLocks/>
            </p:cNvSpPr>
            <p:nvPr/>
          </p:nvSpPr>
          <p:spPr bwMode="auto">
            <a:xfrm>
              <a:off x="30527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79"/>
            <p:cNvSpPr>
              <a:spLocks/>
            </p:cNvSpPr>
            <p:nvPr/>
          </p:nvSpPr>
          <p:spPr bwMode="auto">
            <a:xfrm>
              <a:off x="31416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0"/>
            <p:cNvSpPr>
              <a:spLocks/>
            </p:cNvSpPr>
            <p:nvPr/>
          </p:nvSpPr>
          <p:spPr bwMode="auto">
            <a:xfrm>
              <a:off x="3232150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1"/>
            <p:cNvSpPr>
              <a:spLocks/>
            </p:cNvSpPr>
            <p:nvPr/>
          </p:nvSpPr>
          <p:spPr bwMode="auto">
            <a:xfrm>
              <a:off x="3322638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2"/>
            <p:cNvSpPr>
              <a:spLocks/>
            </p:cNvSpPr>
            <p:nvPr/>
          </p:nvSpPr>
          <p:spPr bwMode="auto">
            <a:xfrm>
              <a:off x="3411538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3"/>
            <p:cNvSpPr>
              <a:spLocks/>
            </p:cNvSpPr>
            <p:nvPr/>
          </p:nvSpPr>
          <p:spPr bwMode="auto">
            <a:xfrm>
              <a:off x="350202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4"/>
            <p:cNvSpPr>
              <a:spLocks/>
            </p:cNvSpPr>
            <p:nvPr/>
          </p:nvSpPr>
          <p:spPr bwMode="auto">
            <a:xfrm>
              <a:off x="3590925" y="785813"/>
              <a:ext cx="46038" cy="44450"/>
            </a:xfrm>
            <a:custGeom>
              <a:avLst/>
              <a:gdLst>
                <a:gd name="T0" fmla="*/ 48 w 57"/>
                <a:gd name="T1" fmla="*/ 20 h 56"/>
                <a:gd name="T2" fmla="*/ 48 w 57"/>
                <a:gd name="T3" fmla="*/ 20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20 h 56"/>
                <a:gd name="T28" fmla="*/ 9 w 57"/>
                <a:gd name="T29" fmla="*/ 20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85"/>
            <p:cNvSpPr>
              <a:spLocks/>
            </p:cNvSpPr>
            <p:nvPr/>
          </p:nvSpPr>
          <p:spPr bwMode="auto">
            <a:xfrm>
              <a:off x="2603500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86"/>
            <p:cNvSpPr>
              <a:spLocks/>
            </p:cNvSpPr>
            <p:nvPr/>
          </p:nvSpPr>
          <p:spPr bwMode="auto">
            <a:xfrm>
              <a:off x="2693988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87"/>
            <p:cNvSpPr>
              <a:spLocks/>
            </p:cNvSpPr>
            <p:nvPr/>
          </p:nvSpPr>
          <p:spPr bwMode="auto">
            <a:xfrm>
              <a:off x="2784475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88"/>
            <p:cNvSpPr>
              <a:spLocks/>
            </p:cNvSpPr>
            <p:nvPr/>
          </p:nvSpPr>
          <p:spPr bwMode="auto">
            <a:xfrm>
              <a:off x="287337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89"/>
            <p:cNvSpPr>
              <a:spLocks/>
            </p:cNvSpPr>
            <p:nvPr/>
          </p:nvSpPr>
          <p:spPr bwMode="auto">
            <a:xfrm>
              <a:off x="29638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0"/>
            <p:cNvSpPr>
              <a:spLocks/>
            </p:cNvSpPr>
            <p:nvPr/>
          </p:nvSpPr>
          <p:spPr bwMode="auto">
            <a:xfrm>
              <a:off x="30527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1"/>
            <p:cNvSpPr>
              <a:spLocks/>
            </p:cNvSpPr>
            <p:nvPr/>
          </p:nvSpPr>
          <p:spPr bwMode="auto">
            <a:xfrm>
              <a:off x="31416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2"/>
            <p:cNvSpPr>
              <a:spLocks/>
            </p:cNvSpPr>
            <p:nvPr/>
          </p:nvSpPr>
          <p:spPr bwMode="auto">
            <a:xfrm>
              <a:off x="3232150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3"/>
            <p:cNvSpPr>
              <a:spLocks/>
            </p:cNvSpPr>
            <p:nvPr/>
          </p:nvSpPr>
          <p:spPr bwMode="auto">
            <a:xfrm>
              <a:off x="3322638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4"/>
            <p:cNvSpPr>
              <a:spLocks/>
            </p:cNvSpPr>
            <p:nvPr/>
          </p:nvSpPr>
          <p:spPr bwMode="auto">
            <a:xfrm>
              <a:off x="3411538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95"/>
            <p:cNvSpPr>
              <a:spLocks/>
            </p:cNvSpPr>
            <p:nvPr/>
          </p:nvSpPr>
          <p:spPr bwMode="auto">
            <a:xfrm>
              <a:off x="350202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96"/>
            <p:cNvSpPr>
              <a:spLocks/>
            </p:cNvSpPr>
            <p:nvPr/>
          </p:nvSpPr>
          <p:spPr bwMode="auto">
            <a:xfrm>
              <a:off x="3590925" y="874713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1 h 57"/>
                <a:gd name="T38" fmla="*/ 25 w 57"/>
                <a:gd name="T39" fmla="*/ 31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1 h 57"/>
                <a:gd name="T56" fmla="*/ 41 w 57"/>
                <a:gd name="T57" fmla="*/ 31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97"/>
            <p:cNvSpPr>
              <a:spLocks/>
            </p:cNvSpPr>
            <p:nvPr/>
          </p:nvSpPr>
          <p:spPr bwMode="auto">
            <a:xfrm>
              <a:off x="37115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98"/>
            <p:cNvSpPr>
              <a:spLocks/>
            </p:cNvSpPr>
            <p:nvPr/>
          </p:nvSpPr>
          <p:spPr bwMode="auto">
            <a:xfrm>
              <a:off x="39782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99"/>
            <p:cNvSpPr>
              <a:spLocks/>
            </p:cNvSpPr>
            <p:nvPr/>
          </p:nvSpPr>
          <p:spPr bwMode="auto">
            <a:xfrm>
              <a:off x="4244975" y="1042988"/>
              <a:ext cx="136525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0"/>
            <p:cNvSpPr>
              <a:spLocks/>
            </p:cNvSpPr>
            <p:nvPr/>
          </p:nvSpPr>
          <p:spPr bwMode="auto">
            <a:xfrm>
              <a:off x="4513263" y="1042988"/>
              <a:ext cx="134938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1"/>
            <p:cNvSpPr>
              <a:spLocks/>
            </p:cNvSpPr>
            <p:nvPr/>
          </p:nvSpPr>
          <p:spPr bwMode="auto">
            <a:xfrm>
              <a:off x="37115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2"/>
            <p:cNvSpPr>
              <a:spLocks/>
            </p:cNvSpPr>
            <p:nvPr/>
          </p:nvSpPr>
          <p:spPr bwMode="auto">
            <a:xfrm>
              <a:off x="39782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3"/>
            <p:cNvSpPr>
              <a:spLocks/>
            </p:cNvSpPr>
            <p:nvPr/>
          </p:nvSpPr>
          <p:spPr bwMode="auto">
            <a:xfrm>
              <a:off x="4244975" y="1311275"/>
              <a:ext cx="136525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4"/>
            <p:cNvSpPr>
              <a:spLocks/>
            </p:cNvSpPr>
            <p:nvPr/>
          </p:nvSpPr>
          <p:spPr bwMode="auto">
            <a:xfrm>
              <a:off x="4513263" y="1311275"/>
              <a:ext cx="134938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105"/>
            <p:cNvSpPr>
              <a:spLocks/>
            </p:cNvSpPr>
            <p:nvPr/>
          </p:nvSpPr>
          <p:spPr bwMode="auto">
            <a:xfrm>
              <a:off x="37115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06"/>
            <p:cNvSpPr>
              <a:spLocks/>
            </p:cNvSpPr>
            <p:nvPr/>
          </p:nvSpPr>
          <p:spPr bwMode="auto">
            <a:xfrm>
              <a:off x="39782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07"/>
            <p:cNvSpPr>
              <a:spLocks/>
            </p:cNvSpPr>
            <p:nvPr/>
          </p:nvSpPr>
          <p:spPr bwMode="auto">
            <a:xfrm>
              <a:off x="4244975" y="15779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08"/>
            <p:cNvSpPr>
              <a:spLocks/>
            </p:cNvSpPr>
            <p:nvPr/>
          </p:nvSpPr>
          <p:spPr bwMode="auto">
            <a:xfrm>
              <a:off x="4513263" y="15779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09"/>
            <p:cNvSpPr>
              <a:spLocks/>
            </p:cNvSpPr>
            <p:nvPr/>
          </p:nvSpPr>
          <p:spPr bwMode="auto">
            <a:xfrm>
              <a:off x="37115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0"/>
            <p:cNvSpPr>
              <a:spLocks/>
            </p:cNvSpPr>
            <p:nvPr/>
          </p:nvSpPr>
          <p:spPr bwMode="auto">
            <a:xfrm>
              <a:off x="39782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1"/>
            <p:cNvSpPr>
              <a:spLocks/>
            </p:cNvSpPr>
            <p:nvPr/>
          </p:nvSpPr>
          <p:spPr bwMode="auto">
            <a:xfrm>
              <a:off x="4244975" y="18446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2"/>
            <p:cNvSpPr>
              <a:spLocks/>
            </p:cNvSpPr>
            <p:nvPr/>
          </p:nvSpPr>
          <p:spPr bwMode="auto">
            <a:xfrm>
              <a:off x="4513263" y="18446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3"/>
            <p:cNvSpPr>
              <a:spLocks/>
            </p:cNvSpPr>
            <p:nvPr/>
          </p:nvSpPr>
          <p:spPr bwMode="auto">
            <a:xfrm>
              <a:off x="37115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4"/>
            <p:cNvSpPr>
              <a:spLocks/>
            </p:cNvSpPr>
            <p:nvPr/>
          </p:nvSpPr>
          <p:spPr bwMode="auto">
            <a:xfrm>
              <a:off x="39782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15"/>
            <p:cNvSpPr>
              <a:spLocks/>
            </p:cNvSpPr>
            <p:nvPr/>
          </p:nvSpPr>
          <p:spPr bwMode="auto">
            <a:xfrm>
              <a:off x="4244975" y="21113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16"/>
            <p:cNvSpPr>
              <a:spLocks/>
            </p:cNvSpPr>
            <p:nvPr/>
          </p:nvSpPr>
          <p:spPr bwMode="auto">
            <a:xfrm>
              <a:off x="4513263" y="21113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17"/>
            <p:cNvSpPr>
              <a:spLocks/>
            </p:cNvSpPr>
            <p:nvPr/>
          </p:nvSpPr>
          <p:spPr bwMode="auto">
            <a:xfrm>
              <a:off x="37115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18"/>
            <p:cNvSpPr>
              <a:spLocks/>
            </p:cNvSpPr>
            <p:nvPr/>
          </p:nvSpPr>
          <p:spPr bwMode="auto">
            <a:xfrm>
              <a:off x="39782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19"/>
            <p:cNvSpPr>
              <a:spLocks/>
            </p:cNvSpPr>
            <p:nvPr/>
          </p:nvSpPr>
          <p:spPr bwMode="auto">
            <a:xfrm>
              <a:off x="4244975" y="2379663"/>
              <a:ext cx="136525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0"/>
            <p:cNvSpPr>
              <a:spLocks/>
            </p:cNvSpPr>
            <p:nvPr/>
          </p:nvSpPr>
          <p:spPr bwMode="auto">
            <a:xfrm>
              <a:off x="4513263" y="2379663"/>
              <a:ext cx="134938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1"/>
            <p:cNvSpPr>
              <a:spLocks/>
            </p:cNvSpPr>
            <p:nvPr/>
          </p:nvSpPr>
          <p:spPr bwMode="auto">
            <a:xfrm>
              <a:off x="37115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2"/>
            <p:cNvSpPr>
              <a:spLocks/>
            </p:cNvSpPr>
            <p:nvPr/>
          </p:nvSpPr>
          <p:spPr bwMode="auto">
            <a:xfrm>
              <a:off x="39782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3"/>
            <p:cNvSpPr>
              <a:spLocks/>
            </p:cNvSpPr>
            <p:nvPr/>
          </p:nvSpPr>
          <p:spPr bwMode="auto">
            <a:xfrm>
              <a:off x="4244975" y="2646363"/>
              <a:ext cx="136525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4"/>
            <p:cNvSpPr>
              <a:spLocks/>
            </p:cNvSpPr>
            <p:nvPr/>
          </p:nvSpPr>
          <p:spPr bwMode="auto">
            <a:xfrm>
              <a:off x="4513263" y="2646363"/>
              <a:ext cx="134938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3158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Large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11/07/2023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</a:t>
            </a:r>
            <a:br>
              <a:rPr lang="en-US" dirty="0"/>
            </a:br>
            <a:r>
              <a:rPr lang="en-US" dirty="0"/>
              <a:t>(Calibri 28pt): click to add text</a:t>
            </a:r>
          </a:p>
          <a:p>
            <a:pPr lvl="1"/>
            <a:r>
              <a:rPr lang="en-US" dirty="0"/>
              <a:t>Subtitle 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5296" y="1752600"/>
            <a:ext cx="8236031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Chart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11/07/2023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Picture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11/07/2023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column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11/07/2023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Narrow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11/07/2023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5052" y="1752600"/>
            <a:ext cx="609212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Wide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11/07/2023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1752600"/>
            <a:ext cx="8890000" cy="4629150"/>
          </a:xfrm>
          <a:prstGeom prst="rect">
            <a:avLst/>
          </a:prstGeom>
        </p:spPr>
        <p:txBody>
          <a:bodyPr>
            <a:noAutofit/>
          </a:bodyPr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558736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11/07/2023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799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7" y="1752600"/>
            <a:ext cx="1271019" cy="1271019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3378200"/>
            <a:ext cx="5638096" cy="3003550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3378199"/>
            <a:ext cx="5638096" cy="3003551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Three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11/07/2023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95894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1" y="1752600"/>
            <a:ext cx="1271019" cy="12710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077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597" y="1752600"/>
            <a:ext cx="1271019" cy="1271019"/>
          </a:xfrm>
          <a:prstGeom prst="rect">
            <a:avLst/>
          </a:prstGeom>
        </p:spPr>
      </p:pic>
      <p:sp>
        <p:nvSpPr>
          <p:cNvPr id="17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217482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406688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Four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11/07/2023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075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490" y="1752600"/>
            <a:ext cx="1271019" cy="12710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40" y="1752600"/>
            <a:ext cx="1271019" cy="1271019"/>
          </a:xfrm>
          <a:prstGeom prst="rect">
            <a:avLst/>
          </a:prstGeom>
        </p:spPr>
      </p:pic>
      <p:sp>
        <p:nvSpPr>
          <p:cNvPr id="2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40200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645155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0280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Five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11/07/2023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0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sp>
        <p:nvSpPr>
          <p:cNvPr id="20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42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0" y="1752600"/>
            <a:ext cx="1271019" cy="1271019"/>
          </a:xfrm>
          <a:prstGeom prst="rect">
            <a:avLst/>
          </a:prstGeom>
        </p:spPr>
      </p:pic>
      <p:sp>
        <p:nvSpPr>
          <p:cNvPr id="2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972035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sp>
        <p:nvSpPr>
          <p:cNvPr id="24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7431174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664" y="1752600"/>
            <a:ext cx="1271019" cy="1271019"/>
          </a:xfrm>
          <a:prstGeom prst="rect">
            <a:avLst/>
          </a:prstGeom>
        </p:spPr>
      </p:pic>
      <p:sp>
        <p:nvSpPr>
          <p:cNvPr id="26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2852911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01" y="1752600"/>
            <a:ext cx="1271019" cy="127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598" name="Group 597"/>
          <p:cNvGrpSpPr>
            <a:grpSpLocks noChangeAspect="1"/>
          </p:cNvGrpSpPr>
          <p:nvPr userDrawn="1"/>
        </p:nvGrpSpPr>
        <p:grpSpPr>
          <a:xfrm>
            <a:off x="8473922" y="5587197"/>
            <a:ext cx="3616629" cy="1205543"/>
            <a:chOff x="5970588" y="1308100"/>
            <a:chExt cx="1671638" cy="557213"/>
          </a:xfrm>
          <a:solidFill>
            <a:srgbClr val="FFFFFF">
              <a:alpha val="25098"/>
            </a:srgbClr>
          </a:solidFill>
        </p:grpSpPr>
        <p:sp>
          <p:nvSpPr>
            <p:cNvPr id="600" name="Freeform 125"/>
            <p:cNvSpPr>
              <a:spLocks/>
            </p:cNvSpPr>
            <p:nvPr/>
          </p:nvSpPr>
          <p:spPr bwMode="auto">
            <a:xfrm>
              <a:off x="5970588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1" name="Freeform 126"/>
            <p:cNvSpPr>
              <a:spLocks/>
            </p:cNvSpPr>
            <p:nvPr/>
          </p:nvSpPr>
          <p:spPr bwMode="auto">
            <a:xfrm>
              <a:off x="60928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2" name="Freeform 127"/>
            <p:cNvSpPr>
              <a:spLocks/>
            </p:cNvSpPr>
            <p:nvPr/>
          </p:nvSpPr>
          <p:spPr bwMode="auto">
            <a:xfrm>
              <a:off x="62166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3" name="Freeform 128"/>
            <p:cNvSpPr>
              <a:spLocks/>
            </p:cNvSpPr>
            <p:nvPr/>
          </p:nvSpPr>
          <p:spPr bwMode="auto">
            <a:xfrm>
              <a:off x="6340475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4" name="Freeform 129"/>
            <p:cNvSpPr>
              <a:spLocks/>
            </p:cNvSpPr>
            <p:nvPr/>
          </p:nvSpPr>
          <p:spPr bwMode="auto">
            <a:xfrm>
              <a:off x="64643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5" name="Freeform 130"/>
            <p:cNvSpPr>
              <a:spLocks/>
            </p:cNvSpPr>
            <p:nvPr/>
          </p:nvSpPr>
          <p:spPr bwMode="auto">
            <a:xfrm>
              <a:off x="65881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6" name="Freeform 131"/>
            <p:cNvSpPr>
              <a:spLocks/>
            </p:cNvSpPr>
            <p:nvPr/>
          </p:nvSpPr>
          <p:spPr bwMode="auto">
            <a:xfrm>
              <a:off x="6711950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7" name="Freeform 132"/>
            <p:cNvSpPr>
              <a:spLocks/>
            </p:cNvSpPr>
            <p:nvPr/>
          </p:nvSpPr>
          <p:spPr bwMode="auto">
            <a:xfrm>
              <a:off x="683577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8" name="Freeform 133"/>
            <p:cNvSpPr>
              <a:spLocks/>
            </p:cNvSpPr>
            <p:nvPr/>
          </p:nvSpPr>
          <p:spPr bwMode="auto">
            <a:xfrm>
              <a:off x="69596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9" name="Freeform 134"/>
            <p:cNvSpPr>
              <a:spLocks/>
            </p:cNvSpPr>
            <p:nvPr/>
          </p:nvSpPr>
          <p:spPr bwMode="auto">
            <a:xfrm>
              <a:off x="708342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0" name="Freeform 135"/>
            <p:cNvSpPr>
              <a:spLocks/>
            </p:cNvSpPr>
            <p:nvPr/>
          </p:nvSpPr>
          <p:spPr bwMode="auto">
            <a:xfrm>
              <a:off x="72072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1" name="Freeform 136"/>
            <p:cNvSpPr>
              <a:spLocks/>
            </p:cNvSpPr>
            <p:nvPr/>
          </p:nvSpPr>
          <p:spPr bwMode="auto">
            <a:xfrm>
              <a:off x="733107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2" name="Freeform 137"/>
            <p:cNvSpPr>
              <a:spLocks/>
            </p:cNvSpPr>
            <p:nvPr/>
          </p:nvSpPr>
          <p:spPr bwMode="auto">
            <a:xfrm>
              <a:off x="7454900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3" name="Freeform 138"/>
            <p:cNvSpPr>
              <a:spLocks/>
            </p:cNvSpPr>
            <p:nvPr/>
          </p:nvSpPr>
          <p:spPr bwMode="auto">
            <a:xfrm>
              <a:off x="7577138" y="130810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4" name="Freeform 139"/>
            <p:cNvSpPr>
              <a:spLocks/>
            </p:cNvSpPr>
            <p:nvPr/>
          </p:nvSpPr>
          <p:spPr bwMode="auto">
            <a:xfrm>
              <a:off x="5970588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5" name="Freeform 140"/>
            <p:cNvSpPr>
              <a:spLocks/>
            </p:cNvSpPr>
            <p:nvPr/>
          </p:nvSpPr>
          <p:spPr bwMode="auto">
            <a:xfrm>
              <a:off x="60928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6" name="Freeform 141"/>
            <p:cNvSpPr>
              <a:spLocks/>
            </p:cNvSpPr>
            <p:nvPr/>
          </p:nvSpPr>
          <p:spPr bwMode="auto">
            <a:xfrm>
              <a:off x="62166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7" name="Freeform 142"/>
            <p:cNvSpPr>
              <a:spLocks/>
            </p:cNvSpPr>
            <p:nvPr/>
          </p:nvSpPr>
          <p:spPr bwMode="auto">
            <a:xfrm>
              <a:off x="6340475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8" name="Freeform 143"/>
            <p:cNvSpPr>
              <a:spLocks/>
            </p:cNvSpPr>
            <p:nvPr/>
          </p:nvSpPr>
          <p:spPr bwMode="auto">
            <a:xfrm>
              <a:off x="64643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9" name="Freeform 144"/>
            <p:cNvSpPr>
              <a:spLocks/>
            </p:cNvSpPr>
            <p:nvPr/>
          </p:nvSpPr>
          <p:spPr bwMode="auto">
            <a:xfrm>
              <a:off x="65881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0" name="Freeform 145"/>
            <p:cNvSpPr>
              <a:spLocks/>
            </p:cNvSpPr>
            <p:nvPr/>
          </p:nvSpPr>
          <p:spPr bwMode="auto">
            <a:xfrm>
              <a:off x="6711950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1" name="Freeform 146"/>
            <p:cNvSpPr>
              <a:spLocks/>
            </p:cNvSpPr>
            <p:nvPr/>
          </p:nvSpPr>
          <p:spPr bwMode="auto">
            <a:xfrm>
              <a:off x="683577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2" name="Freeform 147"/>
            <p:cNvSpPr>
              <a:spLocks/>
            </p:cNvSpPr>
            <p:nvPr/>
          </p:nvSpPr>
          <p:spPr bwMode="auto">
            <a:xfrm>
              <a:off x="69596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3" name="Freeform 148"/>
            <p:cNvSpPr>
              <a:spLocks/>
            </p:cNvSpPr>
            <p:nvPr/>
          </p:nvSpPr>
          <p:spPr bwMode="auto">
            <a:xfrm>
              <a:off x="708342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4" name="Freeform 149"/>
            <p:cNvSpPr>
              <a:spLocks/>
            </p:cNvSpPr>
            <p:nvPr/>
          </p:nvSpPr>
          <p:spPr bwMode="auto">
            <a:xfrm>
              <a:off x="72072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5" name="Freeform 150"/>
            <p:cNvSpPr>
              <a:spLocks/>
            </p:cNvSpPr>
            <p:nvPr/>
          </p:nvSpPr>
          <p:spPr bwMode="auto">
            <a:xfrm>
              <a:off x="733107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6" name="Freeform 151"/>
            <p:cNvSpPr>
              <a:spLocks/>
            </p:cNvSpPr>
            <p:nvPr/>
          </p:nvSpPr>
          <p:spPr bwMode="auto">
            <a:xfrm>
              <a:off x="7454900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7" name="Freeform 152"/>
            <p:cNvSpPr>
              <a:spLocks/>
            </p:cNvSpPr>
            <p:nvPr/>
          </p:nvSpPr>
          <p:spPr bwMode="auto">
            <a:xfrm>
              <a:off x="7577138" y="1431925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8" name="Freeform 153"/>
            <p:cNvSpPr>
              <a:spLocks/>
            </p:cNvSpPr>
            <p:nvPr/>
          </p:nvSpPr>
          <p:spPr bwMode="auto">
            <a:xfrm>
              <a:off x="5970588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9" name="Freeform 154"/>
            <p:cNvSpPr>
              <a:spLocks/>
            </p:cNvSpPr>
            <p:nvPr/>
          </p:nvSpPr>
          <p:spPr bwMode="auto">
            <a:xfrm>
              <a:off x="60928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0" name="Freeform 155"/>
            <p:cNvSpPr>
              <a:spLocks/>
            </p:cNvSpPr>
            <p:nvPr/>
          </p:nvSpPr>
          <p:spPr bwMode="auto">
            <a:xfrm>
              <a:off x="62166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1" name="Freeform 156"/>
            <p:cNvSpPr>
              <a:spLocks/>
            </p:cNvSpPr>
            <p:nvPr/>
          </p:nvSpPr>
          <p:spPr bwMode="auto">
            <a:xfrm>
              <a:off x="6340475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2" name="Freeform 157"/>
            <p:cNvSpPr>
              <a:spLocks/>
            </p:cNvSpPr>
            <p:nvPr/>
          </p:nvSpPr>
          <p:spPr bwMode="auto">
            <a:xfrm>
              <a:off x="64643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3" name="Freeform 158"/>
            <p:cNvSpPr>
              <a:spLocks/>
            </p:cNvSpPr>
            <p:nvPr/>
          </p:nvSpPr>
          <p:spPr bwMode="auto">
            <a:xfrm>
              <a:off x="65881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4" name="Freeform 159"/>
            <p:cNvSpPr>
              <a:spLocks/>
            </p:cNvSpPr>
            <p:nvPr/>
          </p:nvSpPr>
          <p:spPr bwMode="auto">
            <a:xfrm>
              <a:off x="6711950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5" name="Freeform 160"/>
            <p:cNvSpPr>
              <a:spLocks/>
            </p:cNvSpPr>
            <p:nvPr/>
          </p:nvSpPr>
          <p:spPr bwMode="auto">
            <a:xfrm>
              <a:off x="683577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6" name="Freeform 161"/>
            <p:cNvSpPr>
              <a:spLocks/>
            </p:cNvSpPr>
            <p:nvPr/>
          </p:nvSpPr>
          <p:spPr bwMode="auto">
            <a:xfrm>
              <a:off x="69596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7" name="Freeform 162"/>
            <p:cNvSpPr>
              <a:spLocks/>
            </p:cNvSpPr>
            <p:nvPr/>
          </p:nvSpPr>
          <p:spPr bwMode="auto">
            <a:xfrm>
              <a:off x="708342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8" name="Freeform 163"/>
            <p:cNvSpPr>
              <a:spLocks/>
            </p:cNvSpPr>
            <p:nvPr/>
          </p:nvSpPr>
          <p:spPr bwMode="auto">
            <a:xfrm>
              <a:off x="72072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9" name="Freeform 164"/>
            <p:cNvSpPr>
              <a:spLocks/>
            </p:cNvSpPr>
            <p:nvPr/>
          </p:nvSpPr>
          <p:spPr bwMode="auto">
            <a:xfrm>
              <a:off x="733107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0" name="Freeform 165"/>
            <p:cNvSpPr>
              <a:spLocks/>
            </p:cNvSpPr>
            <p:nvPr/>
          </p:nvSpPr>
          <p:spPr bwMode="auto">
            <a:xfrm>
              <a:off x="7454900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1" name="Freeform 166"/>
            <p:cNvSpPr>
              <a:spLocks/>
            </p:cNvSpPr>
            <p:nvPr/>
          </p:nvSpPr>
          <p:spPr bwMode="auto">
            <a:xfrm>
              <a:off x="7577138" y="155575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2" name="Freeform 167"/>
            <p:cNvSpPr>
              <a:spLocks/>
            </p:cNvSpPr>
            <p:nvPr/>
          </p:nvSpPr>
          <p:spPr bwMode="auto">
            <a:xfrm>
              <a:off x="5970588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3" name="Freeform 168"/>
            <p:cNvSpPr>
              <a:spLocks/>
            </p:cNvSpPr>
            <p:nvPr/>
          </p:nvSpPr>
          <p:spPr bwMode="auto">
            <a:xfrm>
              <a:off x="60928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4" name="Freeform 169"/>
            <p:cNvSpPr>
              <a:spLocks/>
            </p:cNvSpPr>
            <p:nvPr/>
          </p:nvSpPr>
          <p:spPr bwMode="auto">
            <a:xfrm>
              <a:off x="62166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5" name="Freeform 170"/>
            <p:cNvSpPr>
              <a:spLocks/>
            </p:cNvSpPr>
            <p:nvPr/>
          </p:nvSpPr>
          <p:spPr bwMode="auto">
            <a:xfrm>
              <a:off x="6340475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6" name="Freeform 171"/>
            <p:cNvSpPr>
              <a:spLocks/>
            </p:cNvSpPr>
            <p:nvPr/>
          </p:nvSpPr>
          <p:spPr bwMode="auto">
            <a:xfrm>
              <a:off x="64643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7" name="Freeform 172"/>
            <p:cNvSpPr>
              <a:spLocks/>
            </p:cNvSpPr>
            <p:nvPr/>
          </p:nvSpPr>
          <p:spPr bwMode="auto">
            <a:xfrm>
              <a:off x="65881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8" name="Freeform 173"/>
            <p:cNvSpPr>
              <a:spLocks/>
            </p:cNvSpPr>
            <p:nvPr/>
          </p:nvSpPr>
          <p:spPr bwMode="auto">
            <a:xfrm>
              <a:off x="6711950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9" name="Freeform 174"/>
            <p:cNvSpPr>
              <a:spLocks/>
            </p:cNvSpPr>
            <p:nvPr/>
          </p:nvSpPr>
          <p:spPr bwMode="auto">
            <a:xfrm>
              <a:off x="683577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0" name="Freeform 175"/>
            <p:cNvSpPr>
              <a:spLocks/>
            </p:cNvSpPr>
            <p:nvPr/>
          </p:nvSpPr>
          <p:spPr bwMode="auto">
            <a:xfrm>
              <a:off x="69596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1" name="Freeform 176"/>
            <p:cNvSpPr>
              <a:spLocks/>
            </p:cNvSpPr>
            <p:nvPr/>
          </p:nvSpPr>
          <p:spPr bwMode="auto">
            <a:xfrm>
              <a:off x="708342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2" name="Freeform 177"/>
            <p:cNvSpPr>
              <a:spLocks/>
            </p:cNvSpPr>
            <p:nvPr/>
          </p:nvSpPr>
          <p:spPr bwMode="auto">
            <a:xfrm>
              <a:off x="72072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3" name="Freeform 178"/>
            <p:cNvSpPr>
              <a:spLocks/>
            </p:cNvSpPr>
            <p:nvPr/>
          </p:nvSpPr>
          <p:spPr bwMode="auto">
            <a:xfrm>
              <a:off x="733107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4" name="Freeform 179"/>
            <p:cNvSpPr>
              <a:spLocks/>
            </p:cNvSpPr>
            <p:nvPr/>
          </p:nvSpPr>
          <p:spPr bwMode="auto">
            <a:xfrm>
              <a:off x="7454900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5" name="Freeform 180"/>
            <p:cNvSpPr>
              <a:spLocks/>
            </p:cNvSpPr>
            <p:nvPr/>
          </p:nvSpPr>
          <p:spPr bwMode="auto">
            <a:xfrm>
              <a:off x="7577138" y="1677988"/>
              <a:ext cx="65088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6" name="Freeform 181"/>
            <p:cNvSpPr>
              <a:spLocks/>
            </p:cNvSpPr>
            <p:nvPr/>
          </p:nvSpPr>
          <p:spPr bwMode="auto">
            <a:xfrm>
              <a:off x="5970588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7" name="Freeform 182"/>
            <p:cNvSpPr>
              <a:spLocks/>
            </p:cNvSpPr>
            <p:nvPr/>
          </p:nvSpPr>
          <p:spPr bwMode="auto">
            <a:xfrm>
              <a:off x="60928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8" name="Freeform 183"/>
            <p:cNvSpPr>
              <a:spLocks/>
            </p:cNvSpPr>
            <p:nvPr/>
          </p:nvSpPr>
          <p:spPr bwMode="auto">
            <a:xfrm>
              <a:off x="62166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9" name="Freeform 184"/>
            <p:cNvSpPr>
              <a:spLocks/>
            </p:cNvSpPr>
            <p:nvPr/>
          </p:nvSpPr>
          <p:spPr bwMode="auto">
            <a:xfrm>
              <a:off x="6340475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0" name="Freeform 185"/>
            <p:cNvSpPr>
              <a:spLocks/>
            </p:cNvSpPr>
            <p:nvPr/>
          </p:nvSpPr>
          <p:spPr bwMode="auto">
            <a:xfrm>
              <a:off x="64643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1" name="Freeform 186"/>
            <p:cNvSpPr>
              <a:spLocks/>
            </p:cNvSpPr>
            <p:nvPr/>
          </p:nvSpPr>
          <p:spPr bwMode="auto">
            <a:xfrm>
              <a:off x="65881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2" name="Freeform 187"/>
            <p:cNvSpPr>
              <a:spLocks/>
            </p:cNvSpPr>
            <p:nvPr/>
          </p:nvSpPr>
          <p:spPr bwMode="auto">
            <a:xfrm>
              <a:off x="6711950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39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39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3" name="Freeform 188"/>
            <p:cNvSpPr>
              <a:spLocks/>
            </p:cNvSpPr>
            <p:nvPr/>
          </p:nvSpPr>
          <p:spPr bwMode="auto">
            <a:xfrm>
              <a:off x="683577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4" name="Freeform 189"/>
            <p:cNvSpPr>
              <a:spLocks/>
            </p:cNvSpPr>
            <p:nvPr/>
          </p:nvSpPr>
          <p:spPr bwMode="auto">
            <a:xfrm>
              <a:off x="69596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5" name="Freeform 190"/>
            <p:cNvSpPr>
              <a:spLocks/>
            </p:cNvSpPr>
            <p:nvPr/>
          </p:nvSpPr>
          <p:spPr bwMode="auto">
            <a:xfrm>
              <a:off x="708342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6" name="Freeform 191"/>
            <p:cNvSpPr>
              <a:spLocks/>
            </p:cNvSpPr>
            <p:nvPr/>
          </p:nvSpPr>
          <p:spPr bwMode="auto">
            <a:xfrm>
              <a:off x="72072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7" name="Freeform 192"/>
            <p:cNvSpPr>
              <a:spLocks/>
            </p:cNvSpPr>
            <p:nvPr/>
          </p:nvSpPr>
          <p:spPr bwMode="auto">
            <a:xfrm>
              <a:off x="733107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8" name="Freeform 193"/>
            <p:cNvSpPr>
              <a:spLocks/>
            </p:cNvSpPr>
            <p:nvPr/>
          </p:nvSpPr>
          <p:spPr bwMode="auto">
            <a:xfrm>
              <a:off x="7454900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9" name="Freeform 194"/>
            <p:cNvSpPr>
              <a:spLocks/>
            </p:cNvSpPr>
            <p:nvPr/>
          </p:nvSpPr>
          <p:spPr bwMode="auto">
            <a:xfrm>
              <a:off x="7577138" y="1801813"/>
              <a:ext cx="65088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4" name="Group 133"/>
          <p:cNvGrpSpPr>
            <a:grpSpLocks noChangeAspect="1"/>
          </p:cNvGrpSpPr>
          <p:nvPr userDrawn="1"/>
        </p:nvGrpSpPr>
        <p:grpSpPr>
          <a:xfrm>
            <a:off x="9853495" y="46203"/>
            <a:ext cx="1854000" cy="2661516"/>
            <a:chOff x="17487900" y="958850"/>
            <a:chExt cx="714376" cy="1025525"/>
          </a:xfrm>
          <a:solidFill>
            <a:srgbClr val="FFFFFF">
              <a:alpha val="20000"/>
            </a:srgbClr>
          </a:solidFill>
        </p:grpSpPr>
        <p:sp>
          <p:nvSpPr>
            <p:cNvPr id="135" name="Freeform 865"/>
            <p:cNvSpPr>
              <a:spLocks/>
            </p:cNvSpPr>
            <p:nvPr/>
          </p:nvSpPr>
          <p:spPr bwMode="auto">
            <a:xfrm>
              <a:off x="17487900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866"/>
            <p:cNvSpPr>
              <a:spLocks/>
            </p:cNvSpPr>
            <p:nvPr/>
          </p:nvSpPr>
          <p:spPr bwMode="auto">
            <a:xfrm>
              <a:off x="176450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867"/>
            <p:cNvSpPr>
              <a:spLocks/>
            </p:cNvSpPr>
            <p:nvPr/>
          </p:nvSpPr>
          <p:spPr bwMode="auto">
            <a:xfrm>
              <a:off x="178038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868"/>
            <p:cNvSpPr>
              <a:spLocks/>
            </p:cNvSpPr>
            <p:nvPr/>
          </p:nvSpPr>
          <p:spPr bwMode="auto">
            <a:xfrm>
              <a:off x="179625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869"/>
            <p:cNvSpPr>
              <a:spLocks/>
            </p:cNvSpPr>
            <p:nvPr/>
          </p:nvSpPr>
          <p:spPr bwMode="auto">
            <a:xfrm>
              <a:off x="181213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870"/>
            <p:cNvSpPr>
              <a:spLocks/>
            </p:cNvSpPr>
            <p:nvPr/>
          </p:nvSpPr>
          <p:spPr bwMode="auto">
            <a:xfrm>
              <a:off x="17487900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871"/>
            <p:cNvSpPr>
              <a:spLocks/>
            </p:cNvSpPr>
            <p:nvPr/>
          </p:nvSpPr>
          <p:spPr bwMode="auto">
            <a:xfrm>
              <a:off x="176450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872"/>
            <p:cNvSpPr>
              <a:spLocks/>
            </p:cNvSpPr>
            <p:nvPr/>
          </p:nvSpPr>
          <p:spPr bwMode="auto">
            <a:xfrm>
              <a:off x="178038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873"/>
            <p:cNvSpPr>
              <a:spLocks/>
            </p:cNvSpPr>
            <p:nvPr/>
          </p:nvSpPr>
          <p:spPr bwMode="auto">
            <a:xfrm>
              <a:off x="179625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874"/>
            <p:cNvSpPr>
              <a:spLocks/>
            </p:cNvSpPr>
            <p:nvPr/>
          </p:nvSpPr>
          <p:spPr bwMode="auto">
            <a:xfrm>
              <a:off x="181213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875"/>
            <p:cNvSpPr>
              <a:spLocks/>
            </p:cNvSpPr>
            <p:nvPr/>
          </p:nvSpPr>
          <p:spPr bwMode="auto">
            <a:xfrm>
              <a:off x="17487900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876"/>
            <p:cNvSpPr>
              <a:spLocks/>
            </p:cNvSpPr>
            <p:nvPr/>
          </p:nvSpPr>
          <p:spPr bwMode="auto">
            <a:xfrm>
              <a:off x="176450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877"/>
            <p:cNvSpPr>
              <a:spLocks/>
            </p:cNvSpPr>
            <p:nvPr/>
          </p:nvSpPr>
          <p:spPr bwMode="auto">
            <a:xfrm>
              <a:off x="178038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878"/>
            <p:cNvSpPr>
              <a:spLocks/>
            </p:cNvSpPr>
            <p:nvPr/>
          </p:nvSpPr>
          <p:spPr bwMode="auto">
            <a:xfrm>
              <a:off x="179625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879"/>
            <p:cNvSpPr>
              <a:spLocks/>
            </p:cNvSpPr>
            <p:nvPr/>
          </p:nvSpPr>
          <p:spPr bwMode="auto">
            <a:xfrm>
              <a:off x="181213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880"/>
            <p:cNvSpPr>
              <a:spLocks/>
            </p:cNvSpPr>
            <p:nvPr/>
          </p:nvSpPr>
          <p:spPr bwMode="auto">
            <a:xfrm>
              <a:off x="17487900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881"/>
            <p:cNvSpPr>
              <a:spLocks/>
            </p:cNvSpPr>
            <p:nvPr/>
          </p:nvSpPr>
          <p:spPr bwMode="auto">
            <a:xfrm>
              <a:off x="176450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882"/>
            <p:cNvSpPr>
              <a:spLocks/>
            </p:cNvSpPr>
            <p:nvPr/>
          </p:nvSpPr>
          <p:spPr bwMode="auto">
            <a:xfrm>
              <a:off x="178038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883"/>
            <p:cNvSpPr>
              <a:spLocks/>
            </p:cNvSpPr>
            <p:nvPr/>
          </p:nvSpPr>
          <p:spPr bwMode="auto">
            <a:xfrm>
              <a:off x="179625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3 h 120"/>
                <a:gd name="T46" fmla="*/ 43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884"/>
            <p:cNvSpPr>
              <a:spLocks/>
            </p:cNvSpPr>
            <p:nvPr/>
          </p:nvSpPr>
          <p:spPr bwMode="auto">
            <a:xfrm>
              <a:off x="181213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885"/>
            <p:cNvSpPr>
              <a:spLocks/>
            </p:cNvSpPr>
            <p:nvPr/>
          </p:nvSpPr>
          <p:spPr bwMode="auto">
            <a:xfrm>
              <a:off x="17487900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886"/>
            <p:cNvSpPr>
              <a:spLocks/>
            </p:cNvSpPr>
            <p:nvPr/>
          </p:nvSpPr>
          <p:spPr bwMode="auto">
            <a:xfrm>
              <a:off x="176450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887"/>
            <p:cNvSpPr>
              <a:spLocks/>
            </p:cNvSpPr>
            <p:nvPr/>
          </p:nvSpPr>
          <p:spPr bwMode="auto">
            <a:xfrm>
              <a:off x="178038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888"/>
            <p:cNvSpPr>
              <a:spLocks/>
            </p:cNvSpPr>
            <p:nvPr/>
          </p:nvSpPr>
          <p:spPr bwMode="auto">
            <a:xfrm>
              <a:off x="179625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889"/>
            <p:cNvSpPr>
              <a:spLocks/>
            </p:cNvSpPr>
            <p:nvPr/>
          </p:nvSpPr>
          <p:spPr bwMode="auto">
            <a:xfrm>
              <a:off x="181213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890"/>
            <p:cNvSpPr>
              <a:spLocks/>
            </p:cNvSpPr>
            <p:nvPr/>
          </p:nvSpPr>
          <p:spPr bwMode="auto">
            <a:xfrm>
              <a:off x="17487900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891"/>
            <p:cNvSpPr>
              <a:spLocks/>
            </p:cNvSpPr>
            <p:nvPr/>
          </p:nvSpPr>
          <p:spPr bwMode="auto">
            <a:xfrm>
              <a:off x="176450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892"/>
            <p:cNvSpPr>
              <a:spLocks/>
            </p:cNvSpPr>
            <p:nvPr/>
          </p:nvSpPr>
          <p:spPr bwMode="auto">
            <a:xfrm>
              <a:off x="178038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893"/>
            <p:cNvSpPr>
              <a:spLocks/>
            </p:cNvSpPr>
            <p:nvPr/>
          </p:nvSpPr>
          <p:spPr bwMode="auto">
            <a:xfrm>
              <a:off x="179625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1" y="0"/>
                    <a:pt x="43" y="9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3"/>
                    <a:pt x="51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894"/>
            <p:cNvSpPr>
              <a:spLocks/>
            </p:cNvSpPr>
            <p:nvPr/>
          </p:nvSpPr>
          <p:spPr bwMode="auto">
            <a:xfrm>
              <a:off x="181213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895"/>
            <p:cNvSpPr>
              <a:spLocks/>
            </p:cNvSpPr>
            <p:nvPr/>
          </p:nvSpPr>
          <p:spPr bwMode="auto">
            <a:xfrm>
              <a:off x="17487900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5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6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1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6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896"/>
            <p:cNvSpPr>
              <a:spLocks/>
            </p:cNvSpPr>
            <p:nvPr/>
          </p:nvSpPr>
          <p:spPr bwMode="auto">
            <a:xfrm>
              <a:off x="176450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97"/>
            <p:cNvSpPr>
              <a:spLocks/>
            </p:cNvSpPr>
            <p:nvPr/>
          </p:nvSpPr>
          <p:spPr bwMode="auto">
            <a:xfrm>
              <a:off x="178038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898"/>
            <p:cNvSpPr>
              <a:spLocks/>
            </p:cNvSpPr>
            <p:nvPr/>
          </p:nvSpPr>
          <p:spPr bwMode="auto">
            <a:xfrm>
              <a:off x="179625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3 w 120"/>
                <a:gd name="T19" fmla="*/ 17 h 120"/>
                <a:gd name="T20" fmla="*/ 43 w 120"/>
                <a:gd name="T21" fmla="*/ 17 h 120"/>
                <a:gd name="T22" fmla="*/ 54 w 120"/>
                <a:gd name="T23" fmla="*/ 34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4 w 120"/>
                <a:gd name="T41" fmla="*/ 66 h 120"/>
                <a:gd name="T42" fmla="*/ 54 w 120"/>
                <a:gd name="T43" fmla="*/ 85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25"/>
                    <a:pt x="47" y="31"/>
                    <a:pt x="54" y="34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47" y="88"/>
                    <a:pt x="43" y="94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899"/>
            <p:cNvSpPr>
              <a:spLocks/>
            </p:cNvSpPr>
            <p:nvPr/>
          </p:nvSpPr>
          <p:spPr bwMode="auto">
            <a:xfrm>
              <a:off x="181213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F5FA1F4-1D2C-43EA-A807-DE4AD1C343E9}" type="datetimeFigureOut">
              <a:rPr lang="en-GB" smtClean="0"/>
              <a:t>11/07/2023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66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23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060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58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297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26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548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12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7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/>
          <p:cNvSpPr/>
          <p:nvPr userDrawn="1"/>
        </p:nvSpPr>
        <p:spPr>
          <a:xfrm>
            <a:off x="10669588" y="1371600"/>
            <a:ext cx="1524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/>
          <p:cNvSpPr/>
          <p:nvPr userDrawn="1"/>
        </p:nvSpPr>
        <p:spPr>
          <a:xfrm>
            <a:off x="7623174" y="1371600"/>
            <a:ext cx="3046413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0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7623987" y="1371599"/>
            <a:ext cx="3045600" cy="54864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96" name="Group 95"/>
          <p:cNvGrpSpPr>
            <a:grpSpLocks noChangeAspect="1"/>
          </p:cNvGrpSpPr>
          <p:nvPr userDrawn="1"/>
        </p:nvGrpSpPr>
        <p:grpSpPr>
          <a:xfrm>
            <a:off x="10785061" y="1481534"/>
            <a:ext cx="1281421" cy="5290581"/>
            <a:chOff x="9299575" y="50800"/>
            <a:chExt cx="592138" cy="2444751"/>
          </a:xfrm>
          <a:solidFill>
            <a:srgbClr val="FFFFFF">
              <a:alpha val="25098"/>
            </a:srgbClr>
          </a:solidFill>
        </p:grpSpPr>
        <p:sp>
          <p:nvSpPr>
            <p:cNvPr id="98" name="Freeform 195"/>
            <p:cNvSpPr>
              <a:spLocks/>
            </p:cNvSpPr>
            <p:nvPr/>
          </p:nvSpPr>
          <p:spPr bwMode="auto">
            <a:xfrm>
              <a:off x="9299575" y="50800"/>
              <a:ext cx="85725" cy="84138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96"/>
            <p:cNvSpPr>
              <a:spLocks/>
            </p:cNvSpPr>
            <p:nvPr/>
          </p:nvSpPr>
          <p:spPr bwMode="auto">
            <a:xfrm>
              <a:off x="9467850" y="50800"/>
              <a:ext cx="85725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97"/>
            <p:cNvSpPr>
              <a:spLocks/>
            </p:cNvSpPr>
            <p:nvPr/>
          </p:nvSpPr>
          <p:spPr bwMode="auto">
            <a:xfrm>
              <a:off x="9636125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98"/>
            <p:cNvSpPr>
              <a:spLocks/>
            </p:cNvSpPr>
            <p:nvPr/>
          </p:nvSpPr>
          <p:spPr bwMode="auto">
            <a:xfrm>
              <a:off x="9804400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99"/>
            <p:cNvSpPr>
              <a:spLocks/>
            </p:cNvSpPr>
            <p:nvPr/>
          </p:nvSpPr>
          <p:spPr bwMode="auto">
            <a:xfrm>
              <a:off x="9299575" y="2190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200"/>
            <p:cNvSpPr>
              <a:spLocks/>
            </p:cNvSpPr>
            <p:nvPr/>
          </p:nvSpPr>
          <p:spPr bwMode="auto">
            <a:xfrm>
              <a:off x="9467850" y="2190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201"/>
            <p:cNvSpPr>
              <a:spLocks/>
            </p:cNvSpPr>
            <p:nvPr/>
          </p:nvSpPr>
          <p:spPr bwMode="auto">
            <a:xfrm>
              <a:off x="9636125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202"/>
            <p:cNvSpPr>
              <a:spLocks/>
            </p:cNvSpPr>
            <p:nvPr/>
          </p:nvSpPr>
          <p:spPr bwMode="auto">
            <a:xfrm>
              <a:off x="9804400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203"/>
            <p:cNvSpPr>
              <a:spLocks/>
            </p:cNvSpPr>
            <p:nvPr/>
          </p:nvSpPr>
          <p:spPr bwMode="auto">
            <a:xfrm>
              <a:off x="9299575" y="3873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5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5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1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204"/>
            <p:cNvSpPr>
              <a:spLocks/>
            </p:cNvSpPr>
            <p:nvPr/>
          </p:nvSpPr>
          <p:spPr bwMode="auto">
            <a:xfrm>
              <a:off x="9467850" y="3873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1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206"/>
            <p:cNvSpPr>
              <a:spLocks/>
            </p:cNvSpPr>
            <p:nvPr/>
          </p:nvSpPr>
          <p:spPr bwMode="auto">
            <a:xfrm>
              <a:off x="9636125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207"/>
            <p:cNvSpPr>
              <a:spLocks/>
            </p:cNvSpPr>
            <p:nvPr/>
          </p:nvSpPr>
          <p:spPr bwMode="auto">
            <a:xfrm>
              <a:off x="9804400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5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08"/>
            <p:cNvSpPr>
              <a:spLocks/>
            </p:cNvSpPr>
            <p:nvPr/>
          </p:nvSpPr>
          <p:spPr bwMode="auto">
            <a:xfrm>
              <a:off x="9299575" y="555625"/>
              <a:ext cx="85725" cy="85725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09"/>
            <p:cNvSpPr>
              <a:spLocks/>
            </p:cNvSpPr>
            <p:nvPr/>
          </p:nvSpPr>
          <p:spPr bwMode="auto">
            <a:xfrm>
              <a:off x="9467850" y="555625"/>
              <a:ext cx="85725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10"/>
            <p:cNvSpPr>
              <a:spLocks/>
            </p:cNvSpPr>
            <p:nvPr/>
          </p:nvSpPr>
          <p:spPr bwMode="auto">
            <a:xfrm>
              <a:off x="9636125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11"/>
            <p:cNvSpPr>
              <a:spLocks/>
            </p:cNvSpPr>
            <p:nvPr/>
          </p:nvSpPr>
          <p:spPr bwMode="auto">
            <a:xfrm>
              <a:off x="9804400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12"/>
            <p:cNvSpPr>
              <a:spLocks/>
            </p:cNvSpPr>
            <p:nvPr/>
          </p:nvSpPr>
          <p:spPr bwMode="auto">
            <a:xfrm>
              <a:off x="9299575" y="723900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13"/>
            <p:cNvSpPr>
              <a:spLocks/>
            </p:cNvSpPr>
            <p:nvPr/>
          </p:nvSpPr>
          <p:spPr bwMode="auto">
            <a:xfrm>
              <a:off x="9467850" y="723900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14"/>
            <p:cNvSpPr>
              <a:spLocks/>
            </p:cNvSpPr>
            <p:nvPr/>
          </p:nvSpPr>
          <p:spPr bwMode="auto">
            <a:xfrm>
              <a:off x="9636125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215"/>
            <p:cNvSpPr>
              <a:spLocks/>
            </p:cNvSpPr>
            <p:nvPr/>
          </p:nvSpPr>
          <p:spPr bwMode="auto">
            <a:xfrm>
              <a:off x="9804400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216"/>
            <p:cNvSpPr>
              <a:spLocks/>
            </p:cNvSpPr>
            <p:nvPr/>
          </p:nvSpPr>
          <p:spPr bwMode="auto">
            <a:xfrm>
              <a:off x="9299575" y="8921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217"/>
            <p:cNvSpPr>
              <a:spLocks/>
            </p:cNvSpPr>
            <p:nvPr/>
          </p:nvSpPr>
          <p:spPr bwMode="auto">
            <a:xfrm>
              <a:off x="9467850" y="8921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218"/>
            <p:cNvSpPr>
              <a:spLocks/>
            </p:cNvSpPr>
            <p:nvPr/>
          </p:nvSpPr>
          <p:spPr bwMode="auto">
            <a:xfrm>
              <a:off x="9636125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219"/>
            <p:cNvSpPr>
              <a:spLocks/>
            </p:cNvSpPr>
            <p:nvPr/>
          </p:nvSpPr>
          <p:spPr bwMode="auto">
            <a:xfrm>
              <a:off x="9804400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220"/>
            <p:cNvSpPr>
              <a:spLocks/>
            </p:cNvSpPr>
            <p:nvPr/>
          </p:nvSpPr>
          <p:spPr bwMode="auto">
            <a:xfrm>
              <a:off x="9299575" y="10604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221"/>
            <p:cNvSpPr>
              <a:spLocks/>
            </p:cNvSpPr>
            <p:nvPr/>
          </p:nvSpPr>
          <p:spPr bwMode="auto">
            <a:xfrm>
              <a:off x="9467850" y="10604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222"/>
            <p:cNvSpPr>
              <a:spLocks/>
            </p:cNvSpPr>
            <p:nvPr/>
          </p:nvSpPr>
          <p:spPr bwMode="auto">
            <a:xfrm>
              <a:off x="9636125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223"/>
            <p:cNvSpPr>
              <a:spLocks/>
            </p:cNvSpPr>
            <p:nvPr/>
          </p:nvSpPr>
          <p:spPr bwMode="auto">
            <a:xfrm>
              <a:off x="9804400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224"/>
            <p:cNvSpPr>
              <a:spLocks/>
            </p:cNvSpPr>
            <p:nvPr/>
          </p:nvSpPr>
          <p:spPr bwMode="auto">
            <a:xfrm>
              <a:off x="9299575" y="12303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225"/>
            <p:cNvSpPr>
              <a:spLocks/>
            </p:cNvSpPr>
            <p:nvPr/>
          </p:nvSpPr>
          <p:spPr bwMode="auto">
            <a:xfrm>
              <a:off x="9467850" y="12303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226"/>
            <p:cNvSpPr>
              <a:spLocks/>
            </p:cNvSpPr>
            <p:nvPr/>
          </p:nvSpPr>
          <p:spPr bwMode="auto">
            <a:xfrm>
              <a:off x="9636125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227"/>
            <p:cNvSpPr>
              <a:spLocks/>
            </p:cNvSpPr>
            <p:nvPr/>
          </p:nvSpPr>
          <p:spPr bwMode="auto">
            <a:xfrm>
              <a:off x="9804400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228"/>
            <p:cNvSpPr>
              <a:spLocks/>
            </p:cNvSpPr>
            <p:nvPr/>
          </p:nvSpPr>
          <p:spPr bwMode="auto">
            <a:xfrm>
              <a:off x="9299575" y="1397000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229"/>
            <p:cNvSpPr>
              <a:spLocks/>
            </p:cNvSpPr>
            <p:nvPr/>
          </p:nvSpPr>
          <p:spPr bwMode="auto">
            <a:xfrm>
              <a:off x="9467850" y="1397000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230"/>
            <p:cNvSpPr>
              <a:spLocks/>
            </p:cNvSpPr>
            <p:nvPr/>
          </p:nvSpPr>
          <p:spPr bwMode="auto">
            <a:xfrm>
              <a:off x="9636125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231"/>
            <p:cNvSpPr>
              <a:spLocks/>
            </p:cNvSpPr>
            <p:nvPr/>
          </p:nvSpPr>
          <p:spPr bwMode="auto">
            <a:xfrm>
              <a:off x="9804400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232"/>
            <p:cNvSpPr>
              <a:spLocks/>
            </p:cNvSpPr>
            <p:nvPr/>
          </p:nvSpPr>
          <p:spPr bwMode="auto">
            <a:xfrm>
              <a:off x="9299575" y="1566863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233"/>
            <p:cNvSpPr>
              <a:spLocks/>
            </p:cNvSpPr>
            <p:nvPr/>
          </p:nvSpPr>
          <p:spPr bwMode="auto">
            <a:xfrm>
              <a:off x="9467850" y="1566863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234"/>
            <p:cNvSpPr>
              <a:spLocks/>
            </p:cNvSpPr>
            <p:nvPr/>
          </p:nvSpPr>
          <p:spPr bwMode="auto">
            <a:xfrm>
              <a:off x="9636125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235"/>
            <p:cNvSpPr>
              <a:spLocks/>
            </p:cNvSpPr>
            <p:nvPr/>
          </p:nvSpPr>
          <p:spPr bwMode="auto">
            <a:xfrm>
              <a:off x="9804400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236"/>
            <p:cNvSpPr>
              <a:spLocks/>
            </p:cNvSpPr>
            <p:nvPr/>
          </p:nvSpPr>
          <p:spPr bwMode="auto">
            <a:xfrm>
              <a:off x="9299575" y="173513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237"/>
            <p:cNvSpPr>
              <a:spLocks/>
            </p:cNvSpPr>
            <p:nvPr/>
          </p:nvSpPr>
          <p:spPr bwMode="auto">
            <a:xfrm>
              <a:off x="9467850" y="173513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238"/>
            <p:cNvSpPr>
              <a:spLocks/>
            </p:cNvSpPr>
            <p:nvPr/>
          </p:nvSpPr>
          <p:spPr bwMode="auto">
            <a:xfrm>
              <a:off x="9636125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239"/>
            <p:cNvSpPr>
              <a:spLocks/>
            </p:cNvSpPr>
            <p:nvPr/>
          </p:nvSpPr>
          <p:spPr bwMode="auto">
            <a:xfrm>
              <a:off x="9804400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40"/>
            <p:cNvSpPr>
              <a:spLocks/>
            </p:cNvSpPr>
            <p:nvPr/>
          </p:nvSpPr>
          <p:spPr bwMode="auto">
            <a:xfrm>
              <a:off x="9299575" y="19034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41"/>
            <p:cNvSpPr>
              <a:spLocks/>
            </p:cNvSpPr>
            <p:nvPr/>
          </p:nvSpPr>
          <p:spPr bwMode="auto">
            <a:xfrm>
              <a:off x="9467850" y="19034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42"/>
            <p:cNvSpPr>
              <a:spLocks/>
            </p:cNvSpPr>
            <p:nvPr/>
          </p:nvSpPr>
          <p:spPr bwMode="auto">
            <a:xfrm>
              <a:off x="9636125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43"/>
            <p:cNvSpPr>
              <a:spLocks/>
            </p:cNvSpPr>
            <p:nvPr/>
          </p:nvSpPr>
          <p:spPr bwMode="auto">
            <a:xfrm>
              <a:off x="9804400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9299575" y="207168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45"/>
            <p:cNvSpPr>
              <a:spLocks/>
            </p:cNvSpPr>
            <p:nvPr/>
          </p:nvSpPr>
          <p:spPr bwMode="auto">
            <a:xfrm>
              <a:off x="9467850" y="207168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46"/>
            <p:cNvSpPr>
              <a:spLocks/>
            </p:cNvSpPr>
            <p:nvPr/>
          </p:nvSpPr>
          <p:spPr bwMode="auto">
            <a:xfrm>
              <a:off x="9636125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47"/>
            <p:cNvSpPr>
              <a:spLocks/>
            </p:cNvSpPr>
            <p:nvPr/>
          </p:nvSpPr>
          <p:spPr bwMode="auto">
            <a:xfrm>
              <a:off x="9804400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48"/>
            <p:cNvSpPr>
              <a:spLocks/>
            </p:cNvSpPr>
            <p:nvPr/>
          </p:nvSpPr>
          <p:spPr bwMode="auto">
            <a:xfrm>
              <a:off x="9299575" y="2239963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4" y="0"/>
                    <a:pt x="37" y="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49"/>
            <p:cNvSpPr>
              <a:spLocks/>
            </p:cNvSpPr>
            <p:nvPr/>
          </p:nvSpPr>
          <p:spPr bwMode="auto">
            <a:xfrm>
              <a:off x="9467850" y="2239963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50"/>
            <p:cNvSpPr>
              <a:spLocks/>
            </p:cNvSpPr>
            <p:nvPr/>
          </p:nvSpPr>
          <p:spPr bwMode="auto">
            <a:xfrm>
              <a:off x="9636125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51"/>
            <p:cNvSpPr>
              <a:spLocks/>
            </p:cNvSpPr>
            <p:nvPr/>
          </p:nvSpPr>
          <p:spPr bwMode="auto">
            <a:xfrm>
              <a:off x="9804400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52"/>
            <p:cNvSpPr>
              <a:spLocks/>
            </p:cNvSpPr>
            <p:nvPr/>
          </p:nvSpPr>
          <p:spPr bwMode="auto">
            <a:xfrm>
              <a:off x="9299575" y="2408238"/>
              <a:ext cx="85725" cy="87313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53"/>
            <p:cNvSpPr>
              <a:spLocks/>
            </p:cNvSpPr>
            <p:nvPr/>
          </p:nvSpPr>
          <p:spPr bwMode="auto">
            <a:xfrm>
              <a:off x="9467850" y="2408238"/>
              <a:ext cx="85725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54"/>
            <p:cNvSpPr>
              <a:spLocks/>
            </p:cNvSpPr>
            <p:nvPr/>
          </p:nvSpPr>
          <p:spPr bwMode="auto">
            <a:xfrm>
              <a:off x="9636125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55"/>
            <p:cNvSpPr>
              <a:spLocks/>
            </p:cNvSpPr>
            <p:nvPr/>
          </p:nvSpPr>
          <p:spPr bwMode="auto">
            <a:xfrm>
              <a:off x="9804400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99693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93818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7483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96467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59813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9613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0235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0577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4152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2049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956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857735" y="5487988"/>
            <a:ext cx="5335853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58000" y="1371600"/>
            <a:ext cx="5334000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6097588" y="1371600"/>
            <a:ext cx="763587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858000" y="1371600"/>
            <a:ext cx="53340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6" name="Rectangle 145"/>
          <p:cNvSpPr/>
          <p:nvPr userDrawn="1"/>
        </p:nvSpPr>
        <p:spPr>
          <a:xfrm>
            <a:off x="6096000" y="1371600"/>
            <a:ext cx="762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39" name="Group 138"/>
          <p:cNvGrpSpPr>
            <a:grpSpLocks noChangeAspect="1"/>
          </p:cNvGrpSpPr>
          <p:nvPr userDrawn="1"/>
        </p:nvGrpSpPr>
        <p:grpSpPr>
          <a:xfrm>
            <a:off x="6913355" y="5624682"/>
            <a:ext cx="5159993" cy="1095898"/>
            <a:chOff x="2266950" y="4587875"/>
            <a:chExt cx="2384425" cy="506413"/>
          </a:xfrm>
          <a:solidFill>
            <a:srgbClr val="FFFFFF">
              <a:alpha val="25098"/>
            </a:srgbClr>
          </a:solidFill>
        </p:grpSpPr>
        <p:sp>
          <p:nvSpPr>
            <p:cNvPr id="141" name="Freeform 256"/>
            <p:cNvSpPr>
              <a:spLocks/>
            </p:cNvSpPr>
            <p:nvPr/>
          </p:nvSpPr>
          <p:spPr bwMode="auto">
            <a:xfrm>
              <a:off x="226695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57"/>
            <p:cNvSpPr>
              <a:spLocks/>
            </p:cNvSpPr>
            <p:nvPr/>
          </p:nvSpPr>
          <p:spPr bwMode="auto">
            <a:xfrm>
              <a:off x="241141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58"/>
            <p:cNvSpPr>
              <a:spLocks/>
            </p:cNvSpPr>
            <p:nvPr/>
          </p:nvSpPr>
          <p:spPr bwMode="auto">
            <a:xfrm>
              <a:off x="25558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59"/>
            <p:cNvSpPr>
              <a:spLocks/>
            </p:cNvSpPr>
            <p:nvPr/>
          </p:nvSpPr>
          <p:spPr bwMode="auto">
            <a:xfrm>
              <a:off x="270033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60"/>
            <p:cNvSpPr>
              <a:spLocks/>
            </p:cNvSpPr>
            <p:nvPr/>
          </p:nvSpPr>
          <p:spPr bwMode="auto">
            <a:xfrm>
              <a:off x="284480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261"/>
            <p:cNvSpPr>
              <a:spLocks/>
            </p:cNvSpPr>
            <p:nvPr/>
          </p:nvSpPr>
          <p:spPr bwMode="auto">
            <a:xfrm>
              <a:off x="298926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262"/>
            <p:cNvSpPr>
              <a:spLocks/>
            </p:cNvSpPr>
            <p:nvPr/>
          </p:nvSpPr>
          <p:spPr bwMode="auto">
            <a:xfrm>
              <a:off x="313372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63"/>
            <p:cNvSpPr>
              <a:spLocks/>
            </p:cNvSpPr>
            <p:nvPr/>
          </p:nvSpPr>
          <p:spPr bwMode="auto">
            <a:xfrm>
              <a:off x="327818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64"/>
            <p:cNvSpPr>
              <a:spLocks/>
            </p:cNvSpPr>
            <p:nvPr/>
          </p:nvSpPr>
          <p:spPr bwMode="auto">
            <a:xfrm>
              <a:off x="342265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65"/>
            <p:cNvSpPr>
              <a:spLocks/>
            </p:cNvSpPr>
            <p:nvPr/>
          </p:nvSpPr>
          <p:spPr bwMode="auto">
            <a:xfrm>
              <a:off x="356711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66"/>
            <p:cNvSpPr>
              <a:spLocks/>
            </p:cNvSpPr>
            <p:nvPr/>
          </p:nvSpPr>
          <p:spPr bwMode="auto">
            <a:xfrm>
              <a:off x="37115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67"/>
            <p:cNvSpPr>
              <a:spLocks/>
            </p:cNvSpPr>
            <p:nvPr/>
          </p:nvSpPr>
          <p:spPr bwMode="auto">
            <a:xfrm>
              <a:off x="3856038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7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68"/>
            <p:cNvSpPr>
              <a:spLocks/>
            </p:cNvSpPr>
            <p:nvPr/>
          </p:nvSpPr>
          <p:spPr bwMode="auto">
            <a:xfrm>
              <a:off x="400050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69"/>
            <p:cNvSpPr>
              <a:spLocks/>
            </p:cNvSpPr>
            <p:nvPr/>
          </p:nvSpPr>
          <p:spPr bwMode="auto">
            <a:xfrm>
              <a:off x="414496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70"/>
            <p:cNvSpPr>
              <a:spLocks/>
            </p:cNvSpPr>
            <p:nvPr/>
          </p:nvSpPr>
          <p:spPr bwMode="auto">
            <a:xfrm>
              <a:off x="4289425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71"/>
            <p:cNvSpPr>
              <a:spLocks/>
            </p:cNvSpPr>
            <p:nvPr/>
          </p:nvSpPr>
          <p:spPr bwMode="auto">
            <a:xfrm>
              <a:off x="4433888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72"/>
            <p:cNvSpPr>
              <a:spLocks/>
            </p:cNvSpPr>
            <p:nvPr/>
          </p:nvSpPr>
          <p:spPr bwMode="auto">
            <a:xfrm>
              <a:off x="4578350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73"/>
            <p:cNvSpPr>
              <a:spLocks/>
            </p:cNvSpPr>
            <p:nvPr/>
          </p:nvSpPr>
          <p:spPr bwMode="auto">
            <a:xfrm>
              <a:off x="226695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274"/>
            <p:cNvSpPr>
              <a:spLocks/>
            </p:cNvSpPr>
            <p:nvPr/>
          </p:nvSpPr>
          <p:spPr bwMode="auto">
            <a:xfrm>
              <a:off x="241141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275"/>
            <p:cNvSpPr>
              <a:spLocks/>
            </p:cNvSpPr>
            <p:nvPr/>
          </p:nvSpPr>
          <p:spPr bwMode="auto">
            <a:xfrm>
              <a:off x="25558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276"/>
            <p:cNvSpPr>
              <a:spLocks/>
            </p:cNvSpPr>
            <p:nvPr/>
          </p:nvSpPr>
          <p:spPr bwMode="auto">
            <a:xfrm>
              <a:off x="270033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277"/>
            <p:cNvSpPr>
              <a:spLocks/>
            </p:cNvSpPr>
            <p:nvPr/>
          </p:nvSpPr>
          <p:spPr bwMode="auto">
            <a:xfrm>
              <a:off x="284480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278"/>
            <p:cNvSpPr>
              <a:spLocks/>
            </p:cNvSpPr>
            <p:nvPr/>
          </p:nvSpPr>
          <p:spPr bwMode="auto">
            <a:xfrm>
              <a:off x="298926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279"/>
            <p:cNvSpPr>
              <a:spLocks/>
            </p:cNvSpPr>
            <p:nvPr/>
          </p:nvSpPr>
          <p:spPr bwMode="auto">
            <a:xfrm>
              <a:off x="313372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280"/>
            <p:cNvSpPr>
              <a:spLocks/>
            </p:cNvSpPr>
            <p:nvPr/>
          </p:nvSpPr>
          <p:spPr bwMode="auto">
            <a:xfrm>
              <a:off x="327818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281"/>
            <p:cNvSpPr>
              <a:spLocks/>
            </p:cNvSpPr>
            <p:nvPr/>
          </p:nvSpPr>
          <p:spPr bwMode="auto">
            <a:xfrm>
              <a:off x="342265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282"/>
            <p:cNvSpPr>
              <a:spLocks/>
            </p:cNvSpPr>
            <p:nvPr/>
          </p:nvSpPr>
          <p:spPr bwMode="auto">
            <a:xfrm>
              <a:off x="356711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283"/>
            <p:cNvSpPr>
              <a:spLocks/>
            </p:cNvSpPr>
            <p:nvPr/>
          </p:nvSpPr>
          <p:spPr bwMode="auto">
            <a:xfrm>
              <a:off x="37115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284"/>
            <p:cNvSpPr>
              <a:spLocks/>
            </p:cNvSpPr>
            <p:nvPr/>
          </p:nvSpPr>
          <p:spPr bwMode="auto">
            <a:xfrm>
              <a:off x="3856038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285"/>
            <p:cNvSpPr>
              <a:spLocks/>
            </p:cNvSpPr>
            <p:nvPr/>
          </p:nvSpPr>
          <p:spPr bwMode="auto">
            <a:xfrm>
              <a:off x="400050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286"/>
            <p:cNvSpPr>
              <a:spLocks/>
            </p:cNvSpPr>
            <p:nvPr/>
          </p:nvSpPr>
          <p:spPr bwMode="auto">
            <a:xfrm>
              <a:off x="414496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287"/>
            <p:cNvSpPr>
              <a:spLocks/>
            </p:cNvSpPr>
            <p:nvPr/>
          </p:nvSpPr>
          <p:spPr bwMode="auto">
            <a:xfrm>
              <a:off x="4289425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288"/>
            <p:cNvSpPr>
              <a:spLocks/>
            </p:cNvSpPr>
            <p:nvPr/>
          </p:nvSpPr>
          <p:spPr bwMode="auto">
            <a:xfrm>
              <a:off x="4433888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289"/>
            <p:cNvSpPr>
              <a:spLocks/>
            </p:cNvSpPr>
            <p:nvPr/>
          </p:nvSpPr>
          <p:spPr bwMode="auto">
            <a:xfrm>
              <a:off x="4578350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290"/>
            <p:cNvSpPr>
              <a:spLocks/>
            </p:cNvSpPr>
            <p:nvPr/>
          </p:nvSpPr>
          <p:spPr bwMode="auto">
            <a:xfrm>
              <a:off x="226695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291"/>
            <p:cNvSpPr>
              <a:spLocks/>
            </p:cNvSpPr>
            <p:nvPr/>
          </p:nvSpPr>
          <p:spPr bwMode="auto">
            <a:xfrm>
              <a:off x="241141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292"/>
            <p:cNvSpPr>
              <a:spLocks/>
            </p:cNvSpPr>
            <p:nvPr/>
          </p:nvSpPr>
          <p:spPr bwMode="auto">
            <a:xfrm>
              <a:off x="25558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93"/>
            <p:cNvSpPr>
              <a:spLocks/>
            </p:cNvSpPr>
            <p:nvPr/>
          </p:nvSpPr>
          <p:spPr bwMode="auto">
            <a:xfrm>
              <a:off x="270033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94"/>
            <p:cNvSpPr>
              <a:spLocks/>
            </p:cNvSpPr>
            <p:nvPr/>
          </p:nvSpPr>
          <p:spPr bwMode="auto">
            <a:xfrm>
              <a:off x="284480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95"/>
            <p:cNvSpPr>
              <a:spLocks/>
            </p:cNvSpPr>
            <p:nvPr/>
          </p:nvSpPr>
          <p:spPr bwMode="auto">
            <a:xfrm>
              <a:off x="298926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96"/>
            <p:cNvSpPr>
              <a:spLocks/>
            </p:cNvSpPr>
            <p:nvPr/>
          </p:nvSpPr>
          <p:spPr bwMode="auto">
            <a:xfrm>
              <a:off x="313372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97"/>
            <p:cNvSpPr>
              <a:spLocks/>
            </p:cNvSpPr>
            <p:nvPr/>
          </p:nvSpPr>
          <p:spPr bwMode="auto">
            <a:xfrm>
              <a:off x="327818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98"/>
            <p:cNvSpPr>
              <a:spLocks/>
            </p:cNvSpPr>
            <p:nvPr/>
          </p:nvSpPr>
          <p:spPr bwMode="auto">
            <a:xfrm>
              <a:off x="342265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99"/>
            <p:cNvSpPr>
              <a:spLocks/>
            </p:cNvSpPr>
            <p:nvPr/>
          </p:nvSpPr>
          <p:spPr bwMode="auto">
            <a:xfrm>
              <a:off x="356711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300"/>
            <p:cNvSpPr>
              <a:spLocks/>
            </p:cNvSpPr>
            <p:nvPr/>
          </p:nvSpPr>
          <p:spPr bwMode="auto">
            <a:xfrm>
              <a:off x="37115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301"/>
            <p:cNvSpPr>
              <a:spLocks/>
            </p:cNvSpPr>
            <p:nvPr/>
          </p:nvSpPr>
          <p:spPr bwMode="auto">
            <a:xfrm>
              <a:off x="3856038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302"/>
            <p:cNvSpPr>
              <a:spLocks/>
            </p:cNvSpPr>
            <p:nvPr/>
          </p:nvSpPr>
          <p:spPr bwMode="auto">
            <a:xfrm>
              <a:off x="400050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03"/>
            <p:cNvSpPr>
              <a:spLocks/>
            </p:cNvSpPr>
            <p:nvPr/>
          </p:nvSpPr>
          <p:spPr bwMode="auto">
            <a:xfrm>
              <a:off x="414496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04"/>
            <p:cNvSpPr>
              <a:spLocks/>
            </p:cNvSpPr>
            <p:nvPr/>
          </p:nvSpPr>
          <p:spPr bwMode="auto">
            <a:xfrm>
              <a:off x="4289425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05"/>
            <p:cNvSpPr>
              <a:spLocks/>
            </p:cNvSpPr>
            <p:nvPr/>
          </p:nvSpPr>
          <p:spPr bwMode="auto">
            <a:xfrm>
              <a:off x="4433888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06"/>
            <p:cNvSpPr>
              <a:spLocks/>
            </p:cNvSpPr>
            <p:nvPr/>
          </p:nvSpPr>
          <p:spPr bwMode="auto">
            <a:xfrm>
              <a:off x="4578350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07"/>
            <p:cNvSpPr>
              <a:spLocks/>
            </p:cNvSpPr>
            <p:nvPr/>
          </p:nvSpPr>
          <p:spPr bwMode="auto">
            <a:xfrm>
              <a:off x="226695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08"/>
            <p:cNvSpPr>
              <a:spLocks/>
            </p:cNvSpPr>
            <p:nvPr/>
          </p:nvSpPr>
          <p:spPr bwMode="auto">
            <a:xfrm>
              <a:off x="241141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09"/>
            <p:cNvSpPr>
              <a:spLocks/>
            </p:cNvSpPr>
            <p:nvPr/>
          </p:nvSpPr>
          <p:spPr bwMode="auto">
            <a:xfrm>
              <a:off x="25558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10"/>
            <p:cNvSpPr>
              <a:spLocks/>
            </p:cNvSpPr>
            <p:nvPr/>
          </p:nvSpPr>
          <p:spPr bwMode="auto">
            <a:xfrm>
              <a:off x="270033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11"/>
            <p:cNvSpPr>
              <a:spLocks/>
            </p:cNvSpPr>
            <p:nvPr/>
          </p:nvSpPr>
          <p:spPr bwMode="auto">
            <a:xfrm>
              <a:off x="284480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12"/>
            <p:cNvSpPr>
              <a:spLocks/>
            </p:cNvSpPr>
            <p:nvPr/>
          </p:nvSpPr>
          <p:spPr bwMode="auto">
            <a:xfrm>
              <a:off x="298926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13"/>
            <p:cNvSpPr>
              <a:spLocks/>
            </p:cNvSpPr>
            <p:nvPr/>
          </p:nvSpPr>
          <p:spPr bwMode="auto">
            <a:xfrm>
              <a:off x="313372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14"/>
            <p:cNvSpPr>
              <a:spLocks/>
            </p:cNvSpPr>
            <p:nvPr/>
          </p:nvSpPr>
          <p:spPr bwMode="auto">
            <a:xfrm>
              <a:off x="327818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15"/>
            <p:cNvSpPr>
              <a:spLocks/>
            </p:cNvSpPr>
            <p:nvPr/>
          </p:nvSpPr>
          <p:spPr bwMode="auto">
            <a:xfrm>
              <a:off x="342265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16"/>
            <p:cNvSpPr>
              <a:spLocks/>
            </p:cNvSpPr>
            <p:nvPr/>
          </p:nvSpPr>
          <p:spPr bwMode="auto">
            <a:xfrm>
              <a:off x="356711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17"/>
            <p:cNvSpPr>
              <a:spLocks/>
            </p:cNvSpPr>
            <p:nvPr/>
          </p:nvSpPr>
          <p:spPr bwMode="auto">
            <a:xfrm>
              <a:off x="37115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18"/>
            <p:cNvSpPr>
              <a:spLocks/>
            </p:cNvSpPr>
            <p:nvPr/>
          </p:nvSpPr>
          <p:spPr bwMode="auto">
            <a:xfrm>
              <a:off x="3856038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5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19"/>
            <p:cNvSpPr>
              <a:spLocks/>
            </p:cNvSpPr>
            <p:nvPr/>
          </p:nvSpPr>
          <p:spPr bwMode="auto">
            <a:xfrm>
              <a:off x="400050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20"/>
            <p:cNvSpPr>
              <a:spLocks/>
            </p:cNvSpPr>
            <p:nvPr/>
          </p:nvSpPr>
          <p:spPr bwMode="auto">
            <a:xfrm>
              <a:off x="414496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21"/>
            <p:cNvSpPr>
              <a:spLocks/>
            </p:cNvSpPr>
            <p:nvPr/>
          </p:nvSpPr>
          <p:spPr bwMode="auto">
            <a:xfrm>
              <a:off x="4289425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22"/>
            <p:cNvSpPr>
              <a:spLocks/>
            </p:cNvSpPr>
            <p:nvPr/>
          </p:nvSpPr>
          <p:spPr bwMode="auto">
            <a:xfrm>
              <a:off x="4433888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23"/>
            <p:cNvSpPr>
              <a:spLocks/>
            </p:cNvSpPr>
            <p:nvPr/>
          </p:nvSpPr>
          <p:spPr bwMode="auto">
            <a:xfrm>
              <a:off x="4578350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310174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09233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9893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022999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193316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873311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319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691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6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4" name="Rectangle 63"/>
          <p:cNvSpPr/>
          <p:nvPr userDrawn="1"/>
        </p:nvSpPr>
        <p:spPr>
          <a:xfrm>
            <a:off x="6097588" y="1371600"/>
            <a:ext cx="3048000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6097975" y="1374774"/>
            <a:ext cx="3049200" cy="548004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1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00" name="Group 99"/>
          <p:cNvGrpSpPr/>
          <p:nvPr/>
        </p:nvGrpSpPr>
        <p:grpSpPr>
          <a:xfrm>
            <a:off x="9237261" y="1588031"/>
            <a:ext cx="2916690" cy="5160032"/>
            <a:chOff x="6146800" y="3298825"/>
            <a:chExt cx="1347788" cy="2384425"/>
          </a:xfrm>
        </p:grpSpPr>
        <p:sp>
          <p:nvSpPr>
            <p:cNvPr id="101" name="Freeform 328"/>
            <p:cNvSpPr>
              <a:spLocks/>
            </p:cNvSpPr>
            <p:nvPr/>
          </p:nvSpPr>
          <p:spPr bwMode="auto">
            <a:xfrm>
              <a:off x="6146800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329"/>
            <p:cNvSpPr>
              <a:spLocks/>
            </p:cNvSpPr>
            <p:nvPr/>
          </p:nvSpPr>
          <p:spPr bwMode="auto">
            <a:xfrm>
              <a:off x="63039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330"/>
            <p:cNvSpPr>
              <a:spLocks/>
            </p:cNvSpPr>
            <p:nvPr/>
          </p:nvSpPr>
          <p:spPr bwMode="auto">
            <a:xfrm>
              <a:off x="6462713" y="449421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331"/>
            <p:cNvSpPr>
              <a:spLocks/>
            </p:cNvSpPr>
            <p:nvPr/>
          </p:nvSpPr>
          <p:spPr bwMode="auto">
            <a:xfrm>
              <a:off x="66214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332"/>
            <p:cNvSpPr>
              <a:spLocks/>
            </p:cNvSpPr>
            <p:nvPr/>
          </p:nvSpPr>
          <p:spPr bwMode="auto">
            <a:xfrm>
              <a:off x="6780213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333"/>
            <p:cNvSpPr>
              <a:spLocks/>
            </p:cNvSpPr>
            <p:nvPr/>
          </p:nvSpPr>
          <p:spPr bwMode="auto">
            <a:xfrm>
              <a:off x="69373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334"/>
            <p:cNvSpPr>
              <a:spLocks/>
            </p:cNvSpPr>
            <p:nvPr/>
          </p:nvSpPr>
          <p:spPr bwMode="auto">
            <a:xfrm>
              <a:off x="709612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335"/>
            <p:cNvSpPr>
              <a:spLocks/>
            </p:cNvSpPr>
            <p:nvPr/>
          </p:nvSpPr>
          <p:spPr bwMode="auto">
            <a:xfrm>
              <a:off x="72548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336"/>
            <p:cNvSpPr>
              <a:spLocks/>
            </p:cNvSpPr>
            <p:nvPr/>
          </p:nvSpPr>
          <p:spPr bwMode="auto">
            <a:xfrm>
              <a:off x="7413625" y="449421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337"/>
            <p:cNvSpPr>
              <a:spLocks/>
            </p:cNvSpPr>
            <p:nvPr/>
          </p:nvSpPr>
          <p:spPr bwMode="auto">
            <a:xfrm>
              <a:off x="6146800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338"/>
            <p:cNvSpPr>
              <a:spLocks/>
            </p:cNvSpPr>
            <p:nvPr/>
          </p:nvSpPr>
          <p:spPr bwMode="auto">
            <a:xfrm>
              <a:off x="63039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339"/>
            <p:cNvSpPr>
              <a:spLocks/>
            </p:cNvSpPr>
            <p:nvPr/>
          </p:nvSpPr>
          <p:spPr bwMode="auto">
            <a:xfrm>
              <a:off x="6462713" y="465296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340"/>
            <p:cNvSpPr>
              <a:spLocks/>
            </p:cNvSpPr>
            <p:nvPr/>
          </p:nvSpPr>
          <p:spPr bwMode="auto">
            <a:xfrm>
              <a:off x="66214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341"/>
            <p:cNvSpPr>
              <a:spLocks/>
            </p:cNvSpPr>
            <p:nvPr/>
          </p:nvSpPr>
          <p:spPr bwMode="auto">
            <a:xfrm>
              <a:off x="6780213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342"/>
            <p:cNvSpPr>
              <a:spLocks/>
            </p:cNvSpPr>
            <p:nvPr/>
          </p:nvSpPr>
          <p:spPr bwMode="auto">
            <a:xfrm>
              <a:off x="69373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343"/>
            <p:cNvSpPr>
              <a:spLocks/>
            </p:cNvSpPr>
            <p:nvPr/>
          </p:nvSpPr>
          <p:spPr bwMode="auto">
            <a:xfrm>
              <a:off x="709612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44"/>
            <p:cNvSpPr>
              <a:spLocks/>
            </p:cNvSpPr>
            <p:nvPr/>
          </p:nvSpPr>
          <p:spPr bwMode="auto">
            <a:xfrm>
              <a:off x="72548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45"/>
            <p:cNvSpPr>
              <a:spLocks/>
            </p:cNvSpPr>
            <p:nvPr/>
          </p:nvSpPr>
          <p:spPr bwMode="auto">
            <a:xfrm>
              <a:off x="7413625" y="465296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346"/>
            <p:cNvSpPr>
              <a:spLocks/>
            </p:cNvSpPr>
            <p:nvPr/>
          </p:nvSpPr>
          <p:spPr bwMode="auto">
            <a:xfrm>
              <a:off x="6146800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347"/>
            <p:cNvSpPr>
              <a:spLocks/>
            </p:cNvSpPr>
            <p:nvPr/>
          </p:nvSpPr>
          <p:spPr bwMode="auto">
            <a:xfrm>
              <a:off x="63039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48"/>
            <p:cNvSpPr>
              <a:spLocks/>
            </p:cNvSpPr>
            <p:nvPr/>
          </p:nvSpPr>
          <p:spPr bwMode="auto">
            <a:xfrm>
              <a:off x="6462713" y="4810125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349"/>
            <p:cNvSpPr>
              <a:spLocks/>
            </p:cNvSpPr>
            <p:nvPr/>
          </p:nvSpPr>
          <p:spPr bwMode="auto">
            <a:xfrm>
              <a:off x="66214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350"/>
            <p:cNvSpPr>
              <a:spLocks/>
            </p:cNvSpPr>
            <p:nvPr/>
          </p:nvSpPr>
          <p:spPr bwMode="auto">
            <a:xfrm>
              <a:off x="6780213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351"/>
            <p:cNvSpPr>
              <a:spLocks/>
            </p:cNvSpPr>
            <p:nvPr/>
          </p:nvSpPr>
          <p:spPr bwMode="auto">
            <a:xfrm>
              <a:off x="69373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352"/>
            <p:cNvSpPr>
              <a:spLocks/>
            </p:cNvSpPr>
            <p:nvPr/>
          </p:nvSpPr>
          <p:spPr bwMode="auto">
            <a:xfrm>
              <a:off x="709612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353"/>
            <p:cNvSpPr>
              <a:spLocks/>
            </p:cNvSpPr>
            <p:nvPr/>
          </p:nvSpPr>
          <p:spPr bwMode="auto">
            <a:xfrm>
              <a:off x="72548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354"/>
            <p:cNvSpPr>
              <a:spLocks/>
            </p:cNvSpPr>
            <p:nvPr/>
          </p:nvSpPr>
          <p:spPr bwMode="auto">
            <a:xfrm>
              <a:off x="7413625" y="4810125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355"/>
            <p:cNvSpPr>
              <a:spLocks/>
            </p:cNvSpPr>
            <p:nvPr/>
          </p:nvSpPr>
          <p:spPr bwMode="auto">
            <a:xfrm>
              <a:off x="6146800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356"/>
            <p:cNvSpPr>
              <a:spLocks/>
            </p:cNvSpPr>
            <p:nvPr/>
          </p:nvSpPr>
          <p:spPr bwMode="auto">
            <a:xfrm>
              <a:off x="63039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357"/>
            <p:cNvSpPr>
              <a:spLocks/>
            </p:cNvSpPr>
            <p:nvPr/>
          </p:nvSpPr>
          <p:spPr bwMode="auto">
            <a:xfrm>
              <a:off x="6462713" y="4970463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358"/>
            <p:cNvSpPr>
              <a:spLocks/>
            </p:cNvSpPr>
            <p:nvPr/>
          </p:nvSpPr>
          <p:spPr bwMode="auto">
            <a:xfrm>
              <a:off x="66214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359"/>
            <p:cNvSpPr>
              <a:spLocks/>
            </p:cNvSpPr>
            <p:nvPr/>
          </p:nvSpPr>
          <p:spPr bwMode="auto">
            <a:xfrm>
              <a:off x="6780213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360"/>
            <p:cNvSpPr>
              <a:spLocks/>
            </p:cNvSpPr>
            <p:nvPr/>
          </p:nvSpPr>
          <p:spPr bwMode="auto">
            <a:xfrm>
              <a:off x="69373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361"/>
            <p:cNvSpPr>
              <a:spLocks/>
            </p:cNvSpPr>
            <p:nvPr/>
          </p:nvSpPr>
          <p:spPr bwMode="auto">
            <a:xfrm>
              <a:off x="709612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362"/>
            <p:cNvSpPr>
              <a:spLocks/>
            </p:cNvSpPr>
            <p:nvPr/>
          </p:nvSpPr>
          <p:spPr bwMode="auto">
            <a:xfrm>
              <a:off x="72548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363"/>
            <p:cNvSpPr>
              <a:spLocks/>
            </p:cNvSpPr>
            <p:nvPr/>
          </p:nvSpPr>
          <p:spPr bwMode="auto">
            <a:xfrm>
              <a:off x="7413625" y="4970463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364"/>
            <p:cNvSpPr>
              <a:spLocks/>
            </p:cNvSpPr>
            <p:nvPr/>
          </p:nvSpPr>
          <p:spPr bwMode="auto">
            <a:xfrm>
              <a:off x="6146800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365"/>
            <p:cNvSpPr>
              <a:spLocks/>
            </p:cNvSpPr>
            <p:nvPr/>
          </p:nvSpPr>
          <p:spPr bwMode="auto">
            <a:xfrm>
              <a:off x="63039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366"/>
            <p:cNvSpPr>
              <a:spLocks/>
            </p:cNvSpPr>
            <p:nvPr/>
          </p:nvSpPr>
          <p:spPr bwMode="auto">
            <a:xfrm>
              <a:off x="6462713" y="512762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367"/>
            <p:cNvSpPr>
              <a:spLocks/>
            </p:cNvSpPr>
            <p:nvPr/>
          </p:nvSpPr>
          <p:spPr bwMode="auto">
            <a:xfrm>
              <a:off x="66214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368"/>
            <p:cNvSpPr>
              <a:spLocks/>
            </p:cNvSpPr>
            <p:nvPr/>
          </p:nvSpPr>
          <p:spPr bwMode="auto">
            <a:xfrm>
              <a:off x="6780213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369"/>
            <p:cNvSpPr>
              <a:spLocks/>
            </p:cNvSpPr>
            <p:nvPr/>
          </p:nvSpPr>
          <p:spPr bwMode="auto">
            <a:xfrm>
              <a:off x="69373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370"/>
            <p:cNvSpPr>
              <a:spLocks/>
            </p:cNvSpPr>
            <p:nvPr/>
          </p:nvSpPr>
          <p:spPr bwMode="auto">
            <a:xfrm>
              <a:off x="709612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371"/>
            <p:cNvSpPr>
              <a:spLocks/>
            </p:cNvSpPr>
            <p:nvPr/>
          </p:nvSpPr>
          <p:spPr bwMode="auto">
            <a:xfrm>
              <a:off x="72548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372"/>
            <p:cNvSpPr>
              <a:spLocks/>
            </p:cNvSpPr>
            <p:nvPr/>
          </p:nvSpPr>
          <p:spPr bwMode="auto">
            <a:xfrm>
              <a:off x="7413625" y="512762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373"/>
            <p:cNvSpPr>
              <a:spLocks/>
            </p:cNvSpPr>
            <p:nvPr/>
          </p:nvSpPr>
          <p:spPr bwMode="auto">
            <a:xfrm>
              <a:off x="6146800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374"/>
            <p:cNvSpPr>
              <a:spLocks/>
            </p:cNvSpPr>
            <p:nvPr/>
          </p:nvSpPr>
          <p:spPr bwMode="auto">
            <a:xfrm>
              <a:off x="63039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375"/>
            <p:cNvSpPr>
              <a:spLocks/>
            </p:cNvSpPr>
            <p:nvPr/>
          </p:nvSpPr>
          <p:spPr bwMode="auto">
            <a:xfrm>
              <a:off x="6462713" y="528637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376"/>
            <p:cNvSpPr>
              <a:spLocks/>
            </p:cNvSpPr>
            <p:nvPr/>
          </p:nvSpPr>
          <p:spPr bwMode="auto">
            <a:xfrm>
              <a:off x="66214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377"/>
            <p:cNvSpPr>
              <a:spLocks/>
            </p:cNvSpPr>
            <p:nvPr/>
          </p:nvSpPr>
          <p:spPr bwMode="auto">
            <a:xfrm>
              <a:off x="6780213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378"/>
            <p:cNvSpPr>
              <a:spLocks/>
            </p:cNvSpPr>
            <p:nvPr/>
          </p:nvSpPr>
          <p:spPr bwMode="auto">
            <a:xfrm>
              <a:off x="69373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379"/>
            <p:cNvSpPr>
              <a:spLocks/>
            </p:cNvSpPr>
            <p:nvPr/>
          </p:nvSpPr>
          <p:spPr bwMode="auto">
            <a:xfrm>
              <a:off x="709612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380"/>
            <p:cNvSpPr>
              <a:spLocks/>
            </p:cNvSpPr>
            <p:nvPr/>
          </p:nvSpPr>
          <p:spPr bwMode="auto">
            <a:xfrm>
              <a:off x="72548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381"/>
            <p:cNvSpPr>
              <a:spLocks/>
            </p:cNvSpPr>
            <p:nvPr/>
          </p:nvSpPr>
          <p:spPr bwMode="auto">
            <a:xfrm>
              <a:off x="7413625" y="528637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382"/>
            <p:cNvSpPr>
              <a:spLocks/>
            </p:cNvSpPr>
            <p:nvPr/>
          </p:nvSpPr>
          <p:spPr bwMode="auto">
            <a:xfrm>
              <a:off x="6146800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383"/>
            <p:cNvSpPr>
              <a:spLocks/>
            </p:cNvSpPr>
            <p:nvPr/>
          </p:nvSpPr>
          <p:spPr bwMode="auto">
            <a:xfrm>
              <a:off x="63039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384"/>
            <p:cNvSpPr>
              <a:spLocks/>
            </p:cNvSpPr>
            <p:nvPr/>
          </p:nvSpPr>
          <p:spPr bwMode="auto">
            <a:xfrm>
              <a:off x="6462713" y="5443538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385"/>
            <p:cNvSpPr>
              <a:spLocks/>
            </p:cNvSpPr>
            <p:nvPr/>
          </p:nvSpPr>
          <p:spPr bwMode="auto">
            <a:xfrm>
              <a:off x="66214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386"/>
            <p:cNvSpPr>
              <a:spLocks/>
            </p:cNvSpPr>
            <p:nvPr/>
          </p:nvSpPr>
          <p:spPr bwMode="auto">
            <a:xfrm>
              <a:off x="6780213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387"/>
            <p:cNvSpPr>
              <a:spLocks/>
            </p:cNvSpPr>
            <p:nvPr/>
          </p:nvSpPr>
          <p:spPr bwMode="auto">
            <a:xfrm>
              <a:off x="69373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388"/>
            <p:cNvSpPr>
              <a:spLocks/>
            </p:cNvSpPr>
            <p:nvPr/>
          </p:nvSpPr>
          <p:spPr bwMode="auto">
            <a:xfrm>
              <a:off x="709612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389"/>
            <p:cNvSpPr>
              <a:spLocks/>
            </p:cNvSpPr>
            <p:nvPr/>
          </p:nvSpPr>
          <p:spPr bwMode="auto">
            <a:xfrm>
              <a:off x="72548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390"/>
            <p:cNvSpPr>
              <a:spLocks/>
            </p:cNvSpPr>
            <p:nvPr/>
          </p:nvSpPr>
          <p:spPr bwMode="auto">
            <a:xfrm>
              <a:off x="7413625" y="5443538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391"/>
            <p:cNvSpPr>
              <a:spLocks/>
            </p:cNvSpPr>
            <p:nvPr/>
          </p:nvSpPr>
          <p:spPr bwMode="auto">
            <a:xfrm>
              <a:off x="6146800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392"/>
            <p:cNvSpPr>
              <a:spLocks/>
            </p:cNvSpPr>
            <p:nvPr/>
          </p:nvSpPr>
          <p:spPr bwMode="auto">
            <a:xfrm>
              <a:off x="63039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393"/>
            <p:cNvSpPr>
              <a:spLocks/>
            </p:cNvSpPr>
            <p:nvPr/>
          </p:nvSpPr>
          <p:spPr bwMode="auto">
            <a:xfrm>
              <a:off x="6462713" y="5603875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394"/>
            <p:cNvSpPr>
              <a:spLocks/>
            </p:cNvSpPr>
            <p:nvPr/>
          </p:nvSpPr>
          <p:spPr bwMode="auto">
            <a:xfrm>
              <a:off x="66214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395"/>
            <p:cNvSpPr>
              <a:spLocks/>
            </p:cNvSpPr>
            <p:nvPr/>
          </p:nvSpPr>
          <p:spPr bwMode="auto">
            <a:xfrm>
              <a:off x="6780213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396"/>
            <p:cNvSpPr>
              <a:spLocks/>
            </p:cNvSpPr>
            <p:nvPr/>
          </p:nvSpPr>
          <p:spPr bwMode="auto">
            <a:xfrm>
              <a:off x="69373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397"/>
            <p:cNvSpPr>
              <a:spLocks/>
            </p:cNvSpPr>
            <p:nvPr/>
          </p:nvSpPr>
          <p:spPr bwMode="auto">
            <a:xfrm>
              <a:off x="709612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398"/>
            <p:cNvSpPr>
              <a:spLocks/>
            </p:cNvSpPr>
            <p:nvPr/>
          </p:nvSpPr>
          <p:spPr bwMode="auto">
            <a:xfrm>
              <a:off x="72548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399"/>
            <p:cNvSpPr>
              <a:spLocks/>
            </p:cNvSpPr>
            <p:nvPr/>
          </p:nvSpPr>
          <p:spPr bwMode="auto">
            <a:xfrm>
              <a:off x="7413625" y="5603875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74" name="Group 173"/>
            <p:cNvGrpSpPr/>
            <p:nvPr/>
          </p:nvGrpSpPr>
          <p:grpSpPr>
            <a:xfrm>
              <a:off x="6257926" y="3298825"/>
              <a:ext cx="1101725" cy="1101726"/>
              <a:chOff x="6205538" y="3298825"/>
              <a:chExt cx="1101725" cy="1101726"/>
            </a:xfrm>
            <a:solidFill>
              <a:srgbClr val="FFFFFF">
                <a:alpha val="20000"/>
              </a:srgbClr>
            </a:solidFill>
          </p:grpSpPr>
          <p:sp>
            <p:nvSpPr>
              <p:cNvPr id="175" name="Freeform 324"/>
              <p:cNvSpPr>
                <a:spLocks/>
              </p:cNvSpPr>
              <p:nvPr/>
            </p:nvSpPr>
            <p:spPr bwMode="auto">
              <a:xfrm>
                <a:off x="6205538" y="3298825"/>
                <a:ext cx="371475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7 w 461"/>
                  <a:gd name="T9" fmla="*/ 204 h 461"/>
                  <a:gd name="T10" fmla="*/ 257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0 h 461"/>
                  <a:gd name="T34" fmla="*/ 69 w 461"/>
                  <a:gd name="T35" fmla="*/ 299 h 461"/>
                  <a:gd name="T36" fmla="*/ 69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7" y="204"/>
                      <a:pt x="257" y="204"/>
                      <a:pt x="257" y="204"/>
                    </a:cubicBezTo>
                    <a:cubicBezTo>
                      <a:pt x="257" y="132"/>
                      <a:pt x="257" y="132"/>
                      <a:pt x="257" y="132"/>
                    </a:cubicBezTo>
                    <a:cubicBezTo>
                      <a:pt x="282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2" y="179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9" y="299"/>
                    </a:cubicBezTo>
                    <a:cubicBezTo>
                      <a:pt x="69" y="299"/>
                      <a:pt x="69" y="299"/>
                      <a:pt x="69" y="299"/>
                    </a:cubicBezTo>
                    <a:cubicBezTo>
                      <a:pt x="97" y="299"/>
                      <a:pt x="122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2" y="339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25"/>
              <p:cNvSpPr>
                <a:spLocks/>
              </p:cNvSpPr>
              <p:nvPr/>
            </p:nvSpPr>
            <p:spPr bwMode="auto">
              <a:xfrm>
                <a:off x="6934200" y="3298825"/>
                <a:ext cx="373063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6 w 461"/>
                  <a:gd name="T9" fmla="*/ 204 h 461"/>
                  <a:gd name="T10" fmla="*/ 256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0 h 461"/>
                  <a:gd name="T34" fmla="*/ 68 w 461"/>
                  <a:gd name="T35" fmla="*/ 299 h 461"/>
                  <a:gd name="T36" fmla="*/ 68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6" y="204"/>
                      <a:pt x="256" y="204"/>
                      <a:pt x="256" y="204"/>
                    </a:cubicBezTo>
                    <a:cubicBezTo>
                      <a:pt x="256" y="132"/>
                      <a:pt x="256" y="132"/>
                      <a:pt x="256" y="132"/>
                    </a:cubicBezTo>
                    <a:cubicBezTo>
                      <a:pt x="281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1" y="179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8" y="299"/>
                    </a:cubicBezTo>
                    <a:cubicBezTo>
                      <a:pt x="68" y="299"/>
                      <a:pt x="68" y="299"/>
                      <a:pt x="68" y="299"/>
                    </a:cubicBezTo>
                    <a:cubicBezTo>
                      <a:pt x="97" y="299"/>
                      <a:pt x="121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1" y="339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26"/>
              <p:cNvSpPr>
                <a:spLocks/>
              </p:cNvSpPr>
              <p:nvPr/>
            </p:nvSpPr>
            <p:spPr bwMode="auto">
              <a:xfrm>
                <a:off x="6205538" y="4027488"/>
                <a:ext cx="371475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7 w 461"/>
                  <a:gd name="T9" fmla="*/ 205 h 461"/>
                  <a:gd name="T10" fmla="*/ 257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1 h 461"/>
                  <a:gd name="T34" fmla="*/ 69 w 461"/>
                  <a:gd name="T35" fmla="*/ 300 h 461"/>
                  <a:gd name="T36" fmla="*/ 69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133"/>
                      <a:pt x="257" y="133"/>
                      <a:pt x="257" y="133"/>
                    </a:cubicBezTo>
                    <a:cubicBezTo>
                      <a:pt x="282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2" y="180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9" y="300"/>
                    </a:cubicBezTo>
                    <a:cubicBezTo>
                      <a:pt x="69" y="300"/>
                      <a:pt x="69" y="300"/>
                      <a:pt x="69" y="300"/>
                    </a:cubicBezTo>
                    <a:cubicBezTo>
                      <a:pt x="97" y="300"/>
                      <a:pt x="122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2" y="340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27"/>
              <p:cNvSpPr>
                <a:spLocks/>
              </p:cNvSpPr>
              <p:nvPr/>
            </p:nvSpPr>
            <p:spPr bwMode="auto">
              <a:xfrm>
                <a:off x="6934200" y="4027488"/>
                <a:ext cx="373063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6 w 461"/>
                  <a:gd name="T9" fmla="*/ 205 h 461"/>
                  <a:gd name="T10" fmla="*/ 256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1 h 461"/>
                  <a:gd name="T34" fmla="*/ 68 w 461"/>
                  <a:gd name="T35" fmla="*/ 300 h 461"/>
                  <a:gd name="T36" fmla="*/ 68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6" y="205"/>
                      <a:pt x="256" y="205"/>
                      <a:pt x="256" y="205"/>
                    </a:cubicBezTo>
                    <a:cubicBezTo>
                      <a:pt x="256" y="133"/>
                      <a:pt x="256" y="133"/>
                      <a:pt x="256" y="133"/>
                    </a:cubicBezTo>
                    <a:cubicBezTo>
                      <a:pt x="281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1" y="180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8" y="300"/>
                    </a:cubicBezTo>
                    <a:cubicBezTo>
                      <a:pt x="68" y="300"/>
                      <a:pt x="68" y="300"/>
                      <a:pt x="68" y="300"/>
                    </a:cubicBezTo>
                    <a:cubicBezTo>
                      <a:pt x="97" y="300"/>
                      <a:pt x="121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1" y="340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765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 userDrawn="1"/>
        </p:nvSpPr>
        <p:spPr>
          <a:xfrm>
            <a:off x="6097588" y="4113212"/>
            <a:ext cx="3048000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3" name="Rectangle 62"/>
          <p:cNvSpPr/>
          <p:nvPr userDrawn="1"/>
        </p:nvSpPr>
        <p:spPr>
          <a:xfrm>
            <a:off x="6096000" y="1371599"/>
            <a:ext cx="3049588" cy="27416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096000" y="13715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8" name="Picture Placeholder 276"/>
          <p:cNvSpPr>
            <a:spLocks noGrp="1"/>
          </p:cNvSpPr>
          <p:nvPr>
            <p:ph type="pic" sz="quarter" idx="15"/>
          </p:nvPr>
        </p:nvSpPr>
        <p:spPr>
          <a:xfrm>
            <a:off x="9145976" y="41147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76" name="Group 75"/>
          <p:cNvGrpSpPr>
            <a:grpSpLocks noChangeAspect="1"/>
          </p:cNvGrpSpPr>
          <p:nvPr userDrawn="1"/>
        </p:nvGrpSpPr>
        <p:grpSpPr>
          <a:xfrm>
            <a:off x="6097588" y="4113212"/>
            <a:ext cx="3049200" cy="2743248"/>
            <a:chOff x="8489950" y="4483100"/>
            <a:chExt cx="1408113" cy="1266825"/>
          </a:xfrm>
          <a:solidFill>
            <a:srgbClr val="FFFFFF">
              <a:alpha val="25098"/>
            </a:srgbClr>
          </a:solidFill>
        </p:grpSpPr>
        <p:sp>
          <p:nvSpPr>
            <p:cNvPr id="78" name="Freeform 400"/>
            <p:cNvSpPr>
              <a:spLocks/>
            </p:cNvSpPr>
            <p:nvPr/>
          </p:nvSpPr>
          <p:spPr bwMode="auto">
            <a:xfrm>
              <a:off x="8489950" y="448310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1 w 90"/>
                <a:gd name="T25" fmla="*/ 0 h 177"/>
                <a:gd name="T26" fmla="*/ 0 w 90"/>
                <a:gd name="T27" fmla="*/ 0 h 177"/>
                <a:gd name="T28" fmla="*/ 0 w 90"/>
                <a:gd name="T29" fmla="*/ 177 h 177"/>
                <a:gd name="T30" fmla="*/ 1 w 90"/>
                <a:gd name="T31" fmla="*/ 177 h 177"/>
                <a:gd name="T32" fmla="*/ 28 w 90"/>
                <a:gd name="T33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5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401"/>
            <p:cNvSpPr>
              <a:spLocks/>
            </p:cNvSpPr>
            <p:nvPr/>
          </p:nvSpPr>
          <p:spPr bwMode="auto">
            <a:xfrm>
              <a:off x="8701088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2 w 178"/>
                <a:gd name="T33" fmla="*/ 151 h 177"/>
                <a:gd name="T34" fmla="*/ 62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402"/>
            <p:cNvSpPr>
              <a:spLocks/>
            </p:cNvSpPr>
            <p:nvPr/>
          </p:nvSpPr>
          <p:spPr bwMode="auto">
            <a:xfrm>
              <a:off x="8982075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8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6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8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403"/>
            <p:cNvSpPr>
              <a:spLocks/>
            </p:cNvSpPr>
            <p:nvPr/>
          </p:nvSpPr>
          <p:spPr bwMode="auto">
            <a:xfrm>
              <a:off x="9263063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3 w 178"/>
                <a:gd name="T33" fmla="*/ 151 h 177"/>
                <a:gd name="T34" fmla="*/ 63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4" y="177"/>
                    <a:pt x="89" y="177"/>
                  </a:cubicBezTo>
                  <a:cubicBezTo>
                    <a:pt x="104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404"/>
            <p:cNvSpPr>
              <a:spLocks/>
            </p:cNvSpPr>
            <p:nvPr/>
          </p:nvSpPr>
          <p:spPr bwMode="auto">
            <a:xfrm>
              <a:off x="9544050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9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7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405"/>
            <p:cNvSpPr>
              <a:spLocks/>
            </p:cNvSpPr>
            <p:nvPr/>
          </p:nvSpPr>
          <p:spPr bwMode="auto">
            <a:xfrm>
              <a:off x="8489950" y="4762500"/>
              <a:ext cx="73025" cy="144463"/>
            </a:xfrm>
            <a:custGeom>
              <a:avLst/>
              <a:gdLst>
                <a:gd name="T0" fmla="*/ 28 w 90"/>
                <a:gd name="T1" fmla="*/ 151 h 178"/>
                <a:gd name="T2" fmla="*/ 28 w 90"/>
                <a:gd name="T3" fmla="*/ 151 h 178"/>
                <a:gd name="T4" fmla="*/ 11 w 90"/>
                <a:gd name="T5" fmla="*/ 127 h 178"/>
                <a:gd name="T6" fmla="*/ 11 w 90"/>
                <a:gd name="T7" fmla="*/ 99 h 178"/>
                <a:gd name="T8" fmla="*/ 39 w 90"/>
                <a:gd name="T9" fmla="*/ 99 h 178"/>
                <a:gd name="T10" fmla="*/ 64 w 90"/>
                <a:gd name="T11" fmla="*/ 116 h 178"/>
                <a:gd name="T12" fmla="*/ 90 w 90"/>
                <a:gd name="T13" fmla="*/ 89 h 178"/>
                <a:gd name="T14" fmla="*/ 64 w 90"/>
                <a:gd name="T15" fmla="*/ 63 h 178"/>
                <a:gd name="T16" fmla="*/ 39 w 90"/>
                <a:gd name="T17" fmla="*/ 79 h 178"/>
                <a:gd name="T18" fmla="*/ 11 w 90"/>
                <a:gd name="T19" fmla="*/ 79 h 178"/>
                <a:gd name="T20" fmla="*/ 11 w 90"/>
                <a:gd name="T21" fmla="*/ 51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407"/>
            <p:cNvSpPr>
              <a:spLocks/>
            </p:cNvSpPr>
            <p:nvPr/>
          </p:nvSpPr>
          <p:spPr bwMode="auto">
            <a:xfrm>
              <a:off x="8701088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2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6 w 178"/>
                <a:gd name="T21" fmla="*/ 63 h 178"/>
                <a:gd name="T22" fmla="*/ 0 w 178"/>
                <a:gd name="T23" fmla="*/ 89 h 178"/>
                <a:gd name="T24" fmla="*/ 26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2 w 178"/>
                <a:gd name="T33" fmla="*/ 151 h 178"/>
                <a:gd name="T34" fmla="*/ 62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408"/>
            <p:cNvSpPr>
              <a:spLocks/>
            </p:cNvSpPr>
            <p:nvPr/>
          </p:nvSpPr>
          <p:spPr bwMode="auto">
            <a:xfrm>
              <a:off x="8982075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8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0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0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8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409"/>
            <p:cNvSpPr>
              <a:spLocks/>
            </p:cNvSpPr>
            <p:nvPr/>
          </p:nvSpPr>
          <p:spPr bwMode="auto">
            <a:xfrm>
              <a:off x="9263063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3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7 w 178"/>
                <a:gd name="T21" fmla="*/ 63 h 178"/>
                <a:gd name="T22" fmla="*/ 0 w 178"/>
                <a:gd name="T23" fmla="*/ 89 h 178"/>
                <a:gd name="T24" fmla="*/ 27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3 w 178"/>
                <a:gd name="T33" fmla="*/ 151 h 178"/>
                <a:gd name="T34" fmla="*/ 63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410"/>
            <p:cNvSpPr>
              <a:spLocks/>
            </p:cNvSpPr>
            <p:nvPr/>
          </p:nvSpPr>
          <p:spPr bwMode="auto">
            <a:xfrm>
              <a:off x="9544050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9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1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1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9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411"/>
            <p:cNvSpPr>
              <a:spLocks/>
            </p:cNvSpPr>
            <p:nvPr/>
          </p:nvSpPr>
          <p:spPr bwMode="auto">
            <a:xfrm>
              <a:off x="8489950" y="5045075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28 w 90"/>
                <a:gd name="T25" fmla="*/ 26 h 177"/>
                <a:gd name="T26" fmla="*/ 1 w 90"/>
                <a:gd name="T27" fmla="*/ 0 h 177"/>
                <a:gd name="T28" fmla="*/ 0 w 90"/>
                <a:gd name="T29" fmla="*/ 0 h 177"/>
                <a:gd name="T30" fmla="*/ 0 w 90"/>
                <a:gd name="T31" fmla="*/ 177 h 177"/>
                <a:gd name="T32" fmla="*/ 1 w 90"/>
                <a:gd name="T33" fmla="*/ 177 h 177"/>
                <a:gd name="T34" fmla="*/ 28 w 90"/>
                <a:gd name="T35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412"/>
            <p:cNvSpPr>
              <a:spLocks/>
            </p:cNvSpPr>
            <p:nvPr/>
          </p:nvSpPr>
          <p:spPr bwMode="auto">
            <a:xfrm>
              <a:off x="8701088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2 w 178"/>
                <a:gd name="T15" fmla="*/ 26 h 177"/>
                <a:gd name="T16" fmla="*/ 62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6 w 178"/>
                <a:gd name="T25" fmla="*/ 62 h 177"/>
                <a:gd name="T26" fmla="*/ 0 w 178"/>
                <a:gd name="T27" fmla="*/ 89 h 177"/>
                <a:gd name="T28" fmla="*/ 26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2 w 178"/>
                <a:gd name="T37" fmla="*/ 151 h 177"/>
                <a:gd name="T38" fmla="*/ 62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8982075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8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0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0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8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6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414"/>
            <p:cNvSpPr>
              <a:spLocks/>
            </p:cNvSpPr>
            <p:nvPr/>
          </p:nvSpPr>
          <p:spPr bwMode="auto">
            <a:xfrm>
              <a:off x="9263063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3 w 178"/>
                <a:gd name="T15" fmla="*/ 26 h 177"/>
                <a:gd name="T16" fmla="*/ 63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7 w 178"/>
                <a:gd name="T25" fmla="*/ 62 h 177"/>
                <a:gd name="T26" fmla="*/ 0 w 178"/>
                <a:gd name="T27" fmla="*/ 89 h 177"/>
                <a:gd name="T28" fmla="*/ 27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3 w 178"/>
                <a:gd name="T37" fmla="*/ 151 h 177"/>
                <a:gd name="T38" fmla="*/ 63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415"/>
            <p:cNvSpPr>
              <a:spLocks/>
            </p:cNvSpPr>
            <p:nvPr/>
          </p:nvSpPr>
          <p:spPr bwMode="auto">
            <a:xfrm>
              <a:off x="9544050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9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1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1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9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7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416"/>
            <p:cNvSpPr>
              <a:spLocks/>
            </p:cNvSpPr>
            <p:nvPr/>
          </p:nvSpPr>
          <p:spPr bwMode="auto">
            <a:xfrm>
              <a:off x="8489950" y="5326063"/>
              <a:ext cx="73025" cy="142875"/>
            </a:xfrm>
            <a:custGeom>
              <a:avLst/>
              <a:gdLst>
                <a:gd name="T0" fmla="*/ 28 w 90"/>
                <a:gd name="T1" fmla="*/ 151 h 178"/>
                <a:gd name="T2" fmla="*/ 11 w 90"/>
                <a:gd name="T3" fmla="*/ 127 h 178"/>
                <a:gd name="T4" fmla="*/ 11 w 90"/>
                <a:gd name="T5" fmla="*/ 99 h 178"/>
                <a:gd name="T6" fmla="*/ 39 w 90"/>
                <a:gd name="T7" fmla="*/ 99 h 178"/>
                <a:gd name="T8" fmla="*/ 64 w 90"/>
                <a:gd name="T9" fmla="*/ 116 h 178"/>
                <a:gd name="T10" fmla="*/ 90 w 90"/>
                <a:gd name="T11" fmla="*/ 89 h 178"/>
                <a:gd name="T12" fmla="*/ 64 w 90"/>
                <a:gd name="T13" fmla="*/ 63 h 178"/>
                <a:gd name="T14" fmla="*/ 39 w 90"/>
                <a:gd name="T15" fmla="*/ 79 h 178"/>
                <a:gd name="T16" fmla="*/ 11 w 90"/>
                <a:gd name="T17" fmla="*/ 79 h 178"/>
                <a:gd name="T18" fmla="*/ 11 w 90"/>
                <a:gd name="T19" fmla="*/ 51 h 178"/>
                <a:gd name="T20" fmla="*/ 28 w 90"/>
                <a:gd name="T21" fmla="*/ 27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417"/>
            <p:cNvSpPr>
              <a:spLocks/>
            </p:cNvSpPr>
            <p:nvPr/>
          </p:nvSpPr>
          <p:spPr bwMode="auto">
            <a:xfrm>
              <a:off x="8701088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2 w 178"/>
                <a:gd name="T15" fmla="*/ 27 h 178"/>
                <a:gd name="T16" fmla="*/ 62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6 w 178"/>
                <a:gd name="T25" fmla="*/ 63 h 178"/>
                <a:gd name="T26" fmla="*/ 0 w 178"/>
                <a:gd name="T27" fmla="*/ 89 h 178"/>
                <a:gd name="T28" fmla="*/ 26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2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418"/>
            <p:cNvSpPr>
              <a:spLocks/>
            </p:cNvSpPr>
            <p:nvPr/>
          </p:nvSpPr>
          <p:spPr bwMode="auto">
            <a:xfrm>
              <a:off x="8982075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8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0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0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8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419"/>
            <p:cNvSpPr>
              <a:spLocks/>
            </p:cNvSpPr>
            <p:nvPr/>
          </p:nvSpPr>
          <p:spPr bwMode="auto">
            <a:xfrm>
              <a:off x="9263063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3 w 178"/>
                <a:gd name="T15" fmla="*/ 27 h 178"/>
                <a:gd name="T16" fmla="*/ 63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7 w 178"/>
                <a:gd name="T25" fmla="*/ 63 h 178"/>
                <a:gd name="T26" fmla="*/ 0 w 178"/>
                <a:gd name="T27" fmla="*/ 89 h 178"/>
                <a:gd name="T28" fmla="*/ 27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3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420"/>
            <p:cNvSpPr>
              <a:spLocks/>
            </p:cNvSpPr>
            <p:nvPr/>
          </p:nvSpPr>
          <p:spPr bwMode="auto">
            <a:xfrm>
              <a:off x="9544050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9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1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1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9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421"/>
            <p:cNvSpPr>
              <a:spLocks/>
            </p:cNvSpPr>
            <p:nvPr/>
          </p:nvSpPr>
          <p:spPr bwMode="auto">
            <a:xfrm>
              <a:off x="8489950" y="560705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11 w 90"/>
                <a:gd name="T3" fmla="*/ 127 h 177"/>
                <a:gd name="T4" fmla="*/ 11 w 90"/>
                <a:gd name="T5" fmla="*/ 99 h 177"/>
                <a:gd name="T6" fmla="*/ 39 w 90"/>
                <a:gd name="T7" fmla="*/ 99 h 177"/>
                <a:gd name="T8" fmla="*/ 64 w 90"/>
                <a:gd name="T9" fmla="*/ 115 h 177"/>
                <a:gd name="T10" fmla="*/ 90 w 90"/>
                <a:gd name="T11" fmla="*/ 89 h 177"/>
                <a:gd name="T12" fmla="*/ 64 w 90"/>
                <a:gd name="T13" fmla="*/ 62 h 177"/>
                <a:gd name="T14" fmla="*/ 39 w 90"/>
                <a:gd name="T15" fmla="*/ 78 h 177"/>
                <a:gd name="T16" fmla="*/ 11 w 90"/>
                <a:gd name="T17" fmla="*/ 78 h 177"/>
                <a:gd name="T18" fmla="*/ 11 w 90"/>
                <a:gd name="T19" fmla="*/ 51 h 177"/>
                <a:gd name="T20" fmla="*/ 28 w 90"/>
                <a:gd name="T21" fmla="*/ 26 h 177"/>
                <a:gd name="T22" fmla="*/ 1 w 90"/>
                <a:gd name="T23" fmla="*/ 0 h 177"/>
                <a:gd name="T24" fmla="*/ 0 w 90"/>
                <a:gd name="T25" fmla="*/ 0 h 177"/>
                <a:gd name="T26" fmla="*/ 0 w 90"/>
                <a:gd name="T27" fmla="*/ 177 h 177"/>
                <a:gd name="T28" fmla="*/ 1 w 90"/>
                <a:gd name="T29" fmla="*/ 177 h 177"/>
                <a:gd name="T30" fmla="*/ 28 w 90"/>
                <a:gd name="T31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422"/>
            <p:cNvSpPr>
              <a:spLocks/>
            </p:cNvSpPr>
            <p:nvPr/>
          </p:nvSpPr>
          <p:spPr bwMode="auto">
            <a:xfrm>
              <a:off x="8701088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2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423"/>
            <p:cNvSpPr>
              <a:spLocks/>
            </p:cNvSpPr>
            <p:nvPr/>
          </p:nvSpPr>
          <p:spPr bwMode="auto">
            <a:xfrm>
              <a:off x="8982075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8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6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424"/>
            <p:cNvSpPr>
              <a:spLocks/>
            </p:cNvSpPr>
            <p:nvPr/>
          </p:nvSpPr>
          <p:spPr bwMode="auto">
            <a:xfrm>
              <a:off x="9263063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3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425"/>
            <p:cNvSpPr>
              <a:spLocks/>
            </p:cNvSpPr>
            <p:nvPr/>
          </p:nvSpPr>
          <p:spPr bwMode="auto">
            <a:xfrm>
              <a:off x="9544050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9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7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426"/>
            <p:cNvSpPr>
              <a:spLocks/>
            </p:cNvSpPr>
            <p:nvPr/>
          </p:nvSpPr>
          <p:spPr bwMode="auto">
            <a:xfrm>
              <a:off x="9825038" y="448310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6 h 177"/>
                <a:gd name="T20" fmla="*/ 63 w 91"/>
                <a:gd name="T21" fmla="*/ 151 h 177"/>
                <a:gd name="T22" fmla="*/ 63 w 91"/>
                <a:gd name="T23" fmla="*/ 151 h 177"/>
                <a:gd name="T24" fmla="*/ 89 w 91"/>
                <a:gd name="T25" fmla="*/ 177 h 177"/>
                <a:gd name="T26" fmla="*/ 91 w 91"/>
                <a:gd name="T27" fmla="*/ 177 h 177"/>
                <a:gd name="T28" fmla="*/ 91 w 91"/>
                <a:gd name="T29" fmla="*/ 0 h 177"/>
                <a:gd name="T30" fmla="*/ 89 w 91"/>
                <a:gd name="T31" fmla="*/ 0 h 177"/>
                <a:gd name="T32" fmla="*/ 63 w 91"/>
                <a:gd name="T33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427"/>
            <p:cNvSpPr>
              <a:spLocks/>
            </p:cNvSpPr>
            <p:nvPr/>
          </p:nvSpPr>
          <p:spPr bwMode="auto">
            <a:xfrm>
              <a:off x="9825038" y="4762500"/>
              <a:ext cx="73025" cy="144463"/>
            </a:xfrm>
            <a:custGeom>
              <a:avLst/>
              <a:gdLst>
                <a:gd name="T0" fmla="*/ 89 w 91"/>
                <a:gd name="T1" fmla="*/ 0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63 w 91"/>
                <a:gd name="T25" fmla="*/ 151 h 178"/>
                <a:gd name="T26" fmla="*/ 89 w 91"/>
                <a:gd name="T27" fmla="*/ 178 h 178"/>
                <a:gd name="T28" fmla="*/ 91 w 91"/>
                <a:gd name="T29" fmla="*/ 178 h 178"/>
                <a:gd name="T30" fmla="*/ 91 w 91"/>
                <a:gd name="T31" fmla="*/ 0 h 178"/>
                <a:gd name="T32" fmla="*/ 89 w 91"/>
                <a:gd name="T3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89" y="0"/>
                  </a:moveTo>
                  <a:cubicBezTo>
                    <a:pt x="75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428"/>
            <p:cNvSpPr>
              <a:spLocks/>
            </p:cNvSpPr>
            <p:nvPr/>
          </p:nvSpPr>
          <p:spPr bwMode="auto">
            <a:xfrm>
              <a:off x="9825038" y="5045075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63 w 91"/>
                <a:gd name="T3" fmla="*/ 26 h 177"/>
                <a:gd name="T4" fmla="*/ 79 w 91"/>
                <a:gd name="T5" fmla="*/ 51 h 177"/>
                <a:gd name="T6" fmla="*/ 79 w 91"/>
                <a:gd name="T7" fmla="*/ 78 h 177"/>
                <a:gd name="T8" fmla="*/ 51 w 91"/>
                <a:gd name="T9" fmla="*/ 78 h 177"/>
                <a:gd name="T10" fmla="*/ 27 w 91"/>
                <a:gd name="T11" fmla="*/ 62 h 177"/>
                <a:gd name="T12" fmla="*/ 0 w 91"/>
                <a:gd name="T13" fmla="*/ 89 h 177"/>
                <a:gd name="T14" fmla="*/ 27 w 91"/>
                <a:gd name="T15" fmla="*/ 115 h 177"/>
                <a:gd name="T16" fmla="*/ 51 w 91"/>
                <a:gd name="T17" fmla="*/ 99 h 177"/>
                <a:gd name="T18" fmla="*/ 79 w 91"/>
                <a:gd name="T19" fmla="*/ 99 h 177"/>
                <a:gd name="T20" fmla="*/ 79 w 91"/>
                <a:gd name="T21" fmla="*/ 126 h 177"/>
                <a:gd name="T22" fmla="*/ 63 w 91"/>
                <a:gd name="T23" fmla="*/ 151 h 177"/>
                <a:gd name="T24" fmla="*/ 63 w 91"/>
                <a:gd name="T25" fmla="*/ 151 h 177"/>
                <a:gd name="T26" fmla="*/ 89 w 91"/>
                <a:gd name="T27" fmla="*/ 177 h 177"/>
                <a:gd name="T28" fmla="*/ 91 w 91"/>
                <a:gd name="T29" fmla="*/ 177 h 177"/>
                <a:gd name="T30" fmla="*/ 91 w 91"/>
                <a:gd name="T31" fmla="*/ 0 h 177"/>
                <a:gd name="T32" fmla="*/ 89 w 91"/>
                <a:gd name="T33" fmla="*/ 0 h 177"/>
                <a:gd name="T34" fmla="*/ 63 w 91"/>
                <a:gd name="T35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429"/>
            <p:cNvSpPr>
              <a:spLocks/>
            </p:cNvSpPr>
            <p:nvPr/>
          </p:nvSpPr>
          <p:spPr bwMode="auto">
            <a:xfrm>
              <a:off x="9825038" y="5326063"/>
              <a:ext cx="73025" cy="142875"/>
            </a:xfrm>
            <a:custGeom>
              <a:avLst/>
              <a:gdLst>
                <a:gd name="T0" fmla="*/ 63 w 91"/>
                <a:gd name="T1" fmla="*/ 27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89 w 91"/>
                <a:gd name="T25" fmla="*/ 178 h 178"/>
                <a:gd name="T26" fmla="*/ 91 w 91"/>
                <a:gd name="T27" fmla="*/ 178 h 178"/>
                <a:gd name="T28" fmla="*/ 91 w 91"/>
                <a:gd name="T29" fmla="*/ 0 h 178"/>
                <a:gd name="T30" fmla="*/ 89 w 91"/>
                <a:gd name="T31" fmla="*/ 0 h 178"/>
                <a:gd name="T32" fmla="*/ 63 w 91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63" y="27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430"/>
            <p:cNvSpPr>
              <a:spLocks/>
            </p:cNvSpPr>
            <p:nvPr/>
          </p:nvSpPr>
          <p:spPr bwMode="auto">
            <a:xfrm>
              <a:off x="9825038" y="560705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7 h 177"/>
                <a:gd name="T20" fmla="*/ 63 w 91"/>
                <a:gd name="T21" fmla="*/ 151 h 177"/>
                <a:gd name="T22" fmla="*/ 89 w 91"/>
                <a:gd name="T23" fmla="*/ 177 h 177"/>
                <a:gd name="T24" fmla="*/ 91 w 91"/>
                <a:gd name="T25" fmla="*/ 177 h 177"/>
                <a:gd name="T26" fmla="*/ 91 w 91"/>
                <a:gd name="T27" fmla="*/ 0 h 177"/>
                <a:gd name="T28" fmla="*/ 89 w 91"/>
                <a:gd name="T29" fmla="*/ 0 h 177"/>
                <a:gd name="T30" fmla="*/ 63 w 91"/>
                <a:gd name="T31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5208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Main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11/07/2023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slide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Small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11/07/2023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752600"/>
            <a:ext cx="21312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Medium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11/07/2023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5102" y="1752600"/>
            <a:ext cx="5172146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FA1F4-1D2C-43EA-A807-DE4AD1C343E9}" type="datetimeFigureOut">
              <a:rPr lang="en-GB" smtClean="0"/>
              <a:t>11/07/2023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9159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94766"/>
            <a:ext cx="1060450" cy="3695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>
          <a:xfrm>
            <a:off x="457200" y="1752599"/>
            <a:ext cx="11277600" cy="46389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Sixth level</a:t>
            </a:r>
          </a:p>
          <a:p>
            <a:pPr lvl="7"/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9850658" y="41173"/>
            <a:ext cx="1853256" cy="209350"/>
            <a:chOff x="5868988" y="6743700"/>
            <a:chExt cx="857250" cy="96838"/>
          </a:xfrm>
          <a:solidFill>
            <a:srgbClr val="FFFFFF">
              <a:alpha val="20000"/>
            </a:srgbClr>
          </a:solidFill>
        </p:grpSpPr>
        <p:sp>
          <p:nvSpPr>
            <p:cNvPr id="22" name="Freeform 431"/>
            <p:cNvSpPr>
              <a:spLocks/>
            </p:cNvSpPr>
            <p:nvPr/>
          </p:nvSpPr>
          <p:spPr bwMode="auto">
            <a:xfrm>
              <a:off x="5868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32"/>
            <p:cNvSpPr>
              <a:spLocks/>
            </p:cNvSpPr>
            <p:nvPr/>
          </p:nvSpPr>
          <p:spPr bwMode="auto">
            <a:xfrm>
              <a:off x="60594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33"/>
            <p:cNvSpPr>
              <a:spLocks/>
            </p:cNvSpPr>
            <p:nvPr/>
          </p:nvSpPr>
          <p:spPr bwMode="auto">
            <a:xfrm>
              <a:off x="6249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34"/>
            <p:cNvSpPr>
              <a:spLocks/>
            </p:cNvSpPr>
            <p:nvPr/>
          </p:nvSpPr>
          <p:spPr bwMode="auto">
            <a:xfrm>
              <a:off x="64389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35"/>
            <p:cNvSpPr>
              <a:spLocks/>
            </p:cNvSpPr>
            <p:nvPr/>
          </p:nvSpPr>
          <p:spPr bwMode="auto">
            <a:xfrm>
              <a:off x="66294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31" r:id="rId20"/>
    <p:sldLayoutId id="2147483732" r:id="rId21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3200" b="1" kern="1200" baseline="0" noProof="0" dirty="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01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  <p:sldLayoutId id="2147483751" r:id="rId18"/>
    <p:sldLayoutId id="2147483752" r:id="rId19"/>
    <p:sldLayoutId id="2147483753" r:id="rId20"/>
    <p:sldLayoutId id="2147483754" r:id="rId21"/>
    <p:sldLayoutId id="2147483755" r:id="rId22"/>
    <p:sldLayoutId id="2147483756" r:id="rId23"/>
    <p:sldLayoutId id="2147483757" r:id="rId24"/>
    <p:sldLayoutId id="2147483758" r:id="rId25"/>
    <p:sldLayoutId id="2147483759" r:id="rId26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#cht41a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#cht42a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7.png"/><Relationship Id="rId4" Type="http://schemas.openxmlformats.org/officeDocument/2006/relationships/hyperlink" Target="#cht42b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Financial Stability Report</a:t>
            </a:r>
            <a:br>
              <a:rPr lang="en-GB" dirty="0"/>
            </a:br>
            <a:r>
              <a:rPr lang="en-GB" dirty="0"/>
              <a:t>July 2023</a:t>
            </a:r>
          </a:p>
          <a:p>
            <a:r>
              <a:rPr lang="en-GB" dirty="0"/>
              <a:t>Global vulnerabilities 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877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96248" y="1246744"/>
            <a:ext cx="11199503" cy="1360961"/>
          </a:xfrm>
        </p:spPr>
        <p:txBody>
          <a:bodyPr/>
          <a:lstStyle/>
          <a:p>
            <a:r>
              <a:rPr lang="en-GB" sz="2400" dirty="0"/>
              <a:t>Figure 4.1: Global shocks can affect UK financial stability in a number of ways</a:t>
            </a:r>
            <a:br>
              <a:rPr lang="en-GB" sz="2400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9C52FB-2AEF-3DC7-6D44-5F5A2BFF92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6632" y="1578077"/>
            <a:ext cx="9940413" cy="508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678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2080" y="653716"/>
            <a:ext cx="11327839" cy="2775284"/>
          </a:xfrm>
        </p:spPr>
        <p:txBody>
          <a:bodyPr/>
          <a:lstStyle/>
          <a:p>
            <a:pPr marL="28575" marR="25400" indent="208915">
              <a:lnSpc>
                <a:spcPct val="125000"/>
              </a:lnSpc>
              <a:spcAft>
                <a:spcPts val="0"/>
              </a:spcAft>
            </a:pPr>
            <a:r>
              <a:rPr lang="en-GB" sz="2400" dirty="0"/>
              <a:t>Chart 4.1: Deposit outflows from US banks have stabilised 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  </a:t>
            </a:r>
            <a:r>
              <a:rPr lang="en-GB" sz="2000" b="0" dirty="0"/>
              <a:t>Level of deposits, seasonally adjusted</a:t>
            </a:r>
            <a:r>
              <a:rPr lang="en-GB" sz="2000" b="0" baseline="30000" dirty="0"/>
              <a:t> (</a:t>
            </a:r>
            <a:r>
              <a:rPr lang="en-GB" sz="2000" b="0" baseline="300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a</a:t>
            </a:r>
            <a:r>
              <a:rPr lang="en-GB" sz="2000" b="0" baseline="30000" dirty="0"/>
              <a:t>)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pic>
        <p:nvPicPr>
          <p:cNvPr id="2" name="Picture 1" descr="Chart shows that the level of deposits from the largest 25 US banks has been declining since early 2022. For all other banks, there is a steep fall in deposits in March 2023. The level of deposits has steadied since April, with an increasing trend of deposit inflows for smaller banks.">
            <a:extLst>
              <a:ext uri="{FF2B5EF4-FFF2-40B4-BE49-F238E27FC236}">
                <a16:creationId xmlns:a16="http://schemas.microsoft.com/office/drawing/2014/main" id="{0A025265-EBDF-5F02-34FB-48F76ADCA5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717" y="1696065"/>
            <a:ext cx="10800564" cy="494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531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032" y="559620"/>
            <a:ext cx="11405936" cy="3721768"/>
          </a:xfrm>
        </p:spPr>
        <p:txBody>
          <a:bodyPr/>
          <a:lstStyle/>
          <a:p>
            <a:pPr marL="28575" marR="25400" indent="208915">
              <a:lnSpc>
                <a:spcPct val="125000"/>
              </a:lnSpc>
              <a:spcAft>
                <a:spcPts val="0"/>
              </a:spcAft>
            </a:pPr>
            <a:r>
              <a:rPr lang="en-GB" sz="2400" dirty="0"/>
              <a:t>Chart 4.2: Aggregate capital ratios of global banks remain high</a:t>
            </a:r>
            <a:br>
              <a:rPr lang="en-GB" sz="2400" dirty="0"/>
            </a:br>
            <a:r>
              <a:rPr lang="en-GB" sz="2400" dirty="0"/>
              <a:t>  </a:t>
            </a:r>
            <a:r>
              <a:rPr lang="en-GB" sz="2000" b="0" dirty="0"/>
              <a:t>Common Equity Tier 1 (CET1) ratios of a sample of global banks </a:t>
            </a:r>
            <a:r>
              <a:rPr lang="en-GB" sz="2000" b="0" baseline="30000" dirty="0"/>
              <a:t>(</a:t>
            </a:r>
            <a:r>
              <a:rPr lang="en-GB" sz="2000" b="0" baseline="300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a</a:t>
            </a:r>
            <a:r>
              <a:rPr lang="en-GB" sz="2000" b="0" baseline="30000" dirty="0"/>
              <a:t>)(</a:t>
            </a:r>
            <a:r>
              <a:rPr lang="en-GB" sz="2000" b="0" baseline="30000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b</a:t>
            </a:r>
            <a:r>
              <a:rPr lang="en-GB" sz="2000" b="0" baseline="30000" dirty="0"/>
              <a:t>) 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pic>
        <p:nvPicPr>
          <p:cNvPr id="2" name="Picture 1" descr="Chart shows common equity tier 1 capital ratio of a range of banks in the United States and euro area. Banks’ capital ratios remain very high. ">
            <a:extLst>
              <a:ext uri="{FF2B5EF4-FFF2-40B4-BE49-F238E27FC236}">
                <a16:creationId xmlns:a16="http://schemas.microsoft.com/office/drawing/2014/main" id="{5BDB0F47-DB36-131A-DB83-3BB4093FB8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6632" y="1782951"/>
            <a:ext cx="10087897" cy="472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5B64A55-6530-4FE4-BD29-4F26691CF1C9}" vid="{0C4D0E0F-E829-498D-A51A-8185ED88B001}"/>
    </a:ext>
  </a:extLst>
</a:theme>
</file>

<file path=ppt/theme/theme2.xml><?xml version="1.0" encoding="utf-8"?>
<a:theme xmlns:a="http://schemas.openxmlformats.org/drawingml/2006/main" name="1_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Bank_Std_Template_01_Bank_Blue</Template>
  <TotalTime>1056</TotalTime>
  <Words>258</Words>
  <Application>Microsoft Office PowerPoint</Application>
  <PresentationFormat>Widescreen</PresentationFormat>
  <Paragraphs>10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Bank LINKS Template</vt:lpstr>
      <vt:lpstr>1_Bank LINKS Template</vt:lpstr>
      <vt:lpstr>PowerPoint Presentation</vt:lpstr>
      <vt:lpstr>Figure 4.1: Global shocks can affect UK financial stability in a number of ways    </vt:lpstr>
      <vt:lpstr>Chart 4.1: Deposit outflows from US banks have stabilised    Level of deposits, seasonally adjusted (a)    </vt:lpstr>
      <vt:lpstr>Chart 4.2: Aggregate capital ratios of global banks remain high   Common Equity Tier 1 (CET1) ratios of a sample of global banks (a)(b)      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Conway, Sanam</dc:creator>
  <cp:lastModifiedBy>Degani, Claire</cp:lastModifiedBy>
  <cp:revision>255</cp:revision>
  <dcterms:created xsi:type="dcterms:W3CDTF">2019-04-05T13:20:41Z</dcterms:created>
  <dcterms:modified xsi:type="dcterms:W3CDTF">2023-07-11T17:27:13Z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-452013291</vt:i4>
  </property>
  <property fmtid="{D5CDD505-2E9C-101B-9397-08002B2CF9AE}" pid="3" name="_NewReviewCycle">
    <vt:lpwstr/>
  </property>
  <property fmtid="{D5CDD505-2E9C-101B-9397-08002B2CF9AE}" pid="4" name="_EmailSubject">
    <vt:lpwstr>ACT approve pls_New Powerpoint template for MPR and FPR Slides.PPTX</vt:lpwstr>
  </property>
  <property fmtid="{D5CDD505-2E9C-101B-9397-08002B2CF9AE}" pid="5" name="_AuthorEmail">
    <vt:lpwstr>Stacey.Fraser@bankofengland.co.uk</vt:lpwstr>
  </property>
  <property fmtid="{D5CDD505-2E9C-101B-9397-08002B2CF9AE}" pid="6" name="_AuthorEmailDisplayName">
    <vt:lpwstr>Fraser, Stacey</vt:lpwstr>
  </property>
</Properties>
</file>