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8"/>
  </p:notesMasterIdLst>
  <p:sldIdLst>
    <p:sldId id="696" r:id="rId3"/>
    <p:sldId id="3960" r:id="rId4"/>
    <p:sldId id="3961" r:id="rId5"/>
    <p:sldId id="426" r:id="rId6"/>
    <p:sldId id="425" r:id="rId7"/>
    <p:sldId id="424" r:id="rId8"/>
    <p:sldId id="421" r:id="rId9"/>
    <p:sldId id="3977" r:id="rId10"/>
    <p:sldId id="3962" r:id="rId11"/>
    <p:sldId id="3965" r:id="rId12"/>
    <p:sldId id="3966" r:id="rId13"/>
    <p:sldId id="3976" r:id="rId14"/>
    <p:sldId id="3963" r:id="rId15"/>
    <p:sldId id="3972" r:id="rId16"/>
    <p:sldId id="37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7374"/>
    <a:srgbClr val="12273F"/>
    <a:srgbClr val="FF7300"/>
    <a:srgbClr val="FFA459"/>
    <a:srgbClr val="D4AF37"/>
    <a:srgbClr val="9E71FE"/>
    <a:srgbClr val="3CD7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6" d="100"/>
          <a:sy n="56" d="100"/>
        </p:scale>
        <p:origin x="768" y="43"/>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857136-E257-4CCB-B7A8-D07AEC279CAE}" type="datetimeFigureOut">
              <a:rPr lang="en-GB" smtClean="0"/>
              <a:t>28/10/2024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2815D0-34EE-48F2-B92A-E274269795F9}" type="slidenum">
              <a:rPr lang="en-GB" smtClean="0"/>
              <a:t>‹#›</a:t>
            </a:fld>
            <a:endParaRPr lang="en-GB" dirty="0"/>
          </a:p>
        </p:txBody>
      </p:sp>
    </p:spTree>
    <p:extLst>
      <p:ext uri="{BB962C8B-B14F-4D97-AF65-F5344CB8AC3E}">
        <p14:creationId xmlns:p14="http://schemas.microsoft.com/office/powerpoint/2010/main" val="1136749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70" baseline="0" dirty="0"/>
          </a:p>
        </p:txBody>
      </p:sp>
      <p:sp>
        <p:nvSpPr>
          <p:cNvPr id="4" name="Slide Number Placeholder 3"/>
          <p:cNvSpPr>
            <a:spLocks noGrp="1"/>
          </p:cNvSpPr>
          <p:nvPr>
            <p:ph type="sldNum" sz="quarter" idx="5"/>
          </p:nvPr>
        </p:nvSpPr>
        <p:spPr/>
        <p:txBody>
          <a:bodyPr/>
          <a:lstStyle/>
          <a:p>
            <a:fld id="{2F5E53B0-EFB7-4B0E-B012-E676534541B5}" type="slidenum">
              <a:rPr lang="en-GB" smtClean="0"/>
              <a:t>4</a:t>
            </a:fld>
            <a:endParaRPr lang="en-GB"/>
          </a:p>
        </p:txBody>
      </p:sp>
    </p:spTree>
    <p:extLst>
      <p:ext uri="{BB962C8B-B14F-4D97-AF65-F5344CB8AC3E}">
        <p14:creationId xmlns:p14="http://schemas.microsoft.com/office/powerpoint/2010/main" val="3899830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56748-FDD6-FD03-5AD5-67F729D6D6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BD3199A-9B6C-6B85-0464-F2B7005204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1BD3713-3DEA-2134-BEE7-FDFCCEDA7EE4}"/>
              </a:ext>
            </a:extLst>
          </p:cNvPr>
          <p:cNvSpPr>
            <a:spLocks noGrp="1"/>
          </p:cNvSpPr>
          <p:nvPr>
            <p:ph type="dt" sz="half" idx="10"/>
          </p:nvPr>
        </p:nvSpPr>
        <p:spPr/>
        <p:txBody>
          <a:bodyPr/>
          <a:lstStyle/>
          <a:p>
            <a:endParaRPr lang="en-GB" dirty="0"/>
          </a:p>
        </p:txBody>
      </p:sp>
      <p:sp>
        <p:nvSpPr>
          <p:cNvPr id="5" name="Footer Placeholder 4">
            <a:extLst>
              <a:ext uri="{FF2B5EF4-FFF2-40B4-BE49-F238E27FC236}">
                <a16:creationId xmlns:a16="http://schemas.microsoft.com/office/drawing/2014/main" id="{21E69C7B-F124-41A7-6CCE-B329CF619893}"/>
              </a:ext>
            </a:extLst>
          </p:cNvPr>
          <p:cNvSpPr>
            <a:spLocks noGrp="1"/>
          </p:cNvSpPr>
          <p:nvPr>
            <p:ph type="ftr" sz="quarter" idx="11"/>
          </p:nvPr>
        </p:nvSpPr>
        <p:spPr/>
        <p:txBody>
          <a:bodyPr/>
          <a:lstStyle/>
          <a:p>
            <a:r>
              <a:rPr lang="en-GB" dirty="0"/>
              <a:t>OFFICIAL - GREEN</a:t>
            </a:r>
          </a:p>
        </p:txBody>
      </p:sp>
      <p:sp>
        <p:nvSpPr>
          <p:cNvPr id="6" name="Slide Number Placeholder 5">
            <a:extLst>
              <a:ext uri="{FF2B5EF4-FFF2-40B4-BE49-F238E27FC236}">
                <a16:creationId xmlns:a16="http://schemas.microsoft.com/office/drawing/2014/main" id="{704327FC-78BB-703E-91EB-8045BEF61EEE}"/>
              </a:ext>
            </a:extLst>
          </p:cNvPr>
          <p:cNvSpPr>
            <a:spLocks noGrp="1"/>
          </p:cNvSpPr>
          <p:nvPr>
            <p:ph type="sldNum" sz="quarter" idx="12"/>
          </p:nvPr>
        </p:nvSpPr>
        <p:spPr/>
        <p:txBody>
          <a:bodyPr/>
          <a:lstStyle/>
          <a:p>
            <a:fld id="{656B87E2-D60D-4E0F-B2F4-418E811F1867}" type="slidenum">
              <a:rPr lang="en-GB" smtClean="0"/>
              <a:t>‹#›</a:t>
            </a:fld>
            <a:endParaRPr lang="en-GB" dirty="0"/>
          </a:p>
        </p:txBody>
      </p:sp>
    </p:spTree>
    <p:extLst>
      <p:ext uri="{BB962C8B-B14F-4D97-AF65-F5344CB8AC3E}">
        <p14:creationId xmlns:p14="http://schemas.microsoft.com/office/powerpoint/2010/main" val="3849933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549CF-8065-F81B-99B0-6E5BAC34848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FAB85DE-7CB8-55AE-5F4D-6847119440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9FC67C-A580-D221-00E9-A0090FCF0FFB}"/>
              </a:ext>
            </a:extLst>
          </p:cNvPr>
          <p:cNvSpPr>
            <a:spLocks noGrp="1"/>
          </p:cNvSpPr>
          <p:nvPr>
            <p:ph type="dt" sz="half" idx="10"/>
          </p:nvPr>
        </p:nvSpPr>
        <p:spPr/>
        <p:txBody>
          <a:bodyPr/>
          <a:lstStyle/>
          <a:p>
            <a:endParaRPr lang="en-GB" dirty="0"/>
          </a:p>
        </p:txBody>
      </p:sp>
      <p:sp>
        <p:nvSpPr>
          <p:cNvPr id="5" name="Footer Placeholder 4">
            <a:extLst>
              <a:ext uri="{FF2B5EF4-FFF2-40B4-BE49-F238E27FC236}">
                <a16:creationId xmlns:a16="http://schemas.microsoft.com/office/drawing/2014/main" id="{CAB2C423-9BD2-647A-8FBF-19B13A0B48D9}"/>
              </a:ext>
            </a:extLst>
          </p:cNvPr>
          <p:cNvSpPr>
            <a:spLocks noGrp="1"/>
          </p:cNvSpPr>
          <p:nvPr>
            <p:ph type="ftr" sz="quarter" idx="11"/>
          </p:nvPr>
        </p:nvSpPr>
        <p:spPr/>
        <p:txBody>
          <a:bodyPr/>
          <a:lstStyle/>
          <a:p>
            <a:r>
              <a:rPr lang="en-GB" dirty="0"/>
              <a:t>OFFICIAL - GREEN</a:t>
            </a:r>
          </a:p>
        </p:txBody>
      </p:sp>
      <p:sp>
        <p:nvSpPr>
          <p:cNvPr id="6" name="Slide Number Placeholder 5">
            <a:extLst>
              <a:ext uri="{FF2B5EF4-FFF2-40B4-BE49-F238E27FC236}">
                <a16:creationId xmlns:a16="http://schemas.microsoft.com/office/drawing/2014/main" id="{31DB0A5B-CA2C-20EE-AAC0-665D1C3FCE22}"/>
              </a:ext>
            </a:extLst>
          </p:cNvPr>
          <p:cNvSpPr>
            <a:spLocks noGrp="1"/>
          </p:cNvSpPr>
          <p:nvPr>
            <p:ph type="sldNum" sz="quarter" idx="12"/>
          </p:nvPr>
        </p:nvSpPr>
        <p:spPr/>
        <p:txBody>
          <a:bodyPr/>
          <a:lstStyle/>
          <a:p>
            <a:fld id="{656B87E2-D60D-4E0F-B2F4-418E811F1867}" type="slidenum">
              <a:rPr lang="en-GB" smtClean="0"/>
              <a:t>‹#›</a:t>
            </a:fld>
            <a:endParaRPr lang="en-GB" dirty="0"/>
          </a:p>
        </p:txBody>
      </p:sp>
    </p:spTree>
    <p:extLst>
      <p:ext uri="{BB962C8B-B14F-4D97-AF65-F5344CB8AC3E}">
        <p14:creationId xmlns:p14="http://schemas.microsoft.com/office/powerpoint/2010/main" val="1534725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E3E71D-E3FE-D62E-6ED1-9D5BA2EC20A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DCC70CF-1CA0-EBFC-E1CE-3D461AF572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1E26D3-D7E7-4564-9072-DB083902911A}"/>
              </a:ext>
            </a:extLst>
          </p:cNvPr>
          <p:cNvSpPr>
            <a:spLocks noGrp="1"/>
          </p:cNvSpPr>
          <p:nvPr>
            <p:ph type="dt" sz="half" idx="10"/>
          </p:nvPr>
        </p:nvSpPr>
        <p:spPr/>
        <p:txBody>
          <a:bodyPr/>
          <a:lstStyle/>
          <a:p>
            <a:endParaRPr lang="en-GB" dirty="0"/>
          </a:p>
        </p:txBody>
      </p:sp>
      <p:sp>
        <p:nvSpPr>
          <p:cNvPr id="5" name="Footer Placeholder 4">
            <a:extLst>
              <a:ext uri="{FF2B5EF4-FFF2-40B4-BE49-F238E27FC236}">
                <a16:creationId xmlns:a16="http://schemas.microsoft.com/office/drawing/2014/main" id="{F857924F-347D-E851-3A99-ADA8292D4BF8}"/>
              </a:ext>
            </a:extLst>
          </p:cNvPr>
          <p:cNvSpPr>
            <a:spLocks noGrp="1"/>
          </p:cNvSpPr>
          <p:nvPr>
            <p:ph type="ftr" sz="quarter" idx="11"/>
          </p:nvPr>
        </p:nvSpPr>
        <p:spPr/>
        <p:txBody>
          <a:bodyPr/>
          <a:lstStyle/>
          <a:p>
            <a:r>
              <a:rPr lang="en-GB" dirty="0"/>
              <a:t>OFFICIAL - GREEN</a:t>
            </a:r>
          </a:p>
        </p:txBody>
      </p:sp>
      <p:sp>
        <p:nvSpPr>
          <p:cNvPr id="6" name="Slide Number Placeholder 5">
            <a:extLst>
              <a:ext uri="{FF2B5EF4-FFF2-40B4-BE49-F238E27FC236}">
                <a16:creationId xmlns:a16="http://schemas.microsoft.com/office/drawing/2014/main" id="{20D95F61-4D08-FDBA-854A-EFA031E9AD6B}"/>
              </a:ext>
            </a:extLst>
          </p:cNvPr>
          <p:cNvSpPr>
            <a:spLocks noGrp="1"/>
          </p:cNvSpPr>
          <p:nvPr>
            <p:ph type="sldNum" sz="quarter" idx="12"/>
          </p:nvPr>
        </p:nvSpPr>
        <p:spPr/>
        <p:txBody>
          <a:bodyPr/>
          <a:lstStyle/>
          <a:p>
            <a:fld id="{656B87E2-D60D-4E0F-B2F4-418E811F1867}" type="slidenum">
              <a:rPr lang="en-GB" smtClean="0"/>
              <a:t>‹#›</a:t>
            </a:fld>
            <a:endParaRPr lang="en-GB" dirty="0"/>
          </a:p>
        </p:txBody>
      </p:sp>
    </p:spTree>
    <p:extLst>
      <p:ext uri="{BB962C8B-B14F-4D97-AF65-F5344CB8AC3E}">
        <p14:creationId xmlns:p14="http://schemas.microsoft.com/office/powerpoint/2010/main" val="36435022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3_Dark Blue Cover">
    <p:bg>
      <p:bgPr>
        <a:solidFill>
          <a:srgbClr val="12273F"/>
        </a:solidFill>
        <a:effectLst/>
      </p:bgPr>
    </p:bg>
    <p:spTree>
      <p:nvGrpSpPr>
        <p:cNvPr id="1" name=""/>
        <p:cNvGrpSpPr/>
        <p:nvPr/>
      </p:nvGrpSpPr>
      <p:grpSpPr>
        <a:xfrm>
          <a:off x="0" y="0"/>
          <a:ext cx="0" cy="0"/>
          <a:chOff x="0" y="0"/>
          <a:chExt cx="0" cy="0"/>
        </a:xfrm>
      </p:grpSpPr>
      <p:pic>
        <p:nvPicPr>
          <p:cNvPr id="126" name="Picture Placeholder 3"/>
          <p:cNvPicPr>
            <a:picLocks noChangeAspect="1"/>
          </p:cNvPicPr>
          <p:nvPr userDrawn="1"/>
        </p:nvPicPr>
        <p:blipFill>
          <a:blip r:embed="rId2">
            <a:extLst>
              <a:ext uri="{28A0092B-C50C-407E-A947-70E740481C1C}">
                <a14:useLocalDpi xmlns:a14="http://schemas.microsoft.com/office/drawing/2010/main" val="0"/>
              </a:ext>
            </a:extLst>
          </a:blip>
          <a:srcRect t="18" b="18"/>
          <a:stretch/>
        </p:blipFill>
        <p:spPr>
          <a:xfrm>
            <a:off x="7634288" y="0"/>
            <a:ext cx="4557712" cy="6862763"/>
          </a:xfrm>
          <a:prstGeom prst="rect">
            <a:avLst/>
          </a:prstGeom>
        </p:spPr>
      </p:pic>
      <p:sp>
        <p:nvSpPr>
          <p:cNvPr id="288" name="Text Placeholder 287"/>
          <p:cNvSpPr>
            <a:spLocks noGrp="1"/>
          </p:cNvSpPr>
          <p:nvPr userDrawn="1">
            <p:ph type="body" sz="quarter" idx="13" hasCustomPrompt="1"/>
          </p:nvPr>
        </p:nvSpPr>
        <p:spPr>
          <a:xfrm>
            <a:off x="457200" y="5487988"/>
            <a:ext cx="7165974" cy="982800"/>
          </a:xfrm>
          <a:prstGeom prst="rect">
            <a:avLst/>
          </a:prstGeom>
        </p:spPr>
        <p:txBody>
          <a:bodyPr rIns="457200" anchor="b" anchorCtr="0"/>
          <a:lstStyle>
            <a:lvl1pPr marL="0" indent="0">
              <a:spcAft>
                <a:spcPts val="0"/>
              </a:spcAft>
              <a:buNone/>
              <a:defRPr sz="2000" b="1" baseline="0">
                <a:solidFill>
                  <a:srgbClr val="E7E6E6"/>
                </a:solidFill>
                <a:latin typeface="Arial" panose="020B0604020202020204" pitchFamily="34" charset="0"/>
                <a:cs typeface="Arial" panose="020B0604020202020204" pitchFamily="34" charset="0"/>
              </a:defRPr>
            </a:lvl1pPr>
            <a:lvl2pPr marL="0" indent="0">
              <a:spcAft>
                <a:spcPts val="0"/>
              </a:spcAft>
              <a:buFont typeface="Arial" panose="020B0604020202020204" pitchFamily="34" charset="0"/>
              <a:buNone/>
              <a:defRPr sz="2000" b="0">
                <a:solidFill>
                  <a:srgbClr val="E7E6E6"/>
                </a:solidFill>
                <a:latin typeface="Arial" panose="020B0604020202020204" pitchFamily="34" charset="0"/>
                <a:cs typeface="Arial" panose="020B0604020202020204" pitchFamily="34" charset="0"/>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a:t>Click to add Name Surname</a:t>
            </a:r>
          </a:p>
          <a:p>
            <a:pPr lvl="1"/>
            <a:r>
              <a:rPr lang="en-US" dirty="0"/>
              <a:t>Title/Date</a:t>
            </a:r>
            <a:endParaRPr lang="en-GB" dirty="0"/>
          </a:p>
        </p:txBody>
      </p:sp>
      <p:sp>
        <p:nvSpPr>
          <p:cNvPr id="66" name="Text Placeholder 2"/>
          <p:cNvSpPr>
            <a:spLocks noGrp="1"/>
          </p:cNvSpPr>
          <p:nvPr userDrawn="1">
            <p:ph type="body" sz="quarter" idx="16" hasCustomPrompt="1"/>
          </p:nvPr>
        </p:nvSpPr>
        <p:spPr>
          <a:xfrm>
            <a:off x="457199" y="1752600"/>
            <a:ext cx="7165975" cy="3735387"/>
          </a:xfrm>
          <a:prstGeom prst="rect">
            <a:avLst/>
          </a:prstGeom>
        </p:spPr>
        <p:txBody>
          <a:bodyPr rIns="457200"/>
          <a:lstStyle>
            <a:lvl1pPr marL="0" indent="0">
              <a:spcAft>
                <a:spcPts val="2400"/>
              </a:spcAft>
              <a:buNone/>
              <a:defRPr sz="4000">
                <a:solidFill>
                  <a:srgbClr val="E7E6E6"/>
                </a:solidFill>
                <a:latin typeface="Century Gothic" panose="020B0502020202020204" pitchFamily="34" charset="0"/>
                <a:cs typeface="Arial" panose="020B0604020202020204" pitchFamily="34" charset="0"/>
              </a:defRPr>
            </a:lvl1pPr>
            <a:lvl2pPr marL="0" indent="0">
              <a:buFont typeface="Arial" panose="020B0604020202020204" pitchFamily="34" charset="0"/>
              <a:buNone/>
              <a:defRPr sz="2400">
                <a:solidFill>
                  <a:srgbClr val="E7E6E6"/>
                </a:solidFill>
                <a:latin typeface="Century Gothic" panose="020B0502020202020204" pitchFamily="34" charset="0"/>
                <a:cs typeface="Arial" panose="020B0604020202020204" pitchFamily="34" charset="0"/>
              </a:defRPr>
            </a:lvl2pPr>
            <a:lvl3pPr marL="0" indent="0">
              <a:buNone/>
              <a:defRPr/>
            </a:lvl3pPr>
            <a:lvl4pPr marL="0" indent="0">
              <a:buFont typeface="Arial" panose="020B0604020202020204" pitchFamily="34" charset="0"/>
              <a:buNone/>
              <a:defRPr/>
            </a:lvl4pPr>
            <a:lvl5pPr marL="0" indent="0">
              <a:buNone/>
              <a:defRPr/>
            </a:lvl5pPr>
          </a:lstStyle>
          <a:p>
            <a:pPr lvl="0"/>
            <a:r>
              <a:rPr lang="en-GB" dirty="0"/>
              <a:t>Click to edit</a:t>
            </a:r>
            <a:br>
              <a:rPr lang="en-GB" dirty="0"/>
            </a:br>
            <a:r>
              <a:rPr lang="en-GB" dirty="0"/>
              <a:t>(Century Gothic 40pt)</a:t>
            </a:r>
          </a:p>
          <a:p>
            <a:pPr lvl="1"/>
            <a:r>
              <a:rPr lang="en-US" dirty="0"/>
              <a:t>Presentation subtitle </a:t>
            </a:r>
            <a:br>
              <a:rPr lang="en-US" dirty="0"/>
            </a:br>
            <a:r>
              <a:rPr lang="en-US" dirty="0"/>
              <a:t>(Century Gothic 24pt)</a:t>
            </a:r>
          </a:p>
          <a:p>
            <a:pPr lvl="1"/>
            <a:endParaRPr lang="en-US" dirty="0"/>
          </a:p>
        </p:txBody>
      </p:sp>
      <p:sp>
        <p:nvSpPr>
          <p:cNvPr id="3" name="Footer Placeholder 2"/>
          <p:cNvSpPr>
            <a:spLocks noGrp="1"/>
          </p:cNvSpPr>
          <p:nvPr>
            <p:ph type="ftr" sz="quarter" idx="18"/>
          </p:nvPr>
        </p:nvSpPr>
        <p:spPr>
          <a:xfrm>
            <a:off x="457198" y="0"/>
            <a:ext cx="7165181" cy="458639"/>
          </a:xfrm>
        </p:spPr>
        <p:txBody>
          <a:bodyPr/>
          <a:lstStyle>
            <a:lvl1pPr>
              <a:defRPr>
                <a:solidFill>
                  <a:srgbClr val="E7E6E6"/>
                </a:solidFill>
              </a:defRPr>
            </a:lvl1pPr>
          </a:lstStyle>
          <a:p>
            <a:r>
              <a:rPr lang="en-GB" dirty="0"/>
              <a:t>OFFICIAL - GREEN</a:t>
            </a:r>
          </a:p>
        </p:txBody>
      </p:sp>
      <p:pic>
        <p:nvPicPr>
          <p:cNvPr id="12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28634" y="456300"/>
            <a:ext cx="2894054" cy="572400"/>
          </a:xfrm>
          <a:prstGeom prst="rect">
            <a:avLst/>
          </a:prstGeom>
          <a:noFill/>
          <a:ln w="9525">
            <a:noFill/>
            <a:miter lim="800000"/>
            <a:headEnd/>
            <a:tailEnd/>
          </a:ln>
        </p:spPr>
      </p:pic>
      <p:pic>
        <p:nvPicPr>
          <p:cNvPr id="129" name="Picture 12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98000" y="4762800"/>
            <a:ext cx="1782000" cy="1782000"/>
          </a:xfrm>
          <a:prstGeom prst="rect">
            <a:avLst/>
          </a:prstGeom>
        </p:spPr>
      </p:pic>
    </p:spTree>
    <p:extLst>
      <p:ext uri="{BB962C8B-B14F-4D97-AF65-F5344CB8AC3E}">
        <p14:creationId xmlns:p14="http://schemas.microsoft.com/office/powerpoint/2010/main" val="3973176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Dark Blue Cover">
    <p:bg>
      <p:bgPr>
        <a:solidFill>
          <a:srgbClr val="12273F"/>
        </a:solidFill>
        <a:effectLst/>
      </p:bgPr>
    </p:bg>
    <p:spTree>
      <p:nvGrpSpPr>
        <p:cNvPr id="1" name=""/>
        <p:cNvGrpSpPr/>
        <p:nvPr/>
      </p:nvGrpSpPr>
      <p:grpSpPr>
        <a:xfrm>
          <a:off x="0" y="0"/>
          <a:ext cx="0" cy="0"/>
          <a:chOff x="0" y="0"/>
          <a:chExt cx="0" cy="0"/>
        </a:xfrm>
      </p:grpSpPr>
      <p:pic>
        <p:nvPicPr>
          <p:cNvPr id="126" name="Picture Placeholder 3"/>
          <p:cNvPicPr>
            <a:picLocks noChangeAspect="1"/>
          </p:cNvPicPr>
          <p:nvPr userDrawn="1"/>
        </p:nvPicPr>
        <p:blipFill>
          <a:blip r:embed="rId2">
            <a:extLst>
              <a:ext uri="{28A0092B-C50C-407E-A947-70E740481C1C}">
                <a14:useLocalDpi xmlns:a14="http://schemas.microsoft.com/office/drawing/2010/main" val="0"/>
              </a:ext>
            </a:extLst>
          </a:blip>
          <a:srcRect t="18" b="18"/>
          <a:stretch/>
        </p:blipFill>
        <p:spPr>
          <a:xfrm>
            <a:off x="7636292" y="3017"/>
            <a:ext cx="4557712" cy="6862763"/>
          </a:xfrm>
          <a:prstGeom prst="rect">
            <a:avLst/>
          </a:prstGeom>
        </p:spPr>
      </p:pic>
      <p:sp>
        <p:nvSpPr>
          <p:cNvPr id="288" name="Text Placeholder 287"/>
          <p:cNvSpPr>
            <a:spLocks noGrp="1"/>
          </p:cNvSpPr>
          <p:nvPr userDrawn="1">
            <p:ph type="body" sz="quarter" idx="13" hasCustomPrompt="1"/>
          </p:nvPr>
        </p:nvSpPr>
        <p:spPr>
          <a:xfrm>
            <a:off x="457200" y="5487988"/>
            <a:ext cx="7165974" cy="982800"/>
          </a:xfrm>
          <a:prstGeom prst="rect">
            <a:avLst/>
          </a:prstGeom>
        </p:spPr>
        <p:txBody>
          <a:bodyPr rIns="457200" anchor="b" anchorCtr="0"/>
          <a:lstStyle>
            <a:lvl1pPr marL="0" indent="0">
              <a:spcAft>
                <a:spcPts val="0"/>
              </a:spcAft>
              <a:buNone/>
              <a:defRPr sz="2000" b="1" baseline="0">
                <a:solidFill>
                  <a:srgbClr val="E7E6E6"/>
                </a:solidFill>
                <a:latin typeface="Arial" panose="020B0604020202020204" pitchFamily="34" charset="0"/>
                <a:cs typeface="Arial" panose="020B0604020202020204" pitchFamily="34" charset="0"/>
              </a:defRPr>
            </a:lvl1pPr>
            <a:lvl2pPr marL="0" indent="0">
              <a:spcAft>
                <a:spcPts val="0"/>
              </a:spcAft>
              <a:buFont typeface="Arial" panose="020B0604020202020204" pitchFamily="34" charset="0"/>
              <a:buNone/>
              <a:defRPr sz="2000" b="0">
                <a:solidFill>
                  <a:srgbClr val="E7E6E6"/>
                </a:solidFill>
                <a:latin typeface="Arial" panose="020B0604020202020204" pitchFamily="34" charset="0"/>
                <a:cs typeface="Arial" panose="020B0604020202020204" pitchFamily="34" charset="0"/>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a:t>Click to add Name Surname</a:t>
            </a:r>
          </a:p>
          <a:p>
            <a:pPr lvl="1"/>
            <a:r>
              <a:rPr lang="en-US" dirty="0"/>
              <a:t>Title/Date</a:t>
            </a:r>
            <a:endParaRPr lang="en-GB" dirty="0"/>
          </a:p>
        </p:txBody>
      </p:sp>
      <p:sp>
        <p:nvSpPr>
          <p:cNvPr id="66" name="Text Placeholder 2"/>
          <p:cNvSpPr>
            <a:spLocks noGrp="1"/>
          </p:cNvSpPr>
          <p:nvPr userDrawn="1">
            <p:ph type="body" sz="quarter" idx="16" hasCustomPrompt="1"/>
          </p:nvPr>
        </p:nvSpPr>
        <p:spPr>
          <a:xfrm>
            <a:off x="457199" y="1752600"/>
            <a:ext cx="7165975" cy="3735387"/>
          </a:xfrm>
          <a:prstGeom prst="rect">
            <a:avLst/>
          </a:prstGeom>
        </p:spPr>
        <p:txBody>
          <a:bodyPr rIns="457200"/>
          <a:lstStyle>
            <a:lvl1pPr marL="0" indent="0">
              <a:spcAft>
                <a:spcPts val="2400"/>
              </a:spcAft>
              <a:buNone/>
              <a:defRPr sz="4000">
                <a:solidFill>
                  <a:srgbClr val="E7E6E6"/>
                </a:solidFill>
                <a:latin typeface="Century Gothic" panose="020B0502020202020204" pitchFamily="34" charset="0"/>
                <a:cs typeface="Arial" panose="020B0604020202020204" pitchFamily="34" charset="0"/>
              </a:defRPr>
            </a:lvl1pPr>
            <a:lvl2pPr marL="0" indent="0">
              <a:buFont typeface="Arial" panose="020B0604020202020204" pitchFamily="34" charset="0"/>
              <a:buNone/>
              <a:defRPr sz="2400">
                <a:solidFill>
                  <a:srgbClr val="E7E6E6"/>
                </a:solidFill>
                <a:latin typeface="Century Gothic" panose="020B0502020202020204" pitchFamily="34" charset="0"/>
                <a:cs typeface="Arial" panose="020B0604020202020204" pitchFamily="34" charset="0"/>
              </a:defRPr>
            </a:lvl2pPr>
            <a:lvl3pPr marL="0" indent="0">
              <a:buNone/>
              <a:defRPr/>
            </a:lvl3pPr>
            <a:lvl4pPr marL="0" indent="0">
              <a:buFont typeface="Arial" panose="020B0604020202020204" pitchFamily="34" charset="0"/>
              <a:buNone/>
              <a:defRPr/>
            </a:lvl4pPr>
            <a:lvl5pPr marL="0" indent="0">
              <a:buNone/>
              <a:defRPr/>
            </a:lvl5pPr>
          </a:lstStyle>
          <a:p>
            <a:pPr lvl="0"/>
            <a:r>
              <a:rPr lang="en-GB" dirty="0"/>
              <a:t>Click to edit</a:t>
            </a:r>
            <a:br>
              <a:rPr lang="en-GB" dirty="0"/>
            </a:br>
            <a:r>
              <a:rPr lang="en-GB" dirty="0"/>
              <a:t>(Century Gothic 40pt)</a:t>
            </a:r>
          </a:p>
          <a:p>
            <a:pPr lvl="1"/>
            <a:r>
              <a:rPr lang="en-US" dirty="0"/>
              <a:t>Presentation subtitle </a:t>
            </a:r>
            <a:br>
              <a:rPr lang="en-US" dirty="0"/>
            </a:br>
            <a:r>
              <a:rPr lang="en-US" dirty="0"/>
              <a:t>(Century Gothic 24pt)</a:t>
            </a:r>
          </a:p>
          <a:p>
            <a:pPr lvl="1"/>
            <a:endParaRPr lang="en-US" dirty="0"/>
          </a:p>
        </p:txBody>
      </p:sp>
      <p:sp>
        <p:nvSpPr>
          <p:cNvPr id="3" name="Footer Placeholder 2"/>
          <p:cNvSpPr>
            <a:spLocks noGrp="1"/>
          </p:cNvSpPr>
          <p:nvPr>
            <p:ph type="ftr" sz="quarter" idx="18"/>
          </p:nvPr>
        </p:nvSpPr>
        <p:spPr>
          <a:xfrm>
            <a:off x="457198" y="0"/>
            <a:ext cx="7165181" cy="458639"/>
          </a:xfrm>
        </p:spPr>
        <p:txBody>
          <a:bodyPr/>
          <a:lstStyle>
            <a:lvl1pPr>
              <a:defRPr>
                <a:solidFill>
                  <a:srgbClr val="E7E6E6"/>
                </a:solidFill>
              </a:defRPr>
            </a:lvl1pPr>
          </a:lstStyle>
          <a:p>
            <a:r>
              <a:rPr lang="en-GB" dirty="0"/>
              <a:t>OFFICIAL - GREEN</a:t>
            </a:r>
          </a:p>
        </p:txBody>
      </p:sp>
      <p:pic>
        <p:nvPicPr>
          <p:cNvPr id="12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28634" y="456300"/>
            <a:ext cx="2894054" cy="572400"/>
          </a:xfrm>
          <a:prstGeom prst="rect">
            <a:avLst/>
          </a:prstGeom>
          <a:noFill/>
          <a:ln w="9525">
            <a:noFill/>
            <a:miter lim="800000"/>
            <a:headEnd/>
            <a:tailEnd/>
          </a:ln>
        </p:spPr>
      </p:pic>
      <p:pic>
        <p:nvPicPr>
          <p:cNvPr id="129" name="Picture 12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98000" y="4762800"/>
            <a:ext cx="1782000" cy="1782000"/>
          </a:xfrm>
          <a:prstGeom prst="rect">
            <a:avLst/>
          </a:prstGeom>
        </p:spPr>
      </p:pic>
    </p:spTree>
    <p:extLst>
      <p:ext uri="{BB962C8B-B14F-4D97-AF65-F5344CB8AC3E}">
        <p14:creationId xmlns:p14="http://schemas.microsoft.com/office/powerpoint/2010/main" val="1158049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5_Dark Blue Cover">
    <p:bg>
      <p:bgPr>
        <a:solidFill>
          <a:srgbClr val="12273F"/>
        </a:solidFill>
        <a:effectLst/>
      </p:bgPr>
    </p:bg>
    <p:spTree>
      <p:nvGrpSpPr>
        <p:cNvPr id="1" name=""/>
        <p:cNvGrpSpPr/>
        <p:nvPr/>
      </p:nvGrpSpPr>
      <p:grpSpPr>
        <a:xfrm>
          <a:off x="0" y="0"/>
          <a:ext cx="0" cy="0"/>
          <a:chOff x="0" y="0"/>
          <a:chExt cx="0" cy="0"/>
        </a:xfrm>
      </p:grpSpPr>
      <p:pic>
        <p:nvPicPr>
          <p:cNvPr id="126" name="Picture Placeholder 3"/>
          <p:cNvPicPr>
            <a:picLocks noChangeAspect="1"/>
          </p:cNvPicPr>
          <p:nvPr userDrawn="1"/>
        </p:nvPicPr>
        <p:blipFill>
          <a:blip r:embed="rId2">
            <a:extLst>
              <a:ext uri="{28A0092B-C50C-407E-A947-70E740481C1C}">
                <a14:useLocalDpi xmlns:a14="http://schemas.microsoft.com/office/drawing/2010/main" val="0"/>
              </a:ext>
            </a:extLst>
          </a:blip>
          <a:srcRect t="18" b="18"/>
          <a:stretch/>
        </p:blipFill>
        <p:spPr>
          <a:xfrm>
            <a:off x="7634288" y="0"/>
            <a:ext cx="4557712" cy="6862763"/>
          </a:xfrm>
          <a:prstGeom prst="rect">
            <a:avLst/>
          </a:prstGeom>
        </p:spPr>
      </p:pic>
      <p:sp>
        <p:nvSpPr>
          <p:cNvPr id="288" name="Text Placeholder 287"/>
          <p:cNvSpPr>
            <a:spLocks noGrp="1"/>
          </p:cNvSpPr>
          <p:nvPr userDrawn="1">
            <p:ph type="body" sz="quarter" idx="13" hasCustomPrompt="1"/>
          </p:nvPr>
        </p:nvSpPr>
        <p:spPr>
          <a:xfrm>
            <a:off x="457200" y="5487988"/>
            <a:ext cx="7165974" cy="982800"/>
          </a:xfrm>
          <a:prstGeom prst="rect">
            <a:avLst/>
          </a:prstGeom>
        </p:spPr>
        <p:txBody>
          <a:bodyPr rIns="457200" anchor="b" anchorCtr="0"/>
          <a:lstStyle>
            <a:lvl1pPr marL="0" indent="0">
              <a:spcAft>
                <a:spcPts val="0"/>
              </a:spcAft>
              <a:buNone/>
              <a:defRPr sz="2000" b="1" baseline="0">
                <a:solidFill>
                  <a:srgbClr val="E7E6E6"/>
                </a:solidFill>
                <a:latin typeface="Arial" panose="020B0604020202020204" pitchFamily="34" charset="0"/>
                <a:cs typeface="Arial" panose="020B0604020202020204" pitchFamily="34" charset="0"/>
              </a:defRPr>
            </a:lvl1pPr>
            <a:lvl2pPr marL="0" indent="0">
              <a:spcAft>
                <a:spcPts val="0"/>
              </a:spcAft>
              <a:buFont typeface="Arial" panose="020B0604020202020204" pitchFamily="34" charset="0"/>
              <a:buNone/>
              <a:defRPr sz="2000" b="0">
                <a:solidFill>
                  <a:srgbClr val="E7E6E6"/>
                </a:solidFill>
                <a:latin typeface="Arial" panose="020B0604020202020204" pitchFamily="34" charset="0"/>
                <a:cs typeface="Arial" panose="020B0604020202020204" pitchFamily="34" charset="0"/>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a:t>Click to add Name Surname</a:t>
            </a:r>
          </a:p>
          <a:p>
            <a:pPr lvl="1"/>
            <a:r>
              <a:rPr lang="en-US" dirty="0"/>
              <a:t>Title/Date</a:t>
            </a:r>
            <a:endParaRPr lang="en-GB" dirty="0"/>
          </a:p>
        </p:txBody>
      </p:sp>
      <p:sp>
        <p:nvSpPr>
          <p:cNvPr id="66" name="Text Placeholder 2"/>
          <p:cNvSpPr>
            <a:spLocks noGrp="1"/>
          </p:cNvSpPr>
          <p:nvPr userDrawn="1">
            <p:ph type="body" sz="quarter" idx="16" hasCustomPrompt="1"/>
          </p:nvPr>
        </p:nvSpPr>
        <p:spPr>
          <a:xfrm>
            <a:off x="457199" y="1752600"/>
            <a:ext cx="7165975" cy="3735387"/>
          </a:xfrm>
          <a:prstGeom prst="rect">
            <a:avLst/>
          </a:prstGeom>
        </p:spPr>
        <p:txBody>
          <a:bodyPr rIns="457200"/>
          <a:lstStyle>
            <a:lvl1pPr marL="0" indent="0">
              <a:spcAft>
                <a:spcPts val="2400"/>
              </a:spcAft>
              <a:buNone/>
              <a:defRPr sz="4000">
                <a:solidFill>
                  <a:srgbClr val="E7E6E6"/>
                </a:solidFill>
                <a:latin typeface="Century Gothic" panose="020B0502020202020204" pitchFamily="34" charset="0"/>
                <a:cs typeface="Arial" panose="020B0604020202020204" pitchFamily="34" charset="0"/>
              </a:defRPr>
            </a:lvl1pPr>
            <a:lvl2pPr marL="0" indent="0">
              <a:buFont typeface="Arial" panose="020B0604020202020204" pitchFamily="34" charset="0"/>
              <a:buNone/>
              <a:defRPr sz="2400">
                <a:solidFill>
                  <a:srgbClr val="E7E6E6"/>
                </a:solidFill>
                <a:latin typeface="Century Gothic" panose="020B0502020202020204" pitchFamily="34" charset="0"/>
                <a:cs typeface="Arial" panose="020B0604020202020204" pitchFamily="34" charset="0"/>
              </a:defRPr>
            </a:lvl2pPr>
            <a:lvl3pPr marL="0" indent="0">
              <a:buNone/>
              <a:defRPr/>
            </a:lvl3pPr>
            <a:lvl4pPr marL="0" indent="0">
              <a:buFont typeface="Arial" panose="020B0604020202020204" pitchFamily="34" charset="0"/>
              <a:buNone/>
              <a:defRPr/>
            </a:lvl4pPr>
            <a:lvl5pPr marL="0" indent="0">
              <a:buNone/>
              <a:defRPr/>
            </a:lvl5pPr>
          </a:lstStyle>
          <a:p>
            <a:pPr lvl="0"/>
            <a:r>
              <a:rPr lang="en-GB" dirty="0"/>
              <a:t>Click to edit</a:t>
            </a:r>
            <a:br>
              <a:rPr lang="en-GB" dirty="0"/>
            </a:br>
            <a:r>
              <a:rPr lang="en-GB" dirty="0"/>
              <a:t>(Century Gothic 40pt)</a:t>
            </a:r>
          </a:p>
          <a:p>
            <a:pPr lvl="1"/>
            <a:r>
              <a:rPr lang="en-US" dirty="0"/>
              <a:t>Presentation subtitle </a:t>
            </a:r>
            <a:br>
              <a:rPr lang="en-US" dirty="0"/>
            </a:br>
            <a:r>
              <a:rPr lang="en-US" dirty="0"/>
              <a:t>(Century Gothic 24pt)</a:t>
            </a:r>
          </a:p>
          <a:p>
            <a:pPr lvl="1"/>
            <a:endParaRPr lang="en-US" dirty="0"/>
          </a:p>
        </p:txBody>
      </p:sp>
      <p:sp>
        <p:nvSpPr>
          <p:cNvPr id="3" name="Footer Placeholder 2"/>
          <p:cNvSpPr>
            <a:spLocks noGrp="1"/>
          </p:cNvSpPr>
          <p:nvPr>
            <p:ph type="ftr" sz="quarter" idx="18"/>
          </p:nvPr>
        </p:nvSpPr>
        <p:spPr>
          <a:xfrm>
            <a:off x="457198" y="0"/>
            <a:ext cx="7165181" cy="458639"/>
          </a:xfrm>
        </p:spPr>
        <p:txBody>
          <a:bodyPr/>
          <a:lstStyle>
            <a:lvl1pPr>
              <a:defRPr>
                <a:solidFill>
                  <a:srgbClr val="E7E6E6"/>
                </a:solidFill>
              </a:defRPr>
            </a:lvl1pPr>
          </a:lstStyle>
          <a:p>
            <a:r>
              <a:rPr lang="en-GB" dirty="0"/>
              <a:t>OFFICIAL - GREEN</a:t>
            </a:r>
          </a:p>
        </p:txBody>
      </p:sp>
      <p:pic>
        <p:nvPicPr>
          <p:cNvPr id="12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28634" y="456300"/>
            <a:ext cx="2894054" cy="572400"/>
          </a:xfrm>
          <a:prstGeom prst="rect">
            <a:avLst/>
          </a:prstGeom>
          <a:noFill/>
          <a:ln w="9525">
            <a:noFill/>
            <a:miter lim="800000"/>
            <a:headEnd/>
            <a:tailEnd/>
          </a:ln>
        </p:spPr>
      </p:pic>
      <p:pic>
        <p:nvPicPr>
          <p:cNvPr id="129" name="Picture 12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98000" y="4762800"/>
            <a:ext cx="1782000" cy="1782000"/>
          </a:xfrm>
          <a:prstGeom prst="rect">
            <a:avLst/>
          </a:prstGeom>
        </p:spPr>
      </p:pic>
    </p:spTree>
    <p:extLst>
      <p:ext uri="{BB962C8B-B14F-4D97-AF65-F5344CB8AC3E}">
        <p14:creationId xmlns:p14="http://schemas.microsoft.com/office/powerpoint/2010/main" val="3767057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Dark Blue Cover">
    <p:bg>
      <p:bgPr>
        <a:solidFill>
          <a:srgbClr val="12273F"/>
        </a:solidFill>
        <a:effectLst/>
      </p:bgPr>
    </p:bg>
    <p:spTree>
      <p:nvGrpSpPr>
        <p:cNvPr id="1" name=""/>
        <p:cNvGrpSpPr/>
        <p:nvPr/>
      </p:nvGrpSpPr>
      <p:grpSpPr>
        <a:xfrm>
          <a:off x="0" y="0"/>
          <a:ext cx="0" cy="0"/>
          <a:chOff x="0" y="0"/>
          <a:chExt cx="0" cy="0"/>
        </a:xfrm>
      </p:grpSpPr>
      <p:pic>
        <p:nvPicPr>
          <p:cNvPr id="126" name="Picture Placeholder 3"/>
          <p:cNvPicPr>
            <a:picLocks noChangeAspect="1"/>
          </p:cNvPicPr>
          <p:nvPr userDrawn="1"/>
        </p:nvPicPr>
        <p:blipFill>
          <a:blip r:embed="rId2">
            <a:extLst>
              <a:ext uri="{28A0092B-C50C-407E-A947-70E740481C1C}">
                <a14:useLocalDpi xmlns:a14="http://schemas.microsoft.com/office/drawing/2010/main" val="0"/>
              </a:ext>
            </a:extLst>
          </a:blip>
          <a:srcRect t="18" b="18"/>
          <a:stretch/>
        </p:blipFill>
        <p:spPr>
          <a:xfrm>
            <a:off x="7634288" y="0"/>
            <a:ext cx="4557712" cy="6862763"/>
          </a:xfrm>
          <a:prstGeom prst="rect">
            <a:avLst/>
          </a:prstGeom>
        </p:spPr>
      </p:pic>
      <p:sp>
        <p:nvSpPr>
          <p:cNvPr id="288" name="Text Placeholder 287"/>
          <p:cNvSpPr>
            <a:spLocks noGrp="1"/>
          </p:cNvSpPr>
          <p:nvPr userDrawn="1">
            <p:ph type="body" sz="quarter" idx="13" hasCustomPrompt="1"/>
          </p:nvPr>
        </p:nvSpPr>
        <p:spPr>
          <a:xfrm>
            <a:off x="457200" y="5487988"/>
            <a:ext cx="7165974" cy="982800"/>
          </a:xfrm>
          <a:prstGeom prst="rect">
            <a:avLst/>
          </a:prstGeom>
        </p:spPr>
        <p:txBody>
          <a:bodyPr rIns="457200" anchor="b" anchorCtr="0"/>
          <a:lstStyle>
            <a:lvl1pPr marL="0" indent="0">
              <a:spcAft>
                <a:spcPts val="0"/>
              </a:spcAft>
              <a:buNone/>
              <a:defRPr sz="2000" b="1" baseline="0">
                <a:solidFill>
                  <a:srgbClr val="E7E6E6"/>
                </a:solidFill>
                <a:latin typeface="Arial" panose="020B0604020202020204" pitchFamily="34" charset="0"/>
                <a:cs typeface="Arial" panose="020B0604020202020204" pitchFamily="34" charset="0"/>
              </a:defRPr>
            </a:lvl1pPr>
            <a:lvl2pPr marL="0" indent="0">
              <a:spcAft>
                <a:spcPts val="0"/>
              </a:spcAft>
              <a:buFont typeface="Arial" panose="020B0604020202020204" pitchFamily="34" charset="0"/>
              <a:buNone/>
              <a:defRPr sz="2000" b="0">
                <a:solidFill>
                  <a:srgbClr val="E7E6E6"/>
                </a:solidFill>
                <a:latin typeface="Arial" panose="020B0604020202020204" pitchFamily="34" charset="0"/>
                <a:cs typeface="Arial" panose="020B0604020202020204" pitchFamily="34" charset="0"/>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a:t>Click to add Name Surname</a:t>
            </a:r>
          </a:p>
          <a:p>
            <a:pPr lvl="1"/>
            <a:r>
              <a:rPr lang="en-US" dirty="0"/>
              <a:t>Title/Date</a:t>
            </a:r>
            <a:endParaRPr lang="en-GB" dirty="0"/>
          </a:p>
        </p:txBody>
      </p:sp>
      <p:sp>
        <p:nvSpPr>
          <p:cNvPr id="66" name="Text Placeholder 2"/>
          <p:cNvSpPr>
            <a:spLocks noGrp="1"/>
          </p:cNvSpPr>
          <p:nvPr userDrawn="1">
            <p:ph type="body" sz="quarter" idx="16" hasCustomPrompt="1"/>
          </p:nvPr>
        </p:nvSpPr>
        <p:spPr>
          <a:xfrm>
            <a:off x="457199" y="1752600"/>
            <a:ext cx="7165975" cy="3735387"/>
          </a:xfrm>
          <a:prstGeom prst="rect">
            <a:avLst/>
          </a:prstGeom>
        </p:spPr>
        <p:txBody>
          <a:bodyPr rIns="457200"/>
          <a:lstStyle>
            <a:lvl1pPr marL="0" indent="0">
              <a:spcAft>
                <a:spcPts val="2400"/>
              </a:spcAft>
              <a:buNone/>
              <a:defRPr sz="4000">
                <a:solidFill>
                  <a:srgbClr val="E7E6E6"/>
                </a:solidFill>
                <a:latin typeface="Century Gothic" panose="020B0502020202020204" pitchFamily="34" charset="0"/>
                <a:cs typeface="Arial" panose="020B0604020202020204" pitchFamily="34" charset="0"/>
              </a:defRPr>
            </a:lvl1pPr>
            <a:lvl2pPr marL="0" indent="0">
              <a:buFont typeface="Arial" panose="020B0604020202020204" pitchFamily="34" charset="0"/>
              <a:buNone/>
              <a:defRPr sz="2400">
                <a:solidFill>
                  <a:srgbClr val="E7E6E6"/>
                </a:solidFill>
                <a:latin typeface="Century Gothic" panose="020B0502020202020204" pitchFamily="34" charset="0"/>
                <a:cs typeface="Arial" panose="020B0604020202020204" pitchFamily="34" charset="0"/>
              </a:defRPr>
            </a:lvl2pPr>
            <a:lvl3pPr marL="0" indent="0">
              <a:buNone/>
              <a:defRPr/>
            </a:lvl3pPr>
            <a:lvl4pPr marL="0" indent="0">
              <a:buFont typeface="Arial" panose="020B0604020202020204" pitchFamily="34" charset="0"/>
              <a:buNone/>
              <a:defRPr/>
            </a:lvl4pPr>
            <a:lvl5pPr marL="0" indent="0">
              <a:buNone/>
              <a:defRPr/>
            </a:lvl5pPr>
          </a:lstStyle>
          <a:p>
            <a:pPr lvl="0"/>
            <a:r>
              <a:rPr lang="en-GB" dirty="0"/>
              <a:t>Click to edit</a:t>
            </a:r>
            <a:br>
              <a:rPr lang="en-GB" dirty="0"/>
            </a:br>
            <a:r>
              <a:rPr lang="en-GB" dirty="0"/>
              <a:t>(Century Gothic 40pt)</a:t>
            </a:r>
          </a:p>
          <a:p>
            <a:pPr lvl="1"/>
            <a:r>
              <a:rPr lang="en-US" dirty="0"/>
              <a:t>Presentation subtitle </a:t>
            </a:r>
            <a:br>
              <a:rPr lang="en-US" dirty="0"/>
            </a:br>
            <a:r>
              <a:rPr lang="en-US" dirty="0"/>
              <a:t>(Century Gothic 24pt)</a:t>
            </a:r>
          </a:p>
          <a:p>
            <a:pPr lvl="1"/>
            <a:endParaRPr lang="en-US" dirty="0"/>
          </a:p>
        </p:txBody>
      </p:sp>
      <p:sp>
        <p:nvSpPr>
          <p:cNvPr id="3" name="Footer Placeholder 2"/>
          <p:cNvSpPr>
            <a:spLocks noGrp="1"/>
          </p:cNvSpPr>
          <p:nvPr>
            <p:ph type="ftr" sz="quarter" idx="18"/>
          </p:nvPr>
        </p:nvSpPr>
        <p:spPr>
          <a:xfrm>
            <a:off x="457198" y="0"/>
            <a:ext cx="7165181" cy="458639"/>
          </a:xfrm>
        </p:spPr>
        <p:txBody>
          <a:bodyPr/>
          <a:lstStyle>
            <a:lvl1pPr>
              <a:defRPr>
                <a:solidFill>
                  <a:srgbClr val="E7E6E6"/>
                </a:solidFill>
              </a:defRPr>
            </a:lvl1pPr>
          </a:lstStyle>
          <a:p>
            <a:r>
              <a:rPr lang="en-GB" dirty="0"/>
              <a:t>OFFICIAL - GREEN</a:t>
            </a:r>
          </a:p>
        </p:txBody>
      </p:sp>
      <p:pic>
        <p:nvPicPr>
          <p:cNvPr id="12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28634" y="456300"/>
            <a:ext cx="2894054" cy="572400"/>
          </a:xfrm>
          <a:prstGeom prst="rect">
            <a:avLst/>
          </a:prstGeom>
          <a:noFill/>
          <a:ln w="9525">
            <a:noFill/>
            <a:miter lim="800000"/>
            <a:headEnd/>
            <a:tailEnd/>
          </a:ln>
        </p:spPr>
      </p:pic>
      <p:pic>
        <p:nvPicPr>
          <p:cNvPr id="129" name="Picture 12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98000" y="4762800"/>
            <a:ext cx="1782000" cy="1782000"/>
          </a:xfrm>
          <a:prstGeom prst="rect">
            <a:avLst/>
          </a:prstGeom>
        </p:spPr>
      </p:pic>
    </p:spTree>
    <p:extLst>
      <p:ext uri="{BB962C8B-B14F-4D97-AF65-F5344CB8AC3E}">
        <p14:creationId xmlns:p14="http://schemas.microsoft.com/office/powerpoint/2010/main" val="1999050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Dark Blue Cover">
    <p:bg>
      <p:bgPr>
        <a:solidFill>
          <a:srgbClr val="12273F"/>
        </a:solidFill>
        <a:effectLst/>
      </p:bgPr>
    </p:bg>
    <p:spTree>
      <p:nvGrpSpPr>
        <p:cNvPr id="1" name=""/>
        <p:cNvGrpSpPr/>
        <p:nvPr/>
      </p:nvGrpSpPr>
      <p:grpSpPr>
        <a:xfrm>
          <a:off x="0" y="0"/>
          <a:ext cx="0" cy="0"/>
          <a:chOff x="0" y="0"/>
          <a:chExt cx="0" cy="0"/>
        </a:xfrm>
      </p:grpSpPr>
      <p:pic>
        <p:nvPicPr>
          <p:cNvPr id="126" name="Picture Placeholder 3"/>
          <p:cNvPicPr>
            <a:picLocks noChangeAspect="1"/>
          </p:cNvPicPr>
          <p:nvPr userDrawn="1"/>
        </p:nvPicPr>
        <p:blipFill>
          <a:blip r:embed="rId2">
            <a:extLst>
              <a:ext uri="{28A0092B-C50C-407E-A947-70E740481C1C}">
                <a14:useLocalDpi xmlns:a14="http://schemas.microsoft.com/office/drawing/2010/main" val="0"/>
              </a:ext>
            </a:extLst>
          </a:blip>
          <a:srcRect t="18" b="18"/>
          <a:stretch/>
        </p:blipFill>
        <p:spPr>
          <a:xfrm>
            <a:off x="7634288" y="0"/>
            <a:ext cx="4557712" cy="6862763"/>
          </a:xfrm>
          <a:prstGeom prst="rect">
            <a:avLst/>
          </a:prstGeom>
        </p:spPr>
      </p:pic>
      <p:sp>
        <p:nvSpPr>
          <p:cNvPr id="288" name="Text Placeholder 287"/>
          <p:cNvSpPr>
            <a:spLocks noGrp="1"/>
          </p:cNvSpPr>
          <p:nvPr userDrawn="1">
            <p:ph type="body" sz="quarter" idx="13" hasCustomPrompt="1"/>
          </p:nvPr>
        </p:nvSpPr>
        <p:spPr>
          <a:xfrm>
            <a:off x="457200" y="5487988"/>
            <a:ext cx="7165974" cy="982800"/>
          </a:xfrm>
          <a:prstGeom prst="rect">
            <a:avLst/>
          </a:prstGeom>
        </p:spPr>
        <p:txBody>
          <a:bodyPr rIns="457200" anchor="b" anchorCtr="0"/>
          <a:lstStyle>
            <a:lvl1pPr marL="0" indent="0">
              <a:spcAft>
                <a:spcPts val="0"/>
              </a:spcAft>
              <a:buNone/>
              <a:defRPr sz="2000" b="1" baseline="0">
                <a:solidFill>
                  <a:srgbClr val="E7E6E6"/>
                </a:solidFill>
                <a:latin typeface="Arial" panose="020B0604020202020204" pitchFamily="34" charset="0"/>
                <a:cs typeface="Arial" panose="020B0604020202020204" pitchFamily="34" charset="0"/>
              </a:defRPr>
            </a:lvl1pPr>
            <a:lvl2pPr marL="0" indent="0">
              <a:spcAft>
                <a:spcPts val="0"/>
              </a:spcAft>
              <a:buFont typeface="Arial" panose="020B0604020202020204" pitchFamily="34" charset="0"/>
              <a:buNone/>
              <a:defRPr sz="2000" b="0">
                <a:solidFill>
                  <a:srgbClr val="E7E6E6"/>
                </a:solidFill>
                <a:latin typeface="Arial" panose="020B0604020202020204" pitchFamily="34" charset="0"/>
                <a:cs typeface="Arial" panose="020B0604020202020204" pitchFamily="34" charset="0"/>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a:t>Click to add Name Surname</a:t>
            </a:r>
          </a:p>
          <a:p>
            <a:pPr lvl="1"/>
            <a:r>
              <a:rPr lang="en-US" dirty="0"/>
              <a:t>Title/Date</a:t>
            </a:r>
            <a:endParaRPr lang="en-GB" dirty="0"/>
          </a:p>
        </p:txBody>
      </p:sp>
      <p:sp>
        <p:nvSpPr>
          <p:cNvPr id="66" name="Text Placeholder 2"/>
          <p:cNvSpPr>
            <a:spLocks noGrp="1"/>
          </p:cNvSpPr>
          <p:nvPr userDrawn="1">
            <p:ph type="body" sz="quarter" idx="16" hasCustomPrompt="1"/>
          </p:nvPr>
        </p:nvSpPr>
        <p:spPr>
          <a:xfrm>
            <a:off x="457199" y="1752600"/>
            <a:ext cx="7165975" cy="3735387"/>
          </a:xfrm>
          <a:prstGeom prst="rect">
            <a:avLst/>
          </a:prstGeom>
        </p:spPr>
        <p:txBody>
          <a:bodyPr rIns="457200"/>
          <a:lstStyle>
            <a:lvl1pPr marL="0" indent="0">
              <a:spcAft>
                <a:spcPts val="2400"/>
              </a:spcAft>
              <a:buNone/>
              <a:defRPr sz="4000">
                <a:solidFill>
                  <a:srgbClr val="E7E6E6"/>
                </a:solidFill>
                <a:latin typeface="Century Gothic" panose="020B0502020202020204" pitchFamily="34" charset="0"/>
                <a:cs typeface="Arial" panose="020B0604020202020204" pitchFamily="34" charset="0"/>
              </a:defRPr>
            </a:lvl1pPr>
            <a:lvl2pPr marL="0" indent="0">
              <a:buFont typeface="Arial" panose="020B0604020202020204" pitchFamily="34" charset="0"/>
              <a:buNone/>
              <a:defRPr sz="2400">
                <a:solidFill>
                  <a:srgbClr val="E7E6E6"/>
                </a:solidFill>
                <a:latin typeface="Century Gothic" panose="020B0502020202020204" pitchFamily="34" charset="0"/>
                <a:cs typeface="Arial" panose="020B0604020202020204" pitchFamily="34" charset="0"/>
              </a:defRPr>
            </a:lvl2pPr>
            <a:lvl3pPr marL="0" indent="0">
              <a:buNone/>
              <a:defRPr/>
            </a:lvl3pPr>
            <a:lvl4pPr marL="0" indent="0">
              <a:buFont typeface="Arial" panose="020B0604020202020204" pitchFamily="34" charset="0"/>
              <a:buNone/>
              <a:defRPr/>
            </a:lvl4pPr>
            <a:lvl5pPr marL="0" indent="0">
              <a:buNone/>
              <a:defRPr/>
            </a:lvl5pPr>
          </a:lstStyle>
          <a:p>
            <a:pPr lvl="0"/>
            <a:r>
              <a:rPr lang="en-GB" dirty="0"/>
              <a:t>Click to edit</a:t>
            </a:r>
            <a:br>
              <a:rPr lang="en-GB" dirty="0"/>
            </a:br>
            <a:r>
              <a:rPr lang="en-GB" dirty="0"/>
              <a:t>(Century Gothic 40pt)</a:t>
            </a:r>
          </a:p>
          <a:p>
            <a:pPr lvl="1"/>
            <a:r>
              <a:rPr lang="en-US" dirty="0"/>
              <a:t>Presentation subtitle </a:t>
            </a:r>
            <a:br>
              <a:rPr lang="en-US" dirty="0"/>
            </a:br>
            <a:r>
              <a:rPr lang="en-US" dirty="0"/>
              <a:t>(Century Gothic 24pt)</a:t>
            </a:r>
          </a:p>
          <a:p>
            <a:pPr lvl="1"/>
            <a:endParaRPr lang="en-US" dirty="0"/>
          </a:p>
        </p:txBody>
      </p:sp>
      <p:sp>
        <p:nvSpPr>
          <p:cNvPr id="3" name="Footer Placeholder 2"/>
          <p:cNvSpPr>
            <a:spLocks noGrp="1"/>
          </p:cNvSpPr>
          <p:nvPr>
            <p:ph type="ftr" sz="quarter" idx="18"/>
          </p:nvPr>
        </p:nvSpPr>
        <p:spPr>
          <a:xfrm>
            <a:off x="457198" y="0"/>
            <a:ext cx="7165181" cy="458639"/>
          </a:xfrm>
        </p:spPr>
        <p:txBody>
          <a:bodyPr/>
          <a:lstStyle>
            <a:lvl1pPr>
              <a:defRPr>
                <a:solidFill>
                  <a:srgbClr val="E7E6E6"/>
                </a:solidFill>
              </a:defRPr>
            </a:lvl1pPr>
          </a:lstStyle>
          <a:p>
            <a:r>
              <a:rPr lang="en-GB" dirty="0"/>
              <a:t>OFFICIAL - GREEN</a:t>
            </a:r>
          </a:p>
        </p:txBody>
      </p:sp>
      <p:pic>
        <p:nvPicPr>
          <p:cNvPr id="12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28634" y="456300"/>
            <a:ext cx="2894054" cy="572400"/>
          </a:xfrm>
          <a:prstGeom prst="rect">
            <a:avLst/>
          </a:prstGeom>
          <a:noFill/>
          <a:ln w="9525">
            <a:noFill/>
            <a:miter lim="800000"/>
            <a:headEnd/>
            <a:tailEnd/>
          </a:ln>
        </p:spPr>
      </p:pic>
      <p:pic>
        <p:nvPicPr>
          <p:cNvPr id="129" name="Picture 12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98000" y="4762800"/>
            <a:ext cx="1782000" cy="1782000"/>
          </a:xfrm>
          <a:prstGeom prst="rect">
            <a:avLst/>
          </a:prstGeom>
        </p:spPr>
      </p:pic>
    </p:spTree>
    <p:extLst>
      <p:ext uri="{BB962C8B-B14F-4D97-AF65-F5344CB8AC3E}">
        <p14:creationId xmlns:p14="http://schemas.microsoft.com/office/powerpoint/2010/main" val="3018855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ark Blue Cover">
    <p:bg>
      <p:bgPr>
        <a:solidFill>
          <a:srgbClr val="12273F"/>
        </a:solidFill>
        <a:effectLst/>
      </p:bgPr>
    </p:bg>
    <p:spTree>
      <p:nvGrpSpPr>
        <p:cNvPr id="1" name=""/>
        <p:cNvGrpSpPr/>
        <p:nvPr/>
      </p:nvGrpSpPr>
      <p:grpSpPr>
        <a:xfrm>
          <a:off x="0" y="0"/>
          <a:ext cx="0" cy="0"/>
          <a:chOff x="0" y="0"/>
          <a:chExt cx="0" cy="0"/>
        </a:xfrm>
      </p:grpSpPr>
      <p:pic>
        <p:nvPicPr>
          <p:cNvPr id="126" name="Picture Placeholder 3"/>
          <p:cNvPicPr>
            <a:picLocks noChangeAspect="1"/>
          </p:cNvPicPr>
          <p:nvPr userDrawn="1"/>
        </p:nvPicPr>
        <p:blipFill>
          <a:blip r:embed="rId2">
            <a:extLst>
              <a:ext uri="{28A0092B-C50C-407E-A947-70E740481C1C}">
                <a14:useLocalDpi xmlns:a14="http://schemas.microsoft.com/office/drawing/2010/main" val="0"/>
              </a:ext>
            </a:extLst>
          </a:blip>
          <a:srcRect t="18" b="18"/>
          <a:stretch/>
        </p:blipFill>
        <p:spPr>
          <a:xfrm>
            <a:off x="7634288" y="0"/>
            <a:ext cx="4557712" cy="6862763"/>
          </a:xfrm>
          <a:prstGeom prst="rect">
            <a:avLst/>
          </a:prstGeom>
        </p:spPr>
      </p:pic>
      <p:sp>
        <p:nvSpPr>
          <p:cNvPr id="288" name="Text Placeholder 287"/>
          <p:cNvSpPr>
            <a:spLocks noGrp="1"/>
          </p:cNvSpPr>
          <p:nvPr userDrawn="1">
            <p:ph type="body" sz="quarter" idx="13" hasCustomPrompt="1"/>
          </p:nvPr>
        </p:nvSpPr>
        <p:spPr>
          <a:xfrm>
            <a:off x="457200" y="5487988"/>
            <a:ext cx="7165974" cy="982800"/>
          </a:xfrm>
          <a:prstGeom prst="rect">
            <a:avLst/>
          </a:prstGeom>
        </p:spPr>
        <p:txBody>
          <a:bodyPr rIns="457200" anchor="b" anchorCtr="0"/>
          <a:lstStyle>
            <a:lvl1pPr marL="0" indent="0">
              <a:spcAft>
                <a:spcPts val="0"/>
              </a:spcAft>
              <a:buNone/>
              <a:defRPr sz="2000" b="1" baseline="0">
                <a:solidFill>
                  <a:srgbClr val="E7E6E6"/>
                </a:solidFill>
                <a:latin typeface="Arial" panose="020B0604020202020204" pitchFamily="34" charset="0"/>
                <a:cs typeface="Arial" panose="020B0604020202020204" pitchFamily="34" charset="0"/>
              </a:defRPr>
            </a:lvl1pPr>
            <a:lvl2pPr marL="0" indent="0">
              <a:spcAft>
                <a:spcPts val="0"/>
              </a:spcAft>
              <a:buFont typeface="Arial" panose="020B0604020202020204" pitchFamily="34" charset="0"/>
              <a:buNone/>
              <a:defRPr sz="2000" b="0">
                <a:solidFill>
                  <a:srgbClr val="E7E6E6"/>
                </a:solidFill>
                <a:latin typeface="Arial" panose="020B0604020202020204" pitchFamily="34" charset="0"/>
                <a:cs typeface="Arial" panose="020B0604020202020204" pitchFamily="34" charset="0"/>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a:t>Click to add Name Surname</a:t>
            </a:r>
          </a:p>
          <a:p>
            <a:pPr lvl="1"/>
            <a:r>
              <a:rPr lang="en-US" dirty="0"/>
              <a:t>Title/Date</a:t>
            </a:r>
            <a:endParaRPr lang="en-GB" dirty="0"/>
          </a:p>
        </p:txBody>
      </p:sp>
      <p:sp>
        <p:nvSpPr>
          <p:cNvPr id="66" name="Text Placeholder 2"/>
          <p:cNvSpPr>
            <a:spLocks noGrp="1"/>
          </p:cNvSpPr>
          <p:nvPr userDrawn="1">
            <p:ph type="body" sz="quarter" idx="16" hasCustomPrompt="1"/>
          </p:nvPr>
        </p:nvSpPr>
        <p:spPr>
          <a:xfrm>
            <a:off x="457199" y="1752600"/>
            <a:ext cx="7165975" cy="3735387"/>
          </a:xfrm>
          <a:prstGeom prst="rect">
            <a:avLst/>
          </a:prstGeom>
        </p:spPr>
        <p:txBody>
          <a:bodyPr rIns="457200"/>
          <a:lstStyle>
            <a:lvl1pPr marL="0" indent="0">
              <a:spcAft>
                <a:spcPts val="2400"/>
              </a:spcAft>
              <a:buNone/>
              <a:defRPr sz="4000">
                <a:solidFill>
                  <a:srgbClr val="E7E6E6"/>
                </a:solidFill>
                <a:latin typeface="Century Gothic" panose="020B0502020202020204" pitchFamily="34" charset="0"/>
                <a:cs typeface="Arial" panose="020B0604020202020204" pitchFamily="34" charset="0"/>
              </a:defRPr>
            </a:lvl1pPr>
            <a:lvl2pPr marL="0" indent="0">
              <a:buFont typeface="Arial" panose="020B0604020202020204" pitchFamily="34" charset="0"/>
              <a:buNone/>
              <a:defRPr sz="2400">
                <a:solidFill>
                  <a:srgbClr val="E7E6E6"/>
                </a:solidFill>
                <a:latin typeface="Century Gothic" panose="020B0502020202020204" pitchFamily="34" charset="0"/>
                <a:cs typeface="Arial" panose="020B0604020202020204" pitchFamily="34" charset="0"/>
              </a:defRPr>
            </a:lvl2pPr>
            <a:lvl3pPr marL="0" indent="0">
              <a:buNone/>
              <a:defRPr/>
            </a:lvl3pPr>
            <a:lvl4pPr marL="0" indent="0">
              <a:buFont typeface="Arial" panose="020B0604020202020204" pitchFamily="34" charset="0"/>
              <a:buNone/>
              <a:defRPr/>
            </a:lvl4pPr>
            <a:lvl5pPr marL="0" indent="0">
              <a:buNone/>
              <a:defRPr/>
            </a:lvl5pPr>
          </a:lstStyle>
          <a:p>
            <a:pPr lvl="0"/>
            <a:r>
              <a:rPr lang="en-GB" dirty="0"/>
              <a:t>Click to edit</a:t>
            </a:r>
            <a:br>
              <a:rPr lang="en-GB" dirty="0"/>
            </a:br>
            <a:r>
              <a:rPr lang="en-GB" dirty="0"/>
              <a:t>(Century Gothic 40pt)</a:t>
            </a:r>
          </a:p>
          <a:p>
            <a:pPr lvl="1"/>
            <a:r>
              <a:rPr lang="en-US" dirty="0"/>
              <a:t>Presentation subtitle </a:t>
            </a:r>
            <a:br>
              <a:rPr lang="en-US" dirty="0"/>
            </a:br>
            <a:r>
              <a:rPr lang="en-US" dirty="0"/>
              <a:t>(Century Gothic 24pt)</a:t>
            </a:r>
          </a:p>
          <a:p>
            <a:pPr lvl="1"/>
            <a:endParaRPr lang="en-US" dirty="0"/>
          </a:p>
        </p:txBody>
      </p:sp>
      <p:sp>
        <p:nvSpPr>
          <p:cNvPr id="3" name="Footer Placeholder 2"/>
          <p:cNvSpPr>
            <a:spLocks noGrp="1"/>
          </p:cNvSpPr>
          <p:nvPr>
            <p:ph type="ftr" sz="quarter" idx="18"/>
          </p:nvPr>
        </p:nvSpPr>
        <p:spPr>
          <a:xfrm>
            <a:off x="457198" y="0"/>
            <a:ext cx="7165181" cy="458639"/>
          </a:xfrm>
        </p:spPr>
        <p:txBody>
          <a:bodyPr/>
          <a:lstStyle>
            <a:lvl1pPr>
              <a:defRPr>
                <a:solidFill>
                  <a:srgbClr val="E7E6E6"/>
                </a:solidFill>
              </a:defRPr>
            </a:lvl1pPr>
          </a:lstStyle>
          <a:p>
            <a:r>
              <a:rPr lang="en-GB" dirty="0"/>
              <a:t>OFFICIAL - GREEN</a:t>
            </a:r>
          </a:p>
        </p:txBody>
      </p:sp>
      <p:pic>
        <p:nvPicPr>
          <p:cNvPr id="12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28634" y="456300"/>
            <a:ext cx="2894054" cy="572400"/>
          </a:xfrm>
          <a:prstGeom prst="rect">
            <a:avLst/>
          </a:prstGeom>
          <a:noFill/>
          <a:ln w="9525">
            <a:noFill/>
            <a:miter lim="800000"/>
            <a:headEnd/>
            <a:tailEnd/>
          </a:ln>
        </p:spPr>
      </p:pic>
      <p:pic>
        <p:nvPicPr>
          <p:cNvPr id="129" name="Picture 12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98000" y="4762800"/>
            <a:ext cx="1782000" cy="1782000"/>
          </a:xfrm>
          <a:prstGeom prst="rect">
            <a:avLst/>
          </a:prstGeom>
        </p:spPr>
      </p:pic>
    </p:spTree>
    <p:extLst>
      <p:ext uri="{BB962C8B-B14F-4D97-AF65-F5344CB8AC3E}">
        <p14:creationId xmlns:p14="http://schemas.microsoft.com/office/powerpoint/2010/main" val="1252299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_Dark Blue Cover">
    <p:bg>
      <p:bgPr>
        <a:solidFill>
          <a:srgbClr val="12273F"/>
        </a:solidFill>
        <a:effectLst/>
      </p:bgPr>
    </p:bg>
    <p:spTree>
      <p:nvGrpSpPr>
        <p:cNvPr id="1" name=""/>
        <p:cNvGrpSpPr/>
        <p:nvPr/>
      </p:nvGrpSpPr>
      <p:grpSpPr>
        <a:xfrm>
          <a:off x="0" y="0"/>
          <a:ext cx="0" cy="0"/>
          <a:chOff x="0" y="0"/>
          <a:chExt cx="0" cy="0"/>
        </a:xfrm>
      </p:grpSpPr>
      <p:pic>
        <p:nvPicPr>
          <p:cNvPr id="126" name="Picture Placeholder 3"/>
          <p:cNvPicPr>
            <a:picLocks noChangeAspect="1"/>
          </p:cNvPicPr>
          <p:nvPr userDrawn="1"/>
        </p:nvPicPr>
        <p:blipFill>
          <a:blip r:embed="rId2">
            <a:extLst>
              <a:ext uri="{28A0092B-C50C-407E-A947-70E740481C1C}">
                <a14:useLocalDpi xmlns:a14="http://schemas.microsoft.com/office/drawing/2010/main" val="0"/>
              </a:ext>
            </a:extLst>
          </a:blip>
          <a:srcRect t="18" b="18"/>
          <a:stretch/>
        </p:blipFill>
        <p:spPr>
          <a:xfrm>
            <a:off x="7634288" y="0"/>
            <a:ext cx="4557712" cy="6862763"/>
          </a:xfrm>
          <a:prstGeom prst="rect">
            <a:avLst/>
          </a:prstGeom>
        </p:spPr>
      </p:pic>
      <p:sp>
        <p:nvSpPr>
          <p:cNvPr id="288" name="Text Placeholder 287"/>
          <p:cNvSpPr>
            <a:spLocks noGrp="1"/>
          </p:cNvSpPr>
          <p:nvPr userDrawn="1">
            <p:ph type="body" sz="quarter" idx="13" hasCustomPrompt="1"/>
          </p:nvPr>
        </p:nvSpPr>
        <p:spPr>
          <a:xfrm>
            <a:off x="457200" y="5487988"/>
            <a:ext cx="7165974" cy="982800"/>
          </a:xfrm>
          <a:prstGeom prst="rect">
            <a:avLst/>
          </a:prstGeom>
        </p:spPr>
        <p:txBody>
          <a:bodyPr rIns="457200" anchor="b" anchorCtr="0"/>
          <a:lstStyle>
            <a:lvl1pPr marL="0" indent="0">
              <a:spcAft>
                <a:spcPts val="0"/>
              </a:spcAft>
              <a:buNone/>
              <a:defRPr sz="2000" b="1" baseline="0">
                <a:solidFill>
                  <a:srgbClr val="E7E6E6"/>
                </a:solidFill>
                <a:latin typeface="Arial" panose="020B0604020202020204" pitchFamily="34" charset="0"/>
                <a:cs typeface="Arial" panose="020B0604020202020204" pitchFamily="34" charset="0"/>
              </a:defRPr>
            </a:lvl1pPr>
            <a:lvl2pPr marL="0" indent="0">
              <a:spcAft>
                <a:spcPts val="0"/>
              </a:spcAft>
              <a:buFont typeface="Arial" panose="020B0604020202020204" pitchFamily="34" charset="0"/>
              <a:buNone/>
              <a:defRPr sz="2000" b="0">
                <a:solidFill>
                  <a:srgbClr val="E7E6E6"/>
                </a:solidFill>
                <a:latin typeface="Arial" panose="020B0604020202020204" pitchFamily="34" charset="0"/>
                <a:cs typeface="Arial" panose="020B0604020202020204" pitchFamily="34" charset="0"/>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a:t>Click to add Name Surname</a:t>
            </a:r>
          </a:p>
          <a:p>
            <a:pPr lvl="1"/>
            <a:r>
              <a:rPr lang="en-US" dirty="0"/>
              <a:t>Title/Date</a:t>
            </a:r>
            <a:endParaRPr lang="en-GB" dirty="0"/>
          </a:p>
        </p:txBody>
      </p:sp>
      <p:sp>
        <p:nvSpPr>
          <p:cNvPr id="66" name="Text Placeholder 2"/>
          <p:cNvSpPr>
            <a:spLocks noGrp="1"/>
          </p:cNvSpPr>
          <p:nvPr userDrawn="1">
            <p:ph type="body" sz="quarter" idx="16" hasCustomPrompt="1"/>
          </p:nvPr>
        </p:nvSpPr>
        <p:spPr>
          <a:xfrm>
            <a:off x="457199" y="1752600"/>
            <a:ext cx="7165975" cy="3735387"/>
          </a:xfrm>
          <a:prstGeom prst="rect">
            <a:avLst/>
          </a:prstGeom>
        </p:spPr>
        <p:txBody>
          <a:bodyPr rIns="457200"/>
          <a:lstStyle>
            <a:lvl1pPr marL="0" indent="0">
              <a:spcAft>
                <a:spcPts val="2400"/>
              </a:spcAft>
              <a:buNone/>
              <a:defRPr sz="4000">
                <a:solidFill>
                  <a:srgbClr val="E7E6E6"/>
                </a:solidFill>
                <a:latin typeface="Century Gothic" panose="020B0502020202020204" pitchFamily="34" charset="0"/>
                <a:cs typeface="Arial" panose="020B0604020202020204" pitchFamily="34" charset="0"/>
              </a:defRPr>
            </a:lvl1pPr>
            <a:lvl2pPr marL="0" indent="0">
              <a:buFont typeface="Arial" panose="020B0604020202020204" pitchFamily="34" charset="0"/>
              <a:buNone/>
              <a:defRPr sz="2400">
                <a:solidFill>
                  <a:srgbClr val="E7E6E6"/>
                </a:solidFill>
                <a:latin typeface="Century Gothic" panose="020B0502020202020204" pitchFamily="34" charset="0"/>
                <a:cs typeface="Arial" panose="020B0604020202020204" pitchFamily="34" charset="0"/>
              </a:defRPr>
            </a:lvl2pPr>
            <a:lvl3pPr marL="0" indent="0">
              <a:buNone/>
              <a:defRPr/>
            </a:lvl3pPr>
            <a:lvl4pPr marL="0" indent="0">
              <a:buFont typeface="Arial" panose="020B0604020202020204" pitchFamily="34" charset="0"/>
              <a:buNone/>
              <a:defRPr/>
            </a:lvl4pPr>
            <a:lvl5pPr marL="0" indent="0">
              <a:buNone/>
              <a:defRPr/>
            </a:lvl5pPr>
          </a:lstStyle>
          <a:p>
            <a:pPr lvl="0"/>
            <a:r>
              <a:rPr lang="en-GB" dirty="0"/>
              <a:t>Click to edit</a:t>
            </a:r>
            <a:br>
              <a:rPr lang="en-GB" dirty="0"/>
            </a:br>
            <a:r>
              <a:rPr lang="en-GB" dirty="0"/>
              <a:t>(Century Gothic 40pt)</a:t>
            </a:r>
          </a:p>
          <a:p>
            <a:pPr lvl="1"/>
            <a:r>
              <a:rPr lang="en-US" dirty="0"/>
              <a:t>Presentation subtitle </a:t>
            </a:r>
            <a:br>
              <a:rPr lang="en-US" dirty="0"/>
            </a:br>
            <a:r>
              <a:rPr lang="en-US" dirty="0"/>
              <a:t>(Century Gothic 24pt)</a:t>
            </a:r>
          </a:p>
          <a:p>
            <a:pPr lvl="1"/>
            <a:endParaRPr lang="en-US" dirty="0"/>
          </a:p>
        </p:txBody>
      </p:sp>
      <p:sp>
        <p:nvSpPr>
          <p:cNvPr id="3" name="Footer Placeholder 2"/>
          <p:cNvSpPr>
            <a:spLocks noGrp="1"/>
          </p:cNvSpPr>
          <p:nvPr>
            <p:ph type="ftr" sz="quarter" idx="18"/>
          </p:nvPr>
        </p:nvSpPr>
        <p:spPr>
          <a:xfrm>
            <a:off x="457198" y="0"/>
            <a:ext cx="7165181" cy="458639"/>
          </a:xfrm>
        </p:spPr>
        <p:txBody>
          <a:bodyPr/>
          <a:lstStyle>
            <a:lvl1pPr>
              <a:defRPr>
                <a:solidFill>
                  <a:srgbClr val="E7E6E6"/>
                </a:solidFill>
              </a:defRPr>
            </a:lvl1pPr>
          </a:lstStyle>
          <a:p>
            <a:r>
              <a:rPr lang="en-GB" dirty="0"/>
              <a:t>OFFICIAL - GREEN</a:t>
            </a:r>
          </a:p>
        </p:txBody>
      </p:sp>
      <p:pic>
        <p:nvPicPr>
          <p:cNvPr id="12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28634" y="456300"/>
            <a:ext cx="2894054" cy="572400"/>
          </a:xfrm>
          <a:prstGeom prst="rect">
            <a:avLst/>
          </a:prstGeom>
          <a:noFill/>
          <a:ln w="9525">
            <a:noFill/>
            <a:miter lim="800000"/>
            <a:headEnd/>
            <a:tailEnd/>
          </a:ln>
        </p:spPr>
      </p:pic>
      <p:pic>
        <p:nvPicPr>
          <p:cNvPr id="129" name="Picture 12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98000" y="4762800"/>
            <a:ext cx="1782000" cy="1782000"/>
          </a:xfrm>
          <a:prstGeom prst="rect">
            <a:avLst/>
          </a:prstGeom>
        </p:spPr>
      </p:pic>
    </p:spTree>
    <p:extLst>
      <p:ext uri="{BB962C8B-B14F-4D97-AF65-F5344CB8AC3E}">
        <p14:creationId xmlns:p14="http://schemas.microsoft.com/office/powerpoint/2010/main" val="365731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6_Dark Blue Cover">
    <p:bg>
      <p:bgPr>
        <a:solidFill>
          <a:srgbClr val="12273F"/>
        </a:solidFill>
        <a:effectLst/>
      </p:bgPr>
    </p:bg>
    <p:spTree>
      <p:nvGrpSpPr>
        <p:cNvPr id="1" name=""/>
        <p:cNvGrpSpPr/>
        <p:nvPr/>
      </p:nvGrpSpPr>
      <p:grpSpPr>
        <a:xfrm>
          <a:off x="0" y="0"/>
          <a:ext cx="0" cy="0"/>
          <a:chOff x="0" y="0"/>
          <a:chExt cx="0" cy="0"/>
        </a:xfrm>
      </p:grpSpPr>
      <p:pic>
        <p:nvPicPr>
          <p:cNvPr id="126" name="Picture Placeholder 3"/>
          <p:cNvPicPr>
            <a:picLocks noChangeAspect="1"/>
          </p:cNvPicPr>
          <p:nvPr userDrawn="1"/>
        </p:nvPicPr>
        <p:blipFill>
          <a:blip r:embed="rId2">
            <a:extLst>
              <a:ext uri="{28A0092B-C50C-407E-A947-70E740481C1C}">
                <a14:useLocalDpi xmlns:a14="http://schemas.microsoft.com/office/drawing/2010/main" val="0"/>
              </a:ext>
            </a:extLst>
          </a:blip>
          <a:srcRect t="18" b="18"/>
          <a:stretch/>
        </p:blipFill>
        <p:spPr>
          <a:xfrm>
            <a:off x="7634288" y="0"/>
            <a:ext cx="4557712" cy="6862763"/>
          </a:xfrm>
          <a:prstGeom prst="rect">
            <a:avLst/>
          </a:prstGeom>
        </p:spPr>
      </p:pic>
      <p:sp>
        <p:nvSpPr>
          <p:cNvPr id="288" name="Text Placeholder 287"/>
          <p:cNvSpPr>
            <a:spLocks noGrp="1"/>
          </p:cNvSpPr>
          <p:nvPr userDrawn="1">
            <p:ph type="body" sz="quarter" idx="13" hasCustomPrompt="1"/>
          </p:nvPr>
        </p:nvSpPr>
        <p:spPr>
          <a:xfrm>
            <a:off x="457200" y="5487988"/>
            <a:ext cx="7165974" cy="982800"/>
          </a:xfrm>
          <a:prstGeom prst="rect">
            <a:avLst/>
          </a:prstGeom>
        </p:spPr>
        <p:txBody>
          <a:bodyPr rIns="457200" anchor="b" anchorCtr="0"/>
          <a:lstStyle>
            <a:lvl1pPr marL="0" indent="0">
              <a:spcAft>
                <a:spcPts val="0"/>
              </a:spcAft>
              <a:buNone/>
              <a:defRPr sz="2000" b="1" baseline="0">
                <a:solidFill>
                  <a:srgbClr val="E7E6E6"/>
                </a:solidFill>
                <a:latin typeface="Arial" panose="020B0604020202020204" pitchFamily="34" charset="0"/>
                <a:cs typeface="Arial" panose="020B0604020202020204" pitchFamily="34" charset="0"/>
              </a:defRPr>
            </a:lvl1pPr>
            <a:lvl2pPr marL="0" indent="0">
              <a:spcAft>
                <a:spcPts val="0"/>
              </a:spcAft>
              <a:buFont typeface="Arial" panose="020B0604020202020204" pitchFamily="34" charset="0"/>
              <a:buNone/>
              <a:defRPr sz="2000" b="0">
                <a:solidFill>
                  <a:srgbClr val="E7E6E6"/>
                </a:solidFill>
                <a:latin typeface="Arial" panose="020B0604020202020204" pitchFamily="34" charset="0"/>
                <a:cs typeface="Arial" panose="020B0604020202020204" pitchFamily="34" charset="0"/>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a:t>Click to add Name Surname</a:t>
            </a:r>
          </a:p>
          <a:p>
            <a:pPr lvl="1"/>
            <a:r>
              <a:rPr lang="en-US" dirty="0"/>
              <a:t>Title/Date</a:t>
            </a:r>
            <a:endParaRPr lang="en-GB" dirty="0"/>
          </a:p>
        </p:txBody>
      </p:sp>
      <p:sp>
        <p:nvSpPr>
          <p:cNvPr id="66" name="Text Placeholder 2"/>
          <p:cNvSpPr>
            <a:spLocks noGrp="1"/>
          </p:cNvSpPr>
          <p:nvPr userDrawn="1">
            <p:ph type="body" sz="quarter" idx="16" hasCustomPrompt="1"/>
          </p:nvPr>
        </p:nvSpPr>
        <p:spPr>
          <a:xfrm>
            <a:off x="457199" y="1752600"/>
            <a:ext cx="7165975" cy="3735387"/>
          </a:xfrm>
          <a:prstGeom prst="rect">
            <a:avLst/>
          </a:prstGeom>
        </p:spPr>
        <p:txBody>
          <a:bodyPr rIns="457200"/>
          <a:lstStyle>
            <a:lvl1pPr marL="0" indent="0">
              <a:spcAft>
                <a:spcPts val="2400"/>
              </a:spcAft>
              <a:buNone/>
              <a:defRPr sz="4000">
                <a:solidFill>
                  <a:srgbClr val="E7E6E6"/>
                </a:solidFill>
                <a:latin typeface="Century Gothic" panose="020B0502020202020204" pitchFamily="34" charset="0"/>
                <a:cs typeface="Arial" panose="020B0604020202020204" pitchFamily="34" charset="0"/>
              </a:defRPr>
            </a:lvl1pPr>
            <a:lvl2pPr marL="0" indent="0">
              <a:buFont typeface="Arial" panose="020B0604020202020204" pitchFamily="34" charset="0"/>
              <a:buNone/>
              <a:defRPr sz="2400">
                <a:solidFill>
                  <a:srgbClr val="E7E6E6"/>
                </a:solidFill>
                <a:latin typeface="Century Gothic" panose="020B0502020202020204" pitchFamily="34" charset="0"/>
                <a:cs typeface="Arial" panose="020B0604020202020204" pitchFamily="34" charset="0"/>
              </a:defRPr>
            </a:lvl2pPr>
            <a:lvl3pPr marL="0" indent="0">
              <a:buNone/>
              <a:defRPr/>
            </a:lvl3pPr>
            <a:lvl4pPr marL="0" indent="0">
              <a:buFont typeface="Arial" panose="020B0604020202020204" pitchFamily="34" charset="0"/>
              <a:buNone/>
              <a:defRPr/>
            </a:lvl4pPr>
            <a:lvl5pPr marL="0" indent="0">
              <a:buNone/>
              <a:defRPr/>
            </a:lvl5pPr>
          </a:lstStyle>
          <a:p>
            <a:pPr lvl="0"/>
            <a:r>
              <a:rPr lang="en-GB" dirty="0"/>
              <a:t>Click to edit</a:t>
            </a:r>
            <a:br>
              <a:rPr lang="en-GB" dirty="0"/>
            </a:br>
            <a:r>
              <a:rPr lang="en-GB" dirty="0"/>
              <a:t>(Century Gothic 40pt)</a:t>
            </a:r>
          </a:p>
          <a:p>
            <a:pPr lvl="1"/>
            <a:r>
              <a:rPr lang="en-US" dirty="0"/>
              <a:t>Presentation subtitle </a:t>
            </a:r>
            <a:br>
              <a:rPr lang="en-US" dirty="0"/>
            </a:br>
            <a:r>
              <a:rPr lang="en-US" dirty="0"/>
              <a:t>(Century Gothic 24pt)</a:t>
            </a:r>
          </a:p>
          <a:p>
            <a:pPr lvl="1"/>
            <a:endParaRPr lang="en-US" dirty="0"/>
          </a:p>
        </p:txBody>
      </p:sp>
      <p:sp>
        <p:nvSpPr>
          <p:cNvPr id="3" name="Footer Placeholder 2"/>
          <p:cNvSpPr>
            <a:spLocks noGrp="1"/>
          </p:cNvSpPr>
          <p:nvPr>
            <p:ph type="ftr" sz="quarter" idx="18"/>
          </p:nvPr>
        </p:nvSpPr>
        <p:spPr>
          <a:xfrm>
            <a:off x="457198" y="0"/>
            <a:ext cx="7165181" cy="458639"/>
          </a:xfrm>
        </p:spPr>
        <p:txBody>
          <a:bodyPr/>
          <a:lstStyle>
            <a:lvl1pPr>
              <a:defRPr>
                <a:solidFill>
                  <a:srgbClr val="E7E6E6"/>
                </a:solidFill>
              </a:defRPr>
            </a:lvl1pPr>
          </a:lstStyle>
          <a:p>
            <a:r>
              <a:rPr lang="en-GB" dirty="0"/>
              <a:t>OFFICIAL - GREEN</a:t>
            </a:r>
          </a:p>
        </p:txBody>
      </p:sp>
      <p:pic>
        <p:nvPicPr>
          <p:cNvPr id="12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28634" y="456300"/>
            <a:ext cx="2894054" cy="572400"/>
          </a:xfrm>
          <a:prstGeom prst="rect">
            <a:avLst/>
          </a:prstGeom>
          <a:noFill/>
          <a:ln w="9525">
            <a:noFill/>
            <a:miter lim="800000"/>
            <a:headEnd/>
            <a:tailEnd/>
          </a:ln>
        </p:spPr>
      </p:pic>
      <p:pic>
        <p:nvPicPr>
          <p:cNvPr id="129" name="Picture 12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98000" y="4762800"/>
            <a:ext cx="1782000" cy="1782000"/>
          </a:xfrm>
          <a:prstGeom prst="rect">
            <a:avLst/>
          </a:prstGeom>
        </p:spPr>
      </p:pic>
    </p:spTree>
    <p:extLst>
      <p:ext uri="{BB962C8B-B14F-4D97-AF65-F5344CB8AC3E}">
        <p14:creationId xmlns:p14="http://schemas.microsoft.com/office/powerpoint/2010/main" val="382243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476DF-6C81-1E95-5D74-609B780FFF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A78B4EC-D914-5816-F6F2-6B4B0CE7A3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FC0E2C-0C15-6E49-4A76-FF7D933D4DA7}"/>
              </a:ext>
            </a:extLst>
          </p:cNvPr>
          <p:cNvSpPr>
            <a:spLocks noGrp="1"/>
          </p:cNvSpPr>
          <p:nvPr>
            <p:ph type="dt" sz="half" idx="10"/>
          </p:nvPr>
        </p:nvSpPr>
        <p:spPr/>
        <p:txBody>
          <a:bodyPr/>
          <a:lstStyle/>
          <a:p>
            <a:endParaRPr lang="en-GB" dirty="0"/>
          </a:p>
        </p:txBody>
      </p:sp>
      <p:sp>
        <p:nvSpPr>
          <p:cNvPr id="5" name="Footer Placeholder 4">
            <a:extLst>
              <a:ext uri="{FF2B5EF4-FFF2-40B4-BE49-F238E27FC236}">
                <a16:creationId xmlns:a16="http://schemas.microsoft.com/office/drawing/2014/main" id="{DFADBDE5-A21B-39F1-FF73-CD733E9DB004}"/>
              </a:ext>
            </a:extLst>
          </p:cNvPr>
          <p:cNvSpPr>
            <a:spLocks noGrp="1"/>
          </p:cNvSpPr>
          <p:nvPr>
            <p:ph type="ftr" sz="quarter" idx="11"/>
          </p:nvPr>
        </p:nvSpPr>
        <p:spPr/>
        <p:txBody>
          <a:bodyPr/>
          <a:lstStyle/>
          <a:p>
            <a:r>
              <a:rPr lang="en-GB" dirty="0"/>
              <a:t>OFFICIAL - GREEN</a:t>
            </a:r>
          </a:p>
        </p:txBody>
      </p:sp>
      <p:sp>
        <p:nvSpPr>
          <p:cNvPr id="6" name="Slide Number Placeholder 5">
            <a:extLst>
              <a:ext uri="{FF2B5EF4-FFF2-40B4-BE49-F238E27FC236}">
                <a16:creationId xmlns:a16="http://schemas.microsoft.com/office/drawing/2014/main" id="{6F615E4E-0186-D2CF-54A0-1DA2234B37F5}"/>
              </a:ext>
            </a:extLst>
          </p:cNvPr>
          <p:cNvSpPr>
            <a:spLocks noGrp="1"/>
          </p:cNvSpPr>
          <p:nvPr>
            <p:ph type="sldNum" sz="quarter" idx="12"/>
          </p:nvPr>
        </p:nvSpPr>
        <p:spPr/>
        <p:txBody>
          <a:bodyPr/>
          <a:lstStyle/>
          <a:p>
            <a:fld id="{656B87E2-D60D-4E0F-B2F4-418E811F1867}" type="slidenum">
              <a:rPr lang="en-GB" smtClean="0"/>
              <a:t>‹#›</a:t>
            </a:fld>
            <a:endParaRPr lang="en-GB" dirty="0"/>
          </a:p>
        </p:txBody>
      </p:sp>
    </p:spTree>
    <p:extLst>
      <p:ext uri="{BB962C8B-B14F-4D97-AF65-F5344CB8AC3E}">
        <p14:creationId xmlns:p14="http://schemas.microsoft.com/office/powerpoint/2010/main" val="39190368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7_Dark Blue Cover">
    <p:bg>
      <p:bgPr>
        <a:solidFill>
          <a:srgbClr val="12273F"/>
        </a:solidFill>
        <a:effectLst/>
      </p:bgPr>
    </p:bg>
    <p:spTree>
      <p:nvGrpSpPr>
        <p:cNvPr id="1" name=""/>
        <p:cNvGrpSpPr/>
        <p:nvPr/>
      </p:nvGrpSpPr>
      <p:grpSpPr>
        <a:xfrm>
          <a:off x="0" y="0"/>
          <a:ext cx="0" cy="0"/>
          <a:chOff x="0" y="0"/>
          <a:chExt cx="0" cy="0"/>
        </a:xfrm>
      </p:grpSpPr>
      <p:pic>
        <p:nvPicPr>
          <p:cNvPr id="126" name="Picture Placeholder 3"/>
          <p:cNvPicPr>
            <a:picLocks noChangeAspect="1"/>
          </p:cNvPicPr>
          <p:nvPr userDrawn="1"/>
        </p:nvPicPr>
        <p:blipFill>
          <a:blip r:embed="rId2">
            <a:extLst>
              <a:ext uri="{28A0092B-C50C-407E-A947-70E740481C1C}">
                <a14:useLocalDpi xmlns:a14="http://schemas.microsoft.com/office/drawing/2010/main" val="0"/>
              </a:ext>
            </a:extLst>
          </a:blip>
          <a:srcRect t="18" b="18"/>
          <a:stretch/>
        </p:blipFill>
        <p:spPr>
          <a:xfrm>
            <a:off x="7634288" y="0"/>
            <a:ext cx="4557712" cy="6862763"/>
          </a:xfrm>
          <a:prstGeom prst="rect">
            <a:avLst/>
          </a:prstGeom>
        </p:spPr>
      </p:pic>
      <p:sp>
        <p:nvSpPr>
          <p:cNvPr id="288" name="Text Placeholder 287"/>
          <p:cNvSpPr>
            <a:spLocks noGrp="1"/>
          </p:cNvSpPr>
          <p:nvPr userDrawn="1">
            <p:ph type="body" sz="quarter" idx="13" hasCustomPrompt="1"/>
          </p:nvPr>
        </p:nvSpPr>
        <p:spPr>
          <a:xfrm>
            <a:off x="457200" y="5487988"/>
            <a:ext cx="7165974" cy="982800"/>
          </a:xfrm>
          <a:prstGeom prst="rect">
            <a:avLst/>
          </a:prstGeom>
        </p:spPr>
        <p:txBody>
          <a:bodyPr rIns="457200" anchor="b" anchorCtr="0"/>
          <a:lstStyle>
            <a:lvl1pPr marL="0" indent="0">
              <a:spcAft>
                <a:spcPts val="0"/>
              </a:spcAft>
              <a:buNone/>
              <a:defRPr sz="2000" b="1" baseline="0">
                <a:solidFill>
                  <a:srgbClr val="E7E6E6"/>
                </a:solidFill>
                <a:latin typeface="Arial" panose="020B0604020202020204" pitchFamily="34" charset="0"/>
                <a:cs typeface="Arial" panose="020B0604020202020204" pitchFamily="34" charset="0"/>
              </a:defRPr>
            </a:lvl1pPr>
            <a:lvl2pPr marL="0" indent="0">
              <a:spcAft>
                <a:spcPts val="0"/>
              </a:spcAft>
              <a:buFont typeface="Arial" panose="020B0604020202020204" pitchFamily="34" charset="0"/>
              <a:buNone/>
              <a:defRPr sz="2000" b="0">
                <a:solidFill>
                  <a:srgbClr val="E7E6E6"/>
                </a:solidFill>
                <a:latin typeface="Arial" panose="020B0604020202020204" pitchFamily="34" charset="0"/>
                <a:cs typeface="Arial" panose="020B0604020202020204" pitchFamily="34" charset="0"/>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a:t>Click to add Name Surname</a:t>
            </a:r>
          </a:p>
          <a:p>
            <a:pPr lvl="1"/>
            <a:r>
              <a:rPr lang="en-US" dirty="0"/>
              <a:t>Title/Date</a:t>
            </a:r>
            <a:endParaRPr lang="en-GB" dirty="0"/>
          </a:p>
        </p:txBody>
      </p:sp>
      <p:sp>
        <p:nvSpPr>
          <p:cNvPr id="66" name="Text Placeholder 2"/>
          <p:cNvSpPr>
            <a:spLocks noGrp="1"/>
          </p:cNvSpPr>
          <p:nvPr userDrawn="1">
            <p:ph type="body" sz="quarter" idx="16" hasCustomPrompt="1"/>
          </p:nvPr>
        </p:nvSpPr>
        <p:spPr>
          <a:xfrm>
            <a:off x="457199" y="1752600"/>
            <a:ext cx="7165975" cy="3735387"/>
          </a:xfrm>
          <a:prstGeom prst="rect">
            <a:avLst/>
          </a:prstGeom>
        </p:spPr>
        <p:txBody>
          <a:bodyPr rIns="457200"/>
          <a:lstStyle>
            <a:lvl1pPr marL="0" indent="0">
              <a:spcAft>
                <a:spcPts val="2400"/>
              </a:spcAft>
              <a:buNone/>
              <a:defRPr sz="4000">
                <a:solidFill>
                  <a:srgbClr val="E7E6E6"/>
                </a:solidFill>
                <a:latin typeface="Century Gothic" panose="020B0502020202020204" pitchFamily="34" charset="0"/>
                <a:cs typeface="Arial" panose="020B0604020202020204" pitchFamily="34" charset="0"/>
              </a:defRPr>
            </a:lvl1pPr>
            <a:lvl2pPr marL="0" indent="0">
              <a:buFont typeface="Arial" panose="020B0604020202020204" pitchFamily="34" charset="0"/>
              <a:buNone/>
              <a:defRPr sz="2400">
                <a:solidFill>
                  <a:srgbClr val="E7E6E6"/>
                </a:solidFill>
                <a:latin typeface="Century Gothic" panose="020B0502020202020204" pitchFamily="34" charset="0"/>
                <a:cs typeface="Arial" panose="020B0604020202020204" pitchFamily="34" charset="0"/>
              </a:defRPr>
            </a:lvl2pPr>
            <a:lvl3pPr marL="0" indent="0">
              <a:buNone/>
              <a:defRPr/>
            </a:lvl3pPr>
            <a:lvl4pPr marL="0" indent="0">
              <a:buFont typeface="Arial" panose="020B0604020202020204" pitchFamily="34" charset="0"/>
              <a:buNone/>
              <a:defRPr/>
            </a:lvl4pPr>
            <a:lvl5pPr marL="0" indent="0">
              <a:buNone/>
              <a:defRPr/>
            </a:lvl5pPr>
          </a:lstStyle>
          <a:p>
            <a:pPr lvl="0"/>
            <a:r>
              <a:rPr lang="en-GB" dirty="0"/>
              <a:t>Click to edit</a:t>
            </a:r>
            <a:br>
              <a:rPr lang="en-GB" dirty="0"/>
            </a:br>
            <a:r>
              <a:rPr lang="en-GB" dirty="0"/>
              <a:t>(Century Gothic 40pt)</a:t>
            </a:r>
          </a:p>
          <a:p>
            <a:pPr lvl="1"/>
            <a:r>
              <a:rPr lang="en-US" dirty="0"/>
              <a:t>Presentation subtitle </a:t>
            </a:r>
            <a:br>
              <a:rPr lang="en-US" dirty="0"/>
            </a:br>
            <a:r>
              <a:rPr lang="en-US" dirty="0"/>
              <a:t>(Century Gothic 24pt)</a:t>
            </a:r>
          </a:p>
          <a:p>
            <a:pPr lvl="1"/>
            <a:endParaRPr lang="en-US" dirty="0"/>
          </a:p>
        </p:txBody>
      </p:sp>
      <p:sp>
        <p:nvSpPr>
          <p:cNvPr id="3" name="Footer Placeholder 2"/>
          <p:cNvSpPr>
            <a:spLocks noGrp="1"/>
          </p:cNvSpPr>
          <p:nvPr>
            <p:ph type="ftr" sz="quarter" idx="18"/>
          </p:nvPr>
        </p:nvSpPr>
        <p:spPr>
          <a:xfrm>
            <a:off x="457198" y="0"/>
            <a:ext cx="7165181" cy="458639"/>
          </a:xfrm>
        </p:spPr>
        <p:txBody>
          <a:bodyPr/>
          <a:lstStyle>
            <a:lvl1pPr>
              <a:defRPr>
                <a:solidFill>
                  <a:srgbClr val="E7E6E6"/>
                </a:solidFill>
              </a:defRPr>
            </a:lvl1pPr>
          </a:lstStyle>
          <a:p>
            <a:r>
              <a:rPr lang="en-GB" dirty="0"/>
              <a:t>OFFICIAL - GREEN</a:t>
            </a:r>
          </a:p>
        </p:txBody>
      </p:sp>
      <p:pic>
        <p:nvPicPr>
          <p:cNvPr id="12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28634" y="456300"/>
            <a:ext cx="2894054" cy="572400"/>
          </a:xfrm>
          <a:prstGeom prst="rect">
            <a:avLst/>
          </a:prstGeom>
          <a:noFill/>
          <a:ln w="9525">
            <a:noFill/>
            <a:miter lim="800000"/>
            <a:headEnd/>
            <a:tailEnd/>
          </a:ln>
        </p:spPr>
      </p:pic>
      <p:pic>
        <p:nvPicPr>
          <p:cNvPr id="129" name="Picture 12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98000" y="4762800"/>
            <a:ext cx="1782000" cy="1782000"/>
          </a:xfrm>
          <a:prstGeom prst="rect">
            <a:avLst/>
          </a:prstGeom>
        </p:spPr>
      </p:pic>
    </p:spTree>
    <p:extLst>
      <p:ext uri="{BB962C8B-B14F-4D97-AF65-F5344CB8AC3E}">
        <p14:creationId xmlns:p14="http://schemas.microsoft.com/office/powerpoint/2010/main" val="3938113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endParaRPr lang="en-GB" dirty="0"/>
          </a:p>
        </p:txBody>
      </p:sp>
      <p:sp>
        <p:nvSpPr>
          <p:cNvPr id="5" name="Footer Placeholder 4"/>
          <p:cNvSpPr>
            <a:spLocks noGrp="1"/>
          </p:cNvSpPr>
          <p:nvPr>
            <p:ph type="ftr" sz="quarter" idx="11"/>
          </p:nvPr>
        </p:nvSpPr>
        <p:spPr>
          <a:xfrm>
            <a:off x="3051174" y="6381751"/>
            <a:ext cx="6096001" cy="382270"/>
          </a:xfrm>
        </p:spPr>
        <p:txBody>
          <a:bodyPr/>
          <a:lstStyle/>
          <a:p>
            <a:r>
              <a:rPr lang="en-GB" dirty="0"/>
              <a:t>OFFICIAL - GREEN</a:t>
            </a:r>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dirty="0"/>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468000" y="1752600"/>
            <a:ext cx="11268643" cy="4629150"/>
          </a:xfrm>
          <a:prstGeom prst="rect">
            <a:avLst/>
          </a:prstGeom>
        </p:spPr>
        <p:txBody>
          <a:bodyPr/>
          <a:lstStyle>
            <a:lvl1pPr marL="288000" indent="-288000">
              <a:buFont typeface="Arial" panose="020B0604020202020204" pitchFamily="34" charset="0"/>
              <a:buChar char="•"/>
              <a:defRPr/>
            </a:lvl1pPr>
            <a:lvl2pPr>
              <a:defRPr baseline="0"/>
            </a:lvl2pPr>
            <a:lvl3pPr>
              <a:defRPr/>
            </a:lvl3pPr>
            <a:lvl4pPr>
              <a:defRPr/>
            </a:lvl4pPr>
            <a:lvl5pPr>
              <a:defRPr baseline="0"/>
            </a:lvl5pPr>
            <a:lvl6pPr>
              <a:defRPr/>
            </a:lvl6pPr>
          </a:lstStyle>
          <a:p>
            <a:pPr lvl="0"/>
            <a:r>
              <a:rPr lang="en-US" dirty="0"/>
              <a:t>Bulleted subtitle (Arial 24pt)</a:t>
            </a:r>
          </a:p>
          <a:p>
            <a:pPr lvl="1"/>
            <a:r>
              <a:rPr lang="en-US" dirty="0"/>
              <a:t>Subtitle (Arial 20pt)</a:t>
            </a:r>
          </a:p>
          <a:p>
            <a:pPr lvl="2"/>
            <a:r>
              <a:rPr lang="en-US" dirty="0"/>
              <a:t>Bulleted slide body text (Arial 16pt)</a:t>
            </a:r>
          </a:p>
          <a:p>
            <a:pPr lvl="3"/>
            <a:r>
              <a:rPr lang="en-US" dirty="0"/>
              <a:t>Body text (Arial 24pt)</a:t>
            </a:r>
          </a:p>
          <a:p>
            <a:pPr lvl="4"/>
            <a:r>
              <a:rPr lang="en-US" dirty="0"/>
              <a:t>Bulleted source (Arial 20pt)</a:t>
            </a:r>
          </a:p>
          <a:p>
            <a:pPr lvl="5"/>
            <a:r>
              <a:rPr lang="en-US" dirty="0"/>
              <a:t>Source (Arial 16pt)</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20214523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endParaRPr lang="en-GB" dirty="0"/>
          </a:p>
        </p:txBody>
      </p:sp>
      <p:sp>
        <p:nvSpPr>
          <p:cNvPr id="5" name="Footer Placeholder 4"/>
          <p:cNvSpPr>
            <a:spLocks noGrp="1"/>
          </p:cNvSpPr>
          <p:nvPr>
            <p:ph type="ftr" sz="quarter" idx="11"/>
          </p:nvPr>
        </p:nvSpPr>
        <p:spPr>
          <a:xfrm>
            <a:off x="3051174" y="6381751"/>
            <a:ext cx="6096001" cy="382270"/>
          </a:xfrm>
        </p:spPr>
        <p:txBody>
          <a:bodyPr/>
          <a:lstStyle/>
          <a:p>
            <a:r>
              <a:rPr lang="en-GB" dirty="0"/>
              <a:t>OFFICIAL - GREEN</a:t>
            </a:r>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dirty="0"/>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able Placeholder 8"/>
          <p:cNvSpPr>
            <a:spLocks noGrp="1"/>
          </p:cNvSpPr>
          <p:nvPr>
            <p:ph type="tbl" sz="quarter" idx="13"/>
          </p:nvPr>
        </p:nvSpPr>
        <p:spPr>
          <a:xfrm>
            <a:off x="468000" y="1752283"/>
            <a:ext cx="11277600" cy="4629466"/>
          </a:xfrm>
          <a:prstGeom prst="rect">
            <a:avLst/>
          </a:prstGeom>
        </p:spPr>
        <p:txBody>
          <a:bodyPr/>
          <a:lstStyle/>
          <a:p>
            <a:r>
              <a:rPr lang="en-US" dirty="0"/>
              <a:t>Click icon to add table</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9538436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mall imag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endParaRPr lang="en-GB" dirty="0"/>
          </a:p>
        </p:txBody>
      </p:sp>
      <p:sp>
        <p:nvSpPr>
          <p:cNvPr id="5" name="Footer Placeholder 4"/>
          <p:cNvSpPr>
            <a:spLocks noGrp="1"/>
          </p:cNvSpPr>
          <p:nvPr>
            <p:ph type="ftr" sz="quarter" idx="11"/>
          </p:nvPr>
        </p:nvSpPr>
        <p:spPr>
          <a:xfrm>
            <a:off x="3051174" y="6381751"/>
            <a:ext cx="6096001" cy="382270"/>
          </a:xfrm>
        </p:spPr>
        <p:txBody>
          <a:bodyPr/>
          <a:lstStyle/>
          <a:p>
            <a:r>
              <a:rPr lang="en-GB" dirty="0"/>
              <a:t>OFFICIAL - GREEN</a:t>
            </a:r>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dirty="0"/>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3051175" y="1752600"/>
            <a:ext cx="8681721" cy="4629150"/>
          </a:xfrm>
          <a:prstGeom prst="rect">
            <a:avLst/>
          </a:prstGeom>
        </p:spPr>
        <p:txBody>
          <a:bodyPr/>
          <a:lstStyle>
            <a:lvl1pPr marL="288000" indent="-288000">
              <a:buFont typeface="Arial" panose="020B0604020202020204" pitchFamily="34" charset="0"/>
              <a:buChar char="•"/>
              <a:defRPr/>
            </a:lvl1pPr>
            <a:lvl2pPr>
              <a:defRPr baseline="0"/>
            </a:lvl2pPr>
            <a:lvl3pPr>
              <a:defRPr/>
            </a:lvl3pPr>
            <a:lvl4pPr>
              <a:defRPr/>
            </a:lvl4pPr>
            <a:lvl5pPr>
              <a:defRPr baseline="0"/>
            </a:lvl5pPr>
            <a:lvl6pPr>
              <a:defRPr/>
            </a:lvl6pPr>
          </a:lstStyle>
          <a:p>
            <a:pPr lvl="0"/>
            <a:r>
              <a:rPr lang="en-US" dirty="0"/>
              <a:t>Bulleted subtitle (Arial 24pt)</a:t>
            </a:r>
          </a:p>
          <a:p>
            <a:pPr lvl="1"/>
            <a:r>
              <a:rPr lang="en-US" dirty="0"/>
              <a:t>Subtitle (Arial 20pt)</a:t>
            </a:r>
          </a:p>
          <a:p>
            <a:pPr lvl="2"/>
            <a:r>
              <a:rPr lang="en-US" dirty="0"/>
              <a:t>Bulleted slide body text (Arial 16pt)</a:t>
            </a:r>
          </a:p>
          <a:p>
            <a:pPr lvl="3"/>
            <a:r>
              <a:rPr lang="en-US" dirty="0"/>
              <a:t>Body text (Arial 24pt)</a:t>
            </a:r>
          </a:p>
          <a:p>
            <a:pPr lvl="4"/>
            <a:r>
              <a:rPr lang="en-US" dirty="0"/>
              <a:t>Bulleted source (Arial 20pt)</a:t>
            </a:r>
          </a:p>
          <a:p>
            <a:pPr lvl="5"/>
            <a:r>
              <a:rPr lang="en-US" dirty="0"/>
              <a:t>Source (Arial 16pt)</a:t>
            </a:r>
            <a:endParaRPr lang="en-GB" dirty="0"/>
          </a:p>
        </p:txBody>
      </p:sp>
      <p:sp>
        <p:nvSpPr>
          <p:cNvPr id="12" name="Picture Placeholder 11"/>
          <p:cNvSpPr>
            <a:spLocks noGrp="1" noChangeAspect="1"/>
          </p:cNvSpPr>
          <p:nvPr>
            <p:ph type="pic" sz="quarter" idx="14"/>
          </p:nvPr>
        </p:nvSpPr>
        <p:spPr>
          <a:xfrm>
            <a:off x="468000" y="1752600"/>
            <a:ext cx="2131200" cy="4629150"/>
          </a:xfrm>
          <a:prstGeom prst="rect">
            <a:avLst/>
          </a:prstGeom>
        </p:spPr>
        <p:txBody>
          <a:bodyPr/>
          <a:lstStyle>
            <a:lvl1pPr>
              <a:defRPr sz="1800"/>
            </a:lvl1pPr>
          </a:lstStyle>
          <a:p>
            <a:r>
              <a:rPr lang="en-US" dirty="0"/>
              <a:t>Click icon to add picture</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41410019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edium imag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endParaRPr lang="en-GB" dirty="0"/>
          </a:p>
        </p:txBody>
      </p:sp>
      <p:sp>
        <p:nvSpPr>
          <p:cNvPr id="5" name="Footer Placeholder 4"/>
          <p:cNvSpPr>
            <a:spLocks noGrp="1"/>
          </p:cNvSpPr>
          <p:nvPr>
            <p:ph type="ftr" sz="quarter" idx="11"/>
          </p:nvPr>
        </p:nvSpPr>
        <p:spPr>
          <a:xfrm>
            <a:off x="3051174" y="6381751"/>
            <a:ext cx="6096001" cy="382270"/>
          </a:xfrm>
        </p:spPr>
        <p:txBody>
          <a:bodyPr/>
          <a:lstStyle/>
          <a:p>
            <a:r>
              <a:rPr lang="en-GB" dirty="0"/>
              <a:t>OFFICIAL - GREEN</a:t>
            </a:r>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dirty="0"/>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6100024" y="1752600"/>
            <a:ext cx="5634921" cy="4629150"/>
          </a:xfrm>
          <a:prstGeom prst="rect">
            <a:avLst/>
          </a:prstGeom>
        </p:spPr>
        <p:txBody>
          <a:bodyPr/>
          <a:lstStyle>
            <a:lvl1pPr marL="288000" indent="-288000">
              <a:buFont typeface="Arial" panose="020B0604020202020204" pitchFamily="34" charset="0"/>
              <a:buChar char="•"/>
              <a:defRPr/>
            </a:lvl1pPr>
            <a:lvl2pPr>
              <a:defRPr baseline="0"/>
            </a:lvl2pPr>
            <a:lvl3pPr>
              <a:defRPr/>
            </a:lvl3pPr>
            <a:lvl4pPr>
              <a:defRPr/>
            </a:lvl4pPr>
            <a:lvl5pPr>
              <a:defRPr baseline="0"/>
            </a:lvl5pPr>
            <a:lvl6pPr>
              <a:defRPr/>
            </a:lvl6pPr>
          </a:lstStyle>
          <a:p>
            <a:pPr lvl="0"/>
            <a:r>
              <a:rPr lang="en-US" dirty="0"/>
              <a:t>Bulleted subtitle (Arial 24pt)</a:t>
            </a:r>
          </a:p>
          <a:p>
            <a:pPr lvl="1"/>
            <a:r>
              <a:rPr lang="en-US" dirty="0"/>
              <a:t>Subtitle (Arial 20pt)</a:t>
            </a:r>
          </a:p>
          <a:p>
            <a:pPr lvl="2"/>
            <a:r>
              <a:rPr lang="en-US" dirty="0"/>
              <a:t>Bulleted slide body text (Arial 16pt)</a:t>
            </a:r>
          </a:p>
          <a:p>
            <a:pPr lvl="3"/>
            <a:r>
              <a:rPr lang="en-US" dirty="0"/>
              <a:t>Body text (Arial 24pt)</a:t>
            </a:r>
          </a:p>
          <a:p>
            <a:pPr lvl="4"/>
            <a:r>
              <a:rPr lang="en-US" dirty="0"/>
              <a:t>Bulleted source (Arial 20pt)</a:t>
            </a:r>
          </a:p>
          <a:p>
            <a:pPr lvl="5"/>
            <a:r>
              <a:rPr lang="en-US" dirty="0"/>
              <a:t>Source (Arial 16pt)</a:t>
            </a:r>
            <a:endParaRPr lang="en-GB" dirty="0"/>
          </a:p>
        </p:txBody>
      </p:sp>
      <p:sp>
        <p:nvSpPr>
          <p:cNvPr id="12" name="Picture Placeholder 11"/>
          <p:cNvSpPr>
            <a:spLocks noGrp="1" noChangeAspect="1"/>
          </p:cNvSpPr>
          <p:nvPr>
            <p:ph type="pic" sz="quarter" idx="14"/>
          </p:nvPr>
        </p:nvSpPr>
        <p:spPr>
          <a:xfrm>
            <a:off x="468000" y="1752600"/>
            <a:ext cx="5172146" cy="4629150"/>
          </a:xfrm>
          <a:prstGeom prst="rect">
            <a:avLst/>
          </a:prstGeom>
        </p:spPr>
        <p:txBody>
          <a:bodyPr/>
          <a:lstStyle>
            <a:lvl1pPr>
              <a:defRPr sz="1800"/>
            </a:lvl1pPr>
          </a:lstStyle>
          <a:p>
            <a:r>
              <a:rPr lang="en-US" dirty="0"/>
              <a:t>Click icon to add picture</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10910177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rge imag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endParaRPr lang="en-GB" dirty="0"/>
          </a:p>
        </p:txBody>
      </p:sp>
      <p:sp>
        <p:nvSpPr>
          <p:cNvPr id="5" name="Footer Placeholder 4"/>
          <p:cNvSpPr>
            <a:spLocks noGrp="1"/>
          </p:cNvSpPr>
          <p:nvPr>
            <p:ph type="ftr" sz="quarter" idx="11"/>
          </p:nvPr>
        </p:nvSpPr>
        <p:spPr>
          <a:xfrm>
            <a:off x="3051174" y="6381751"/>
            <a:ext cx="6096001" cy="382270"/>
          </a:xfrm>
        </p:spPr>
        <p:txBody>
          <a:bodyPr/>
          <a:lstStyle/>
          <a:p>
            <a:r>
              <a:rPr lang="en-GB" dirty="0"/>
              <a:t>OFFICIAL - GREEN</a:t>
            </a:r>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dirty="0"/>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9154103" y="1752600"/>
            <a:ext cx="2579993" cy="4629150"/>
          </a:xfrm>
          <a:prstGeom prst="rect">
            <a:avLst/>
          </a:prstGeom>
        </p:spPr>
        <p:txBody>
          <a:bodyPr/>
          <a:lstStyle>
            <a:lvl1pPr marL="288000" indent="-288000">
              <a:buFont typeface="Arial" panose="020B0604020202020204" pitchFamily="34" charset="0"/>
              <a:buChar char="•"/>
              <a:defRPr/>
            </a:lvl1pPr>
            <a:lvl2pPr>
              <a:defRPr baseline="0"/>
            </a:lvl2pPr>
            <a:lvl3pPr>
              <a:defRPr/>
            </a:lvl3pPr>
            <a:lvl4pPr>
              <a:defRPr/>
            </a:lvl4pPr>
            <a:lvl5pPr>
              <a:defRPr baseline="0"/>
            </a:lvl5pPr>
            <a:lvl6pPr>
              <a:defRPr/>
            </a:lvl6pPr>
          </a:lstStyle>
          <a:p>
            <a:pPr lvl="0"/>
            <a:r>
              <a:rPr lang="en-US" dirty="0"/>
              <a:t>Bulleted subtitle (Arial 24pt)</a:t>
            </a:r>
          </a:p>
          <a:p>
            <a:pPr lvl="1"/>
            <a:r>
              <a:rPr lang="en-US" dirty="0"/>
              <a:t>Subtitle</a:t>
            </a:r>
            <a:br>
              <a:rPr lang="en-US" dirty="0"/>
            </a:br>
            <a:r>
              <a:rPr lang="en-US" dirty="0"/>
              <a:t>(Arial 20pt)</a:t>
            </a:r>
          </a:p>
          <a:p>
            <a:pPr lvl="2"/>
            <a:r>
              <a:rPr lang="en-US" dirty="0"/>
              <a:t>Bulleted slide body text (Arial 16pt)</a:t>
            </a:r>
          </a:p>
          <a:p>
            <a:pPr lvl="3"/>
            <a:r>
              <a:rPr lang="en-US" dirty="0"/>
              <a:t>Body text</a:t>
            </a:r>
            <a:br>
              <a:rPr lang="en-US" dirty="0"/>
            </a:br>
            <a:r>
              <a:rPr lang="en-US" dirty="0"/>
              <a:t>(Arial 24pt)</a:t>
            </a:r>
          </a:p>
          <a:p>
            <a:pPr lvl="4"/>
            <a:r>
              <a:rPr lang="en-US" dirty="0"/>
              <a:t>Bulleted source</a:t>
            </a:r>
            <a:br>
              <a:rPr lang="en-US" dirty="0"/>
            </a:br>
            <a:r>
              <a:rPr lang="en-US" dirty="0"/>
              <a:t>(Arial 20pt)</a:t>
            </a:r>
          </a:p>
          <a:p>
            <a:pPr lvl="5"/>
            <a:r>
              <a:rPr lang="en-US" dirty="0"/>
              <a:t>Source (Arial 16pt)</a:t>
            </a:r>
            <a:endParaRPr lang="en-GB" dirty="0"/>
          </a:p>
        </p:txBody>
      </p:sp>
      <p:sp>
        <p:nvSpPr>
          <p:cNvPr id="12" name="Picture Placeholder 11"/>
          <p:cNvSpPr>
            <a:spLocks noGrp="1" noChangeAspect="1"/>
          </p:cNvSpPr>
          <p:nvPr>
            <p:ph type="pic" sz="quarter" idx="14"/>
          </p:nvPr>
        </p:nvSpPr>
        <p:spPr>
          <a:xfrm>
            <a:off x="468000" y="1752600"/>
            <a:ext cx="8236031" cy="4629150"/>
          </a:xfrm>
          <a:prstGeom prst="rect">
            <a:avLst/>
          </a:prstGeom>
        </p:spPr>
        <p:txBody>
          <a:bodyPr/>
          <a:lstStyle>
            <a:lvl1pPr>
              <a:defRPr sz="1800"/>
            </a:lvl1pPr>
          </a:lstStyle>
          <a:p>
            <a:r>
              <a:rPr lang="en-US" dirty="0"/>
              <a:t>Click icon to add picture</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26065431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rt and 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endParaRPr lang="en-GB" dirty="0"/>
          </a:p>
        </p:txBody>
      </p:sp>
      <p:sp>
        <p:nvSpPr>
          <p:cNvPr id="5" name="Footer Placeholder 4"/>
          <p:cNvSpPr>
            <a:spLocks noGrp="1"/>
          </p:cNvSpPr>
          <p:nvPr>
            <p:ph type="ftr" sz="quarter" idx="11"/>
          </p:nvPr>
        </p:nvSpPr>
        <p:spPr>
          <a:xfrm>
            <a:off x="3051174" y="6381751"/>
            <a:ext cx="6096001" cy="382270"/>
          </a:xfrm>
        </p:spPr>
        <p:txBody>
          <a:bodyPr/>
          <a:lstStyle/>
          <a:p>
            <a:r>
              <a:rPr lang="en-GB" dirty="0"/>
              <a:t>OFFICIAL - GREEN</a:t>
            </a:r>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dirty="0"/>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Chart Placeholder 11"/>
          <p:cNvSpPr>
            <a:spLocks noGrp="1"/>
          </p:cNvSpPr>
          <p:nvPr>
            <p:ph type="chart" sz="quarter" idx="13"/>
          </p:nvPr>
        </p:nvSpPr>
        <p:spPr>
          <a:xfrm>
            <a:off x="468000" y="1752600"/>
            <a:ext cx="11277600" cy="4629150"/>
          </a:xfrm>
          <a:prstGeom prst="rect">
            <a:avLst/>
          </a:prstGeom>
        </p:spPr>
        <p:txBody>
          <a:bodyPr/>
          <a:lstStyle>
            <a:lvl1pPr>
              <a:defRPr sz="2000"/>
            </a:lvl1pPr>
          </a:lstStyle>
          <a:p>
            <a:r>
              <a:rPr lang="en-US" dirty="0"/>
              <a:t>Click icon to add chart</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39507647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Chart and title slide">
    <p:bg>
      <p:bgPr>
        <a:solidFill>
          <a:srgbClr val="12273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lvl1pPr>
              <a:defRPr>
                <a:solidFill>
                  <a:srgbClr val="E7E6E6"/>
                </a:solidFill>
              </a:defRPr>
            </a:lvl1pPr>
          </a:lstStyle>
          <a:p>
            <a:endParaRPr lang="en-GB" dirty="0"/>
          </a:p>
        </p:txBody>
      </p:sp>
      <p:sp>
        <p:nvSpPr>
          <p:cNvPr id="5" name="Footer Placeholder 4"/>
          <p:cNvSpPr>
            <a:spLocks noGrp="1"/>
          </p:cNvSpPr>
          <p:nvPr>
            <p:ph type="ftr" sz="quarter" idx="11"/>
          </p:nvPr>
        </p:nvSpPr>
        <p:spPr>
          <a:xfrm>
            <a:off x="3051174" y="6381751"/>
            <a:ext cx="6096001" cy="382270"/>
          </a:xfrm>
        </p:spPr>
        <p:txBody>
          <a:bodyPr/>
          <a:lstStyle>
            <a:lvl1pPr>
              <a:defRPr>
                <a:solidFill>
                  <a:srgbClr val="E7E6E6"/>
                </a:solidFill>
              </a:defRPr>
            </a:lvl1pPr>
          </a:lstStyle>
          <a:p>
            <a:r>
              <a:rPr lang="en-GB" dirty="0"/>
              <a:t>OFFICIAL - GREEN</a:t>
            </a:r>
          </a:p>
        </p:txBody>
      </p:sp>
      <p:sp>
        <p:nvSpPr>
          <p:cNvPr id="6" name="Slide Number Placeholder 5"/>
          <p:cNvSpPr>
            <a:spLocks noGrp="1"/>
          </p:cNvSpPr>
          <p:nvPr>
            <p:ph type="sldNum" sz="quarter" idx="12"/>
          </p:nvPr>
        </p:nvSpPr>
        <p:spPr>
          <a:xfrm>
            <a:off x="10668000" y="6381750"/>
            <a:ext cx="1066800" cy="382270"/>
          </a:xfrm>
        </p:spPr>
        <p:txBody>
          <a:bodyPr/>
          <a:lstStyle>
            <a:lvl1pPr>
              <a:defRPr>
                <a:solidFill>
                  <a:srgbClr val="E7E6E6"/>
                </a:solidFill>
              </a:defRPr>
            </a:lvl1pPr>
          </a:lstStyle>
          <a:p>
            <a:fld id="{B0B34E4B-25F1-4D72-B319-B9B5A0ABC919}" type="slidenum">
              <a:rPr lang="en-GB" smtClean="0"/>
              <a:pPr/>
              <a:t>‹#›</a:t>
            </a:fld>
            <a:endParaRPr lang="en-GB" dirty="0"/>
          </a:p>
        </p:txBody>
      </p:sp>
      <p:cxnSp>
        <p:nvCxnSpPr>
          <p:cNvPr id="11" name="Straight Connector 10"/>
          <p:cNvCxnSpPr/>
          <p:nvPr userDrawn="1"/>
        </p:nvCxnSpPr>
        <p:spPr>
          <a:xfrm>
            <a:off x="455296" y="6764020"/>
            <a:ext cx="11278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Chart Placeholder 11"/>
          <p:cNvSpPr>
            <a:spLocks noGrp="1"/>
          </p:cNvSpPr>
          <p:nvPr>
            <p:ph type="chart" sz="quarter" idx="13"/>
          </p:nvPr>
        </p:nvSpPr>
        <p:spPr>
          <a:xfrm>
            <a:off x="468000" y="1752600"/>
            <a:ext cx="11277600" cy="4629150"/>
          </a:xfrm>
          <a:prstGeom prst="rect">
            <a:avLst/>
          </a:prstGeom>
        </p:spPr>
        <p:txBody>
          <a:bodyPr/>
          <a:lstStyle>
            <a:lvl1pPr>
              <a:defRPr sz="2000"/>
            </a:lvl1pPr>
          </a:lstStyle>
          <a:p>
            <a:r>
              <a:rPr lang="en-US" dirty="0"/>
              <a:t>Click icon to add chart</a:t>
            </a:r>
            <a:endParaRPr lang="en-GB" dirty="0"/>
          </a:p>
        </p:txBody>
      </p:sp>
      <p:sp>
        <p:nvSpPr>
          <p:cNvPr id="3" name="Title 2"/>
          <p:cNvSpPr>
            <a:spLocks noGrp="1"/>
          </p:cNvSpPr>
          <p:nvPr>
            <p:ph type="title"/>
          </p:nvPr>
        </p:nvSpPr>
        <p:spPr/>
        <p:txBody>
          <a:bodyPr/>
          <a:lstStyle>
            <a:lvl1pPr>
              <a:defRPr>
                <a:solidFill>
                  <a:srgbClr val="E7E6E6"/>
                </a:solidFill>
              </a:defRPr>
            </a:lvl1pPr>
          </a:lstStyle>
          <a:p>
            <a:r>
              <a:rPr lang="en-US"/>
              <a:t>Click to edit Master title style</a:t>
            </a:r>
            <a:endParaRPr lang="en-GB" dirty="0"/>
          </a:p>
        </p:txBody>
      </p:sp>
      <p:sp>
        <p:nvSpPr>
          <p:cNvPr id="8" name="Rectangle 7"/>
          <p:cNvSpPr/>
          <p:nvPr userDrawn="1"/>
        </p:nvSpPr>
        <p:spPr>
          <a:xfrm>
            <a:off x="455296" y="0"/>
            <a:ext cx="11278800" cy="289560"/>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userDrawn="1"/>
        </p:nvSpPr>
        <p:spPr>
          <a:xfrm>
            <a:off x="6964018" y="0"/>
            <a:ext cx="2858162" cy="289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userDrawn="1"/>
        </p:nvSpPr>
        <p:spPr>
          <a:xfrm>
            <a:off x="9822180" y="0"/>
            <a:ext cx="1912620" cy="289560"/>
          </a:xfrm>
          <a:prstGeom prst="rect">
            <a:avLst/>
          </a:prstGeom>
          <a:solidFill>
            <a:srgbClr val="77E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8244504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and 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endParaRPr lang="en-GB" dirty="0"/>
          </a:p>
        </p:txBody>
      </p:sp>
      <p:sp>
        <p:nvSpPr>
          <p:cNvPr id="5" name="Footer Placeholder 4"/>
          <p:cNvSpPr>
            <a:spLocks noGrp="1"/>
          </p:cNvSpPr>
          <p:nvPr>
            <p:ph type="ftr" sz="quarter" idx="11"/>
          </p:nvPr>
        </p:nvSpPr>
        <p:spPr>
          <a:xfrm>
            <a:off x="3051174" y="6381751"/>
            <a:ext cx="6096001" cy="382270"/>
          </a:xfrm>
        </p:spPr>
        <p:txBody>
          <a:bodyPr/>
          <a:lstStyle/>
          <a:p>
            <a:r>
              <a:rPr lang="en-GB" dirty="0"/>
              <a:t>OFFICIAL - GREEN</a:t>
            </a:r>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dirty="0"/>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Picture Placeholder 12"/>
          <p:cNvSpPr>
            <a:spLocks noGrp="1"/>
          </p:cNvSpPr>
          <p:nvPr>
            <p:ph type="pic" sz="quarter" idx="13"/>
          </p:nvPr>
        </p:nvSpPr>
        <p:spPr>
          <a:xfrm>
            <a:off x="468000" y="1752600"/>
            <a:ext cx="11277600" cy="4629150"/>
          </a:xfrm>
          <a:prstGeom prst="rect">
            <a:avLst/>
          </a:prstGeom>
        </p:spPr>
        <p:txBody>
          <a:bodyPr/>
          <a:lstStyle>
            <a:lvl1pPr>
              <a:defRPr sz="2000"/>
            </a:lvl1pPr>
          </a:lstStyle>
          <a:p>
            <a:r>
              <a:rPr lang="en-US" dirty="0"/>
              <a:t>Click icon to add picture</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36705217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text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endParaRPr lang="en-GB" dirty="0"/>
          </a:p>
        </p:txBody>
      </p:sp>
      <p:sp>
        <p:nvSpPr>
          <p:cNvPr id="5" name="Footer Placeholder 4"/>
          <p:cNvSpPr>
            <a:spLocks noGrp="1"/>
          </p:cNvSpPr>
          <p:nvPr>
            <p:ph type="ftr" sz="quarter" idx="11"/>
          </p:nvPr>
        </p:nvSpPr>
        <p:spPr>
          <a:xfrm>
            <a:off x="3051174" y="6381751"/>
            <a:ext cx="6096001" cy="382270"/>
          </a:xfrm>
        </p:spPr>
        <p:txBody>
          <a:bodyPr/>
          <a:lstStyle/>
          <a:p>
            <a:r>
              <a:rPr lang="en-GB" dirty="0"/>
              <a:t>OFFICIAL - GREEN</a:t>
            </a:r>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dirty="0"/>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468000" y="1752600"/>
            <a:ext cx="5628000" cy="4629150"/>
          </a:xfrm>
          <a:prstGeom prst="rect">
            <a:avLst/>
          </a:prstGeom>
        </p:spPr>
        <p:txBody>
          <a:bodyPr rIns="180000"/>
          <a:lstStyle>
            <a:lvl1pPr marL="288000" indent="-288000">
              <a:buFont typeface="Arial" panose="020B0604020202020204" pitchFamily="34" charset="0"/>
              <a:buChar char="•"/>
              <a:defRPr/>
            </a:lvl1pPr>
            <a:lvl2pPr>
              <a:defRPr baseline="0"/>
            </a:lvl2pPr>
            <a:lvl3pPr>
              <a:defRPr/>
            </a:lvl3pPr>
            <a:lvl4pPr>
              <a:defRPr/>
            </a:lvl4pPr>
            <a:lvl5pPr>
              <a:defRPr baseline="0"/>
            </a:lvl5pPr>
            <a:lvl6pPr>
              <a:defRPr/>
            </a:lvl6pPr>
          </a:lstStyle>
          <a:p>
            <a:pPr lvl="0"/>
            <a:r>
              <a:rPr lang="en-US" dirty="0"/>
              <a:t>Bulleted subtitle (Arial 24pt)</a:t>
            </a:r>
          </a:p>
          <a:p>
            <a:pPr lvl="1"/>
            <a:r>
              <a:rPr lang="en-US" dirty="0"/>
              <a:t>Subtitle (Arial 20pt)</a:t>
            </a:r>
          </a:p>
          <a:p>
            <a:pPr lvl="2"/>
            <a:r>
              <a:rPr lang="en-US" dirty="0"/>
              <a:t>Bulleted slide body text (Arial 16pt)</a:t>
            </a:r>
          </a:p>
          <a:p>
            <a:pPr lvl="3"/>
            <a:r>
              <a:rPr lang="en-US" dirty="0"/>
              <a:t>Body text (Arial 24pt)</a:t>
            </a:r>
          </a:p>
          <a:p>
            <a:pPr lvl="4"/>
            <a:r>
              <a:rPr lang="en-US" dirty="0"/>
              <a:t>Bulleted source (Arial 20pt)</a:t>
            </a:r>
          </a:p>
          <a:p>
            <a:pPr lvl="5"/>
            <a:r>
              <a:rPr lang="en-US" dirty="0"/>
              <a:t>Source (Arial 16pt)</a:t>
            </a:r>
            <a:endParaRPr lang="en-GB" dirty="0"/>
          </a:p>
        </p:txBody>
      </p:sp>
      <p:sp>
        <p:nvSpPr>
          <p:cNvPr id="12" name="Text Placeholder 12"/>
          <p:cNvSpPr>
            <a:spLocks noGrp="1"/>
          </p:cNvSpPr>
          <p:nvPr>
            <p:ph type="body" sz="quarter" idx="14" hasCustomPrompt="1"/>
          </p:nvPr>
        </p:nvSpPr>
        <p:spPr>
          <a:xfrm>
            <a:off x="6111306" y="1752600"/>
            <a:ext cx="5622790" cy="4629150"/>
          </a:xfrm>
          <a:prstGeom prst="rect">
            <a:avLst/>
          </a:prstGeom>
        </p:spPr>
        <p:txBody>
          <a:bodyPr rIns="180000"/>
          <a:lstStyle>
            <a:lvl1pPr marL="288000" indent="-288000">
              <a:buFont typeface="Arial" panose="020B0604020202020204" pitchFamily="34" charset="0"/>
              <a:buChar char="•"/>
              <a:defRPr/>
            </a:lvl1pPr>
            <a:lvl2pPr>
              <a:defRPr baseline="0"/>
            </a:lvl2pPr>
            <a:lvl3pPr>
              <a:defRPr/>
            </a:lvl3pPr>
            <a:lvl4pPr>
              <a:defRPr/>
            </a:lvl4pPr>
            <a:lvl5pPr>
              <a:defRPr baseline="0"/>
            </a:lvl5pPr>
            <a:lvl6pPr>
              <a:defRPr/>
            </a:lvl6pPr>
          </a:lstStyle>
          <a:p>
            <a:pPr lvl="0"/>
            <a:r>
              <a:rPr lang="en-US" dirty="0"/>
              <a:t>Bulleted subtitle (Arial 24pt)</a:t>
            </a:r>
          </a:p>
          <a:p>
            <a:pPr lvl="1"/>
            <a:r>
              <a:rPr lang="en-US" dirty="0"/>
              <a:t>Subtitle (Arial 20pt)</a:t>
            </a:r>
          </a:p>
          <a:p>
            <a:pPr lvl="2"/>
            <a:r>
              <a:rPr lang="en-US" dirty="0"/>
              <a:t>Bulleted slide body text (Arial 16pt)</a:t>
            </a:r>
          </a:p>
          <a:p>
            <a:pPr lvl="3"/>
            <a:r>
              <a:rPr lang="en-US" dirty="0"/>
              <a:t>Body text (Arial 24pt)</a:t>
            </a:r>
          </a:p>
          <a:p>
            <a:pPr lvl="4"/>
            <a:r>
              <a:rPr lang="en-US" dirty="0"/>
              <a:t>Bulleted source (Arial 20pt)</a:t>
            </a:r>
          </a:p>
          <a:p>
            <a:pPr lvl="5"/>
            <a:r>
              <a:rPr lang="en-US" dirty="0"/>
              <a:t>Source (Arial 16pt)</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161256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70209-BC5D-1F3C-9049-3A7D214ABD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013A280-0C60-942B-87F8-1DA36E70DF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2944D7-1FCF-B3FC-67A8-EC999E38B1AE}"/>
              </a:ext>
            </a:extLst>
          </p:cNvPr>
          <p:cNvSpPr>
            <a:spLocks noGrp="1"/>
          </p:cNvSpPr>
          <p:nvPr>
            <p:ph type="dt" sz="half" idx="10"/>
          </p:nvPr>
        </p:nvSpPr>
        <p:spPr/>
        <p:txBody>
          <a:bodyPr/>
          <a:lstStyle/>
          <a:p>
            <a:endParaRPr lang="en-GB" dirty="0"/>
          </a:p>
        </p:txBody>
      </p:sp>
      <p:sp>
        <p:nvSpPr>
          <p:cNvPr id="5" name="Footer Placeholder 4">
            <a:extLst>
              <a:ext uri="{FF2B5EF4-FFF2-40B4-BE49-F238E27FC236}">
                <a16:creationId xmlns:a16="http://schemas.microsoft.com/office/drawing/2014/main" id="{D52A0750-092A-1AA7-0065-4AD6BFD361F6}"/>
              </a:ext>
            </a:extLst>
          </p:cNvPr>
          <p:cNvSpPr>
            <a:spLocks noGrp="1"/>
          </p:cNvSpPr>
          <p:nvPr>
            <p:ph type="ftr" sz="quarter" idx="11"/>
          </p:nvPr>
        </p:nvSpPr>
        <p:spPr/>
        <p:txBody>
          <a:bodyPr/>
          <a:lstStyle/>
          <a:p>
            <a:r>
              <a:rPr lang="en-GB" dirty="0"/>
              <a:t>OFFICIAL - GREEN</a:t>
            </a:r>
          </a:p>
        </p:txBody>
      </p:sp>
      <p:sp>
        <p:nvSpPr>
          <p:cNvPr id="6" name="Slide Number Placeholder 5">
            <a:extLst>
              <a:ext uri="{FF2B5EF4-FFF2-40B4-BE49-F238E27FC236}">
                <a16:creationId xmlns:a16="http://schemas.microsoft.com/office/drawing/2014/main" id="{37C3DAD7-93B6-63F1-747E-5FF940EBFAE0}"/>
              </a:ext>
            </a:extLst>
          </p:cNvPr>
          <p:cNvSpPr>
            <a:spLocks noGrp="1"/>
          </p:cNvSpPr>
          <p:nvPr>
            <p:ph type="sldNum" sz="quarter" idx="12"/>
          </p:nvPr>
        </p:nvSpPr>
        <p:spPr/>
        <p:txBody>
          <a:bodyPr/>
          <a:lstStyle/>
          <a:p>
            <a:fld id="{656B87E2-D60D-4E0F-B2F4-418E811F1867}" type="slidenum">
              <a:rPr lang="en-GB" smtClean="0"/>
              <a:t>‹#›</a:t>
            </a:fld>
            <a:endParaRPr lang="en-GB" dirty="0"/>
          </a:p>
        </p:txBody>
      </p:sp>
    </p:spTree>
    <p:extLst>
      <p:ext uri="{BB962C8B-B14F-4D97-AF65-F5344CB8AC3E}">
        <p14:creationId xmlns:p14="http://schemas.microsoft.com/office/powerpoint/2010/main" val="5578913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arrow bulleted text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endParaRPr lang="en-GB" dirty="0"/>
          </a:p>
        </p:txBody>
      </p:sp>
      <p:sp>
        <p:nvSpPr>
          <p:cNvPr id="5" name="Footer Placeholder 4"/>
          <p:cNvSpPr>
            <a:spLocks noGrp="1"/>
          </p:cNvSpPr>
          <p:nvPr>
            <p:ph type="ftr" sz="quarter" idx="11"/>
          </p:nvPr>
        </p:nvSpPr>
        <p:spPr>
          <a:xfrm>
            <a:off x="3051174" y="6381751"/>
            <a:ext cx="6096001" cy="382270"/>
          </a:xfrm>
        </p:spPr>
        <p:txBody>
          <a:bodyPr/>
          <a:lstStyle/>
          <a:p>
            <a:r>
              <a:rPr lang="en-GB" dirty="0"/>
              <a:t>OFFICIAL - GREEN</a:t>
            </a:r>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dirty="0"/>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r>
              <a:rPr lang="en-US"/>
              <a:t>Click to edit Master title style</a:t>
            </a:r>
            <a:endParaRPr lang="en-GB" dirty="0"/>
          </a:p>
        </p:txBody>
      </p:sp>
      <p:sp>
        <p:nvSpPr>
          <p:cNvPr id="8" name="Text Placeholder 7"/>
          <p:cNvSpPr>
            <a:spLocks noGrp="1"/>
          </p:cNvSpPr>
          <p:nvPr>
            <p:ph type="body" sz="quarter" idx="16" hasCustomPrompt="1"/>
          </p:nvPr>
        </p:nvSpPr>
        <p:spPr>
          <a:xfrm>
            <a:off x="3051175" y="1752600"/>
            <a:ext cx="6096000" cy="4629150"/>
          </a:xfrm>
        </p:spPr>
        <p:txBody>
          <a:bodyPr/>
          <a:lstStyle>
            <a:lvl5pPr>
              <a:defRPr/>
            </a:lvl5pPr>
          </a:lstStyle>
          <a:p>
            <a:pPr lvl="0"/>
            <a:r>
              <a:rPr lang="en-US" dirty="0"/>
              <a:t>Bulleted subtitle (Arial 24pt)</a:t>
            </a:r>
          </a:p>
          <a:p>
            <a:pPr lvl="1"/>
            <a:r>
              <a:rPr lang="en-US" dirty="0"/>
              <a:t>Subtitle (Arial 20pt)</a:t>
            </a:r>
          </a:p>
          <a:p>
            <a:pPr lvl="2"/>
            <a:r>
              <a:rPr lang="en-US" dirty="0"/>
              <a:t>Bulleted slide body text (Arial 16pt)</a:t>
            </a:r>
          </a:p>
          <a:p>
            <a:pPr lvl="3"/>
            <a:r>
              <a:rPr lang="en-US" dirty="0"/>
              <a:t>Body text (Arial 24pt)</a:t>
            </a:r>
          </a:p>
          <a:p>
            <a:pPr lvl="4"/>
            <a:r>
              <a:rPr lang="en-US" dirty="0"/>
              <a:t>Bulleted source (Arial 20pt)</a:t>
            </a:r>
          </a:p>
          <a:p>
            <a:pPr lvl="5"/>
            <a:r>
              <a:rPr lang="en-US" dirty="0"/>
              <a:t>Source (Arial 16pt)</a:t>
            </a:r>
            <a:endParaRPr lang="en-GB" dirty="0"/>
          </a:p>
        </p:txBody>
      </p:sp>
    </p:spTree>
    <p:extLst>
      <p:ext uri="{BB962C8B-B14F-4D97-AF65-F5344CB8AC3E}">
        <p14:creationId xmlns:p14="http://schemas.microsoft.com/office/powerpoint/2010/main" val="20741540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ide bulleted text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endParaRPr lang="en-GB" dirty="0"/>
          </a:p>
        </p:txBody>
      </p:sp>
      <p:sp>
        <p:nvSpPr>
          <p:cNvPr id="5" name="Footer Placeholder 4"/>
          <p:cNvSpPr>
            <a:spLocks noGrp="1"/>
          </p:cNvSpPr>
          <p:nvPr>
            <p:ph type="ftr" sz="quarter" idx="11"/>
          </p:nvPr>
        </p:nvSpPr>
        <p:spPr>
          <a:xfrm>
            <a:off x="3051174" y="6381751"/>
            <a:ext cx="6096001" cy="382270"/>
          </a:xfrm>
        </p:spPr>
        <p:txBody>
          <a:bodyPr/>
          <a:lstStyle/>
          <a:p>
            <a:r>
              <a:rPr lang="en-GB" dirty="0"/>
              <a:t>OFFICIAL - GREEN</a:t>
            </a:r>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dirty="0"/>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r>
              <a:rPr lang="en-US"/>
              <a:t>Click to edit Master title style</a:t>
            </a:r>
            <a:endParaRPr lang="en-GB" dirty="0"/>
          </a:p>
        </p:txBody>
      </p:sp>
      <p:sp>
        <p:nvSpPr>
          <p:cNvPr id="8" name="Text Placeholder 7"/>
          <p:cNvSpPr>
            <a:spLocks noGrp="1"/>
          </p:cNvSpPr>
          <p:nvPr>
            <p:ph type="body" sz="quarter" idx="16" hasCustomPrompt="1"/>
          </p:nvPr>
        </p:nvSpPr>
        <p:spPr>
          <a:xfrm>
            <a:off x="1524000" y="1752600"/>
            <a:ext cx="9144000" cy="4629150"/>
          </a:xfrm>
        </p:spPr>
        <p:txBody>
          <a:bodyPr/>
          <a:lstStyle>
            <a:lvl5pPr>
              <a:defRPr/>
            </a:lvl5pPr>
          </a:lstStyle>
          <a:p>
            <a:pPr lvl="0"/>
            <a:r>
              <a:rPr lang="en-US" dirty="0"/>
              <a:t>Bulleted subtitle (Arial 24pt)</a:t>
            </a:r>
          </a:p>
          <a:p>
            <a:pPr lvl="1"/>
            <a:r>
              <a:rPr lang="en-US" dirty="0"/>
              <a:t>Subtitle (Arial 20pt)</a:t>
            </a:r>
          </a:p>
          <a:p>
            <a:pPr lvl="2"/>
            <a:r>
              <a:rPr lang="en-US" dirty="0"/>
              <a:t>Bulleted slide body text (Arial 16pt)</a:t>
            </a:r>
          </a:p>
          <a:p>
            <a:pPr lvl="3"/>
            <a:r>
              <a:rPr lang="en-US" dirty="0"/>
              <a:t>Body text (Arial 24pt)</a:t>
            </a:r>
          </a:p>
          <a:p>
            <a:pPr lvl="4"/>
            <a:r>
              <a:rPr lang="en-US" dirty="0"/>
              <a:t>Bulleted source (Arial 20pt)</a:t>
            </a:r>
          </a:p>
          <a:p>
            <a:pPr lvl="5"/>
            <a:r>
              <a:rPr lang="en-US" dirty="0"/>
              <a:t>Source (Arial 16pt)</a:t>
            </a:r>
            <a:endParaRPr lang="en-GB" dirty="0"/>
          </a:p>
        </p:txBody>
      </p:sp>
    </p:spTree>
    <p:extLst>
      <p:ext uri="{BB962C8B-B14F-4D97-AF65-F5344CB8AC3E}">
        <p14:creationId xmlns:p14="http://schemas.microsoft.com/office/powerpoint/2010/main" val="906398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icons and text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endParaRPr lang="en-GB" dirty="0"/>
          </a:p>
        </p:txBody>
      </p:sp>
      <p:sp>
        <p:nvSpPr>
          <p:cNvPr id="5" name="Footer Placeholder 4"/>
          <p:cNvSpPr>
            <a:spLocks noGrp="1"/>
          </p:cNvSpPr>
          <p:nvPr>
            <p:ph type="ftr" sz="quarter" idx="11"/>
          </p:nvPr>
        </p:nvSpPr>
        <p:spPr>
          <a:xfrm>
            <a:off x="3051174" y="6381751"/>
            <a:ext cx="6096001" cy="382270"/>
          </a:xfrm>
        </p:spPr>
        <p:txBody>
          <a:bodyPr/>
          <a:lstStyle/>
          <a:p>
            <a:r>
              <a:rPr lang="en-GB" dirty="0"/>
              <a:t>OFFICIAL - GREEN</a:t>
            </a:r>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dirty="0"/>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Picture Placeholder 6"/>
          <p:cNvSpPr>
            <a:spLocks noGrp="1"/>
          </p:cNvSpPr>
          <p:nvPr>
            <p:ph type="pic" sz="quarter" idx="18"/>
          </p:nvPr>
        </p:nvSpPr>
        <p:spPr>
          <a:xfrm>
            <a:off x="468000" y="1761172"/>
            <a:ext cx="964800" cy="964800"/>
          </a:xfrm>
          <a:prstGeom prst="rect">
            <a:avLst/>
          </a:prstGeom>
        </p:spPr>
        <p:txBody>
          <a:bodyPr/>
          <a:lstStyle>
            <a:lvl1pPr marL="0" indent="0">
              <a:buNone/>
              <a:defRPr sz="1400"/>
            </a:lvl1pPr>
          </a:lstStyle>
          <a:p>
            <a:r>
              <a:rPr lang="en-US" dirty="0"/>
              <a:t>Click icon to add picture</a:t>
            </a:r>
            <a:endParaRPr lang="en-GB" dirty="0"/>
          </a:p>
        </p:txBody>
      </p:sp>
      <p:sp>
        <p:nvSpPr>
          <p:cNvPr id="13" name="Picture Placeholder 6"/>
          <p:cNvSpPr>
            <a:spLocks noGrp="1"/>
          </p:cNvSpPr>
          <p:nvPr>
            <p:ph type="pic" sz="quarter" idx="19"/>
          </p:nvPr>
        </p:nvSpPr>
        <p:spPr>
          <a:xfrm>
            <a:off x="6094696" y="1764000"/>
            <a:ext cx="964800" cy="964800"/>
          </a:xfrm>
          <a:prstGeom prst="rect">
            <a:avLst/>
          </a:prstGeom>
        </p:spPr>
        <p:txBody>
          <a:bodyPr/>
          <a:lstStyle>
            <a:lvl1pPr marL="0" indent="0">
              <a:buNone/>
              <a:defRPr sz="1400"/>
            </a:lvl1pPr>
          </a:lstStyle>
          <a:p>
            <a:r>
              <a:rPr lang="en-US" dirty="0"/>
              <a:t>Click icon to add picture</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
        <p:nvSpPr>
          <p:cNvPr id="9" name="Text Placeholder 8"/>
          <p:cNvSpPr>
            <a:spLocks noGrp="1"/>
          </p:cNvSpPr>
          <p:nvPr>
            <p:ph type="body" sz="quarter" idx="20" hasCustomPrompt="1"/>
          </p:nvPr>
        </p:nvSpPr>
        <p:spPr>
          <a:xfrm>
            <a:off x="468000" y="2741612"/>
            <a:ext cx="5626696" cy="3640137"/>
          </a:xfrm>
        </p:spPr>
        <p:txBody>
          <a:bodyPr rIns="180000"/>
          <a:lstStyle>
            <a:lvl5pPr>
              <a:defRPr/>
            </a:lvl5pPr>
          </a:lstStyle>
          <a:p>
            <a:pPr lvl="0"/>
            <a:r>
              <a:rPr lang="en-US" dirty="0"/>
              <a:t>Bulleted subtitle (Arial 24pt)</a:t>
            </a:r>
          </a:p>
          <a:p>
            <a:pPr lvl="1"/>
            <a:r>
              <a:rPr lang="en-US" dirty="0"/>
              <a:t>Subtitle (Arial 20pt)</a:t>
            </a:r>
          </a:p>
          <a:p>
            <a:pPr lvl="2"/>
            <a:r>
              <a:rPr lang="en-US" dirty="0"/>
              <a:t>Bulleted slide body text (Arial 16pt)</a:t>
            </a:r>
          </a:p>
          <a:p>
            <a:pPr lvl="3"/>
            <a:r>
              <a:rPr lang="en-US" dirty="0"/>
              <a:t>Body text (Arial 24pt)</a:t>
            </a:r>
          </a:p>
          <a:p>
            <a:pPr lvl="4"/>
            <a:r>
              <a:rPr lang="en-US" dirty="0"/>
              <a:t>Bulleted source (Arial 20pt)</a:t>
            </a:r>
          </a:p>
          <a:p>
            <a:pPr lvl="5"/>
            <a:r>
              <a:rPr lang="en-US" dirty="0"/>
              <a:t>Source (Arial 16pt)</a:t>
            </a:r>
            <a:endParaRPr lang="en-GB" dirty="0"/>
          </a:p>
        </p:txBody>
      </p:sp>
      <p:sp>
        <p:nvSpPr>
          <p:cNvPr id="12" name="Text Placeholder 11"/>
          <p:cNvSpPr>
            <a:spLocks noGrp="1"/>
          </p:cNvSpPr>
          <p:nvPr>
            <p:ph type="body" sz="quarter" idx="21" hasCustomPrompt="1"/>
          </p:nvPr>
        </p:nvSpPr>
        <p:spPr>
          <a:xfrm>
            <a:off x="6096000" y="2741613"/>
            <a:ext cx="5638096" cy="3640137"/>
          </a:xfrm>
        </p:spPr>
        <p:txBody>
          <a:bodyPr rIns="180000"/>
          <a:lstStyle>
            <a:lvl5pPr>
              <a:defRPr/>
            </a:lvl5pPr>
          </a:lstStyle>
          <a:p>
            <a:pPr lvl="0"/>
            <a:r>
              <a:rPr lang="en-US" dirty="0"/>
              <a:t>Bulleted subtitle (Arial 24pt)</a:t>
            </a:r>
          </a:p>
          <a:p>
            <a:pPr lvl="1"/>
            <a:r>
              <a:rPr lang="en-US" dirty="0"/>
              <a:t>Subtitle (Arial 20pt)</a:t>
            </a:r>
          </a:p>
          <a:p>
            <a:pPr lvl="2"/>
            <a:r>
              <a:rPr lang="en-US" dirty="0"/>
              <a:t>Bulleted slide body text (Arial 16pt)</a:t>
            </a:r>
          </a:p>
          <a:p>
            <a:pPr lvl="3"/>
            <a:r>
              <a:rPr lang="en-US" dirty="0"/>
              <a:t>Body text (Arial 24pt)</a:t>
            </a:r>
          </a:p>
          <a:p>
            <a:pPr lvl="4"/>
            <a:r>
              <a:rPr lang="en-US" dirty="0"/>
              <a:t>Bulleted source (Arial 20pt)</a:t>
            </a:r>
          </a:p>
          <a:p>
            <a:pPr lvl="5"/>
            <a:r>
              <a:rPr lang="en-US" dirty="0"/>
              <a:t>Source (Arial 16pt)</a:t>
            </a:r>
            <a:endParaRPr lang="en-GB" dirty="0"/>
          </a:p>
        </p:txBody>
      </p:sp>
    </p:spTree>
    <p:extLst>
      <p:ext uri="{BB962C8B-B14F-4D97-AF65-F5344CB8AC3E}">
        <p14:creationId xmlns:p14="http://schemas.microsoft.com/office/powerpoint/2010/main" val="9267988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icons and text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endParaRPr lang="en-GB" dirty="0"/>
          </a:p>
        </p:txBody>
      </p:sp>
      <p:sp>
        <p:nvSpPr>
          <p:cNvPr id="5" name="Footer Placeholder 4"/>
          <p:cNvSpPr>
            <a:spLocks noGrp="1"/>
          </p:cNvSpPr>
          <p:nvPr>
            <p:ph type="ftr" sz="quarter" idx="11"/>
          </p:nvPr>
        </p:nvSpPr>
        <p:spPr>
          <a:xfrm>
            <a:off x="3051174" y="6381751"/>
            <a:ext cx="6096001" cy="382270"/>
          </a:xfrm>
        </p:spPr>
        <p:txBody>
          <a:bodyPr/>
          <a:lstStyle/>
          <a:p>
            <a:r>
              <a:rPr lang="en-GB" dirty="0"/>
              <a:t>OFFICIAL - GREEN</a:t>
            </a:r>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dirty="0"/>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Picture Placeholder 6"/>
          <p:cNvSpPr>
            <a:spLocks noGrp="1"/>
          </p:cNvSpPr>
          <p:nvPr>
            <p:ph type="pic" sz="quarter" idx="18"/>
          </p:nvPr>
        </p:nvSpPr>
        <p:spPr>
          <a:xfrm>
            <a:off x="1677913" y="1764000"/>
            <a:ext cx="964800" cy="964800"/>
          </a:xfrm>
          <a:prstGeom prst="rect">
            <a:avLst/>
          </a:prstGeom>
        </p:spPr>
        <p:txBody>
          <a:bodyPr/>
          <a:lstStyle>
            <a:lvl1pPr marL="0" indent="0">
              <a:buNone/>
              <a:defRPr lang="en-GB" sz="1400" dirty="0"/>
            </a:lvl1pPr>
          </a:lstStyle>
          <a:p>
            <a:r>
              <a:rPr lang="en-US" dirty="0"/>
              <a:t>Click icon to add picture</a:t>
            </a:r>
            <a:endParaRPr lang="en-GB" dirty="0"/>
          </a:p>
        </p:txBody>
      </p:sp>
      <p:sp>
        <p:nvSpPr>
          <p:cNvPr id="19" name="Picture Placeholder 6"/>
          <p:cNvSpPr>
            <a:spLocks noGrp="1"/>
          </p:cNvSpPr>
          <p:nvPr>
            <p:ph type="pic" sz="quarter" idx="19"/>
          </p:nvPr>
        </p:nvSpPr>
        <p:spPr>
          <a:xfrm>
            <a:off x="5624200" y="1764000"/>
            <a:ext cx="964800" cy="964800"/>
          </a:xfrm>
          <a:prstGeom prst="rect">
            <a:avLst/>
          </a:prstGeom>
        </p:spPr>
        <p:txBody>
          <a:bodyPr/>
          <a:lstStyle>
            <a:lvl1pPr marL="0" indent="0">
              <a:buNone/>
              <a:defRPr lang="en-GB" sz="1400" dirty="0"/>
            </a:lvl1pPr>
          </a:lstStyle>
          <a:p>
            <a:r>
              <a:rPr lang="en-US" dirty="0"/>
              <a:t>Click icon to add picture</a:t>
            </a:r>
            <a:endParaRPr lang="en-GB" dirty="0"/>
          </a:p>
        </p:txBody>
      </p:sp>
      <p:sp>
        <p:nvSpPr>
          <p:cNvPr id="20" name="Picture Placeholder 6"/>
          <p:cNvSpPr>
            <a:spLocks noGrp="1"/>
          </p:cNvSpPr>
          <p:nvPr>
            <p:ph type="pic" sz="quarter" idx="20"/>
          </p:nvPr>
        </p:nvSpPr>
        <p:spPr>
          <a:xfrm>
            <a:off x="9570488" y="1764000"/>
            <a:ext cx="964800" cy="964800"/>
          </a:xfrm>
          <a:prstGeom prst="rect">
            <a:avLst/>
          </a:prstGeom>
        </p:spPr>
        <p:txBody>
          <a:bodyPr/>
          <a:lstStyle>
            <a:lvl1pPr marL="0" indent="0">
              <a:buNone/>
              <a:defRPr lang="en-GB" sz="1400" dirty="0"/>
            </a:lvl1pPr>
          </a:lstStyle>
          <a:p>
            <a:r>
              <a:rPr lang="en-US" dirty="0"/>
              <a:t>Click icon to add picture</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
        <p:nvSpPr>
          <p:cNvPr id="9" name="Text Placeholder 8"/>
          <p:cNvSpPr>
            <a:spLocks noGrp="1"/>
          </p:cNvSpPr>
          <p:nvPr>
            <p:ph type="body" sz="quarter" idx="21"/>
          </p:nvPr>
        </p:nvSpPr>
        <p:spPr>
          <a:xfrm>
            <a:off x="468313" y="2741613"/>
            <a:ext cx="3384000" cy="3640137"/>
          </a:xfrm>
        </p:spPr>
        <p:txBody>
          <a:bodyPr/>
          <a:lstStyle>
            <a:lvl1pPr algn="ctr">
              <a:defRPr/>
            </a:lvl1pPr>
            <a:lvl2pPr algn="ctr">
              <a:defRPr/>
            </a:lvl2pPr>
            <a:lvl3pPr algn="ctr">
              <a:defRPr/>
            </a:lvl3pPr>
            <a:lvl4pPr algn="ctr">
              <a:defRPr/>
            </a:lvl4pPr>
            <a:lvl5pPr algn="ctr">
              <a:defRPr/>
            </a:lvl5pPr>
            <a:lvl6pPr algn="ctr">
              <a:defRPr/>
            </a:lvl6pPr>
          </a:lstStyle>
          <a:p>
            <a:pPr lvl="0"/>
            <a:r>
              <a:rPr lang="en-US"/>
              <a:t>Edit Master text styles</a:t>
            </a:r>
          </a:p>
          <a:p>
            <a:pPr lvl="1"/>
            <a:r>
              <a:rPr lang="en-US"/>
              <a:t>Second level</a:t>
            </a:r>
          </a:p>
          <a:p>
            <a:pPr lvl="2"/>
            <a:r>
              <a:rPr lang="en-US"/>
              <a:t>Third level</a:t>
            </a:r>
          </a:p>
        </p:txBody>
      </p:sp>
      <p:sp>
        <p:nvSpPr>
          <p:cNvPr id="12" name="Text Placeholder 11"/>
          <p:cNvSpPr>
            <a:spLocks noGrp="1"/>
          </p:cNvSpPr>
          <p:nvPr>
            <p:ph type="body" sz="quarter" idx="22"/>
          </p:nvPr>
        </p:nvSpPr>
        <p:spPr>
          <a:xfrm>
            <a:off x="4414600" y="2741613"/>
            <a:ext cx="3384000" cy="3640137"/>
          </a:xfrm>
        </p:spPr>
        <p:txBody>
          <a:bodyPr/>
          <a:lstStyle>
            <a:lvl1pPr algn="ctr">
              <a:defRPr/>
            </a:lvl1pPr>
            <a:lvl2pPr algn="ctr">
              <a:defRPr/>
            </a:lvl2pPr>
            <a:lvl3pPr algn="ctr">
              <a:defRPr/>
            </a:lvl3pPr>
            <a:lvl4pPr algn="ctr">
              <a:defRPr/>
            </a:lvl4pPr>
            <a:lvl5pPr algn="ctr">
              <a:defRPr/>
            </a:lvl5pPr>
            <a:lvl6pPr algn="ctr">
              <a:defRPr/>
            </a:lvl6pPr>
          </a:lstStyle>
          <a:p>
            <a:pPr lvl="0"/>
            <a:r>
              <a:rPr lang="en-US"/>
              <a:t>Edit Master text styles</a:t>
            </a:r>
          </a:p>
          <a:p>
            <a:pPr lvl="1"/>
            <a:r>
              <a:rPr lang="en-US"/>
              <a:t>Second level</a:t>
            </a:r>
          </a:p>
          <a:p>
            <a:pPr lvl="2"/>
            <a:r>
              <a:rPr lang="en-US"/>
              <a:t>Third level</a:t>
            </a:r>
          </a:p>
        </p:txBody>
      </p:sp>
      <p:sp>
        <p:nvSpPr>
          <p:cNvPr id="14" name="Text Placeholder 13"/>
          <p:cNvSpPr>
            <a:spLocks noGrp="1"/>
          </p:cNvSpPr>
          <p:nvPr>
            <p:ph type="body" sz="quarter" idx="23"/>
          </p:nvPr>
        </p:nvSpPr>
        <p:spPr>
          <a:xfrm>
            <a:off x="8360888" y="2741613"/>
            <a:ext cx="3384000" cy="3640137"/>
          </a:xfrm>
        </p:spPr>
        <p:txBody>
          <a:bodyPr/>
          <a:lstStyle>
            <a:lvl1pPr algn="ctr">
              <a:defRPr/>
            </a:lvl1pPr>
            <a:lvl2pPr algn="ctr">
              <a:defRPr/>
            </a:lvl2pPr>
            <a:lvl3pPr algn="ctr">
              <a:defRPr/>
            </a:lvl3pPr>
            <a:lvl4pPr algn="ctr">
              <a:defRPr/>
            </a:lvl4pPr>
            <a:lvl5pPr algn="ctr">
              <a:defRPr/>
            </a:lvl5pPr>
            <a:lvl6pPr algn="ctr">
              <a:defRPr/>
            </a:lvl6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029970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our icons and text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endParaRPr lang="en-GB" dirty="0"/>
          </a:p>
        </p:txBody>
      </p:sp>
      <p:sp>
        <p:nvSpPr>
          <p:cNvPr id="5" name="Footer Placeholder 4"/>
          <p:cNvSpPr>
            <a:spLocks noGrp="1"/>
          </p:cNvSpPr>
          <p:nvPr>
            <p:ph type="ftr" sz="quarter" idx="11"/>
          </p:nvPr>
        </p:nvSpPr>
        <p:spPr>
          <a:xfrm>
            <a:off x="3051174" y="6381751"/>
            <a:ext cx="6096001" cy="382270"/>
          </a:xfrm>
        </p:spPr>
        <p:txBody>
          <a:bodyPr/>
          <a:lstStyle/>
          <a:p>
            <a:r>
              <a:rPr lang="en-GB" dirty="0"/>
              <a:t>OFFICIAL - GREEN</a:t>
            </a:r>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dirty="0"/>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Picture Placeholder 6"/>
          <p:cNvSpPr>
            <a:spLocks noGrp="1"/>
          </p:cNvSpPr>
          <p:nvPr>
            <p:ph type="pic" sz="quarter" idx="18"/>
          </p:nvPr>
        </p:nvSpPr>
        <p:spPr>
          <a:xfrm>
            <a:off x="1101913" y="1764000"/>
            <a:ext cx="964800" cy="964800"/>
          </a:xfrm>
          <a:prstGeom prst="rect">
            <a:avLst/>
          </a:prstGeom>
        </p:spPr>
        <p:txBody>
          <a:bodyPr/>
          <a:lstStyle>
            <a:lvl1pPr marL="0" indent="0">
              <a:buNone/>
              <a:defRPr sz="1400"/>
            </a:lvl1pPr>
          </a:lstStyle>
          <a:p>
            <a:r>
              <a:rPr lang="en-US" dirty="0"/>
              <a:t>Click icon to add picture</a:t>
            </a:r>
            <a:endParaRPr lang="en-GB" dirty="0"/>
          </a:p>
        </p:txBody>
      </p:sp>
      <p:sp>
        <p:nvSpPr>
          <p:cNvPr id="17" name="Picture Placeholder 6"/>
          <p:cNvSpPr>
            <a:spLocks noGrp="1"/>
          </p:cNvSpPr>
          <p:nvPr>
            <p:ph type="pic" sz="quarter" idx="20"/>
          </p:nvPr>
        </p:nvSpPr>
        <p:spPr>
          <a:xfrm>
            <a:off x="10144653" y="1764000"/>
            <a:ext cx="964800" cy="964800"/>
          </a:xfrm>
          <a:prstGeom prst="rect">
            <a:avLst/>
          </a:prstGeom>
        </p:spPr>
        <p:txBody>
          <a:bodyPr/>
          <a:lstStyle>
            <a:lvl1pPr marL="0" indent="0">
              <a:buNone/>
              <a:defRPr sz="1400"/>
            </a:lvl1pPr>
          </a:lstStyle>
          <a:p>
            <a:r>
              <a:rPr lang="en-US" dirty="0"/>
              <a:t>Click icon to add picture</a:t>
            </a:r>
            <a:endParaRPr lang="en-GB" dirty="0"/>
          </a:p>
        </p:txBody>
      </p:sp>
      <p:sp>
        <p:nvSpPr>
          <p:cNvPr id="18" name="Picture Placeholder 6"/>
          <p:cNvSpPr>
            <a:spLocks noGrp="1"/>
          </p:cNvSpPr>
          <p:nvPr>
            <p:ph type="pic" sz="quarter" idx="21"/>
          </p:nvPr>
        </p:nvSpPr>
        <p:spPr>
          <a:xfrm>
            <a:off x="4116160" y="1764000"/>
            <a:ext cx="964800" cy="964800"/>
          </a:xfrm>
          <a:prstGeom prst="rect">
            <a:avLst/>
          </a:prstGeom>
        </p:spPr>
        <p:txBody>
          <a:bodyPr/>
          <a:lstStyle>
            <a:lvl1pPr marL="0" indent="0">
              <a:buNone/>
              <a:defRPr sz="1400"/>
            </a:lvl1pPr>
          </a:lstStyle>
          <a:p>
            <a:r>
              <a:rPr lang="en-US" dirty="0"/>
              <a:t>Click icon to add picture</a:t>
            </a:r>
            <a:endParaRPr lang="en-GB" dirty="0"/>
          </a:p>
        </p:txBody>
      </p:sp>
      <p:sp>
        <p:nvSpPr>
          <p:cNvPr id="20" name="Picture Placeholder 6"/>
          <p:cNvSpPr>
            <a:spLocks noGrp="1"/>
          </p:cNvSpPr>
          <p:nvPr>
            <p:ph type="pic" sz="quarter" idx="22"/>
          </p:nvPr>
        </p:nvSpPr>
        <p:spPr>
          <a:xfrm>
            <a:off x="7130407" y="1764000"/>
            <a:ext cx="964800" cy="964800"/>
          </a:xfrm>
          <a:prstGeom prst="rect">
            <a:avLst/>
          </a:prstGeom>
        </p:spPr>
        <p:txBody>
          <a:bodyPr/>
          <a:lstStyle>
            <a:lvl1pPr marL="0" indent="0">
              <a:buNone/>
              <a:defRPr sz="1400"/>
            </a:lvl1pPr>
          </a:lstStyle>
          <a:p>
            <a:r>
              <a:rPr lang="en-US" dirty="0"/>
              <a:t>Click icon to add picture</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
        <p:nvSpPr>
          <p:cNvPr id="8" name="Text Placeholder 7"/>
          <p:cNvSpPr>
            <a:spLocks noGrp="1"/>
          </p:cNvSpPr>
          <p:nvPr>
            <p:ph type="body" sz="quarter" idx="23"/>
          </p:nvPr>
        </p:nvSpPr>
        <p:spPr>
          <a:xfrm>
            <a:off x="468313" y="2741613"/>
            <a:ext cx="2232000" cy="3640137"/>
          </a:xfrm>
        </p:spPr>
        <p:txBody>
          <a:bodyPr/>
          <a:lstStyle>
            <a:lvl1pPr algn="ctr">
              <a:defRPr/>
            </a:lvl1pPr>
            <a:lvl2pPr algn="ctr">
              <a:defRPr/>
            </a:lvl2pPr>
            <a:lvl3pPr algn="ctr">
              <a:defRPr/>
            </a:lvl3pPr>
            <a:lvl4pPr algn="ctr">
              <a:defRPr/>
            </a:lvl4pPr>
            <a:lvl5pPr algn="ctr">
              <a:defRPr/>
            </a:lvl5pPr>
            <a:lvl6pPr algn="ctr">
              <a:defRPr/>
            </a:lvl6pPr>
          </a:lstStyle>
          <a:p>
            <a:pPr lvl="0"/>
            <a:r>
              <a:rPr lang="en-US"/>
              <a:t>Edit Master text styles</a:t>
            </a:r>
          </a:p>
          <a:p>
            <a:pPr lvl="1"/>
            <a:r>
              <a:rPr lang="en-US"/>
              <a:t>Second level</a:t>
            </a:r>
          </a:p>
          <a:p>
            <a:pPr lvl="2"/>
            <a:r>
              <a:rPr lang="en-US"/>
              <a:t>Third level</a:t>
            </a:r>
          </a:p>
        </p:txBody>
      </p:sp>
      <p:sp>
        <p:nvSpPr>
          <p:cNvPr id="19" name="Text Placeholder 7"/>
          <p:cNvSpPr>
            <a:spLocks noGrp="1"/>
          </p:cNvSpPr>
          <p:nvPr>
            <p:ph type="body" sz="quarter" idx="24"/>
          </p:nvPr>
        </p:nvSpPr>
        <p:spPr>
          <a:xfrm>
            <a:off x="3482560" y="2741613"/>
            <a:ext cx="2232000" cy="3640137"/>
          </a:xfrm>
        </p:spPr>
        <p:txBody>
          <a:bodyPr/>
          <a:lstStyle>
            <a:lvl1pPr algn="ctr">
              <a:defRPr/>
            </a:lvl1pPr>
            <a:lvl2pPr algn="ctr">
              <a:defRPr/>
            </a:lvl2pPr>
            <a:lvl3pPr algn="ctr">
              <a:defRPr/>
            </a:lvl3pPr>
            <a:lvl4pPr algn="ctr">
              <a:defRPr/>
            </a:lvl4pPr>
            <a:lvl5pPr algn="ctr">
              <a:defRPr/>
            </a:lvl5pPr>
            <a:lvl6pPr algn="ctr">
              <a:defRPr/>
            </a:lvl6pPr>
          </a:lstStyle>
          <a:p>
            <a:pPr lvl="0"/>
            <a:r>
              <a:rPr lang="en-US"/>
              <a:t>Edit Master text styles</a:t>
            </a:r>
          </a:p>
          <a:p>
            <a:pPr lvl="1"/>
            <a:r>
              <a:rPr lang="en-US"/>
              <a:t>Second level</a:t>
            </a:r>
          </a:p>
          <a:p>
            <a:pPr lvl="2"/>
            <a:r>
              <a:rPr lang="en-US"/>
              <a:t>Third level</a:t>
            </a:r>
          </a:p>
        </p:txBody>
      </p:sp>
      <p:sp>
        <p:nvSpPr>
          <p:cNvPr id="21" name="Text Placeholder 7"/>
          <p:cNvSpPr>
            <a:spLocks noGrp="1"/>
          </p:cNvSpPr>
          <p:nvPr>
            <p:ph type="body" sz="quarter" idx="25"/>
          </p:nvPr>
        </p:nvSpPr>
        <p:spPr>
          <a:xfrm>
            <a:off x="6496807" y="2741613"/>
            <a:ext cx="2232000" cy="3640137"/>
          </a:xfrm>
        </p:spPr>
        <p:txBody>
          <a:bodyPr/>
          <a:lstStyle>
            <a:lvl1pPr algn="ctr">
              <a:defRPr/>
            </a:lvl1pPr>
            <a:lvl2pPr algn="ctr">
              <a:defRPr/>
            </a:lvl2pPr>
            <a:lvl3pPr algn="ctr">
              <a:defRPr/>
            </a:lvl3pPr>
            <a:lvl4pPr algn="ctr">
              <a:defRPr/>
            </a:lvl4pPr>
            <a:lvl5pPr algn="ctr">
              <a:defRPr/>
            </a:lvl5pPr>
            <a:lvl6pPr algn="ctr">
              <a:defRPr/>
            </a:lvl6pPr>
          </a:lstStyle>
          <a:p>
            <a:pPr lvl="0"/>
            <a:r>
              <a:rPr lang="en-US"/>
              <a:t>Edit Master text styles</a:t>
            </a:r>
          </a:p>
          <a:p>
            <a:pPr lvl="1"/>
            <a:r>
              <a:rPr lang="en-US"/>
              <a:t>Second level</a:t>
            </a:r>
          </a:p>
          <a:p>
            <a:pPr lvl="2"/>
            <a:r>
              <a:rPr lang="en-US"/>
              <a:t>Third level</a:t>
            </a:r>
          </a:p>
        </p:txBody>
      </p:sp>
      <p:sp>
        <p:nvSpPr>
          <p:cNvPr id="22" name="Text Placeholder 7"/>
          <p:cNvSpPr>
            <a:spLocks noGrp="1"/>
          </p:cNvSpPr>
          <p:nvPr>
            <p:ph type="body" sz="quarter" idx="26"/>
          </p:nvPr>
        </p:nvSpPr>
        <p:spPr>
          <a:xfrm>
            <a:off x="9511053" y="2741613"/>
            <a:ext cx="2232000" cy="3640137"/>
          </a:xfrm>
        </p:spPr>
        <p:txBody>
          <a:bodyPr/>
          <a:lstStyle>
            <a:lvl1pPr algn="ctr">
              <a:defRPr/>
            </a:lvl1pPr>
            <a:lvl2pPr algn="ctr">
              <a:defRPr/>
            </a:lvl2pPr>
            <a:lvl3pPr algn="ctr">
              <a:defRPr/>
            </a:lvl3pPr>
            <a:lvl4pPr algn="ctr">
              <a:defRPr/>
            </a:lvl4pPr>
            <a:lvl5pPr algn="ctr">
              <a:defRPr/>
            </a:lvl5pPr>
            <a:lvl6pPr algn="ctr">
              <a:defRPr/>
            </a:lvl6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9862333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ive icons and text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endParaRPr lang="en-GB" dirty="0"/>
          </a:p>
        </p:txBody>
      </p:sp>
      <p:sp>
        <p:nvSpPr>
          <p:cNvPr id="5" name="Footer Placeholder 4"/>
          <p:cNvSpPr>
            <a:spLocks noGrp="1"/>
          </p:cNvSpPr>
          <p:nvPr>
            <p:ph type="ftr" sz="quarter" idx="11"/>
          </p:nvPr>
        </p:nvSpPr>
        <p:spPr>
          <a:xfrm>
            <a:off x="3051174" y="6381751"/>
            <a:ext cx="6096001" cy="382270"/>
          </a:xfrm>
        </p:spPr>
        <p:txBody>
          <a:bodyPr/>
          <a:lstStyle/>
          <a:p>
            <a:r>
              <a:rPr lang="en-GB" dirty="0"/>
              <a:t>OFFICIAL - GREEN</a:t>
            </a:r>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dirty="0"/>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Picture Placeholder 6"/>
          <p:cNvSpPr>
            <a:spLocks noGrp="1"/>
          </p:cNvSpPr>
          <p:nvPr>
            <p:ph type="pic" sz="quarter" idx="18"/>
          </p:nvPr>
        </p:nvSpPr>
        <p:spPr>
          <a:xfrm>
            <a:off x="957913" y="1764000"/>
            <a:ext cx="964800" cy="964800"/>
          </a:xfrm>
          <a:prstGeom prst="rect">
            <a:avLst/>
          </a:prstGeom>
        </p:spPr>
        <p:txBody>
          <a:bodyPr/>
          <a:lstStyle>
            <a:lvl1pPr marL="0" indent="0">
              <a:buNone/>
              <a:defRPr sz="1400"/>
            </a:lvl1pPr>
          </a:lstStyle>
          <a:p>
            <a:r>
              <a:rPr lang="en-US" dirty="0"/>
              <a:t>Click icon to add picture</a:t>
            </a:r>
            <a:endParaRPr lang="en-GB" dirty="0"/>
          </a:p>
        </p:txBody>
      </p:sp>
      <p:sp>
        <p:nvSpPr>
          <p:cNvPr id="18" name="Picture Placeholder 6"/>
          <p:cNvSpPr>
            <a:spLocks noGrp="1"/>
          </p:cNvSpPr>
          <p:nvPr>
            <p:ph type="pic" sz="quarter" idx="19"/>
          </p:nvPr>
        </p:nvSpPr>
        <p:spPr>
          <a:xfrm>
            <a:off x="5619157" y="1764000"/>
            <a:ext cx="964800" cy="964800"/>
          </a:xfrm>
          <a:prstGeom prst="rect">
            <a:avLst/>
          </a:prstGeom>
        </p:spPr>
        <p:txBody>
          <a:bodyPr/>
          <a:lstStyle>
            <a:lvl1pPr marL="0" indent="0">
              <a:buNone/>
              <a:defRPr sz="1400"/>
            </a:lvl1pPr>
          </a:lstStyle>
          <a:p>
            <a:r>
              <a:rPr lang="en-US" dirty="0"/>
              <a:t>Click icon to add picture</a:t>
            </a:r>
            <a:endParaRPr lang="en-GB" dirty="0"/>
          </a:p>
        </p:txBody>
      </p:sp>
      <p:sp>
        <p:nvSpPr>
          <p:cNvPr id="28" name="Picture Placeholder 6"/>
          <p:cNvSpPr>
            <a:spLocks noGrp="1"/>
          </p:cNvSpPr>
          <p:nvPr>
            <p:ph type="pic" sz="quarter" idx="20"/>
          </p:nvPr>
        </p:nvSpPr>
        <p:spPr>
          <a:xfrm>
            <a:off x="10280400" y="1764000"/>
            <a:ext cx="964800" cy="964800"/>
          </a:xfrm>
          <a:prstGeom prst="rect">
            <a:avLst/>
          </a:prstGeom>
        </p:spPr>
        <p:txBody>
          <a:bodyPr/>
          <a:lstStyle>
            <a:lvl1pPr marL="0" indent="0">
              <a:buNone/>
              <a:defRPr sz="1400"/>
            </a:lvl1pPr>
          </a:lstStyle>
          <a:p>
            <a:r>
              <a:rPr lang="en-US" dirty="0"/>
              <a:t>Click icon to add picture</a:t>
            </a:r>
            <a:endParaRPr lang="en-GB" dirty="0"/>
          </a:p>
        </p:txBody>
      </p:sp>
      <p:sp>
        <p:nvSpPr>
          <p:cNvPr id="29" name="Picture Placeholder 6"/>
          <p:cNvSpPr>
            <a:spLocks noGrp="1"/>
          </p:cNvSpPr>
          <p:nvPr>
            <p:ph type="pic" sz="quarter" idx="21"/>
          </p:nvPr>
        </p:nvSpPr>
        <p:spPr>
          <a:xfrm>
            <a:off x="3288535" y="1764000"/>
            <a:ext cx="964800" cy="964800"/>
          </a:xfrm>
          <a:prstGeom prst="rect">
            <a:avLst/>
          </a:prstGeom>
        </p:spPr>
        <p:txBody>
          <a:bodyPr/>
          <a:lstStyle>
            <a:lvl1pPr marL="0" indent="0">
              <a:buNone/>
              <a:defRPr sz="1400"/>
            </a:lvl1pPr>
          </a:lstStyle>
          <a:p>
            <a:r>
              <a:rPr lang="en-US" dirty="0"/>
              <a:t>Click icon to add picture</a:t>
            </a:r>
            <a:endParaRPr lang="en-GB" dirty="0"/>
          </a:p>
        </p:txBody>
      </p:sp>
      <p:sp>
        <p:nvSpPr>
          <p:cNvPr id="30" name="Picture Placeholder 6"/>
          <p:cNvSpPr>
            <a:spLocks noGrp="1"/>
          </p:cNvSpPr>
          <p:nvPr>
            <p:ph type="pic" sz="quarter" idx="22"/>
          </p:nvPr>
        </p:nvSpPr>
        <p:spPr>
          <a:xfrm>
            <a:off x="7949779" y="1764000"/>
            <a:ext cx="964800" cy="964800"/>
          </a:xfrm>
          <a:prstGeom prst="rect">
            <a:avLst/>
          </a:prstGeom>
        </p:spPr>
        <p:txBody>
          <a:bodyPr/>
          <a:lstStyle>
            <a:lvl1pPr marL="0" indent="0">
              <a:buNone/>
              <a:defRPr sz="1400"/>
            </a:lvl1pPr>
          </a:lstStyle>
          <a:p>
            <a:r>
              <a:rPr lang="en-US" dirty="0"/>
              <a:t>Click icon to add picture</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
        <p:nvSpPr>
          <p:cNvPr id="8" name="Text Placeholder 7"/>
          <p:cNvSpPr>
            <a:spLocks noGrp="1"/>
          </p:cNvSpPr>
          <p:nvPr>
            <p:ph type="body" sz="quarter" idx="23"/>
          </p:nvPr>
        </p:nvSpPr>
        <p:spPr>
          <a:xfrm>
            <a:off x="468313" y="2741613"/>
            <a:ext cx="1944000" cy="3640137"/>
          </a:xfrm>
        </p:spPr>
        <p:txBody>
          <a:bodyPr/>
          <a:lstStyle>
            <a:lvl1pPr algn="ctr">
              <a:defRPr/>
            </a:lvl1pPr>
            <a:lvl2pPr algn="ctr">
              <a:defRPr/>
            </a:lvl2pPr>
            <a:lvl3pPr algn="ctr">
              <a:defRPr/>
            </a:lvl3pPr>
            <a:lvl4pPr algn="ctr">
              <a:defRPr/>
            </a:lvl4pPr>
            <a:lvl5pPr algn="ctr">
              <a:defRPr/>
            </a:lvl5pPr>
            <a:lvl6pPr algn="ctr">
              <a:defRPr/>
            </a:lvl6pPr>
          </a:lstStyle>
          <a:p>
            <a:pPr lvl="0"/>
            <a:r>
              <a:rPr lang="en-US"/>
              <a:t>Edit Master text styles</a:t>
            </a:r>
          </a:p>
          <a:p>
            <a:pPr lvl="1"/>
            <a:r>
              <a:rPr lang="en-US"/>
              <a:t>Second level</a:t>
            </a:r>
          </a:p>
          <a:p>
            <a:pPr lvl="2"/>
            <a:r>
              <a:rPr lang="en-US"/>
              <a:t>Third level</a:t>
            </a:r>
          </a:p>
        </p:txBody>
      </p:sp>
      <p:sp>
        <p:nvSpPr>
          <p:cNvPr id="20" name="Text Placeholder 7"/>
          <p:cNvSpPr>
            <a:spLocks noGrp="1"/>
          </p:cNvSpPr>
          <p:nvPr>
            <p:ph type="body" sz="quarter" idx="24"/>
          </p:nvPr>
        </p:nvSpPr>
        <p:spPr>
          <a:xfrm>
            <a:off x="2798935" y="2741613"/>
            <a:ext cx="1944000" cy="3640137"/>
          </a:xfrm>
        </p:spPr>
        <p:txBody>
          <a:bodyPr/>
          <a:lstStyle>
            <a:lvl1pPr algn="ctr">
              <a:defRPr/>
            </a:lvl1pPr>
            <a:lvl2pPr algn="ctr">
              <a:defRPr/>
            </a:lvl2pPr>
            <a:lvl3pPr algn="ctr">
              <a:defRPr/>
            </a:lvl3pPr>
            <a:lvl4pPr algn="ctr">
              <a:defRPr/>
            </a:lvl4pPr>
            <a:lvl5pPr algn="ctr">
              <a:defRPr/>
            </a:lvl5pPr>
            <a:lvl6pPr algn="ctr">
              <a:defRPr/>
            </a:lvl6pPr>
          </a:lstStyle>
          <a:p>
            <a:pPr lvl="0"/>
            <a:r>
              <a:rPr lang="en-US"/>
              <a:t>Edit Master text styles</a:t>
            </a:r>
          </a:p>
          <a:p>
            <a:pPr lvl="1"/>
            <a:r>
              <a:rPr lang="en-US"/>
              <a:t>Second level</a:t>
            </a:r>
          </a:p>
          <a:p>
            <a:pPr lvl="2"/>
            <a:r>
              <a:rPr lang="en-US"/>
              <a:t>Third level</a:t>
            </a:r>
          </a:p>
        </p:txBody>
      </p:sp>
      <p:sp>
        <p:nvSpPr>
          <p:cNvPr id="21" name="Text Placeholder 7"/>
          <p:cNvSpPr>
            <a:spLocks noGrp="1"/>
          </p:cNvSpPr>
          <p:nvPr>
            <p:ph type="body" sz="quarter" idx="25"/>
          </p:nvPr>
        </p:nvSpPr>
        <p:spPr>
          <a:xfrm>
            <a:off x="5129557" y="2741613"/>
            <a:ext cx="1944000" cy="3640137"/>
          </a:xfrm>
        </p:spPr>
        <p:txBody>
          <a:bodyPr/>
          <a:lstStyle>
            <a:lvl1pPr algn="ctr">
              <a:defRPr/>
            </a:lvl1pPr>
            <a:lvl2pPr algn="ctr">
              <a:defRPr/>
            </a:lvl2pPr>
            <a:lvl3pPr algn="ctr">
              <a:defRPr/>
            </a:lvl3pPr>
            <a:lvl4pPr algn="ctr">
              <a:defRPr/>
            </a:lvl4pPr>
            <a:lvl5pPr algn="ctr">
              <a:defRPr/>
            </a:lvl5pPr>
            <a:lvl6pPr algn="ctr">
              <a:defRPr/>
            </a:lvl6pPr>
          </a:lstStyle>
          <a:p>
            <a:pPr lvl="0"/>
            <a:r>
              <a:rPr lang="en-US"/>
              <a:t>Edit Master text styles</a:t>
            </a:r>
          </a:p>
          <a:p>
            <a:pPr lvl="1"/>
            <a:r>
              <a:rPr lang="en-US"/>
              <a:t>Second level</a:t>
            </a:r>
          </a:p>
          <a:p>
            <a:pPr lvl="2"/>
            <a:r>
              <a:rPr lang="en-US"/>
              <a:t>Third level</a:t>
            </a:r>
          </a:p>
        </p:txBody>
      </p:sp>
      <p:sp>
        <p:nvSpPr>
          <p:cNvPr id="22" name="Text Placeholder 7"/>
          <p:cNvSpPr>
            <a:spLocks noGrp="1"/>
          </p:cNvSpPr>
          <p:nvPr>
            <p:ph type="body" sz="quarter" idx="26"/>
          </p:nvPr>
        </p:nvSpPr>
        <p:spPr>
          <a:xfrm>
            <a:off x="7460179" y="2741613"/>
            <a:ext cx="1944000" cy="3640137"/>
          </a:xfrm>
        </p:spPr>
        <p:txBody>
          <a:bodyPr/>
          <a:lstStyle>
            <a:lvl1pPr algn="ctr">
              <a:defRPr/>
            </a:lvl1pPr>
            <a:lvl2pPr algn="ctr">
              <a:defRPr/>
            </a:lvl2pPr>
            <a:lvl3pPr algn="ctr">
              <a:defRPr/>
            </a:lvl3pPr>
            <a:lvl4pPr algn="ctr">
              <a:defRPr/>
            </a:lvl4pPr>
            <a:lvl5pPr algn="ctr">
              <a:defRPr/>
            </a:lvl5pPr>
            <a:lvl6pPr algn="ctr">
              <a:defRPr/>
            </a:lvl6pPr>
          </a:lstStyle>
          <a:p>
            <a:pPr lvl="0"/>
            <a:r>
              <a:rPr lang="en-US"/>
              <a:t>Edit Master text styles</a:t>
            </a:r>
          </a:p>
          <a:p>
            <a:pPr lvl="1"/>
            <a:r>
              <a:rPr lang="en-US"/>
              <a:t>Second level</a:t>
            </a:r>
          </a:p>
          <a:p>
            <a:pPr lvl="2"/>
            <a:r>
              <a:rPr lang="en-US"/>
              <a:t>Third level</a:t>
            </a:r>
          </a:p>
        </p:txBody>
      </p:sp>
      <p:sp>
        <p:nvSpPr>
          <p:cNvPr id="23" name="Text Placeholder 7"/>
          <p:cNvSpPr>
            <a:spLocks noGrp="1"/>
          </p:cNvSpPr>
          <p:nvPr>
            <p:ph type="body" sz="quarter" idx="27"/>
          </p:nvPr>
        </p:nvSpPr>
        <p:spPr>
          <a:xfrm>
            <a:off x="9790800" y="2741613"/>
            <a:ext cx="1944000" cy="3640137"/>
          </a:xfrm>
        </p:spPr>
        <p:txBody>
          <a:bodyPr/>
          <a:lstStyle>
            <a:lvl1pPr algn="ctr">
              <a:defRPr/>
            </a:lvl1pPr>
            <a:lvl2pPr algn="ctr">
              <a:defRPr/>
            </a:lvl2pPr>
            <a:lvl3pPr algn="ctr">
              <a:defRPr/>
            </a:lvl3pPr>
            <a:lvl4pPr algn="ctr">
              <a:defRPr/>
            </a:lvl4pPr>
            <a:lvl5pPr algn="ctr">
              <a:defRPr/>
            </a:lvl5pPr>
            <a:lvl6pPr algn="ctr">
              <a:defRPr/>
            </a:lvl6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123807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68578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3" name="Group 12"/>
          <p:cNvGrpSpPr/>
          <p:nvPr userDrawn="1"/>
        </p:nvGrpSpPr>
        <p:grpSpPr>
          <a:xfrm>
            <a:off x="455296" y="16"/>
            <a:ext cx="11279504" cy="2741596"/>
            <a:chOff x="455296" y="0"/>
            <a:chExt cx="11279504" cy="289560"/>
          </a:xfrm>
        </p:grpSpPr>
        <p:sp>
          <p:nvSpPr>
            <p:cNvPr id="45" name="Rectangle 44"/>
            <p:cNvSpPr/>
            <p:nvPr/>
          </p:nvSpPr>
          <p:spPr>
            <a:xfrm>
              <a:off x="455296" y="0"/>
              <a:ext cx="6508722" cy="2895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p:cNvSpPr/>
            <p:nvPr/>
          </p:nvSpPr>
          <p:spPr>
            <a:xfrm>
              <a:off x="6964018" y="0"/>
              <a:ext cx="2855754" cy="289560"/>
            </a:xfrm>
            <a:prstGeom prst="rect">
              <a:avLst/>
            </a:prstGeom>
            <a:solidFill>
              <a:srgbClr val="3CD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46"/>
            <p:cNvSpPr/>
            <p:nvPr userDrawn="1"/>
          </p:nvSpPr>
          <p:spPr>
            <a:xfrm>
              <a:off x="9819772" y="0"/>
              <a:ext cx="1915028" cy="289560"/>
            </a:xfrm>
            <a:prstGeom prst="rect">
              <a:avLst/>
            </a:prstGeom>
            <a:solidFill>
              <a:srgbClr val="77E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itle 1"/>
          <p:cNvSpPr>
            <a:spLocks noGrp="1"/>
          </p:cNvSpPr>
          <p:nvPr userDrawn="1">
            <p:ph type="title"/>
          </p:nvPr>
        </p:nvSpPr>
        <p:spPr>
          <a:xfrm>
            <a:off x="455296" y="2741612"/>
            <a:ext cx="11279504" cy="1538287"/>
          </a:xfrm>
        </p:spPr>
        <p:txBody>
          <a:bodyPr anchor="b"/>
          <a:lstStyle>
            <a:lvl1pPr>
              <a:defRPr sz="4800" b="0"/>
            </a:lvl1pPr>
          </a:lstStyle>
          <a:p>
            <a:r>
              <a:rPr lang="en-US"/>
              <a:t>Click to edit Master title style</a:t>
            </a:r>
            <a:endParaRPr lang="en-GB" dirty="0"/>
          </a:p>
        </p:txBody>
      </p:sp>
      <p:sp>
        <p:nvSpPr>
          <p:cNvPr id="3" name="Text Placeholder 2"/>
          <p:cNvSpPr>
            <a:spLocks noGrp="1"/>
          </p:cNvSpPr>
          <p:nvPr userDrawn="1">
            <p:ph type="body" idx="1"/>
          </p:nvPr>
        </p:nvSpPr>
        <p:spPr>
          <a:xfrm>
            <a:off x="457200" y="4381500"/>
            <a:ext cx="11277600" cy="1193800"/>
          </a:xfrm>
          <a:prstGeom prst="rect">
            <a:avLst/>
          </a:prstGeom>
        </p:spPr>
        <p:txBody>
          <a:bodyPr lIns="0" tIns="0" rIns="0" bIns="0" anchor="b" anchorCtr="0"/>
          <a:lstStyle>
            <a:lvl1pPr marL="0" indent="0">
              <a:buNone/>
              <a:defRPr sz="2400">
                <a:solidFill>
                  <a:schemeClr val="tx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userDrawn="1">
            <p:ph type="dt" sz="half" idx="10"/>
          </p:nvPr>
        </p:nvSpPr>
        <p:spPr/>
        <p:txBody>
          <a:bodyPr/>
          <a:lstStyle/>
          <a:p>
            <a:endParaRPr lang="en-GB" dirty="0"/>
          </a:p>
        </p:txBody>
      </p:sp>
      <p:sp>
        <p:nvSpPr>
          <p:cNvPr id="5" name="Footer Placeholder 4"/>
          <p:cNvSpPr>
            <a:spLocks noGrp="1"/>
          </p:cNvSpPr>
          <p:nvPr userDrawn="1">
            <p:ph type="ftr" sz="quarter" idx="11"/>
          </p:nvPr>
        </p:nvSpPr>
        <p:spPr/>
        <p:txBody>
          <a:bodyPr/>
          <a:lstStyle/>
          <a:p>
            <a:r>
              <a:rPr lang="en-GB" dirty="0"/>
              <a:t>OFFICIAL - GREEN</a:t>
            </a:r>
          </a:p>
        </p:txBody>
      </p:sp>
      <p:sp>
        <p:nvSpPr>
          <p:cNvPr id="6" name="Slide Number Placeholder 5"/>
          <p:cNvSpPr>
            <a:spLocks noGrp="1"/>
          </p:cNvSpPr>
          <p:nvPr userDrawn="1">
            <p:ph type="sldNum" sz="quarter" idx="12"/>
          </p:nvPr>
        </p:nvSpPr>
        <p:spPr/>
        <p:txBody>
          <a:bodyPr/>
          <a:lstStyle/>
          <a:p>
            <a:fld id="{B0B34E4B-25F1-4D72-B319-B9B5A0ABC919}" type="slidenum">
              <a:rPr lang="en-GB" smtClean="0"/>
              <a:t>‹#›</a:t>
            </a:fld>
            <a:endParaRPr lang="en-GB" dirty="0"/>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88170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rgbClr val="12273F"/>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6093" b="9264"/>
          <a:stretch/>
        </p:blipFill>
        <p:spPr>
          <a:xfrm>
            <a:off x="0" y="-27214"/>
            <a:ext cx="12192000" cy="6879771"/>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27500" y="1441671"/>
            <a:ext cx="3942000" cy="3942000"/>
          </a:xfrm>
          <a:prstGeom prst="rect">
            <a:avLst/>
          </a:prstGeom>
        </p:spPr>
      </p:pic>
    </p:spTree>
    <p:extLst>
      <p:ext uri="{BB962C8B-B14F-4D97-AF65-F5344CB8AC3E}">
        <p14:creationId xmlns:p14="http://schemas.microsoft.com/office/powerpoint/2010/main" val="2157195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F6F5F-3AFB-90FC-A863-FDF9BE2322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81EF05C-9E88-F299-4CDB-7F12D0F55D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6B65830-884C-F0A4-7770-318CE3F7C3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6513A94-042B-0AC6-16FF-A5F38170D290}"/>
              </a:ext>
            </a:extLst>
          </p:cNvPr>
          <p:cNvSpPr>
            <a:spLocks noGrp="1"/>
          </p:cNvSpPr>
          <p:nvPr>
            <p:ph type="dt" sz="half" idx="10"/>
          </p:nvPr>
        </p:nvSpPr>
        <p:spPr/>
        <p:txBody>
          <a:bodyPr/>
          <a:lstStyle/>
          <a:p>
            <a:endParaRPr lang="en-GB" dirty="0"/>
          </a:p>
        </p:txBody>
      </p:sp>
      <p:sp>
        <p:nvSpPr>
          <p:cNvPr id="6" name="Footer Placeholder 5">
            <a:extLst>
              <a:ext uri="{FF2B5EF4-FFF2-40B4-BE49-F238E27FC236}">
                <a16:creationId xmlns:a16="http://schemas.microsoft.com/office/drawing/2014/main" id="{254F178A-83E5-E94D-0DBC-8176259032B1}"/>
              </a:ext>
            </a:extLst>
          </p:cNvPr>
          <p:cNvSpPr>
            <a:spLocks noGrp="1"/>
          </p:cNvSpPr>
          <p:nvPr>
            <p:ph type="ftr" sz="quarter" idx="11"/>
          </p:nvPr>
        </p:nvSpPr>
        <p:spPr/>
        <p:txBody>
          <a:bodyPr/>
          <a:lstStyle/>
          <a:p>
            <a:r>
              <a:rPr lang="en-GB" dirty="0"/>
              <a:t>OFFICIAL - GREEN</a:t>
            </a:r>
          </a:p>
        </p:txBody>
      </p:sp>
      <p:sp>
        <p:nvSpPr>
          <p:cNvPr id="7" name="Slide Number Placeholder 6">
            <a:extLst>
              <a:ext uri="{FF2B5EF4-FFF2-40B4-BE49-F238E27FC236}">
                <a16:creationId xmlns:a16="http://schemas.microsoft.com/office/drawing/2014/main" id="{D7F69D86-81BB-C874-2706-C9CA3498F485}"/>
              </a:ext>
            </a:extLst>
          </p:cNvPr>
          <p:cNvSpPr>
            <a:spLocks noGrp="1"/>
          </p:cNvSpPr>
          <p:nvPr>
            <p:ph type="sldNum" sz="quarter" idx="12"/>
          </p:nvPr>
        </p:nvSpPr>
        <p:spPr/>
        <p:txBody>
          <a:bodyPr/>
          <a:lstStyle/>
          <a:p>
            <a:fld id="{656B87E2-D60D-4E0F-B2F4-418E811F1867}" type="slidenum">
              <a:rPr lang="en-GB" smtClean="0"/>
              <a:t>‹#›</a:t>
            </a:fld>
            <a:endParaRPr lang="en-GB" dirty="0"/>
          </a:p>
        </p:txBody>
      </p:sp>
    </p:spTree>
    <p:extLst>
      <p:ext uri="{BB962C8B-B14F-4D97-AF65-F5344CB8AC3E}">
        <p14:creationId xmlns:p14="http://schemas.microsoft.com/office/powerpoint/2010/main" val="1516967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41AE1-8891-65A4-93B4-851F572D4A3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6F2DB3A-ACBB-B0C4-0CB9-B655ACCC5D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21DA14-0653-FD8E-5621-B0AAD2054E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6E3BC34-53B3-9391-5C60-11279334ED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C3B31E-BA69-ECF5-A295-6D1F25783A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D8A782F-5B39-6502-FEC0-5CC9DF9AF719}"/>
              </a:ext>
            </a:extLst>
          </p:cNvPr>
          <p:cNvSpPr>
            <a:spLocks noGrp="1"/>
          </p:cNvSpPr>
          <p:nvPr>
            <p:ph type="dt" sz="half" idx="10"/>
          </p:nvPr>
        </p:nvSpPr>
        <p:spPr/>
        <p:txBody>
          <a:bodyPr/>
          <a:lstStyle/>
          <a:p>
            <a:endParaRPr lang="en-GB" dirty="0"/>
          </a:p>
        </p:txBody>
      </p:sp>
      <p:sp>
        <p:nvSpPr>
          <p:cNvPr id="8" name="Footer Placeholder 7">
            <a:extLst>
              <a:ext uri="{FF2B5EF4-FFF2-40B4-BE49-F238E27FC236}">
                <a16:creationId xmlns:a16="http://schemas.microsoft.com/office/drawing/2014/main" id="{7BFD72CC-D1A5-B427-2FCE-EF57973E5C48}"/>
              </a:ext>
            </a:extLst>
          </p:cNvPr>
          <p:cNvSpPr>
            <a:spLocks noGrp="1"/>
          </p:cNvSpPr>
          <p:nvPr>
            <p:ph type="ftr" sz="quarter" idx="11"/>
          </p:nvPr>
        </p:nvSpPr>
        <p:spPr/>
        <p:txBody>
          <a:bodyPr/>
          <a:lstStyle/>
          <a:p>
            <a:r>
              <a:rPr lang="en-GB" dirty="0"/>
              <a:t>OFFICIAL - GREEN</a:t>
            </a:r>
          </a:p>
        </p:txBody>
      </p:sp>
      <p:sp>
        <p:nvSpPr>
          <p:cNvPr id="9" name="Slide Number Placeholder 8">
            <a:extLst>
              <a:ext uri="{FF2B5EF4-FFF2-40B4-BE49-F238E27FC236}">
                <a16:creationId xmlns:a16="http://schemas.microsoft.com/office/drawing/2014/main" id="{05A4D75C-B343-F9A5-132D-FE0247AB189E}"/>
              </a:ext>
            </a:extLst>
          </p:cNvPr>
          <p:cNvSpPr>
            <a:spLocks noGrp="1"/>
          </p:cNvSpPr>
          <p:nvPr>
            <p:ph type="sldNum" sz="quarter" idx="12"/>
          </p:nvPr>
        </p:nvSpPr>
        <p:spPr/>
        <p:txBody>
          <a:bodyPr/>
          <a:lstStyle/>
          <a:p>
            <a:fld id="{656B87E2-D60D-4E0F-B2F4-418E811F1867}" type="slidenum">
              <a:rPr lang="en-GB" smtClean="0"/>
              <a:t>‹#›</a:t>
            </a:fld>
            <a:endParaRPr lang="en-GB" dirty="0"/>
          </a:p>
        </p:txBody>
      </p:sp>
    </p:spTree>
    <p:extLst>
      <p:ext uri="{BB962C8B-B14F-4D97-AF65-F5344CB8AC3E}">
        <p14:creationId xmlns:p14="http://schemas.microsoft.com/office/powerpoint/2010/main" val="1467213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034DD-C600-CE9E-6A25-1FB4F2EE941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B05F28D-84D3-3FB3-5A82-2534F02000A7}"/>
              </a:ext>
            </a:extLst>
          </p:cNvPr>
          <p:cNvSpPr>
            <a:spLocks noGrp="1"/>
          </p:cNvSpPr>
          <p:nvPr>
            <p:ph type="dt" sz="half" idx="10"/>
          </p:nvPr>
        </p:nvSpPr>
        <p:spPr/>
        <p:txBody>
          <a:bodyPr/>
          <a:lstStyle/>
          <a:p>
            <a:endParaRPr lang="en-GB" dirty="0"/>
          </a:p>
        </p:txBody>
      </p:sp>
      <p:sp>
        <p:nvSpPr>
          <p:cNvPr id="4" name="Footer Placeholder 3">
            <a:extLst>
              <a:ext uri="{FF2B5EF4-FFF2-40B4-BE49-F238E27FC236}">
                <a16:creationId xmlns:a16="http://schemas.microsoft.com/office/drawing/2014/main" id="{57AE64AC-68D7-8123-F452-52E01F46B32F}"/>
              </a:ext>
            </a:extLst>
          </p:cNvPr>
          <p:cNvSpPr>
            <a:spLocks noGrp="1"/>
          </p:cNvSpPr>
          <p:nvPr>
            <p:ph type="ftr" sz="quarter" idx="11"/>
          </p:nvPr>
        </p:nvSpPr>
        <p:spPr/>
        <p:txBody>
          <a:bodyPr/>
          <a:lstStyle/>
          <a:p>
            <a:r>
              <a:rPr lang="en-GB" dirty="0"/>
              <a:t>OFFICIAL - GREEN</a:t>
            </a:r>
          </a:p>
        </p:txBody>
      </p:sp>
      <p:sp>
        <p:nvSpPr>
          <p:cNvPr id="5" name="Slide Number Placeholder 4">
            <a:extLst>
              <a:ext uri="{FF2B5EF4-FFF2-40B4-BE49-F238E27FC236}">
                <a16:creationId xmlns:a16="http://schemas.microsoft.com/office/drawing/2014/main" id="{761DF9B4-F5F8-E878-7341-32A4DD9F287E}"/>
              </a:ext>
            </a:extLst>
          </p:cNvPr>
          <p:cNvSpPr>
            <a:spLocks noGrp="1"/>
          </p:cNvSpPr>
          <p:nvPr>
            <p:ph type="sldNum" sz="quarter" idx="12"/>
          </p:nvPr>
        </p:nvSpPr>
        <p:spPr/>
        <p:txBody>
          <a:bodyPr/>
          <a:lstStyle/>
          <a:p>
            <a:fld id="{656B87E2-D60D-4E0F-B2F4-418E811F1867}" type="slidenum">
              <a:rPr lang="en-GB" smtClean="0"/>
              <a:t>‹#›</a:t>
            </a:fld>
            <a:endParaRPr lang="en-GB" dirty="0"/>
          </a:p>
        </p:txBody>
      </p:sp>
    </p:spTree>
    <p:extLst>
      <p:ext uri="{BB962C8B-B14F-4D97-AF65-F5344CB8AC3E}">
        <p14:creationId xmlns:p14="http://schemas.microsoft.com/office/powerpoint/2010/main" val="1016034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CA26FA-75D5-F556-73F7-C0CBBB726574}"/>
              </a:ext>
            </a:extLst>
          </p:cNvPr>
          <p:cNvSpPr>
            <a:spLocks noGrp="1"/>
          </p:cNvSpPr>
          <p:nvPr>
            <p:ph type="dt" sz="half" idx="10"/>
          </p:nvPr>
        </p:nvSpPr>
        <p:spPr/>
        <p:txBody>
          <a:bodyPr/>
          <a:lstStyle/>
          <a:p>
            <a:endParaRPr lang="en-GB" dirty="0"/>
          </a:p>
        </p:txBody>
      </p:sp>
      <p:sp>
        <p:nvSpPr>
          <p:cNvPr id="3" name="Footer Placeholder 2">
            <a:extLst>
              <a:ext uri="{FF2B5EF4-FFF2-40B4-BE49-F238E27FC236}">
                <a16:creationId xmlns:a16="http://schemas.microsoft.com/office/drawing/2014/main" id="{564EEB8E-0BC8-A1D5-8F1B-5AF7B7431483}"/>
              </a:ext>
            </a:extLst>
          </p:cNvPr>
          <p:cNvSpPr>
            <a:spLocks noGrp="1"/>
          </p:cNvSpPr>
          <p:nvPr>
            <p:ph type="ftr" sz="quarter" idx="11"/>
          </p:nvPr>
        </p:nvSpPr>
        <p:spPr/>
        <p:txBody>
          <a:bodyPr/>
          <a:lstStyle/>
          <a:p>
            <a:r>
              <a:rPr lang="en-GB" dirty="0"/>
              <a:t>OFFICIAL - GREEN</a:t>
            </a:r>
          </a:p>
        </p:txBody>
      </p:sp>
      <p:sp>
        <p:nvSpPr>
          <p:cNvPr id="4" name="Slide Number Placeholder 3">
            <a:extLst>
              <a:ext uri="{FF2B5EF4-FFF2-40B4-BE49-F238E27FC236}">
                <a16:creationId xmlns:a16="http://schemas.microsoft.com/office/drawing/2014/main" id="{F94D8337-0A6B-7128-F9B4-1CD3A8FCA9F2}"/>
              </a:ext>
            </a:extLst>
          </p:cNvPr>
          <p:cNvSpPr>
            <a:spLocks noGrp="1"/>
          </p:cNvSpPr>
          <p:nvPr>
            <p:ph type="sldNum" sz="quarter" idx="12"/>
          </p:nvPr>
        </p:nvSpPr>
        <p:spPr/>
        <p:txBody>
          <a:bodyPr/>
          <a:lstStyle/>
          <a:p>
            <a:fld id="{656B87E2-D60D-4E0F-B2F4-418E811F1867}" type="slidenum">
              <a:rPr lang="en-GB" smtClean="0"/>
              <a:t>‹#›</a:t>
            </a:fld>
            <a:endParaRPr lang="en-GB" dirty="0"/>
          </a:p>
        </p:txBody>
      </p:sp>
    </p:spTree>
    <p:extLst>
      <p:ext uri="{BB962C8B-B14F-4D97-AF65-F5344CB8AC3E}">
        <p14:creationId xmlns:p14="http://schemas.microsoft.com/office/powerpoint/2010/main" val="3381241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F29BE-484E-CA8F-B256-023C889BAF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67F1947-2687-CED8-B079-D7B1BEDEA9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778C489-E2F6-68D8-CF66-1DFEC9E401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88D6E7-7C17-40A4-ED44-E093D1EA993A}"/>
              </a:ext>
            </a:extLst>
          </p:cNvPr>
          <p:cNvSpPr>
            <a:spLocks noGrp="1"/>
          </p:cNvSpPr>
          <p:nvPr>
            <p:ph type="dt" sz="half" idx="10"/>
          </p:nvPr>
        </p:nvSpPr>
        <p:spPr/>
        <p:txBody>
          <a:bodyPr/>
          <a:lstStyle/>
          <a:p>
            <a:endParaRPr lang="en-GB" dirty="0"/>
          </a:p>
        </p:txBody>
      </p:sp>
      <p:sp>
        <p:nvSpPr>
          <p:cNvPr id="6" name="Footer Placeholder 5">
            <a:extLst>
              <a:ext uri="{FF2B5EF4-FFF2-40B4-BE49-F238E27FC236}">
                <a16:creationId xmlns:a16="http://schemas.microsoft.com/office/drawing/2014/main" id="{5DB9F245-2172-5EB3-923E-E90FE087DFF7}"/>
              </a:ext>
            </a:extLst>
          </p:cNvPr>
          <p:cNvSpPr>
            <a:spLocks noGrp="1"/>
          </p:cNvSpPr>
          <p:nvPr>
            <p:ph type="ftr" sz="quarter" idx="11"/>
          </p:nvPr>
        </p:nvSpPr>
        <p:spPr/>
        <p:txBody>
          <a:bodyPr/>
          <a:lstStyle/>
          <a:p>
            <a:r>
              <a:rPr lang="en-GB" dirty="0"/>
              <a:t>OFFICIAL - GREEN</a:t>
            </a:r>
          </a:p>
        </p:txBody>
      </p:sp>
      <p:sp>
        <p:nvSpPr>
          <p:cNvPr id="7" name="Slide Number Placeholder 6">
            <a:extLst>
              <a:ext uri="{FF2B5EF4-FFF2-40B4-BE49-F238E27FC236}">
                <a16:creationId xmlns:a16="http://schemas.microsoft.com/office/drawing/2014/main" id="{6F5D1F36-0479-02C6-3596-C33DA1CBCAB9}"/>
              </a:ext>
            </a:extLst>
          </p:cNvPr>
          <p:cNvSpPr>
            <a:spLocks noGrp="1"/>
          </p:cNvSpPr>
          <p:nvPr>
            <p:ph type="sldNum" sz="quarter" idx="12"/>
          </p:nvPr>
        </p:nvSpPr>
        <p:spPr/>
        <p:txBody>
          <a:bodyPr/>
          <a:lstStyle/>
          <a:p>
            <a:fld id="{656B87E2-D60D-4E0F-B2F4-418E811F1867}" type="slidenum">
              <a:rPr lang="en-GB" smtClean="0"/>
              <a:t>‹#›</a:t>
            </a:fld>
            <a:endParaRPr lang="en-GB" dirty="0"/>
          </a:p>
        </p:txBody>
      </p:sp>
    </p:spTree>
    <p:extLst>
      <p:ext uri="{BB962C8B-B14F-4D97-AF65-F5344CB8AC3E}">
        <p14:creationId xmlns:p14="http://schemas.microsoft.com/office/powerpoint/2010/main" val="3736356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F1397-A7C0-6BA8-EBE7-5822F3B7CF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B57C7C6-1DAE-9A89-7FD2-98EAF32342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F4C58F9-5243-87C6-2111-86145E6F2E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94BD10-73F6-EEC5-DFD0-F614B3C9BE78}"/>
              </a:ext>
            </a:extLst>
          </p:cNvPr>
          <p:cNvSpPr>
            <a:spLocks noGrp="1"/>
          </p:cNvSpPr>
          <p:nvPr>
            <p:ph type="dt" sz="half" idx="10"/>
          </p:nvPr>
        </p:nvSpPr>
        <p:spPr/>
        <p:txBody>
          <a:bodyPr/>
          <a:lstStyle/>
          <a:p>
            <a:endParaRPr lang="en-GB" dirty="0"/>
          </a:p>
        </p:txBody>
      </p:sp>
      <p:sp>
        <p:nvSpPr>
          <p:cNvPr id="6" name="Footer Placeholder 5">
            <a:extLst>
              <a:ext uri="{FF2B5EF4-FFF2-40B4-BE49-F238E27FC236}">
                <a16:creationId xmlns:a16="http://schemas.microsoft.com/office/drawing/2014/main" id="{4A2067CD-4D0F-1D14-0287-946A93927426}"/>
              </a:ext>
            </a:extLst>
          </p:cNvPr>
          <p:cNvSpPr>
            <a:spLocks noGrp="1"/>
          </p:cNvSpPr>
          <p:nvPr>
            <p:ph type="ftr" sz="quarter" idx="11"/>
          </p:nvPr>
        </p:nvSpPr>
        <p:spPr/>
        <p:txBody>
          <a:bodyPr/>
          <a:lstStyle/>
          <a:p>
            <a:r>
              <a:rPr lang="en-GB" dirty="0"/>
              <a:t>OFFICIAL - GREEN</a:t>
            </a:r>
          </a:p>
        </p:txBody>
      </p:sp>
      <p:sp>
        <p:nvSpPr>
          <p:cNvPr id="7" name="Slide Number Placeholder 6">
            <a:extLst>
              <a:ext uri="{FF2B5EF4-FFF2-40B4-BE49-F238E27FC236}">
                <a16:creationId xmlns:a16="http://schemas.microsoft.com/office/drawing/2014/main" id="{5EAA880B-6CF4-B1B0-7BC9-1187E048A16A}"/>
              </a:ext>
            </a:extLst>
          </p:cNvPr>
          <p:cNvSpPr>
            <a:spLocks noGrp="1"/>
          </p:cNvSpPr>
          <p:nvPr>
            <p:ph type="sldNum" sz="quarter" idx="12"/>
          </p:nvPr>
        </p:nvSpPr>
        <p:spPr/>
        <p:txBody>
          <a:bodyPr/>
          <a:lstStyle/>
          <a:p>
            <a:fld id="{656B87E2-D60D-4E0F-B2F4-418E811F1867}" type="slidenum">
              <a:rPr lang="en-GB" smtClean="0"/>
              <a:t>‹#›</a:t>
            </a:fld>
            <a:endParaRPr lang="en-GB" dirty="0"/>
          </a:p>
        </p:txBody>
      </p:sp>
    </p:spTree>
    <p:extLst>
      <p:ext uri="{BB962C8B-B14F-4D97-AF65-F5344CB8AC3E}">
        <p14:creationId xmlns:p14="http://schemas.microsoft.com/office/powerpoint/2010/main" val="57479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EEF966-AF01-ED2B-B0FE-BC9F9FDB25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59CDCA-887D-6CBA-ACA1-40EBDBF0EB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9C51CE-997F-599E-22AB-CBB792DA0D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160EB991-7CC7-453D-77B1-29B30BC6E5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a:t>OFFICIAL - GREEN</a:t>
            </a:r>
          </a:p>
        </p:txBody>
      </p:sp>
      <p:sp>
        <p:nvSpPr>
          <p:cNvPr id="6" name="Slide Number Placeholder 5">
            <a:extLst>
              <a:ext uri="{FF2B5EF4-FFF2-40B4-BE49-F238E27FC236}">
                <a16:creationId xmlns:a16="http://schemas.microsoft.com/office/drawing/2014/main" id="{0274184F-9C00-413B-C0B5-B133B0934D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6B87E2-D60D-4E0F-B2F4-418E811F1867}" type="slidenum">
              <a:rPr lang="en-GB" smtClean="0"/>
              <a:t>‹#›</a:t>
            </a:fld>
            <a:endParaRPr lang="en-GB" dirty="0"/>
          </a:p>
        </p:txBody>
      </p:sp>
    </p:spTree>
    <p:extLst>
      <p:ext uri="{BB962C8B-B14F-4D97-AF65-F5344CB8AC3E}">
        <p14:creationId xmlns:p14="http://schemas.microsoft.com/office/powerpoint/2010/main" val="3224194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000" y="457200"/>
            <a:ext cx="11277600" cy="912814"/>
          </a:xfrm>
          <a:prstGeom prst="rect">
            <a:avLst/>
          </a:prstGeom>
        </p:spPr>
        <p:txBody>
          <a:bodyPr vert="horz"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Click to edit Master title style</a:t>
            </a:r>
            <a:endParaRPr lang="en-GB" dirty="0"/>
          </a:p>
        </p:txBody>
      </p:sp>
      <p:sp>
        <p:nvSpPr>
          <p:cNvPr id="4" name="Date Placeholder 3"/>
          <p:cNvSpPr>
            <a:spLocks noGrp="1"/>
          </p:cNvSpPr>
          <p:nvPr>
            <p:ph type="dt" sz="half" idx="2"/>
          </p:nvPr>
        </p:nvSpPr>
        <p:spPr>
          <a:xfrm>
            <a:off x="457200" y="6383971"/>
            <a:ext cx="2593975" cy="365125"/>
          </a:xfrm>
          <a:prstGeom prst="rect">
            <a:avLst/>
          </a:prstGeom>
        </p:spPr>
        <p:txBody>
          <a:bodyPr vert="horz" lIns="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endParaRPr lang="en-GB" dirty="0"/>
          </a:p>
        </p:txBody>
      </p:sp>
      <p:sp>
        <p:nvSpPr>
          <p:cNvPr id="5" name="Footer Placeholder 4"/>
          <p:cNvSpPr>
            <a:spLocks noGrp="1"/>
          </p:cNvSpPr>
          <p:nvPr>
            <p:ph type="ftr" sz="quarter" idx="3"/>
          </p:nvPr>
        </p:nvSpPr>
        <p:spPr>
          <a:xfrm>
            <a:off x="3051175" y="6383971"/>
            <a:ext cx="60960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GB" dirty="0"/>
              <a:t>OFFICIAL - GREEN</a:t>
            </a:r>
          </a:p>
        </p:txBody>
      </p:sp>
      <p:sp>
        <p:nvSpPr>
          <p:cNvPr id="6" name="Slide Number Placeholder 5"/>
          <p:cNvSpPr>
            <a:spLocks noGrp="1"/>
          </p:cNvSpPr>
          <p:nvPr>
            <p:ph type="sldNum" sz="quarter" idx="4"/>
          </p:nvPr>
        </p:nvSpPr>
        <p:spPr>
          <a:xfrm>
            <a:off x="10668000" y="6383971"/>
            <a:ext cx="1060450" cy="369570"/>
          </a:xfrm>
          <a:prstGeom prst="rect">
            <a:avLst/>
          </a:prstGeom>
        </p:spPr>
        <p:txBody>
          <a:bodyPr vert="horz" lIns="91440" tIns="45720" rIns="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0B34E4B-25F1-4D72-B319-B9B5A0ABC919}" type="slidenum">
              <a:rPr lang="en-GB" smtClean="0"/>
              <a:pPr/>
              <a:t>‹#›</a:t>
            </a:fld>
            <a:endParaRPr lang="en-GB" dirty="0"/>
          </a:p>
        </p:txBody>
      </p:sp>
      <p:sp>
        <p:nvSpPr>
          <p:cNvPr id="40" name="Rectangle 39"/>
          <p:cNvSpPr/>
          <p:nvPr/>
        </p:nvSpPr>
        <p:spPr>
          <a:xfrm>
            <a:off x="455296" y="0"/>
            <a:ext cx="6508722" cy="2895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40"/>
          <p:cNvSpPr/>
          <p:nvPr/>
        </p:nvSpPr>
        <p:spPr>
          <a:xfrm>
            <a:off x="6964018" y="0"/>
            <a:ext cx="2858162" cy="289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Rectangle 41"/>
          <p:cNvSpPr/>
          <p:nvPr userDrawn="1"/>
        </p:nvSpPr>
        <p:spPr>
          <a:xfrm>
            <a:off x="9822180" y="0"/>
            <a:ext cx="1912620" cy="289560"/>
          </a:xfrm>
          <a:prstGeom prst="rect">
            <a:avLst/>
          </a:prstGeom>
          <a:solidFill>
            <a:srgbClr val="77E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p:cNvSpPr>
            <a:spLocks noGrp="1"/>
          </p:cNvSpPr>
          <p:nvPr>
            <p:ph type="body" idx="1"/>
          </p:nvPr>
        </p:nvSpPr>
        <p:spPr>
          <a:xfrm>
            <a:off x="468000" y="1752599"/>
            <a:ext cx="11277600" cy="4627085"/>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4636041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Lst>
  <p:hf sldNum="0" hdr="0" dt="0"/>
  <p:txStyles>
    <p:titleStyle>
      <a:lvl1pPr marL="0" marR="0" indent="0" algn="l" defTabSz="914400" rtl="0" eaLnBrk="1" fontAlgn="auto" latinLnBrk="0" hangingPunct="1">
        <a:lnSpc>
          <a:spcPct val="100000"/>
        </a:lnSpc>
        <a:spcBef>
          <a:spcPts val="0"/>
        </a:spcBef>
        <a:spcAft>
          <a:spcPts val="0"/>
        </a:spcAft>
        <a:buClrTx/>
        <a:buSzTx/>
        <a:buFontTx/>
        <a:buNone/>
        <a:tabLst/>
        <a:defRPr lang="en-GB" sz="2800" b="1" kern="1200" baseline="0" noProof="0" dirty="0">
          <a:solidFill>
            <a:srgbClr val="12273F"/>
          </a:solidFill>
          <a:latin typeface="Century Gothic" panose="020B0502020202020204" pitchFamily="34" charset="0"/>
          <a:ea typeface="+mj-ea"/>
          <a:cs typeface="+mj-cs"/>
        </a:defRPr>
      </a:lvl1pPr>
    </p:titleStyle>
    <p:bodyStyle>
      <a:lvl1pPr marL="288000" marR="0" indent="-2880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2400" kern="1200" baseline="0">
          <a:solidFill>
            <a:schemeClr val="tx1"/>
          </a:solidFill>
          <a:latin typeface="Arial" panose="020B0604020202020204" pitchFamily="34" charset="0"/>
          <a:ea typeface="+mn-ea"/>
          <a:cs typeface="Arial" panose="020B0604020202020204" pitchFamily="34" charset="0"/>
        </a:defRPr>
      </a:lvl1pPr>
      <a:lvl2pPr marL="576000" indent="-2880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64000" indent="-28800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00000"/>
        </a:lnSpc>
        <a:spcBef>
          <a:spcPts val="0"/>
        </a:spcBef>
        <a:spcAft>
          <a:spcPts val="600"/>
        </a:spcAft>
        <a:buFontTx/>
        <a:buNone/>
        <a:defRPr sz="2400" kern="1200">
          <a:solidFill>
            <a:schemeClr val="tx1"/>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100000"/>
        </a:lnSpc>
        <a:spcBef>
          <a:spcPts val="0"/>
        </a:spcBef>
        <a:spcAft>
          <a:spcPts val="6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100000"/>
        </a:lnSpc>
        <a:spcBef>
          <a:spcPts val="0"/>
        </a:spcBef>
        <a:spcAft>
          <a:spcPts val="600"/>
        </a:spcAft>
        <a:buFont typeface="Arial" panose="020B0604020202020204" pitchFamily="34" charset="0"/>
        <a:buNone/>
        <a:defRPr sz="1600" b="0" kern="1200">
          <a:solidFill>
            <a:schemeClr val="tx1"/>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100000"/>
        </a:lnSpc>
        <a:spcBef>
          <a:spcPts val="0"/>
        </a:spcBef>
        <a:spcAft>
          <a:spcPts val="600"/>
        </a:spcAft>
        <a:buFont typeface="Arial" panose="020B0604020202020204" pitchFamily="34" charset="0"/>
        <a:buNone/>
        <a:defRPr sz="2800" kern="1200">
          <a:solidFill>
            <a:schemeClr val="accent2"/>
          </a:solidFill>
          <a:latin typeface="Arial" panose="020B0604020202020204" pitchFamily="34" charset="0"/>
          <a:ea typeface="+mn-ea"/>
          <a:cs typeface="Arial" panose="020B0604020202020204" pitchFamily="34" charset="0"/>
        </a:defRPr>
      </a:lvl7pPr>
      <a:lvl8pPr marL="0" indent="0" algn="ctr" defTabSz="914400" rtl="0" eaLnBrk="1" latinLnBrk="0" hangingPunct="1">
        <a:lnSpc>
          <a:spcPct val="100000"/>
        </a:lnSpc>
        <a:spcBef>
          <a:spcPts val="0"/>
        </a:spcBef>
        <a:spcAft>
          <a:spcPts val="600"/>
        </a:spcAft>
        <a:buFont typeface="Arial" panose="020B0604020202020204" pitchFamily="34" charset="0"/>
        <a:buNone/>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94">
          <p15:clr>
            <a:srgbClr val="F26B43"/>
          </p15:clr>
        </p15:guide>
        <p15:guide id="2" pos="3840">
          <p15:clr>
            <a:srgbClr val="F26B43"/>
          </p15:clr>
        </p15:guide>
        <p15:guide id="3" orient="horz" pos="863">
          <p15:clr>
            <a:srgbClr val="F26B43"/>
          </p15:clr>
        </p15:guide>
        <p15:guide id="4" orient="horz" pos="1727">
          <p15:clr>
            <a:srgbClr val="F26B43"/>
          </p15:clr>
        </p15:guide>
        <p15:guide id="5" orient="horz" pos="3456">
          <p15:clr>
            <a:srgbClr val="F26B43"/>
          </p15:clr>
        </p15:guide>
        <p15:guide id="6" pos="4802">
          <p15:clr>
            <a:srgbClr val="F26B43"/>
          </p15:clr>
        </p15:guide>
        <p15:guide id="7" pos="5762">
          <p15:clr>
            <a:srgbClr val="F26B43"/>
          </p15:clr>
        </p15:guide>
        <p15:guide id="8" pos="6720">
          <p15:clr>
            <a:srgbClr val="F26B43"/>
          </p15:clr>
        </p15:guide>
        <p15:guide id="9" pos="7392">
          <p15:clr>
            <a:srgbClr val="F26B43"/>
          </p15:clr>
        </p15:guide>
        <p15:guide id="10" orient="horz" pos="288">
          <p15:clr>
            <a:srgbClr val="F26B43"/>
          </p15:clr>
        </p15:guide>
        <p15:guide id="11" orient="horz" pos="4020">
          <p15:clr>
            <a:srgbClr val="F26B43"/>
          </p15:clr>
        </p15:guide>
        <p15:guide id="12" pos="2880">
          <p15:clr>
            <a:srgbClr val="F26B43"/>
          </p15:clr>
        </p15:guide>
        <p15:guide id="13" pos="1922">
          <p15:clr>
            <a:srgbClr val="F26B43"/>
          </p15:clr>
        </p15:guide>
        <p15:guide id="14" pos="960">
          <p15:clr>
            <a:srgbClr val="F26B43"/>
          </p15:clr>
        </p15:guide>
        <p15:guide id="15" pos="288">
          <p15:clr>
            <a:srgbClr val="F26B43"/>
          </p15:clr>
        </p15:guide>
        <p15:guide id="16" pos="6560">
          <p15:clr>
            <a:srgbClr val="F26B43"/>
          </p15:clr>
        </p15:guide>
        <p15:guide id="18" orient="horz" pos="110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hyperlink" Target="https://www.bankofengland.co.uk/paper/2023/the-digital-pound-consultation-paper" TargetMode="Externa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www.bankofengland.co.uk/-/media/boe/files/paper/2023/the-digital-pound-consultation-working-paper.pdf" TargetMode="External"/><Relationship Id="rId7" Type="http://schemas.openxmlformats.org/officeDocument/2006/relationships/image" Target="../media/image17.sv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sv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bankofengland.co.uk/-/media/boe/files/paper/2023/the-digital-pound-consultation-working-paper.pdf" TargetMode="External"/><Relationship Id="rId1" Type="http://schemas.openxmlformats.org/officeDocument/2006/relationships/slideLayout" Target="../slideLayouts/slideLayout21.xml"/><Relationship Id="rId5" Type="http://schemas.openxmlformats.org/officeDocument/2006/relationships/image" Target="../media/image22.sv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bankofengland.co.uk/-/media/boe/files/paper/2023/the-digital-pound-consultation-working-paper.pdf" TargetMode="External"/><Relationship Id="rId1" Type="http://schemas.openxmlformats.org/officeDocument/2006/relationships/slideLayout" Target="../slideLayouts/slideLayout21.xml"/><Relationship Id="rId4" Type="http://schemas.openxmlformats.org/officeDocument/2006/relationships/image" Target="../media/image24.sv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bankofengland.co.uk/-/media/boe/files/paper/2023/the-digital-pound-consultation-working-paper.pdf" TargetMode="External"/><Relationship Id="rId1" Type="http://schemas.openxmlformats.org/officeDocument/2006/relationships/slideLayout" Target="../slideLayouts/slideLayout21.xml"/><Relationship Id="rId4" Type="http://schemas.openxmlformats.org/officeDocument/2006/relationships/image" Target="../media/image26.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70E2F4-35D1-F41C-2195-210ABCEB6D4F}"/>
              </a:ext>
            </a:extLst>
          </p:cNvPr>
          <p:cNvSpPr>
            <a:spLocks noGrp="1"/>
          </p:cNvSpPr>
          <p:nvPr>
            <p:ph type="body" sz="quarter" idx="13"/>
          </p:nvPr>
        </p:nvSpPr>
        <p:spPr/>
        <p:txBody>
          <a:bodyPr/>
          <a:lstStyle/>
          <a:p>
            <a:r>
              <a:rPr lang="en-GB" dirty="0"/>
              <a:t>29 April 2024</a:t>
            </a:r>
          </a:p>
        </p:txBody>
      </p:sp>
      <p:sp>
        <p:nvSpPr>
          <p:cNvPr id="3" name="Text Placeholder 2">
            <a:extLst>
              <a:ext uri="{FF2B5EF4-FFF2-40B4-BE49-F238E27FC236}">
                <a16:creationId xmlns:a16="http://schemas.microsoft.com/office/drawing/2014/main" id="{18249F6C-7D74-D9A1-134F-9E3B9E34990D}"/>
              </a:ext>
            </a:extLst>
          </p:cNvPr>
          <p:cNvSpPr>
            <a:spLocks noGrp="1"/>
          </p:cNvSpPr>
          <p:nvPr>
            <p:ph type="body" sz="quarter" idx="16"/>
          </p:nvPr>
        </p:nvSpPr>
        <p:spPr/>
        <p:txBody>
          <a:bodyPr/>
          <a:lstStyle/>
          <a:p>
            <a:r>
              <a:rPr lang="en-GB" dirty="0"/>
              <a:t>CBDC Engagement Forum</a:t>
            </a:r>
          </a:p>
        </p:txBody>
      </p:sp>
    </p:spTree>
    <p:extLst>
      <p:ext uri="{BB962C8B-B14F-4D97-AF65-F5344CB8AC3E}">
        <p14:creationId xmlns:p14="http://schemas.microsoft.com/office/powerpoint/2010/main" val="3206493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1A550B6-FAF5-A683-1481-EE1A71384E20}"/>
              </a:ext>
            </a:extLst>
          </p:cNvPr>
          <p:cNvSpPr>
            <a:spLocks noGrp="1"/>
          </p:cNvSpPr>
          <p:nvPr>
            <p:ph type="body" sz="quarter" idx="13"/>
          </p:nvPr>
        </p:nvSpPr>
        <p:spPr>
          <a:xfrm>
            <a:off x="468000" y="1538194"/>
            <a:ext cx="11268643" cy="4629150"/>
          </a:xfrm>
        </p:spPr>
        <p:txBody>
          <a:bodyPr/>
          <a:lstStyle/>
          <a:p>
            <a:r>
              <a:rPr lang="en-GB" dirty="0"/>
              <a:t>In the Consultation Paper Response, the Bank and HM Treasury highlighted four workstreams for the design phase:</a:t>
            </a:r>
          </a:p>
          <a:p>
            <a:pPr lvl="1"/>
            <a:r>
              <a:rPr lang="en-GB" sz="1800" dirty="0"/>
              <a:t>Experimentation and proofs of concept</a:t>
            </a:r>
          </a:p>
          <a:p>
            <a:pPr lvl="1"/>
            <a:r>
              <a:rPr lang="en-GB" sz="1800" dirty="0"/>
              <a:t>Blueprint</a:t>
            </a:r>
          </a:p>
          <a:p>
            <a:pPr lvl="1"/>
            <a:r>
              <a:rPr lang="en-GB" sz="1800" dirty="0"/>
              <a:t>National conversation </a:t>
            </a:r>
          </a:p>
          <a:p>
            <a:pPr lvl="1"/>
            <a:r>
              <a:rPr lang="en-GB" sz="1800" dirty="0"/>
              <a:t>Assessment </a:t>
            </a:r>
          </a:p>
          <a:p>
            <a:pPr marL="361950" lvl="1" indent="-361950"/>
            <a:r>
              <a:rPr lang="en-GB" sz="2400" dirty="0"/>
              <a:t>The Blueprint is a comprehensive proposition for the digital pound. This will incorporate the design principles for a digital pound and help to assess the costs, benefits and viability of a digital pound.</a:t>
            </a:r>
          </a:p>
          <a:p>
            <a:pPr marL="361950" lvl="1" indent="-361950"/>
            <a:r>
              <a:rPr lang="en-GB" sz="2400" dirty="0"/>
              <a:t>The Bank will soon publish a design note setting out the framework for the Blueprint.</a:t>
            </a:r>
            <a:endParaRPr lang="en-GB" dirty="0"/>
          </a:p>
        </p:txBody>
      </p:sp>
      <p:sp>
        <p:nvSpPr>
          <p:cNvPr id="5" name="Title 4">
            <a:extLst>
              <a:ext uri="{FF2B5EF4-FFF2-40B4-BE49-F238E27FC236}">
                <a16:creationId xmlns:a16="http://schemas.microsoft.com/office/drawing/2014/main" id="{E70095ED-55E4-4D02-5341-96205D1C17C5}"/>
              </a:ext>
            </a:extLst>
          </p:cNvPr>
          <p:cNvSpPr>
            <a:spLocks noGrp="1"/>
          </p:cNvSpPr>
          <p:nvPr>
            <p:ph type="title"/>
          </p:nvPr>
        </p:nvSpPr>
        <p:spPr/>
        <p:txBody>
          <a:bodyPr/>
          <a:lstStyle/>
          <a:p>
            <a:r>
              <a:rPr lang="en-GB" dirty="0"/>
              <a:t>Blueprint Framework</a:t>
            </a:r>
          </a:p>
        </p:txBody>
      </p:sp>
    </p:spTree>
    <p:extLst>
      <p:ext uri="{BB962C8B-B14F-4D97-AF65-F5344CB8AC3E}">
        <p14:creationId xmlns:p14="http://schemas.microsoft.com/office/powerpoint/2010/main" val="1206816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219F66F-AC40-A325-D205-42F126962012}"/>
              </a:ext>
            </a:extLst>
          </p:cNvPr>
          <p:cNvSpPr>
            <a:spLocks noGrp="1"/>
          </p:cNvSpPr>
          <p:nvPr>
            <p:ph type="title"/>
          </p:nvPr>
        </p:nvSpPr>
        <p:spPr/>
        <p:txBody>
          <a:bodyPr/>
          <a:lstStyle/>
          <a:p>
            <a:r>
              <a:rPr lang="en-GB" dirty="0"/>
              <a:t>The blueprint framework components </a:t>
            </a:r>
          </a:p>
        </p:txBody>
      </p:sp>
      <p:grpSp>
        <p:nvGrpSpPr>
          <p:cNvPr id="5" name="Group 4">
            <a:extLst>
              <a:ext uri="{FF2B5EF4-FFF2-40B4-BE49-F238E27FC236}">
                <a16:creationId xmlns:a16="http://schemas.microsoft.com/office/drawing/2014/main" id="{0356B734-554C-CD93-6D85-10DB6A6F57E9}"/>
              </a:ext>
            </a:extLst>
          </p:cNvPr>
          <p:cNvGrpSpPr/>
          <p:nvPr/>
        </p:nvGrpSpPr>
        <p:grpSpPr>
          <a:xfrm>
            <a:off x="1501694" y="1181269"/>
            <a:ext cx="9188611" cy="5421330"/>
            <a:chOff x="1849063" y="1003215"/>
            <a:chExt cx="8493873" cy="5162017"/>
          </a:xfrm>
        </p:grpSpPr>
        <p:pic>
          <p:nvPicPr>
            <p:cNvPr id="7" name="Picture 6">
              <a:extLst>
                <a:ext uri="{FF2B5EF4-FFF2-40B4-BE49-F238E27FC236}">
                  <a16:creationId xmlns:a16="http://schemas.microsoft.com/office/drawing/2014/main" id="{A62CF81A-4C45-1635-783F-E1C65E87A98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9063" y="1003215"/>
              <a:ext cx="8493873" cy="5162017"/>
            </a:xfrm>
            <a:prstGeom prst="rect">
              <a:avLst/>
            </a:prstGeom>
            <a:noFill/>
            <a:ln>
              <a:noFill/>
            </a:ln>
          </p:spPr>
        </p:pic>
        <p:sp>
          <p:nvSpPr>
            <p:cNvPr id="8" name="TextBox 7">
              <a:extLst>
                <a:ext uri="{FF2B5EF4-FFF2-40B4-BE49-F238E27FC236}">
                  <a16:creationId xmlns:a16="http://schemas.microsoft.com/office/drawing/2014/main" id="{27976002-97CD-D442-98AD-2166E78A05A9}"/>
                </a:ext>
              </a:extLst>
            </p:cNvPr>
            <p:cNvSpPr txBox="1"/>
            <p:nvPr/>
          </p:nvSpPr>
          <p:spPr>
            <a:xfrm>
              <a:off x="4017169" y="1494937"/>
              <a:ext cx="2000250" cy="586110"/>
            </a:xfrm>
            <a:prstGeom prst="rect">
              <a:avLst/>
            </a:prstGeom>
            <a:solidFill>
              <a:srgbClr val="FF7300"/>
            </a:solidFill>
          </p:spPr>
          <p:txBody>
            <a:bodyPr wrap="square" rtlCol="0" anchor="ctr">
              <a:spAutoFit/>
            </a:bodyPr>
            <a:lstStyle/>
            <a:p>
              <a:pPr algn="ctr"/>
              <a:r>
                <a:rPr lang="en-GB" sz="1700" b="1" dirty="0">
                  <a:solidFill>
                    <a:srgbClr val="12273F"/>
                  </a:solidFill>
                  <a:latin typeface="Arial" panose="020B0604020202020204" pitchFamily="34" charset="0"/>
                  <a:cs typeface="Arial" panose="020B0604020202020204" pitchFamily="34" charset="0"/>
                </a:rPr>
                <a:t>Scheme and Regulation</a:t>
              </a:r>
            </a:p>
          </p:txBody>
        </p:sp>
      </p:grpSp>
    </p:spTree>
    <p:extLst>
      <p:ext uri="{BB962C8B-B14F-4D97-AF65-F5344CB8AC3E}">
        <p14:creationId xmlns:p14="http://schemas.microsoft.com/office/powerpoint/2010/main" val="803506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3B87AE7-0278-736C-1BB4-EDFDF764B417}"/>
              </a:ext>
            </a:extLst>
          </p:cNvPr>
          <p:cNvSpPr>
            <a:spLocks noGrp="1"/>
          </p:cNvSpPr>
          <p:nvPr>
            <p:ph type="body" sz="quarter" idx="13"/>
          </p:nvPr>
        </p:nvSpPr>
        <p:spPr/>
        <p:txBody>
          <a:bodyPr/>
          <a:lstStyle/>
          <a:p>
            <a:pPr marL="342900" lvl="0" indent="-342900">
              <a:spcAft>
                <a:spcPts val="1000"/>
              </a:spcAft>
              <a:buSzPts val="1000"/>
              <a:buFont typeface="Symbol" panose="05050102010706020507" pitchFamily="18" charset="2"/>
              <a:buChar char=""/>
              <a:tabLst>
                <a:tab pos="457200" algn="l"/>
              </a:tabLst>
            </a:pPr>
            <a:r>
              <a:rPr lang="en-GB" dirty="0">
                <a:effectLst/>
                <a:ea typeface="Times New Roman" panose="02020603050405020304" pitchFamily="18" charset="0"/>
              </a:rPr>
              <a:t>Do the high level components we propose for a blueprint appear sufficient?</a:t>
            </a:r>
          </a:p>
          <a:p>
            <a:pPr marL="342900" lvl="0" indent="-342900">
              <a:spcAft>
                <a:spcPts val="1000"/>
              </a:spcAft>
              <a:buSzPts val="1000"/>
              <a:buFont typeface="Symbol" panose="05050102010706020507" pitchFamily="18" charset="2"/>
              <a:buChar char=""/>
              <a:tabLst>
                <a:tab pos="457200" algn="l"/>
              </a:tabLst>
            </a:pPr>
            <a:r>
              <a:rPr lang="en-GB" dirty="0">
                <a:effectLst/>
                <a:ea typeface="Calibri" panose="020F0502020204030204" pitchFamily="34" charset="0"/>
              </a:rPr>
              <a:t>What components of the blueprint are most important in helping the private sector determine what services they might provide in a d£?</a:t>
            </a:r>
            <a:endParaRPr lang="en-GB" dirty="0">
              <a:effectLst/>
              <a:ea typeface="Times New Roman" panose="02020603050405020304" pitchFamily="18" charset="0"/>
            </a:endParaRPr>
          </a:p>
        </p:txBody>
      </p:sp>
      <p:sp>
        <p:nvSpPr>
          <p:cNvPr id="4" name="Title 3">
            <a:extLst>
              <a:ext uri="{FF2B5EF4-FFF2-40B4-BE49-F238E27FC236}">
                <a16:creationId xmlns:a16="http://schemas.microsoft.com/office/drawing/2014/main" id="{FA22ED69-2F69-7A1B-FED7-D48FC0F27628}"/>
              </a:ext>
            </a:extLst>
          </p:cNvPr>
          <p:cNvSpPr>
            <a:spLocks noGrp="1"/>
          </p:cNvSpPr>
          <p:nvPr>
            <p:ph type="title"/>
          </p:nvPr>
        </p:nvSpPr>
        <p:spPr/>
        <p:txBody>
          <a:bodyPr/>
          <a:lstStyle/>
          <a:p>
            <a:r>
              <a:rPr lang="en-GB" dirty="0"/>
              <a:t>Questions for discussion</a:t>
            </a:r>
          </a:p>
        </p:txBody>
      </p:sp>
    </p:spTree>
    <p:extLst>
      <p:ext uri="{BB962C8B-B14F-4D97-AF65-F5344CB8AC3E}">
        <p14:creationId xmlns:p14="http://schemas.microsoft.com/office/powerpoint/2010/main" val="601059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5063697-4263-5A06-F65B-4BF6B05BCA5C}"/>
              </a:ext>
            </a:extLst>
          </p:cNvPr>
          <p:cNvSpPr>
            <a:spLocks noGrp="1"/>
          </p:cNvSpPr>
          <p:nvPr>
            <p:ph type="title"/>
          </p:nvPr>
        </p:nvSpPr>
        <p:spPr/>
        <p:txBody>
          <a:bodyPr/>
          <a:lstStyle/>
          <a:p>
            <a:r>
              <a:rPr lang="en-GB" dirty="0"/>
              <a:t>Working Groups- update</a:t>
            </a:r>
          </a:p>
        </p:txBody>
      </p:sp>
    </p:spTree>
    <p:extLst>
      <p:ext uri="{BB962C8B-B14F-4D97-AF65-F5344CB8AC3E}">
        <p14:creationId xmlns:p14="http://schemas.microsoft.com/office/powerpoint/2010/main" val="362331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3F62004-5617-4C43-8FEA-1EBA469FF2C1}"/>
              </a:ext>
            </a:extLst>
          </p:cNvPr>
          <p:cNvSpPr>
            <a:spLocks noGrp="1"/>
          </p:cNvSpPr>
          <p:nvPr>
            <p:ph type="body" sz="quarter" idx="13"/>
          </p:nvPr>
        </p:nvSpPr>
        <p:spPr/>
        <p:txBody>
          <a:bodyPr/>
          <a:lstStyle/>
          <a:p>
            <a:pPr lvl="1"/>
            <a:r>
              <a:rPr lang="en-GB" b="0" i="0" dirty="0">
                <a:solidFill>
                  <a:srgbClr val="000000"/>
                </a:solidFill>
                <a:effectLst/>
                <a:latin typeface="Arial" panose="020B0604020202020204" pitchFamily="34" charset="0"/>
              </a:rPr>
              <a:t>Is there a range of levels and types of privacy that could be offered in a digital pound ecosystem that remains within the principles set out in the </a:t>
            </a:r>
            <a:r>
              <a:rPr lang="en-GB" b="1" i="0" dirty="0">
                <a:solidFill>
                  <a:srgbClr val="12273F"/>
                </a:solidFill>
                <a:effectLst/>
                <a:latin typeface="Arial" panose="020B0604020202020204" pitchFamily="34" charset="0"/>
                <a:hlinkClick r:id="rId2"/>
              </a:rPr>
              <a:t>Consultation Paper</a:t>
            </a:r>
            <a:r>
              <a:rPr lang="en-GB" b="0" i="0" dirty="0">
                <a:solidFill>
                  <a:srgbClr val="000000"/>
                </a:solidFill>
                <a:effectLst/>
                <a:latin typeface="Arial" panose="020B0604020202020204" pitchFamily="34" charset="0"/>
              </a:rPr>
              <a:t>?</a:t>
            </a:r>
          </a:p>
          <a:p>
            <a:pPr lvl="1"/>
            <a:r>
              <a:rPr lang="en-GB" b="0" i="0" dirty="0">
                <a:solidFill>
                  <a:srgbClr val="000000"/>
                </a:solidFill>
                <a:effectLst/>
                <a:latin typeface="Arial" panose="020B0604020202020204" pitchFamily="34" charset="0"/>
              </a:rPr>
              <a:t>If so, what are the advantages and disadvantages of different options to the full range of actors in a digital pound ecosystem?</a:t>
            </a:r>
          </a:p>
          <a:p>
            <a:pPr lvl="1"/>
            <a:r>
              <a:rPr lang="en-GB" b="0" i="0" dirty="0">
                <a:solidFill>
                  <a:srgbClr val="000000"/>
                </a:solidFill>
                <a:effectLst/>
                <a:latin typeface="Arial" panose="020B0604020202020204" pitchFamily="34" charset="0"/>
              </a:rPr>
              <a:t>How and where do existing legal and regulatory safeguards pose a challenge to different levels of privacy?</a:t>
            </a:r>
          </a:p>
          <a:p>
            <a:pPr lvl="1"/>
            <a:r>
              <a:rPr lang="en-GB" b="0" i="0" dirty="0">
                <a:solidFill>
                  <a:srgbClr val="000000"/>
                </a:solidFill>
                <a:effectLst/>
                <a:latin typeface="Arial" panose="020B0604020202020204" pitchFamily="34" charset="0"/>
              </a:rPr>
              <a:t>How much and what kind of information should users have about how their data is used in a digital pound ecosystem, and what impact will this have on merchants and other participants processing payments?</a:t>
            </a:r>
          </a:p>
          <a:p>
            <a:pPr lvl="1"/>
            <a:r>
              <a:rPr lang="en-GB" b="0" i="0" dirty="0">
                <a:solidFill>
                  <a:srgbClr val="000000"/>
                </a:solidFill>
                <a:effectLst/>
                <a:latin typeface="Arial" panose="020B0604020202020204" pitchFamily="34" charset="0"/>
              </a:rPr>
              <a:t>What are the main considerations for the introduction of tiered wallets, enabling consumers to choose different levels of privacy depending on access to services?</a:t>
            </a:r>
          </a:p>
          <a:p>
            <a:endParaRPr lang="en-GB" dirty="0"/>
          </a:p>
        </p:txBody>
      </p:sp>
      <p:sp>
        <p:nvSpPr>
          <p:cNvPr id="5" name="Title 4">
            <a:extLst>
              <a:ext uri="{FF2B5EF4-FFF2-40B4-BE49-F238E27FC236}">
                <a16:creationId xmlns:a16="http://schemas.microsoft.com/office/drawing/2014/main" id="{253FB979-628B-625C-EDB8-520802B41824}"/>
              </a:ext>
            </a:extLst>
          </p:cNvPr>
          <p:cNvSpPr>
            <a:spLocks noGrp="1"/>
          </p:cNvSpPr>
          <p:nvPr>
            <p:ph type="title"/>
          </p:nvPr>
        </p:nvSpPr>
        <p:spPr/>
        <p:txBody>
          <a:bodyPr/>
          <a:lstStyle/>
          <a:p>
            <a:r>
              <a:rPr lang="en-GB" dirty="0"/>
              <a:t>Privacy working group - Questions to consider</a:t>
            </a:r>
          </a:p>
        </p:txBody>
      </p:sp>
    </p:spTree>
    <p:extLst>
      <p:ext uri="{BB962C8B-B14F-4D97-AF65-F5344CB8AC3E}">
        <p14:creationId xmlns:p14="http://schemas.microsoft.com/office/powerpoint/2010/main" val="3380320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61810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39E85D9-951C-9C23-F56F-C35C5CC8A6B6}"/>
              </a:ext>
            </a:extLst>
          </p:cNvPr>
          <p:cNvSpPr>
            <a:spLocks noGrp="1"/>
          </p:cNvSpPr>
          <p:nvPr>
            <p:ph type="body" sz="quarter" idx="13"/>
          </p:nvPr>
        </p:nvSpPr>
        <p:spPr/>
        <p:txBody>
          <a:bodyPr/>
          <a:lstStyle/>
          <a:p>
            <a:pPr marL="342900" lvl="0" indent="-342900">
              <a:spcAft>
                <a:spcPts val="1000"/>
              </a:spcAft>
              <a:buFont typeface="+mj-lt"/>
              <a:buAutoNum type="arabicPeriod"/>
            </a:pPr>
            <a:r>
              <a:rPr lang="en-GB" sz="2000" dirty="0">
                <a:effectLst/>
                <a:ea typeface="Times New Roman" panose="02020603050405020304" pitchFamily="18" charset="0"/>
              </a:rPr>
              <a:t>Welcome (10 minutes)</a:t>
            </a:r>
          </a:p>
          <a:p>
            <a:pPr marL="342900" lvl="0" indent="-342900">
              <a:spcAft>
                <a:spcPts val="1000"/>
              </a:spcAft>
              <a:buFont typeface="+mj-lt"/>
              <a:buAutoNum type="arabicPeriod"/>
            </a:pPr>
            <a:r>
              <a:rPr lang="en-GB" sz="2000" dirty="0">
                <a:ea typeface="Times New Roman" panose="02020603050405020304" pitchFamily="18" charset="0"/>
              </a:rPr>
              <a:t>Intermediaries – Roundtable discussion (40 minutes)</a:t>
            </a:r>
          </a:p>
          <a:p>
            <a:pPr marL="342900" lvl="0" indent="-342900">
              <a:spcAft>
                <a:spcPts val="1000"/>
              </a:spcAft>
              <a:buFont typeface="+mj-lt"/>
              <a:buAutoNum type="arabicPeriod"/>
            </a:pPr>
            <a:r>
              <a:rPr lang="en-GB" sz="2000" dirty="0">
                <a:effectLst/>
                <a:ea typeface="Times New Roman" panose="02020603050405020304" pitchFamily="18" charset="0"/>
              </a:rPr>
              <a:t>Blueprint Framework (10 minutes)</a:t>
            </a:r>
          </a:p>
          <a:p>
            <a:pPr marL="342900" lvl="0" indent="-342900">
              <a:spcAft>
                <a:spcPts val="1000"/>
              </a:spcAft>
              <a:buFont typeface="+mj-lt"/>
              <a:buAutoNum type="arabicPeriod"/>
            </a:pPr>
            <a:r>
              <a:rPr lang="en-GB" sz="2000" dirty="0">
                <a:ea typeface="Times New Roman" panose="02020603050405020304" pitchFamily="18" charset="0"/>
              </a:rPr>
              <a:t>Working groups – update (15 minutes)</a:t>
            </a:r>
          </a:p>
          <a:p>
            <a:pPr marL="342900" lvl="0" indent="-342900">
              <a:spcAft>
                <a:spcPts val="1000"/>
              </a:spcAft>
              <a:buFont typeface="+mj-lt"/>
              <a:buAutoNum type="arabicPeriod"/>
            </a:pPr>
            <a:r>
              <a:rPr lang="en-GB" sz="2000" dirty="0">
                <a:effectLst/>
                <a:ea typeface="Times New Roman" panose="02020603050405020304" pitchFamily="18" charset="0"/>
              </a:rPr>
              <a:t>AOB (10 minutes)</a:t>
            </a:r>
          </a:p>
        </p:txBody>
      </p:sp>
      <p:sp>
        <p:nvSpPr>
          <p:cNvPr id="4" name="Title 3">
            <a:extLst>
              <a:ext uri="{FF2B5EF4-FFF2-40B4-BE49-F238E27FC236}">
                <a16:creationId xmlns:a16="http://schemas.microsoft.com/office/drawing/2014/main" id="{D39C755E-4C2B-CA88-BA0C-A46F268E4A85}"/>
              </a:ext>
            </a:extLst>
          </p:cNvPr>
          <p:cNvSpPr>
            <a:spLocks noGrp="1"/>
          </p:cNvSpPr>
          <p:nvPr>
            <p:ph type="title"/>
          </p:nvPr>
        </p:nvSpPr>
        <p:spPr/>
        <p:txBody>
          <a:bodyPr/>
          <a:lstStyle/>
          <a:p>
            <a:r>
              <a:rPr lang="en-GB" dirty="0"/>
              <a:t>Agenda</a:t>
            </a:r>
          </a:p>
        </p:txBody>
      </p:sp>
    </p:spTree>
    <p:extLst>
      <p:ext uri="{BB962C8B-B14F-4D97-AF65-F5344CB8AC3E}">
        <p14:creationId xmlns:p14="http://schemas.microsoft.com/office/powerpoint/2010/main" val="4119019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5063697-4263-5A06-F65B-4BF6B05BCA5C}"/>
              </a:ext>
            </a:extLst>
          </p:cNvPr>
          <p:cNvSpPr>
            <a:spLocks noGrp="1"/>
          </p:cNvSpPr>
          <p:nvPr>
            <p:ph type="title"/>
          </p:nvPr>
        </p:nvSpPr>
        <p:spPr/>
        <p:txBody>
          <a:bodyPr/>
          <a:lstStyle/>
          <a:p>
            <a:r>
              <a:rPr lang="en-GB" sz="4800" dirty="0">
                <a:ea typeface="Times New Roman" panose="02020603050405020304" pitchFamily="18" charset="0"/>
              </a:rPr>
              <a:t>Intermediary Proposition – Roundtable discussion</a:t>
            </a:r>
            <a:endParaRPr lang="en-GB" dirty="0"/>
          </a:p>
        </p:txBody>
      </p:sp>
      <p:sp>
        <p:nvSpPr>
          <p:cNvPr id="6" name="Text Placeholder 5">
            <a:extLst>
              <a:ext uri="{FF2B5EF4-FFF2-40B4-BE49-F238E27FC236}">
                <a16:creationId xmlns:a16="http://schemas.microsoft.com/office/drawing/2014/main" id="{3E246DAA-25E1-8ED9-97D9-0D14216C60F7}"/>
              </a:ext>
            </a:extLst>
          </p:cNvPr>
          <p:cNvSpPr>
            <a:spLocks noGrp="1"/>
          </p:cNvSpPr>
          <p:nvPr>
            <p:ph type="body" idx="1"/>
          </p:nvPr>
        </p:nvSpPr>
        <p:spPr/>
        <p:txBody>
          <a:bodyPr/>
          <a:lstStyle/>
          <a:p>
            <a:r>
              <a:rPr lang="en-US" dirty="0"/>
              <a:t>Bank of England</a:t>
            </a:r>
          </a:p>
        </p:txBody>
      </p:sp>
    </p:spTree>
    <p:extLst>
      <p:ext uri="{BB962C8B-B14F-4D97-AF65-F5344CB8AC3E}">
        <p14:creationId xmlns:p14="http://schemas.microsoft.com/office/powerpoint/2010/main" val="682378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itle 3">
            <a:extLst>
              <a:ext uri="{FF2B5EF4-FFF2-40B4-BE49-F238E27FC236}">
                <a16:creationId xmlns:a16="http://schemas.microsoft.com/office/drawing/2014/main" id="{003C5CBB-9DF9-D5A3-0FA2-5028FCD5C973}"/>
              </a:ext>
            </a:extLst>
          </p:cNvPr>
          <p:cNvSpPr>
            <a:spLocks noGrp="1"/>
          </p:cNvSpPr>
          <p:nvPr>
            <p:ph type="title"/>
          </p:nvPr>
        </p:nvSpPr>
        <p:spPr>
          <a:xfrm>
            <a:off x="161926" y="457200"/>
            <a:ext cx="11583674" cy="912814"/>
          </a:xfrm>
        </p:spPr>
        <p:txBody>
          <a:bodyPr/>
          <a:lstStyle/>
          <a:p>
            <a:r>
              <a:rPr lang="en-GB" dirty="0"/>
              <a:t>The d£ CP proposes high-level PIP functions. Over the design phase we will make these more granular and precise.</a:t>
            </a:r>
          </a:p>
        </p:txBody>
      </p:sp>
      <p:sp>
        <p:nvSpPr>
          <p:cNvPr id="57" name="TextBox 56">
            <a:extLst>
              <a:ext uri="{FF2B5EF4-FFF2-40B4-BE49-F238E27FC236}">
                <a16:creationId xmlns:a16="http://schemas.microsoft.com/office/drawing/2014/main" id="{4BE4E76B-ED93-97EE-7342-3B0694C52361}"/>
              </a:ext>
            </a:extLst>
          </p:cNvPr>
          <p:cNvSpPr txBox="1"/>
          <p:nvPr/>
        </p:nvSpPr>
        <p:spPr>
          <a:xfrm>
            <a:off x="4106593" y="2320449"/>
            <a:ext cx="7579372" cy="523220"/>
          </a:xfrm>
          <a:prstGeom prst="rect">
            <a:avLst/>
          </a:prstGeom>
          <a:noFill/>
        </p:spPr>
        <p:txBody>
          <a:bodyPr wrap="square" rtlCol="0">
            <a:spAutoFit/>
          </a:bodyPr>
          <a:lstStyle/>
          <a:p>
            <a:pPr>
              <a:spcAft>
                <a:spcPts val="600"/>
              </a:spcAft>
            </a:pPr>
            <a:r>
              <a:rPr lang="en-GB" sz="1400" b="1" dirty="0">
                <a:solidFill>
                  <a:schemeClr val="tx2"/>
                </a:solidFill>
                <a:latin typeface="Arial" panose="020B0604020202020204" pitchFamily="34" charset="0"/>
                <a:cs typeface="Arial" panose="020B0604020202020204" pitchFamily="34" charset="0"/>
              </a:rPr>
              <a:t>Based on the </a:t>
            </a:r>
            <a:r>
              <a:rPr lang="en-GB" sz="1400" b="1" dirty="0">
                <a:solidFill>
                  <a:schemeClr val="tx2"/>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2023 Consultation Paper</a:t>
            </a:r>
            <a:r>
              <a:rPr lang="en-GB" sz="1400" b="1" dirty="0">
                <a:solidFill>
                  <a:schemeClr val="tx2"/>
                </a:solidFill>
                <a:latin typeface="Arial" panose="020B0604020202020204" pitchFamily="34" charset="0"/>
                <a:cs typeface="Arial" panose="020B0604020202020204" pitchFamily="34" charset="0"/>
              </a:rPr>
              <a:t> definition, intermediaries (PIPs) will provide three core functions:</a:t>
            </a:r>
          </a:p>
        </p:txBody>
      </p:sp>
      <p:sp>
        <p:nvSpPr>
          <p:cNvPr id="58" name="Rectangle: Rounded Corners 57">
            <a:extLst>
              <a:ext uri="{FF2B5EF4-FFF2-40B4-BE49-F238E27FC236}">
                <a16:creationId xmlns:a16="http://schemas.microsoft.com/office/drawing/2014/main" id="{57E38929-6849-FA1F-8917-E484F3B71D4A}"/>
              </a:ext>
            </a:extLst>
          </p:cNvPr>
          <p:cNvSpPr/>
          <p:nvPr/>
        </p:nvSpPr>
        <p:spPr>
          <a:xfrm>
            <a:off x="520995" y="1362869"/>
            <a:ext cx="11583674" cy="107151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700" b="1" dirty="0">
                <a:solidFill>
                  <a:schemeClr val="tx2"/>
                </a:solidFill>
                <a:latin typeface="Arial" panose="020B0604020202020204" pitchFamily="34" charset="0"/>
                <a:cs typeface="Arial" panose="020B0604020202020204" pitchFamily="34" charset="0"/>
                <a:hlinkClick r:id="" action="ppaction://noaction">
                  <a:extLst>
                    <a:ext uri="{A12FA001-AC4F-418D-AE19-62706E023703}">
                      <ahyp:hlinkClr xmlns:ahyp="http://schemas.microsoft.com/office/drawing/2018/hyperlinkcolor" val="tx"/>
                    </a:ext>
                  </a:extLst>
                </a:hlinkClick>
              </a:rPr>
              <a:t>The </a:t>
            </a:r>
            <a:r>
              <a:rPr lang="en-GB" sz="1700" b="1" dirty="0">
                <a:solidFill>
                  <a:schemeClr val="tx2"/>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2023 Consultation Paper </a:t>
            </a:r>
            <a:r>
              <a:rPr lang="en-GB" sz="1700" b="1" dirty="0">
                <a:solidFill>
                  <a:schemeClr val="tx2"/>
                </a:solidFill>
                <a:latin typeface="Arial" panose="020B0604020202020204" pitchFamily="34" charset="0"/>
                <a:cs typeface="Arial" panose="020B0604020202020204" pitchFamily="34" charset="0"/>
                <a:hlinkClick r:id="" action="ppaction://noaction">
                  <a:extLst>
                    <a:ext uri="{A12FA001-AC4F-418D-AE19-62706E023703}">
                      <ahyp:hlinkClr xmlns:ahyp="http://schemas.microsoft.com/office/drawing/2018/hyperlinkcolor" val="tx"/>
                    </a:ext>
                  </a:extLst>
                </a:hlinkClick>
              </a:rPr>
              <a:t>says </a:t>
            </a:r>
            <a:r>
              <a:rPr lang="en-GB" sz="1700" dirty="0">
                <a:solidFill>
                  <a:schemeClr val="tx2"/>
                </a:solidFill>
                <a:latin typeface="Arial" panose="020B0604020202020204" pitchFamily="34" charset="0"/>
                <a:cs typeface="Arial" panose="020B0604020202020204" pitchFamily="34" charset="0"/>
              </a:rPr>
              <a:t>– “intermediaries (PIPs &amp; ESIPs) deal with all user facing interactions, including wallets and value-added services”</a:t>
            </a:r>
          </a:p>
        </p:txBody>
      </p:sp>
      <p:cxnSp>
        <p:nvCxnSpPr>
          <p:cNvPr id="59" name="Straight Connector 58">
            <a:extLst>
              <a:ext uri="{FF2B5EF4-FFF2-40B4-BE49-F238E27FC236}">
                <a16:creationId xmlns:a16="http://schemas.microsoft.com/office/drawing/2014/main" id="{D67144EA-120F-AAEB-4BD0-FE1F0EF67DC8}"/>
              </a:ext>
            </a:extLst>
          </p:cNvPr>
          <p:cNvCxnSpPr>
            <a:cxnSpLocks/>
          </p:cNvCxnSpPr>
          <p:nvPr/>
        </p:nvCxnSpPr>
        <p:spPr>
          <a:xfrm>
            <a:off x="281761" y="1559931"/>
            <a:ext cx="0" cy="797323"/>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A55270D6-B278-C8E4-CC45-BBB65F001035}"/>
              </a:ext>
            </a:extLst>
          </p:cNvPr>
          <p:cNvGrpSpPr/>
          <p:nvPr/>
        </p:nvGrpSpPr>
        <p:grpSpPr>
          <a:xfrm>
            <a:off x="1211557" y="5772745"/>
            <a:ext cx="9768887" cy="884853"/>
            <a:chOff x="3854217" y="3711636"/>
            <a:chExt cx="6671067" cy="1602167"/>
          </a:xfrm>
        </p:grpSpPr>
        <p:sp>
          <p:nvSpPr>
            <p:cNvPr id="61" name="Rectangle: Rounded Corners 60">
              <a:extLst>
                <a:ext uri="{FF2B5EF4-FFF2-40B4-BE49-F238E27FC236}">
                  <a16:creationId xmlns:a16="http://schemas.microsoft.com/office/drawing/2014/main" id="{390A4A3B-84C6-3164-02F5-0EB2D867968B}"/>
                </a:ext>
              </a:extLst>
            </p:cNvPr>
            <p:cNvSpPr/>
            <p:nvPr/>
          </p:nvSpPr>
          <p:spPr>
            <a:xfrm>
              <a:off x="3854217" y="3711636"/>
              <a:ext cx="6671067" cy="159334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Rectangle: Rounded Corners 61">
              <a:extLst>
                <a:ext uri="{FF2B5EF4-FFF2-40B4-BE49-F238E27FC236}">
                  <a16:creationId xmlns:a16="http://schemas.microsoft.com/office/drawing/2014/main" id="{1703FF9F-B82B-BB66-018D-27976F562224}"/>
                </a:ext>
              </a:extLst>
            </p:cNvPr>
            <p:cNvSpPr/>
            <p:nvPr/>
          </p:nvSpPr>
          <p:spPr>
            <a:xfrm>
              <a:off x="5708910" y="3870554"/>
              <a:ext cx="2519680" cy="48298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a:latin typeface="Arial" panose="020B0604020202020204" pitchFamily="34" charset="0"/>
                  <a:cs typeface="Arial" panose="020B0604020202020204" pitchFamily="34" charset="0"/>
                </a:rPr>
                <a:t>Question 1</a:t>
              </a:r>
            </a:p>
          </p:txBody>
        </p:sp>
        <p:sp>
          <p:nvSpPr>
            <p:cNvPr id="63" name="Rectangle: Rounded Corners 62">
              <a:extLst>
                <a:ext uri="{FF2B5EF4-FFF2-40B4-BE49-F238E27FC236}">
                  <a16:creationId xmlns:a16="http://schemas.microsoft.com/office/drawing/2014/main" id="{5DD23B5B-D98E-8EE0-ABF5-F71DE3898F32}"/>
                </a:ext>
              </a:extLst>
            </p:cNvPr>
            <p:cNvSpPr/>
            <p:nvPr/>
          </p:nvSpPr>
          <p:spPr>
            <a:xfrm>
              <a:off x="3875268" y="4328786"/>
              <a:ext cx="6650016" cy="98501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spcAft>
                  <a:spcPts val="1000"/>
                </a:spcAft>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	What clarity do potential PIPs require with regards to their core functions and obligations?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64" name="Flowchart: Connector 63">
            <a:extLst>
              <a:ext uri="{FF2B5EF4-FFF2-40B4-BE49-F238E27FC236}">
                <a16:creationId xmlns:a16="http://schemas.microsoft.com/office/drawing/2014/main" id="{F7DC297B-93AD-8647-F4F5-F9510A29E0BF}"/>
              </a:ext>
            </a:extLst>
          </p:cNvPr>
          <p:cNvSpPr/>
          <p:nvPr/>
        </p:nvSpPr>
        <p:spPr>
          <a:xfrm>
            <a:off x="817742" y="5256732"/>
            <a:ext cx="997930" cy="963027"/>
          </a:xfrm>
          <a:prstGeom prst="flowChartConnector">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5" name="Picture 64">
            <a:extLst>
              <a:ext uri="{FF2B5EF4-FFF2-40B4-BE49-F238E27FC236}">
                <a16:creationId xmlns:a16="http://schemas.microsoft.com/office/drawing/2014/main" id="{FD0C8080-65EA-E4C7-025D-E9566CF40E7B}"/>
              </a:ext>
            </a:extLst>
          </p:cNvPr>
          <p:cNvPicPr>
            <a:picLocks noChangeAspect="1"/>
          </p:cNvPicPr>
          <p:nvPr/>
        </p:nvPicPr>
        <p:blipFill>
          <a:blip r:embed="rId4"/>
          <a:stretch>
            <a:fillRect/>
          </a:stretch>
        </p:blipFill>
        <p:spPr>
          <a:xfrm>
            <a:off x="924407" y="2603563"/>
            <a:ext cx="1956230" cy="2547956"/>
          </a:xfrm>
          <a:prstGeom prst="rect">
            <a:avLst/>
          </a:prstGeom>
        </p:spPr>
      </p:pic>
      <p:sp>
        <p:nvSpPr>
          <p:cNvPr id="66" name="Rectangle: Rounded Corners 65">
            <a:extLst>
              <a:ext uri="{FF2B5EF4-FFF2-40B4-BE49-F238E27FC236}">
                <a16:creationId xmlns:a16="http://schemas.microsoft.com/office/drawing/2014/main" id="{C63B7285-E306-5836-0745-44DCF78BFCBB}"/>
              </a:ext>
            </a:extLst>
          </p:cNvPr>
          <p:cNvSpPr/>
          <p:nvPr/>
        </p:nvSpPr>
        <p:spPr>
          <a:xfrm>
            <a:off x="4444694" y="4286661"/>
            <a:ext cx="2344600" cy="111285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300" dirty="0">
                <a:solidFill>
                  <a:schemeClr val="tx2"/>
                </a:solidFill>
                <a:latin typeface="Arial" panose="020B0604020202020204" pitchFamily="34" charset="0"/>
                <a:cs typeface="Arial" panose="020B0604020202020204" pitchFamily="34" charset="0"/>
              </a:rPr>
              <a:t>PIPs offer pass-through wallets to end-users of d£</a:t>
            </a:r>
          </a:p>
          <a:p>
            <a:pPr marL="171450" indent="-171450">
              <a:buFont typeface="Arial" panose="020B0604020202020204" pitchFamily="34" charset="0"/>
              <a:buChar char="•"/>
            </a:pPr>
            <a:r>
              <a:rPr lang="en-GB" sz="1300" dirty="0">
                <a:solidFill>
                  <a:schemeClr val="tx2"/>
                </a:solidFill>
                <a:latin typeface="Arial" panose="020B0604020202020204" pitchFamily="34" charset="0"/>
                <a:cs typeface="Arial" panose="020B0604020202020204" pitchFamily="34" charset="0"/>
              </a:rPr>
              <a:t>PIPs are responsible for, and undertake KYC</a:t>
            </a:r>
          </a:p>
          <a:p>
            <a:pPr marL="180975" indent="-180975">
              <a:buFont typeface="Arial" panose="020B0604020202020204" pitchFamily="34" charset="0"/>
              <a:buChar char="•"/>
            </a:pPr>
            <a:r>
              <a:rPr lang="en-GB" sz="1300" dirty="0">
                <a:solidFill>
                  <a:schemeClr val="tx2"/>
                </a:solidFill>
                <a:latin typeface="Arial" panose="020B0604020202020204" pitchFamily="34" charset="0"/>
                <a:cs typeface="Arial" panose="020B0604020202020204" pitchFamily="34" charset="0"/>
              </a:rPr>
              <a:t>PIPs anonymise personal data before sharing with the BoE</a:t>
            </a:r>
          </a:p>
        </p:txBody>
      </p:sp>
      <p:sp>
        <p:nvSpPr>
          <p:cNvPr id="67" name="Rectangle: Rounded Corners 66">
            <a:extLst>
              <a:ext uri="{FF2B5EF4-FFF2-40B4-BE49-F238E27FC236}">
                <a16:creationId xmlns:a16="http://schemas.microsoft.com/office/drawing/2014/main" id="{81E37109-D593-692A-38D1-C5A70C66AA76}"/>
              </a:ext>
            </a:extLst>
          </p:cNvPr>
          <p:cNvSpPr/>
          <p:nvPr/>
        </p:nvSpPr>
        <p:spPr>
          <a:xfrm>
            <a:off x="6796479" y="4406022"/>
            <a:ext cx="2574440" cy="96302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lang="en-GB" sz="1200" dirty="0">
                <a:solidFill>
                  <a:schemeClr val="tx2"/>
                </a:solidFill>
                <a:latin typeface="Arial" panose="020B0604020202020204" pitchFamily="34" charset="0"/>
                <a:cs typeface="Arial" panose="020B0604020202020204" pitchFamily="34" charset="0"/>
              </a:rPr>
              <a:t>PIPs send messages to the BoE to transfer holdings between ledger accounts </a:t>
            </a:r>
          </a:p>
          <a:p>
            <a:pPr marL="180975" indent="-180975">
              <a:buFont typeface="Arial" panose="020B0604020202020204" pitchFamily="34" charset="0"/>
              <a:buChar char="•"/>
            </a:pPr>
            <a:r>
              <a:rPr lang="en-GB" sz="1200" dirty="0">
                <a:solidFill>
                  <a:schemeClr val="tx2"/>
                </a:solidFill>
                <a:latin typeface="Arial" panose="020B0604020202020204" pitchFamily="34" charset="0"/>
                <a:cs typeface="Arial" panose="020B0604020202020204" pitchFamily="34" charset="0"/>
              </a:rPr>
              <a:t>PIPs to be held to at least the same standards as current PSPs on preventing AML/CTF and fraud</a:t>
            </a:r>
          </a:p>
        </p:txBody>
      </p:sp>
      <p:grpSp>
        <p:nvGrpSpPr>
          <p:cNvPr id="68" name="Group 67">
            <a:extLst>
              <a:ext uri="{FF2B5EF4-FFF2-40B4-BE49-F238E27FC236}">
                <a16:creationId xmlns:a16="http://schemas.microsoft.com/office/drawing/2014/main" id="{AD06FAD6-168D-2BB5-65D2-EE6E78FE9FC9}"/>
              </a:ext>
            </a:extLst>
          </p:cNvPr>
          <p:cNvGrpSpPr/>
          <p:nvPr/>
        </p:nvGrpSpPr>
        <p:grpSpPr>
          <a:xfrm>
            <a:off x="4451879" y="2883142"/>
            <a:ext cx="2147703" cy="1244982"/>
            <a:chOff x="4188012" y="3163095"/>
            <a:chExt cx="1956230" cy="1244982"/>
          </a:xfrm>
        </p:grpSpPr>
        <p:pic>
          <p:nvPicPr>
            <p:cNvPr id="69" name="Picture 68">
              <a:extLst>
                <a:ext uri="{FF2B5EF4-FFF2-40B4-BE49-F238E27FC236}">
                  <a16:creationId xmlns:a16="http://schemas.microsoft.com/office/drawing/2014/main" id="{04F7070B-9F5C-867D-E69F-3FF5E81418FA}"/>
                </a:ext>
              </a:extLst>
            </p:cNvPr>
            <p:cNvPicPr>
              <a:picLocks noChangeAspect="1"/>
            </p:cNvPicPr>
            <p:nvPr/>
          </p:nvPicPr>
          <p:blipFill rotWithShape="1">
            <a:blip r:embed="rId5"/>
            <a:srcRect l="6991" t="5973" r="77238" b="45075"/>
            <a:stretch/>
          </p:blipFill>
          <p:spPr>
            <a:xfrm>
              <a:off x="4778706" y="3163095"/>
              <a:ext cx="774842" cy="621025"/>
            </a:xfrm>
            <a:prstGeom prst="rect">
              <a:avLst/>
            </a:prstGeom>
          </p:spPr>
        </p:pic>
        <p:sp>
          <p:nvSpPr>
            <p:cNvPr id="70" name="Rectangle: Rounded Corners 69">
              <a:extLst>
                <a:ext uri="{FF2B5EF4-FFF2-40B4-BE49-F238E27FC236}">
                  <a16:creationId xmlns:a16="http://schemas.microsoft.com/office/drawing/2014/main" id="{CA2B9826-1820-57A0-0E10-1BB8B308E52D}"/>
                </a:ext>
              </a:extLst>
            </p:cNvPr>
            <p:cNvSpPr/>
            <p:nvPr/>
          </p:nvSpPr>
          <p:spPr>
            <a:xfrm>
              <a:off x="4188012" y="3701875"/>
              <a:ext cx="1956230" cy="70620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accent1"/>
                  </a:solidFill>
                  <a:latin typeface="Arial" panose="020B0604020202020204" pitchFamily="34" charset="0"/>
                  <a:cs typeface="Arial" panose="020B0604020202020204" pitchFamily="34" charset="0"/>
                </a:rPr>
                <a:t>Providing users with digital pound accounts</a:t>
              </a:r>
            </a:p>
          </p:txBody>
        </p:sp>
      </p:grpSp>
      <p:grpSp>
        <p:nvGrpSpPr>
          <p:cNvPr id="71" name="Group 70">
            <a:extLst>
              <a:ext uri="{FF2B5EF4-FFF2-40B4-BE49-F238E27FC236}">
                <a16:creationId xmlns:a16="http://schemas.microsoft.com/office/drawing/2014/main" id="{188F05CD-3B4D-9144-9748-EE6C349DFD3A}"/>
              </a:ext>
            </a:extLst>
          </p:cNvPr>
          <p:cNvGrpSpPr/>
          <p:nvPr/>
        </p:nvGrpSpPr>
        <p:grpSpPr>
          <a:xfrm>
            <a:off x="6986254" y="2873660"/>
            <a:ext cx="1956230" cy="1257926"/>
            <a:chOff x="6604561" y="3126363"/>
            <a:chExt cx="1956230" cy="1257926"/>
          </a:xfrm>
        </p:grpSpPr>
        <p:pic>
          <p:nvPicPr>
            <p:cNvPr id="72" name="Picture 71">
              <a:extLst>
                <a:ext uri="{FF2B5EF4-FFF2-40B4-BE49-F238E27FC236}">
                  <a16:creationId xmlns:a16="http://schemas.microsoft.com/office/drawing/2014/main" id="{16DCA269-F804-561A-7251-9D8D58FC89B8}"/>
                </a:ext>
              </a:extLst>
            </p:cNvPr>
            <p:cNvPicPr>
              <a:picLocks noChangeAspect="1"/>
            </p:cNvPicPr>
            <p:nvPr/>
          </p:nvPicPr>
          <p:blipFill rotWithShape="1">
            <a:blip r:embed="rId5"/>
            <a:srcRect l="39143" t="9625" r="42798" b="47107"/>
            <a:stretch/>
          </p:blipFill>
          <p:spPr>
            <a:xfrm>
              <a:off x="7077074" y="3126363"/>
              <a:ext cx="1019175" cy="630507"/>
            </a:xfrm>
            <a:prstGeom prst="rect">
              <a:avLst/>
            </a:prstGeom>
          </p:spPr>
        </p:pic>
        <p:sp>
          <p:nvSpPr>
            <p:cNvPr id="73" name="Rectangle: Rounded Corners 72">
              <a:extLst>
                <a:ext uri="{FF2B5EF4-FFF2-40B4-BE49-F238E27FC236}">
                  <a16:creationId xmlns:a16="http://schemas.microsoft.com/office/drawing/2014/main" id="{DAEE5998-382B-AE6E-AE35-D614C81ECD8B}"/>
                </a:ext>
              </a:extLst>
            </p:cNvPr>
            <p:cNvSpPr/>
            <p:nvPr/>
          </p:nvSpPr>
          <p:spPr>
            <a:xfrm>
              <a:off x="6604561" y="3678087"/>
              <a:ext cx="1956230" cy="70620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accent1"/>
                  </a:solidFill>
                  <a:latin typeface="Arial" panose="020B0604020202020204" pitchFamily="34" charset="0"/>
                  <a:cs typeface="Arial" panose="020B0604020202020204" pitchFamily="34" charset="0"/>
                </a:rPr>
                <a:t>Initiating &amp; receiving payments</a:t>
              </a:r>
            </a:p>
          </p:txBody>
        </p:sp>
      </p:grpSp>
      <p:sp>
        <p:nvSpPr>
          <p:cNvPr id="74" name="Rectangle: Rounded Corners 73">
            <a:extLst>
              <a:ext uri="{FF2B5EF4-FFF2-40B4-BE49-F238E27FC236}">
                <a16:creationId xmlns:a16="http://schemas.microsoft.com/office/drawing/2014/main" id="{24BD03D4-28C6-4D50-0E68-F4CE5E87902B}"/>
              </a:ext>
            </a:extLst>
          </p:cNvPr>
          <p:cNvSpPr/>
          <p:nvPr/>
        </p:nvSpPr>
        <p:spPr>
          <a:xfrm>
            <a:off x="9481752" y="4297533"/>
            <a:ext cx="2204213" cy="107151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u="sng" dirty="0">
                <a:solidFill>
                  <a:schemeClr val="tx2"/>
                </a:solidFill>
                <a:latin typeface="Arial" panose="020B0604020202020204" pitchFamily="34" charset="0"/>
                <a:cs typeface="Arial" panose="020B0604020202020204" pitchFamily="34" charset="0"/>
              </a:rPr>
              <a:t>Minimum additional functionality:</a:t>
            </a:r>
          </a:p>
          <a:p>
            <a:pPr marL="171450" indent="-171450">
              <a:buFont typeface="Arial" panose="020B0604020202020204" pitchFamily="34" charset="0"/>
              <a:buChar char="•"/>
            </a:pPr>
            <a:r>
              <a:rPr lang="en-GB" sz="1300" dirty="0">
                <a:solidFill>
                  <a:schemeClr val="tx2"/>
                </a:solidFill>
                <a:latin typeface="Arial" panose="020B0604020202020204" pitchFamily="34" charset="0"/>
                <a:cs typeface="Arial" panose="020B0604020202020204" pitchFamily="34" charset="0"/>
              </a:rPr>
              <a:t>View balances and transaction history </a:t>
            </a:r>
          </a:p>
          <a:p>
            <a:pPr marL="171450" indent="-171450">
              <a:buFont typeface="Arial" panose="020B0604020202020204" pitchFamily="34" charset="0"/>
              <a:buChar char="•"/>
            </a:pPr>
            <a:r>
              <a:rPr lang="en-GB" sz="1300" dirty="0">
                <a:solidFill>
                  <a:schemeClr val="tx2"/>
                </a:solidFill>
                <a:latin typeface="Arial" panose="020B0604020202020204" pitchFamily="34" charset="0"/>
                <a:cs typeface="Arial" panose="020B0604020202020204" pitchFamily="34" charset="0"/>
              </a:rPr>
              <a:t>Ability for users to close  or switch between wallet providers </a:t>
            </a:r>
          </a:p>
        </p:txBody>
      </p:sp>
      <p:grpSp>
        <p:nvGrpSpPr>
          <p:cNvPr id="75" name="Group 74">
            <a:extLst>
              <a:ext uri="{FF2B5EF4-FFF2-40B4-BE49-F238E27FC236}">
                <a16:creationId xmlns:a16="http://schemas.microsoft.com/office/drawing/2014/main" id="{AD8213C8-1F75-458F-B69B-79F5C0BB95A7}"/>
              </a:ext>
            </a:extLst>
          </p:cNvPr>
          <p:cNvGrpSpPr/>
          <p:nvPr/>
        </p:nvGrpSpPr>
        <p:grpSpPr>
          <a:xfrm>
            <a:off x="9426999" y="2988879"/>
            <a:ext cx="1956230" cy="981203"/>
            <a:chOff x="9152424" y="3187213"/>
            <a:chExt cx="1956230" cy="981203"/>
          </a:xfrm>
        </p:grpSpPr>
        <p:sp>
          <p:nvSpPr>
            <p:cNvPr id="76" name="Rectangle: Rounded Corners 75">
              <a:extLst>
                <a:ext uri="{FF2B5EF4-FFF2-40B4-BE49-F238E27FC236}">
                  <a16:creationId xmlns:a16="http://schemas.microsoft.com/office/drawing/2014/main" id="{B7A4A44C-3F44-DD67-F856-C5E9DAA5217C}"/>
                </a:ext>
              </a:extLst>
            </p:cNvPr>
            <p:cNvSpPr/>
            <p:nvPr/>
          </p:nvSpPr>
          <p:spPr>
            <a:xfrm>
              <a:off x="9152424" y="3592760"/>
              <a:ext cx="1956230" cy="57565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accent1"/>
                  </a:solidFill>
                  <a:latin typeface="Arial" panose="020B0604020202020204" pitchFamily="34" charset="0"/>
                  <a:cs typeface="Arial" panose="020B0604020202020204" pitchFamily="34" charset="0"/>
                </a:rPr>
                <a:t>The user wallet</a:t>
              </a:r>
            </a:p>
          </p:txBody>
        </p:sp>
        <p:grpSp>
          <p:nvGrpSpPr>
            <p:cNvPr id="77" name="Group 76">
              <a:extLst>
                <a:ext uri="{FF2B5EF4-FFF2-40B4-BE49-F238E27FC236}">
                  <a16:creationId xmlns:a16="http://schemas.microsoft.com/office/drawing/2014/main" id="{7EF59931-10B7-529E-D270-BD944D56E163}"/>
                </a:ext>
              </a:extLst>
            </p:cNvPr>
            <p:cNvGrpSpPr/>
            <p:nvPr/>
          </p:nvGrpSpPr>
          <p:grpSpPr>
            <a:xfrm>
              <a:off x="9889158" y="3187213"/>
              <a:ext cx="492443" cy="492443"/>
              <a:chOff x="9889158" y="3187213"/>
              <a:chExt cx="492443" cy="492443"/>
            </a:xfrm>
          </p:grpSpPr>
          <p:pic>
            <p:nvPicPr>
              <p:cNvPr id="78" name="Graphic 77" descr="Smart Phone outline">
                <a:extLst>
                  <a:ext uri="{FF2B5EF4-FFF2-40B4-BE49-F238E27FC236}">
                    <a16:creationId xmlns:a16="http://schemas.microsoft.com/office/drawing/2014/main" id="{0516EFEF-F1A9-CF44-D7C8-F8F7459A892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889158" y="3187213"/>
                <a:ext cx="492443" cy="492443"/>
              </a:xfrm>
              <a:prstGeom prst="rect">
                <a:avLst/>
              </a:prstGeom>
            </p:spPr>
          </p:pic>
          <p:sp>
            <p:nvSpPr>
              <p:cNvPr id="79" name="Rectangle: Rounded Corners 78">
                <a:extLst>
                  <a:ext uri="{FF2B5EF4-FFF2-40B4-BE49-F238E27FC236}">
                    <a16:creationId xmlns:a16="http://schemas.microsoft.com/office/drawing/2014/main" id="{3194F756-68DC-ACD0-3DAC-40A4F749A8B7}"/>
                  </a:ext>
                </a:extLst>
              </p:cNvPr>
              <p:cNvSpPr/>
              <p:nvPr/>
            </p:nvSpPr>
            <p:spPr>
              <a:xfrm>
                <a:off x="10026846" y="3236046"/>
                <a:ext cx="217069" cy="37620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2"/>
                    </a:solidFill>
                    <a:latin typeface="Arial" panose="020B0604020202020204" pitchFamily="34" charset="0"/>
                    <a:cs typeface="Arial" panose="020B0604020202020204" pitchFamily="34" charset="0"/>
                  </a:rPr>
                  <a:t>£</a:t>
                </a:r>
              </a:p>
            </p:txBody>
          </p:sp>
        </p:grpSp>
      </p:grpSp>
      <p:sp>
        <p:nvSpPr>
          <p:cNvPr id="80" name="Arrow: Right 79">
            <a:extLst>
              <a:ext uri="{FF2B5EF4-FFF2-40B4-BE49-F238E27FC236}">
                <a16:creationId xmlns:a16="http://schemas.microsoft.com/office/drawing/2014/main" id="{3D758E3C-EA77-9676-4164-A6CFAFC5998C}"/>
              </a:ext>
            </a:extLst>
          </p:cNvPr>
          <p:cNvSpPr/>
          <p:nvPr/>
        </p:nvSpPr>
        <p:spPr>
          <a:xfrm>
            <a:off x="2970002" y="3871720"/>
            <a:ext cx="1239386" cy="1823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1" name="Graphic 80" descr="Lights On outline">
            <a:extLst>
              <a:ext uri="{FF2B5EF4-FFF2-40B4-BE49-F238E27FC236}">
                <a16:creationId xmlns:a16="http://schemas.microsoft.com/office/drawing/2014/main" id="{21BB4357-175D-CFDE-A892-1320A0F5DE4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12807" y="5447555"/>
            <a:ext cx="607799" cy="607799"/>
          </a:xfrm>
          <a:prstGeom prst="rect">
            <a:avLst/>
          </a:prstGeom>
        </p:spPr>
      </p:pic>
    </p:spTree>
    <p:extLst>
      <p:ext uri="{BB962C8B-B14F-4D97-AF65-F5344CB8AC3E}">
        <p14:creationId xmlns:p14="http://schemas.microsoft.com/office/powerpoint/2010/main" val="4079123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578E3156-47B5-15C2-6DD3-E24D03D9F9A6}"/>
              </a:ext>
            </a:extLst>
          </p:cNvPr>
          <p:cNvSpPr>
            <a:spLocks noGrp="1"/>
          </p:cNvSpPr>
          <p:nvPr>
            <p:ph type="title"/>
          </p:nvPr>
        </p:nvSpPr>
        <p:spPr>
          <a:xfrm>
            <a:off x="457200" y="624976"/>
            <a:ext cx="11277600" cy="769779"/>
          </a:xfrm>
        </p:spPr>
        <p:txBody>
          <a:bodyPr/>
          <a:lstStyle/>
          <a:p>
            <a:pPr algn="just"/>
            <a:r>
              <a:rPr lang="en-GB" dirty="0"/>
              <a:t>Understanding the possible sources of PIP revenues will be essential in evaluating the commercial viability of a d£. </a:t>
            </a:r>
          </a:p>
        </p:txBody>
      </p:sp>
      <p:sp>
        <p:nvSpPr>
          <p:cNvPr id="8" name="Rectangle: Rounded Corners 7">
            <a:extLst>
              <a:ext uri="{FF2B5EF4-FFF2-40B4-BE49-F238E27FC236}">
                <a16:creationId xmlns:a16="http://schemas.microsoft.com/office/drawing/2014/main" id="{F83C16C6-9D6D-0C3D-BC35-C8CAEC17E4B3}"/>
              </a:ext>
            </a:extLst>
          </p:cNvPr>
          <p:cNvSpPr/>
          <p:nvPr/>
        </p:nvSpPr>
        <p:spPr>
          <a:xfrm>
            <a:off x="1041734" y="2261958"/>
            <a:ext cx="4739587" cy="195566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b="1" dirty="0">
                <a:solidFill>
                  <a:schemeClr val="tx2"/>
                </a:solidFill>
                <a:latin typeface="Arial" panose="020B0604020202020204" pitchFamily="34" charset="0"/>
                <a:cs typeface="Arial" panose="020B0604020202020204" pitchFamily="34" charset="0"/>
                <a:hlinkClick r:id="" action="ppaction://noaction">
                  <a:extLst>
                    <a:ext uri="{A12FA001-AC4F-418D-AE19-62706E023703}">
                      <ahyp:hlinkClr xmlns:ahyp="http://schemas.microsoft.com/office/drawing/2018/hyperlinkcolor" val="tx"/>
                    </a:ext>
                  </a:extLst>
                </a:hlinkClick>
              </a:rPr>
              <a:t>The </a:t>
            </a:r>
            <a:r>
              <a:rPr lang="en-GB" sz="1800" b="1" dirty="0">
                <a:solidFill>
                  <a:schemeClr val="tx2"/>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2023 Consultation Paper</a:t>
            </a:r>
            <a:r>
              <a:rPr lang="en-GB" b="1" dirty="0">
                <a:solidFill>
                  <a:schemeClr val="tx2"/>
                </a:solidFill>
                <a:latin typeface="Arial" panose="020B0604020202020204" pitchFamily="34" charset="0"/>
                <a:cs typeface="Arial" panose="020B0604020202020204" pitchFamily="34" charset="0"/>
                <a:hlinkClick r:id="" action="ppaction://noaction">
                  <a:extLst>
                    <a:ext uri="{A12FA001-AC4F-418D-AE19-62706E023703}">
                      <ahyp:hlinkClr xmlns:ahyp="http://schemas.microsoft.com/office/drawing/2018/hyperlinkcolor" val="tx"/>
                    </a:ext>
                  </a:extLst>
                </a:hlinkClick>
              </a:rPr>
              <a:t> says </a:t>
            </a:r>
            <a:r>
              <a:rPr lang="en-GB" dirty="0">
                <a:solidFill>
                  <a:schemeClr val="tx2"/>
                </a:solidFill>
                <a:latin typeface="Arial" panose="020B0604020202020204" pitchFamily="34" charset="0"/>
                <a:cs typeface="Arial" panose="020B0604020202020204" pitchFamily="34" charset="0"/>
              </a:rPr>
              <a:t>– “…it is essential there are commercial opportunities for PIPs and ESIPs in the digital pound system. Given the wide range of business models and commercial propositions that could offer digital pound services, it would be for the management of those firms to determine the appropriate revenue models.”</a:t>
            </a:r>
          </a:p>
          <a:p>
            <a:endParaRPr lang="en-GB" dirty="0">
              <a:solidFill>
                <a:schemeClr val="tx2"/>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3C9D883C-155D-B73B-5530-94342ACA8B37}"/>
              </a:ext>
            </a:extLst>
          </p:cNvPr>
          <p:cNvGrpSpPr/>
          <p:nvPr/>
        </p:nvGrpSpPr>
        <p:grpSpPr>
          <a:xfrm>
            <a:off x="1727199" y="4777468"/>
            <a:ext cx="8534643" cy="1623674"/>
            <a:chOff x="2508171" y="4408183"/>
            <a:chExt cx="8762948" cy="1017548"/>
          </a:xfrm>
        </p:grpSpPr>
        <p:sp>
          <p:nvSpPr>
            <p:cNvPr id="15" name="Rectangle: Rounded Corners 14">
              <a:extLst>
                <a:ext uri="{FF2B5EF4-FFF2-40B4-BE49-F238E27FC236}">
                  <a16:creationId xmlns:a16="http://schemas.microsoft.com/office/drawing/2014/main" id="{4EBE8906-EED3-37B1-7130-CED499BEB4AF}"/>
                </a:ext>
              </a:extLst>
            </p:cNvPr>
            <p:cNvSpPr/>
            <p:nvPr/>
          </p:nvSpPr>
          <p:spPr>
            <a:xfrm>
              <a:off x="2508171" y="4408183"/>
              <a:ext cx="8762948" cy="101754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Rounded Corners 18">
              <a:extLst>
                <a:ext uri="{FF2B5EF4-FFF2-40B4-BE49-F238E27FC236}">
                  <a16:creationId xmlns:a16="http://schemas.microsoft.com/office/drawing/2014/main" id="{86C44C1B-CA80-3D36-A13C-0155F447DE29}"/>
                </a:ext>
              </a:extLst>
            </p:cNvPr>
            <p:cNvSpPr/>
            <p:nvPr/>
          </p:nvSpPr>
          <p:spPr>
            <a:xfrm>
              <a:off x="5498705" y="4484333"/>
              <a:ext cx="2519680" cy="2945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a:latin typeface="Arial" panose="020B0604020202020204" pitchFamily="34" charset="0"/>
                  <a:cs typeface="Arial" panose="020B0604020202020204" pitchFamily="34" charset="0"/>
                </a:rPr>
                <a:t>Question 2</a:t>
              </a:r>
            </a:p>
          </p:txBody>
        </p:sp>
        <p:sp>
          <p:nvSpPr>
            <p:cNvPr id="20" name="Rectangle: Rounded Corners 19">
              <a:extLst>
                <a:ext uri="{FF2B5EF4-FFF2-40B4-BE49-F238E27FC236}">
                  <a16:creationId xmlns:a16="http://schemas.microsoft.com/office/drawing/2014/main" id="{30E58697-B32B-6C1B-0547-F9475548C6F6}"/>
                </a:ext>
              </a:extLst>
            </p:cNvPr>
            <p:cNvSpPr/>
            <p:nvPr/>
          </p:nvSpPr>
          <p:spPr>
            <a:xfrm>
              <a:off x="3034935" y="4680734"/>
              <a:ext cx="8113523" cy="74435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15000"/>
                </a:lnSpc>
                <a:spcAft>
                  <a:spcPts val="10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What are the most significant revenue and cost drivers for payment service providers currently? How would those translate to D£ intermediaries?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21" name="Picture 20">
            <a:extLst>
              <a:ext uri="{FF2B5EF4-FFF2-40B4-BE49-F238E27FC236}">
                <a16:creationId xmlns:a16="http://schemas.microsoft.com/office/drawing/2014/main" id="{2934DE33-C068-79B7-0C92-C4066F9932BB}"/>
              </a:ext>
            </a:extLst>
          </p:cNvPr>
          <p:cNvPicPr>
            <a:picLocks noChangeAspect="1"/>
          </p:cNvPicPr>
          <p:nvPr/>
        </p:nvPicPr>
        <p:blipFill>
          <a:blip r:embed="rId3"/>
          <a:stretch>
            <a:fillRect/>
          </a:stretch>
        </p:blipFill>
        <p:spPr>
          <a:xfrm>
            <a:off x="6156960" y="1811536"/>
            <a:ext cx="4739588" cy="2548205"/>
          </a:xfrm>
          <a:prstGeom prst="rect">
            <a:avLst/>
          </a:prstGeom>
        </p:spPr>
      </p:pic>
      <p:cxnSp>
        <p:nvCxnSpPr>
          <p:cNvPr id="22" name="Straight Connector 21">
            <a:extLst>
              <a:ext uri="{FF2B5EF4-FFF2-40B4-BE49-F238E27FC236}">
                <a16:creationId xmlns:a16="http://schemas.microsoft.com/office/drawing/2014/main" id="{30E6A58C-A370-01DA-6C8B-BC330091B1CF}"/>
              </a:ext>
            </a:extLst>
          </p:cNvPr>
          <p:cNvCxnSpPr/>
          <p:nvPr/>
        </p:nvCxnSpPr>
        <p:spPr>
          <a:xfrm>
            <a:off x="888274" y="2154192"/>
            <a:ext cx="0" cy="1862895"/>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45B5D282-81BB-AADD-8799-6B5BE871A521}"/>
              </a:ext>
            </a:extLst>
          </p:cNvPr>
          <p:cNvGrpSpPr/>
          <p:nvPr/>
        </p:nvGrpSpPr>
        <p:grpSpPr>
          <a:xfrm>
            <a:off x="1284083" y="4405980"/>
            <a:ext cx="997930" cy="963027"/>
            <a:chOff x="1159131" y="4405980"/>
            <a:chExt cx="997930" cy="963027"/>
          </a:xfrm>
        </p:grpSpPr>
        <p:sp>
          <p:nvSpPr>
            <p:cNvPr id="24" name="Flowchart: Connector 23">
              <a:extLst>
                <a:ext uri="{FF2B5EF4-FFF2-40B4-BE49-F238E27FC236}">
                  <a16:creationId xmlns:a16="http://schemas.microsoft.com/office/drawing/2014/main" id="{2D916CB3-09CF-154B-E84C-7046274962A2}"/>
                </a:ext>
              </a:extLst>
            </p:cNvPr>
            <p:cNvSpPr/>
            <p:nvPr/>
          </p:nvSpPr>
          <p:spPr>
            <a:xfrm>
              <a:off x="1159131" y="4405980"/>
              <a:ext cx="997930" cy="963027"/>
            </a:xfrm>
            <a:prstGeom prst="flowChartConnector">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Graphic 24" descr="Register outline">
              <a:extLst>
                <a:ext uri="{FF2B5EF4-FFF2-40B4-BE49-F238E27FC236}">
                  <a16:creationId xmlns:a16="http://schemas.microsoft.com/office/drawing/2014/main" id="{9D112C71-5987-A77C-88E3-CB60C4A1DDE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10121" y="4512000"/>
              <a:ext cx="699350" cy="699350"/>
            </a:xfrm>
            <a:prstGeom prst="rect">
              <a:avLst/>
            </a:prstGeom>
          </p:spPr>
        </p:pic>
      </p:grpSp>
    </p:spTree>
    <p:extLst>
      <p:ext uri="{BB962C8B-B14F-4D97-AF65-F5344CB8AC3E}">
        <p14:creationId xmlns:p14="http://schemas.microsoft.com/office/powerpoint/2010/main" val="4039612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7422E11-3526-F041-4E37-68B47F3DED1A}"/>
              </a:ext>
            </a:extLst>
          </p:cNvPr>
          <p:cNvGrpSpPr/>
          <p:nvPr/>
        </p:nvGrpSpPr>
        <p:grpSpPr>
          <a:xfrm>
            <a:off x="1837104" y="4610100"/>
            <a:ext cx="8182108" cy="1622924"/>
            <a:chOff x="3620926" y="3815061"/>
            <a:chExt cx="6862763" cy="1696625"/>
          </a:xfrm>
        </p:grpSpPr>
        <p:sp>
          <p:nvSpPr>
            <p:cNvPr id="9" name="Rectangle: Rounded Corners 8">
              <a:extLst>
                <a:ext uri="{FF2B5EF4-FFF2-40B4-BE49-F238E27FC236}">
                  <a16:creationId xmlns:a16="http://schemas.microsoft.com/office/drawing/2014/main" id="{292DD156-1202-9165-A27B-B5DBD3B3DA7A}"/>
                </a:ext>
              </a:extLst>
            </p:cNvPr>
            <p:cNvSpPr/>
            <p:nvPr/>
          </p:nvSpPr>
          <p:spPr>
            <a:xfrm>
              <a:off x="3620926" y="3815061"/>
              <a:ext cx="6862763" cy="16966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Rounded Corners 9">
              <a:extLst>
                <a:ext uri="{FF2B5EF4-FFF2-40B4-BE49-F238E27FC236}">
                  <a16:creationId xmlns:a16="http://schemas.microsoft.com/office/drawing/2014/main" id="{38033078-B0EC-30C1-9EB6-7E9E87BC7FB2}"/>
                </a:ext>
              </a:extLst>
            </p:cNvPr>
            <p:cNvSpPr/>
            <p:nvPr/>
          </p:nvSpPr>
          <p:spPr>
            <a:xfrm>
              <a:off x="5714897" y="3888410"/>
              <a:ext cx="2519680" cy="4829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a:latin typeface="Arial" panose="020B0604020202020204" pitchFamily="34" charset="0"/>
                  <a:cs typeface="Arial" panose="020B0604020202020204" pitchFamily="34" charset="0"/>
                </a:rPr>
                <a:t>Question 3</a:t>
              </a:r>
            </a:p>
          </p:txBody>
        </p:sp>
        <p:sp>
          <p:nvSpPr>
            <p:cNvPr id="11" name="Rectangle: Rounded Corners 10">
              <a:extLst>
                <a:ext uri="{FF2B5EF4-FFF2-40B4-BE49-F238E27FC236}">
                  <a16:creationId xmlns:a16="http://schemas.microsoft.com/office/drawing/2014/main" id="{0725BBA5-AA18-9359-839D-AB47198EEA9A}"/>
                </a:ext>
              </a:extLst>
            </p:cNvPr>
            <p:cNvSpPr/>
            <p:nvPr/>
          </p:nvSpPr>
          <p:spPr>
            <a:xfrm>
              <a:off x="3783150" y="4636811"/>
              <a:ext cx="6538315" cy="48298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15000"/>
                </a:lnSpc>
                <a:spcAft>
                  <a:spcPts val="10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What are the key commercial and regulatory considerations for firms considering becoming PIPs?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2" name="Title 3">
            <a:extLst>
              <a:ext uri="{FF2B5EF4-FFF2-40B4-BE49-F238E27FC236}">
                <a16:creationId xmlns:a16="http://schemas.microsoft.com/office/drawing/2014/main" id="{B55986F6-DA71-D5E7-A27C-C65C6B7D0D2E}"/>
              </a:ext>
            </a:extLst>
          </p:cNvPr>
          <p:cNvSpPr>
            <a:spLocks noGrp="1"/>
          </p:cNvSpPr>
          <p:nvPr>
            <p:ph type="title"/>
          </p:nvPr>
        </p:nvSpPr>
        <p:spPr>
          <a:xfrm>
            <a:off x="457200" y="624976"/>
            <a:ext cx="11277600" cy="769779"/>
          </a:xfrm>
        </p:spPr>
        <p:txBody>
          <a:bodyPr/>
          <a:lstStyle/>
          <a:p>
            <a:pPr algn="just"/>
            <a:r>
              <a:rPr lang="en-GB" dirty="0"/>
              <a:t>A framework to manage end-to-end risks in the digital pound ecosystem is essential. </a:t>
            </a:r>
          </a:p>
        </p:txBody>
      </p:sp>
      <p:sp>
        <p:nvSpPr>
          <p:cNvPr id="13" name="Rectangle: Rounded Corners 12">
            <a:extLst>
              <a:ext uri="{FF2B5EF4-FFF2-40B4-BE49-F238E27FC236}">
                <a16:creationId xmlns:a16="http://schemas.microsoft.com/office/drawing/2014/main" id="{D38971BB-49E8-A14E-5A23-A4CD73647ACA}"/>
              </a:ext>
            </a:extLst>
          </p:cNvPr>
          <p:cNvSpPr/>
          <p:nvPr/>
        </p:nvSpPr>
        <p:spPr>
          <a:xfrm>
            <a:off x="1108147" y="2541278"/>
            <a:ext cx="9975705" cy="118110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2000" b="1" dirty="0">
                <a:solidFill>
                  <a:schemeClr val="tx2"/>
                </a:solidFill>
                <a:latin typeface="Arial" panose="020B0604020202020204" pitchFamily="34" charset="0"/>
                <a:cs typeface="Arial" panose="020B0604020202020204" pitchFamily="34" charset="0"/>
                <a:hlinkClick r:id="" action="ppaction://noaction">
                  <a:extLst>
                    <a:ext uri="{A12FA001-AC4F-418D-AE19-62706E023703}">
                      <ahyp:hlinkClr xmlns:ahyp="http://schemas.microsoft.com/office/drawing/2018/hyperlinkcolor" val="tx"/>
                    </a:ext>
                  </a:extLst>
                </a:hlinkClick>
              </a:rPr>
              <a:t>The </a:t>
            </a:r>
            <a:r>
              <a:rPr lang="en-GB" sz="2000" b="1" dirty="0">
                <a:solidFill>
                  <a:schemeClr val="tx2"/>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2023 Consultation Paper</a:t>
            </a:r>
            <a:r>
              <a:rPr lang="en-GB" sz="2000" b="1" dirty="0">
                <a:solidFill>
                  <a:schemeClr val="tx2"/>
                </a:solidFill>
                <a:latin typeface="Arial" panose="020B0604020202020204" pitchFamily="34" charset="0"/>
                <a:cs typeface="Arial" panose="020B0604020202020204" pitchFamily="34" charset="0"/>
                <a:hlinkClick r:id="" action="ppaction://noaction">
                  <a:extLst>
                    <a:ext uri="{A12FA001-AC4F-418D-AE19-62706E023703}">
                      <ahyp:hlinkClr xmlns:ahyp="http://schemas.microsoft.com/office/drawing/2018/hyperlinkcolor" val="tx"/>
                    </a:ext>
                  </a:extLst>
                </a:hlinkClick>
              </a:rPr>
              <a:t> says </a:t>
            </a:r>
            <a:r>
              <a:rPr lang="en-GB" sz="2000" dirty="0">
                <a:solidFill>
                  <a:schemeClr val="tx2"/>
                </a:solidFill>
                <a:latin typeface="Arial" panose="020B0604020202020204" pitchFamily="34" charset="0"/>
                <a:cs typeface="Arial" panose="020B0604020202020204" pitchFamily="34" charset="0"/>
              </a:rPr>
              <a:t>– “PIPs and ESIPs would be robustly yet proportionately regulated to ensure resilience, continuity of operations and protection of customers. […] The regulation governing them would be 1) based on the precise activity performed, 2) proportionate to the risks they pose to themselves and the wider financial system, and 3) agnostic to the nature of technology.”</a:t>
            </a:r>
          </a:p>
        </p:txBody>
      </p:sp>
      <p:cxnSp>
        <p:nvCxnSpPr>
          <p:cNvPr id="16" name="Straight Connector 15">
            <a:extLst>
              <a:ext uri="{FF2B5EF4-FFF2-40B4-BE49-F238E27FC236}">
                <a16:creationId xmlns:a16="http://schemas.microsoft.com/office/drawing/2014/main" id="{49D3CC0C-4A75-435D-46B2-27F90EF40B5A}"/>
              </a:ext>
            </a:extLst>
          </p:cNvPr>
          <p:cNvCxnSpPr>
            <a:cxnSpLocks/>
          </p:cNvCxnSpPr>
          <p:nvPr/>
        </p:nvCxnSpPr>
        <p:spPr>
          <a:xfrm>
            <a:off x="723900" y="2200381"/>
            <a:ext cx="0" cy="1862895"/>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6B366AD7-7452-D651-0FAF-D57654388FB4}"/>
              </a:ext>
            </a:extLst>
          </p:cNvPr>
          <p:cNvGrpSpPr/>
          <p:nvPr/>
        </p:nvGrpSpPr>
        <p:grpSpPr>
          <a:xfrm>
            <a:off x="1573696" y="4296490"/>
            <a:ext cx="997930" cy="963027"/>
            <a:chOff x="1459396" y="4296490"/>
            <a:chExt cx="997930" cy="963027"/>
          </a:xfrm>
        </p:grpSpPr>
        <p:sp>
          <p:nvSpPr>
            <p:cNvPr id="18" name="Flowchart: Connector 17">
              <a:extLst>
                <a:ext uri="{FF2B5EF4-FFF2-40B4-BE49-F238E27FC236}">
                  <a16:creationId xmlns:a16="http://schemas.microsoft.com/office/drawing/2014/main" id="{446EE3B3-C6AD-3D83-161F-52583B4EE91D}"/>
                </a:ext>
              </a:extLst>
            </p:cNvPr>
            <p:cNvSpPr/>
            <p:nvPr/>
          </p:nvSpPr>
          <p:spPr>
            <a:xfrm>
              <a:off x="1459396" y="4296490"/>
              <a:ext cx="997930" cy="963027"/>
            </a:xfrm>
            <a:prstGeom prst="flowChartConnector">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Graphic 19" descr="Inbox Check outline">
              <a:extLst>
                <a:ext uri="{FF2B5EF4-FFF2-40B4-BE49-F238E27FC236}">
                  <a16:creationId xmlns:a16="http://schemas.microsoft.com/office/drawing/2014/main" id="{CD7BC956-A739-0439-A302-0DEF638945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69915" y="4339970"/>
              <a:ext cx="742573" cy="742573"/>
            </a:xfrm>
            <a:prstGeom prst="rect">
              <a:avLst/>
            </a:prstGeom>
          </p:spPr>
        </p:pic>
      </p:grpSp>
    </p:spTree>
    <p:extLst>
      <p:ext uri="{BB962C8B-B14F-4D97-AF65-F5344CB8AC3E}">
        <p14:creationId xmlns:p14="http://schemas.microsoft.com/office/powerpoint/2010/main" val="2585276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37ADFE91-1ED5-96B8-5843-A8A3451B8441}"/>
              </a:ext>
            </a:extLst>
          </p:cNvPr>
          <p:cNvSpPr>
            <a:spLocks noGrp="1"/>
          </p:cNvSpPr>
          <p:nvPr>
            <p:ph type="title"/>
          </p:nvPr>
        </p:nvSpPr>
        <p:spPr>
          <a:xfrm>
            <a:off x="457200" y="739480"/>
            <a:ext cx="11277600" cy="769779"/>
          </a:xfrm>
        </p:spPr>
        <p:txBody>
          <a:bodyPr/>
          <a:lstStyle/>
          <a:p>
            <a:pPr algn="just"/>
            <a:r>
              <a:rPr lang="en-GB" dirty="0"/>
              <a:t>Promoting innovation is one of the primary motivations for the digital pound. </a:t>
            </a:r>
          </a:p>
        </p:txBody>
      </p:sp>
      <p:sp>
        <p:nvSpPr>
          <p:cNvPr id="6" name="Rectangle: Rounded Corners 5">
            <a:extLst>
              <a:ext uri="{FF2B5EF4-FFF2-40B4-BE49-F238E27FC236}">
                <a16:creationId xmlns:a16="http://schemas.microsoft.com/office/drawing/2014/main" id="{1A8381D4-B447-6B62-95D4-45C69EBE2BA4}"/>
              </a:ext>
            </a:extLst>
          </p:cNvPr>
          <p:cNvSpPr/>
          <p:nvPr/>
        </p:nvSpPr>
        <p:spPr>
          <a:xfrm>
            <a:off x="914250" y="2313494"/>
            <a:ext cx="10363499" cy="162367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tx2"/>
                </a:solidFill>
                <a:latin typeface="Arial" panose="020B0604020202020204" pitchFamily="34" charset="0"/>
                <a:cs typeface="Arial" panose="020B0604020202020204" pitchFamily="34" charset="0"/>
                <a:hlinkClick r:id="" action="ppaction://noaction">
                  <a:extLst>
                    <a:ext uri="{A12FA001-AC4F-418D-AE19-62706E023703}">
                      <ahyp:hlinkClr xmlns:ahyp="http://schemas.microsoft.com/office/drawing/2018/hyperlinkcolor" val="tx"/>
                    </a:ext>
                  </a:extLst>
                </a:hlinkClick>
              </a:rPr>
              <a:t>The </a:t>
            </a:r>
            <a:r>
              <a:rPr lang="en-GB" sz="2000" b="1" dirty="0">
                <a:solidFill>
                  <a:schemeClr val="tx2"/>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2023 Consultation Paper</a:t>
            </a:r>
            <a:r>
              <a:rPr lang="en-GB" sz="2000" b="1" dirty="0">
                <a:solidFill>
                  <a:schemeClr val="tx2"/>
                </a:solidFill>
                <a:latin typeface="Arial" panose="020B0604020202020204" pitchFamily="34" charset="0"/>
                <a:cs typeface="Arial" panose="020B0604020202020204" pitchFamily="34" charset="0"/>
                <a:hlinkClick r:id="" action="ppaction://noaction">
                  <a:extLst>
                    <a:ext uri="{A12FA001-AC4F-418D-AE19-62706E023703}">
                      <ahyp:hlinkClr xmlns:ahyp="http://schemas.microsoft.com/office/drawing/2018/hyperlinkcolor" val="tx"/>
                    </a:ext>
                  </a:extLst>
                </a:hlinkClick>
              </a:rPr>
              <a:t> says </a:t>
            </a:r>
            <a:r>
              <a:rPr lang="en-GB" sz="2000" dirty="0">
                <a:solidFill>
                  <a:schemeClr val="tx2"/>
                </a:solidFill>
                <a:latin typeface="Arial" panose="020B0604020202020204" pitchFamily="34" charset="0"/>
                <a:cs typeface="Arial" panose="020B0604020202020204" pitchFamily="34" charset="0"/>
              </a:rPr>
              <a:t>– “The digital pound would provide public infrastructure with low barriers to entry to promote innovation, and technical standards for interoperability.</a:t>
            </a:r>
          </a:p>
        </p:txBody>
      </p:sp>
      <p:grpSp>
        <p:nvGrpSpPr>
          <p:cNvPr id="7" name="Group 6">
            <a:extLst>
              <a:ext uri="{FF2B5EF4-FFF2-40B4-BE49-F238E27FC236}">
                <a16:creationId xmlns:a16="http://schemas.microsoft.com/office/drawing/2014/main" id="{381FF0D4-EBFA-1C9A-3FCA-BC2ACDE2DF1F}"/>
              </a:ext>
            </a:extLst>
          </p:cNvPr>
          <p:cNvGrpSpPr/>
          <p:nvPr/>
        </p:nvGrpSpPr>
        <p:grpSpPr>
          <a:xfrm>
            <a:off x="1625046" y="4716461"/>
            <a:ext cx="8182107" cy="1370635"/>
            <a:chOff x="3683318" y="4219305"/>
            <a:chExt cx="10343892" cy="1159505"/>
          </a:xfrm>
        </p:grpSpPr>
        <p:sp>
          <p:nvSpPr>
            <p:cNvPr id="8" name="Rectangle: Rounded Corners 7">
              <a:extLst>
                <a:ext uri="{FF2B5EF4-FFF2-40B4-BE49-F238E27FC236}">
                  <a16:creationId xmlns:a16="http://schemas.microsoft.com/office/drawing/2014/main" id="{DDF5BEF0-D90B-1759-BBD2-754195F86C98}"/>
                </a:ext>
              </a:extLst>
            </p:cNvPr>
            <p:cNvSpPr/>
            <p:nvPr/>
          </p:nvSpPr>
          <p:spPr>
            <a:xfrm>
              <a:off x="3683318" y="4219305"/>
              <a:ext cx="10343892" cy="113177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Rounded Corners 8">
              <a:extLst>
                <a:ext uri="{FF2B5EF4-FFF2-40B4-BE49-F238E27FC236}">
                  <a16:creationId xmlns:a16="http://schemas.microsoft.com/office/drawing/2014/main" id="{2FA213C9-E463-A19F-10EA-CC3BB0BFD82C}"/>
                </a:ext>
              </a:extLst>
            </p:cNvPr>
            <p:cNvSpPr/>
            <p:nvPr/>
          </p:nvSpPr>
          <p:spPr>
            <a:xfrm>
              <a:off x="7528757" y="4261274"/>
              <a:ext cx="2519679" cy="4829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a:latin typeface="Arial" panose="020B0604020202020204" pitchFamily="34" charset="0"/>
                  <a:cs typeface="Arial" panose="020B0604020202020204" pitchFamily="34" charset="0"/>
                </a:rPr>
                <a:t>Question 4</a:t>
              </a:r>
            </a:p>
          </p:txBody>
        </p:sp>
        <p:sp>
          <p:nvSpPr>
            <p:cNvPr id="10" name="Rectangle: Rounded Corners 9">
              <a:extLst>
                <a:ext uri="{FF2B5EF4-FFF2-40B4-BE49-F238E27FC236}">
                  <a16:creationId xmlns:a16="http://schemas.microsoft.com/office/drawing/2014/main" id="{8F18C53A-6DDB-C572-4C7A-4A907CB69FE3}"/>
                </a:ext>
              </a:extLst>
            </p:cNvPr>
            <p:cNvSpPr/>
            <p:nvPr/>
          </p:nvSpPr>
          <p:spPr>
            <a:xfrm>
              <a:off x="3704114" y="4613861"/>
              <a:ext cx="10168965" cy="76494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spcAft>
                  <a:spcPts val="10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How can we lower barriers to entry and encourage innovation?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11" name="Straight Connector 10">
            <a:extLst>
              <a:ext uri="{FF2B5EF4-FFF2-40B4-BE49-F238E27FC236}">
                <a16:creationId xmlns:a16="http://schemas.microsoft.com/office/drawing/2014/main" id="{8DA87D5D-B4FF-3A2E-6B1B-42D3EFF87448}"/>
              </a:ext>
            </a:extLst>
          </p:cNvPr>
          <p:cNvCxnSpPr>
            <a:cxnSpLocks/>
          </p:cNvCxnSpPr>
          <p:nvPr/>
        </p:nvCxnSpPr>
        <p:spPr>
          <a:xfrm>
            <a:off x="801338" y="2427811"/>
            <a:ext cx="0" cy="1254679"/>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BA5E3995-E723-6418-FB67-933C0CEE6EB7}"/>
              </a:ext>
            </a:extLst>
          </p:cNvPr>
          <p:cNvGrpSpPr/>
          <p:nvPr/>
        </p:nvGrpSpPr>
        <p:grpSpPr>
          <a:xfrm>
            <a:off x="1459396" y="4296490"/>
            <a:ext cx="997930" cy="963027"/>
            <a:chOff x="1459396" y="4296490"/>
            <a:chExt cx="997930" cy="963027"/>
          </a:xfrm>
        </p:grpSpPr>
        <p:sp>
          <p:nvSpPr>
            <p:cNvPr id="15" name="Flowchart: Connector 14">
              <a:extLst>
                <a:ext uri="{FF2B5EF4-FFF2-40B4-BE49-F238E27FC236}">
                  <a16:creationId xmlns:a16="http://schemas.microsoft.com/office/drawing/2014/main" id="{42361441-7AFB-C5C6-7B57-488221FCA21A}"/>
                </a:ext>
              </a:extLst>
            </p:cNvPr>
            <p:cNvSpPr/>
            <p:nvPr/>
          </p:nvSpPr>
          <p:spPr>
            <a:xfrm>
              <a:off x="1459396" y="4296490"/>
              <a:ext cx="997930" cy="963027"/>
            </a:xfrm>
            <a:prstGeom prst="flowChartConnector">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Graphic 18" descr="Construction Barricade outline">
              <a:extLst>
                <a:ext uri="{FF2B5EF4-FFF2-40B4-BE49-F238E27FC236}">
                  <a16:creationId xmlns:a16="http://schemas.microsoft.com/office/drawing/2014/main" id="{F47224DA-C2D7-8099-796F-F9E1B23BB5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25046" y="4438752"/>
              <a:ext cx="666629" cy="666629"/>
            </a:xfrm>
            <a:prstGeom prst="rect">
              <a:avLst/>
            </a:prstGeom>
          </p:spPr>
        </p:pic>
      </p:grpSp>
    </p:spTree>
    <p:extLst>
      <p:ext uri="{BB962C8B-B14F-4D97-AF65-F5344CB8AC3E}">
        <p14:creationId xmlns:p14="http://schemas.microsoft.com/office/powerpoint/2010/main" val="250723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7F4A37A0-917C-A12C-0D11-BCCB4D3FC9E7}"/>
              </a:ext>
            </a:extLst>
          </p:cNvPr>
          <p:cNvSpPr>
            <a:spLocks noGrp="1"/>
          </p:cNvSpPr>
          <p:nvPr>
            <p:ph type="body" sz="quarter" idx="13"/>
          </p:nvPr>
        </p:nvSpPr>
        <p:spPr>
          <a:xfrm>
            <a:off x="461678" y="1561307"/>
            <a:ext cx="11268643" cy="4629150"/>
          </a:xfrm>
        </p:spPr>
        <p:txBody>
          <a:bodyPr/>
          <a:lstStyle/>
          <a:p>
            <a:pPr marL="457200">
              <a:spcAft>
                <a:spcPts val="1000"/>
              </a:spcAft>
            </a:pPr>
            <a:r>
              <a:rPr lang="en-GB" sz="2400" dirty="0">
                <a:effectLst/>
                <a:latin typeface="Arial" panose="020B0604020202020204" pitchFamily="34" charset="0"/>
                <a:ea typeface="Times New Roman" panose="02020603050405020304" pitchFamily="18" charset="0"/>
                <a:cs typeface="Times New Roman" panose="02020603050405020304" pitchFamily="18" charset="0"/>
              </a:rPr>
              <a:t>What clarity do potential PIPs require with regards to their core functions </a:t>
            </a:r>
            <a:r>
              <a:rPr lang="en-GB" sz="2400">
                <a:effectLst/>
                <a:latin typeface="Arial" panose="020B0604020202020204" pitchFamily="34" charset="0"/>
                <a:ea typeface="Times New Roman" panose="02020603050405020304" pitchFamily="18" charset="0"/>
                <a:cs typeface="Times New Roman" panose="02020603050405020304" pitchFamily="18" charset="0"/>
              </a:rPr>
              <a:t>and obligations</a:t>
            </a:r>
            <a:r>
              <a:rPr lang="en-GB">
                <a:ea typeface="Times New Roman" panose="02020603050405020304" pitchFamily="18" charset="0"/>
                <a:cs typeface="Times New Roman" panose="02020603050405020304" pitchFamily="18" charset="0"/>
              </a:rPr>
              <a:t>?</a:t>
            </a:r>
          </a:p>
          <a:p>
            <a:pPr marL="457200">
              <a:spcAft>
                <a:spcPts val="1000"/>
              </a:spcAft>
            </a:pPr>
            <a:r>
              <a:rPr lang="en-GB" sz="2400">
                <a:effectLst/>
                <a:latin typeface="Arial" panose="020B0604020202020204" pitchFamily="34" charset="0"/>
                <a:ea typeface="Times New Roman" panose="02020603050405020304" pitchFamily="18" charset="0"/>
                <a:cs typeface="Times New Roman" panose="02020603050405020304" pitchFamily="18" charset="0"/>
              </a:rPr>
              <a:t>What </a:t>
            </a:r>
            <a:r>
              <a:rPr lang="en-GB" sz="2400" dirty="0">
                <a:effectLst/>
                <a:latin typeface="Arial" panose="020B0604020202020204" pitchFamily="34" charset="0"/>
                <a:ea typeface="Times New Roman" panose="02020603050405020304" pitchFamily="18" charset="0"/>
                <a:cs typeface="Times New Roman" panose="02020603050405020304" pitchFamily="18" charset="0"/>
              </a:rPr>
              <a:t>are the most significant revenue and cost drivers for payment service providers currently? How would those translate to D£ intermediaries?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a:spcAft>
                <a:spcPts val="1000"/>
              </a:spcAft>
            </a:pPr>
            <a:r>
              <a:rPr lang="en-GB" sz="2400" dirty="0">
                <a:effectLst/>
                <a:latin typeface="Arial" panose="020B0604020202020204" pitchFamily="34" charset="0"/>
                <a:ea typeface="Times New Roman" panose="02020603050405020304" pitchFamily="18" charset="0"/>
                <a:cs typeface="Times New Roman" panose="02020603050405020304" pitchFamily="18" charset="0"/>
              </a:rPr>
              <a:t>What are the key commercial and regulatory considerations for firms considering becoming PIPs? </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marL="457200">
              <a:spcAft>
                <a:spcPts val="1000"/>
              </a:spcAft>
            </a:pPr>
            <a:r>
              <a:rPr lang="en-GB" sz="2400" dirty="0">
                <a:effectLst/>
                <a:latin typeface="Arial" panose="020B0604020202020204" pitchFamily="34" charset="0"/>
                <a:ea typeface="Times New Roman" panose="02020603050405020304" pitchFamily="18" charset="0"/>
                <a:cs typeface="Times New Roman" panose="02020603050405020304" pitchFamily="18" charset="0"/>
              </a:rPr>
              <a:t>How can we lower barriers to entry and encourage innovation?</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169200" indent="0">
              <a:spcAft>
                <a:spcPts val="1000"/>
              </a:spcAft>
              <a:buNone/>
            </a:pPr>
            <a:endParaRPr lang="en-GB" dirty="0">
              <a:ea typeface="Calibri" panose="020F0502020204030204" pitchFamily="34" charset="0"/>
            </a:endParaRPr>
          </a:p>
        </p:txBody>
      </p:sp>
      <p:sp>
        <p:nvSpPr>
          <p:cNvPr id="11" name="Title 3">
            <a:extLst>
              <a:ext uri="{FF2B5EF4-FFF2-40B4-BE49-F238E27FC236}">
                <a16:creationId xmlns:a16="http://schemas.microsoft.com/office/drawing/2014/main" id="{ECB2A471-67B4-5F21-CFC7-9CEC4353B562}"/>
              </a:ext>
            </a:extLst>
          </p:cNvPr>
          <p:cNvSpPr>
            <a:spLocks noGrp="1"/>
          </p:cNvSpPr>
          <p:nvPr>
            <p:ph type="title"/>
          </p:nvPr>
        </p:nvSpPr>
        <p:spPr>
          <a:xfrm>
            <a:off x="468000" y="457200"/>
            <a:ext cx="11277600" cy="912814"/>
          </a:xfrm>
        </p:spPr>
        <p:txBody>
          <a:bodyPr/>
          <a:lstStyle/>
          <a:p>
            <a:r>
              <a:rPr lang="en-GB" dirty="0"/>
              <a:t>Roundtable discussion questions</a:t>
            </a:r>
          </a:p>
        </p:txBody>
      </p:sp>
    </p:spTree>
    <p:extLst>
      <p:ext uri="{BB962C8B-B14F-4D97-AF65-F5344CB8AC3E}">
        <p14:creationId xmlns:p14="http://schemas.microsoft.com/office/powerpoint/2010/main" val="2178098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5063697-4263-5A06-F65B-4BF6B05BCA5C}"/>
              </a:ext>
            </a:extLst>
          </p:cNvPr>
          <p:cNvSpPr>
            <a:spLocks noGrp="1"/>
          </p:cNvSpPr>
          <p:nvPr>
            <p:ph type="title"/>
          </p:nvPr>
        </p:nvSpPr>
        <p:spPr/>
        <p:txBody>
          <a:bodyPr/>
          <a:lstStyle/>
          <a:p>
            <a:r>
              <a:rPr lang="en-GB" dirty="0"/>
              <a:t>Blueprint Framework</a:t>
            </a:r>
          </a:p>
        </p:txBody>
      </p:sp>
      <p:sp>
        <p:nvSpPr>
          <p:cNvPr id="6" name="Text Placeholder 5">
            <a:extLst>
              <a:ext uri="{FF2B5EF4-FFF2-40B4-BE49-F238E27FC236}">
                <a16:creationId xmlns:a16="http://schemas.microsoft.com/office/drawing/2014/main" id="{3E246DAA-25E1-8ED9-97D9-0D14216C60F7}"/>
              </a:ext>
            </a:extLst>
          </p:cNvPr>
          <p:cNvSpPr>
            <a:spLocks noGrp="1"/>
          </p:cNvSpPr>
          <p:nvPr>
            <p:ph type="body" idx="1"/>
          </p:nvPr>
        </p:nvSpPr>
        <p:spPr/>
        <p:txBody>
          <a:bodyPr/>
          <a:lstStyle/>
          <a:p>
            <a:r>
              <a:rPr lang="en-GB" dirty="0"/>
              <a:t>Bank of England</a:t>
            </a:r>
          </a:p>
        </p:txBody>
      </p:sp>
    </p:spTree>
    <p:extLst>
      <p:ext uri="{BB962C8B-B14F-4D97-AF65-F5344CB8AC3E}">
        <p14:creationId xmlns:p14="http://schemas.microsoft.com/office/powerpoint/2010/main" val="40661381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nk LINKS Template">
  <a:themeElements>
    <a:clrScheme name="Custom 36">
      <a:dk1>
        <a:srgbClr val="000000"/>
      </a:dk1>
      <a:lt1>
        <a:srgbClr val="FFFFFF"/>
      </a:lt1>
      <a:dk2>
        <a:srgbClr val="12273F"/>
      </a:dk2>
      <a:lt2>
        <a:srgbClr val="C4C9CF"/>
      </a:lt2>
      <a:accent1>
        <a:srgbClr val="3CD7D9"/>
      </a:accent1>
      <a:accent2>
        <a:srgbClr val="FF7300"/>
      </a:accent2>
      <a:accent3>
        <a:srgbClr val="9E71FE"/>
      </a:accent3>
      <a:accent4>
        <a:srgbClr val="D4AF37"/>
      </a:accent4>
      <a:accent5>
        <a:srgbClr val="A5D700"/>
      </a:accent5>
      <a:accent6>
        <a:srgbClr val="FF50C8"/>
      </a:accent6>
      <a:hlink>
        <a:srgbClr val="12273F"/>
      </a:hlink>
      <a:folHlink>
        <a:srgbClr val="12273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E-Official Template B.pptx" id="{B8CE97C8-E9A2-44EF-B4B0-9E797240FBCE}" vid="{D0F9CFA9-7116-4601-9F26-75886DEBE32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4225</TotalTime>
  <Words>825</Words>
  <Application>Microsoft Office PowerPoint</Application>
  <PresentationFormat>Widescreen</PresentationFormat>
  <Paragraphs>67</Paragraphs>
  <Slides>15</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vt:lpstr>
      <vt:lpstr>Calibri</vt:lpstr>
      <vt:lpstr>Calibri Light</vt:lpstr>
      <vt:lpstr>Century Gothic</vt:lpstr>
      <vt:lpstr>Symbol</vt:lpstr>
      <vt:lpstr>Times New Roman</vt:lpstr>
      <vt:lpstr>Office Theme</vt:lpstr>
      <vt:lpstr>Bank LINKS Template</vt:lpstr>
      <vt:lpstr>PowerPoint Presentation</vt:lpstr>
      <vt:lpstr>Agenda</vt:lpstr>
      <vt:lpstr>Intermediary Proposition – Roundtable discussion</vt:lpstr>
      <vt:lpstr>The d£ CP proposes high-level PIP functions. Over the design phase we will make these more granular and precise.</vt:lpstr>
      <vt:lpstr>Understanding the possible sources of PIP revenues will be essential in evaluating the commercial viability of a d£. </vt:lpstr>
      <vt:lpstr>A framework to manage end-to-end risks in the digital pound ecosystem is essential. </vt:lpstr>
      <vt:lpstr>Promoting innovation is one of the primary motivations for the digital pound. </vt:lpstr>
      <vt:lpstr>Roundtable discussion questions</vt:lpstr>
      <vt:lpstr>Blueprint Framework</vt:lpstr>
      <vt:lpstr>Blueprint Framework</vt:lpstr>
      <vt:lpstr>The blueprint framework components </vt:lpstr>
      <vt:lpstr>Questions for discussion</vt:lpstr>
      <vt:lpstr>Working Groups- update</vt:lpstr>
      <vt:lpstr>Privacy working group - Questions to consider</vt:lpstr>
      <vt:lpstr>PowerPoint Presentation</vt:lpstr>
    </vt:vector>
  </TitlesOfParts>
  <Company>Bank of England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Rountree, Phoebe</dc:creator>
  <cp:lastModifiedBy>Dyos-Hunter, Charlie</cp:lastModifiedBy>
  <cp:revision>36</cp:revision>
  <dcterms:created xsi:type="dcterms:W3CDTF">2024-01-03T08:46:22Z</dcterms:created>
  <dcterms:modified xsi:type="dcterms:W3CDTF">2024-10-28T11:48:27Z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4ab861b-4177-44bb-b8ad-f60af375779c_Enabled">
    <vt:lpwstr>true</vt:lpwstr>
  </property>
  <property fmtid="{D5CDD505-2E9C-101B-9397-08002B2CF9AE}" pid="3" name="MSIP_Label_44ab861b-4177-44bb-b8ad-f60af375779c_SetDate">
    <vt:lpwstr>2024-04-17T14:51:53Z</vt:lpwstr>
  </property>
  <property fmtid="{D5CDD505-2E9C-101B-9397-08002B2CF9AE}" pid="4" name="MSIP_Label_44ab861b-4177-44bb-b8ad-f60af375779c_Method">
    <vt:lpwstr>Privileged</vt:lpwstr>
  </property>
  <property fmtid="{D5CDD505-2E9C-101B-9397-08002B2CF9AE}" pid="5" name="MSIP_Label_44ab861b-4177-44bb-b8ad-f60af375779c_Name">
    <vt:lpwstr>Official_Green</vt:lpwstr>
  </property>
  <property fmtid="{D5CDD505-2E9C-101B-9397-08002B2CF9AE}" pid="6" name="MSIP_Label_44ab861b-4177-44bb-b8ad-f60af375779c_SiteId">
    <vt:lpwstr>4b845bdd-4872-4d8c-8b5e-077db08774cc</vt:lpwstr>
  </property>
  <property fmtid="{D5CDD505-2E9C-101B-9397-08002B2CF9AE}" pid="7" name="MSIP_Label_44ab861b-4177-44bb-b8ad-f60af375779c_ActionId">
    <vt:lpwstr>c68879ed-da63-4a5f-8b3c-2a4fc3f055df</vt:lpwstr>
  </property>
  <property fmtid="{D5CDD505-2E9C-101B-9397-08002B2CF9AE}" pid="8" name="MSIP_Label_44ab861b-4177-44bb-b8ad-f60af375779c_ContentBits">
    <vt:lpwstr>1</vt:lpwstr>
  </property>
  <property fmtid="{D5CDD505-2E9C-101B-9397-08002B2CF9AE}" pid="9" name="_AdHocReviewCycleID">
    <vt:i4>-1555640973</vt:i4>
  </property>
  <property fmtid="{D5CDD505-2E9C-101B-9397-08002B2CF9AE}" pid="10" name="_NewReviewCycle">
    <vt:lpwstr/>
  </property>
  <property fmtid="{D5CDD505-2E9C-101B-9397-08002B2CF9AE}" pid="11" name="_EmailSubject">
    <vt:lpwstr>Engagement Forum minutes for publication on 15 November </vt:lpwstr>
  </property>
  <property fmtid="{D5CDD505-2E9C-101B-9397-08002B2CF9AE}" pid="12" name="_AuthorEmail">
    <vt:lpwstr>Charlie.Dyos-Hunter@bankofengland.co.uk</vt:lpwstr>
  </property>
  <property fmtid="{D5CDD505-2E9C-101B-9397-08002B2CF9AE}" pid="13" name="_AuthorEmailDisplayName">
    <vt:lpwstr>Dyos-Hunter, Charlie</vt:lpwstr>
  </property>
</Properties>
</file>