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8"/>
  </p:notesMasterIdLst>
  <p:sldIdLst>
    <p:sldId id="696" r:id="rId3"/>
    <p:sldId id="3960" r:id="rId4"/>
    <p:sldId id="3974" r:id="rId5"/>
    <p:sldId id="3972" r:id="rId6"/>
    <p:sldId id="376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857136-E257-4CCB-B7A8-D07AEC279CAE}" type="datetimeFigureOut">
              <a:rPr lang="en-GB" smtClean="0"/>
              <a:t>01/03/2024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2815D0-34EE-48F2-B92A-E274269795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6749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56748-FDD6-FD03-5AD5-67F729D6D6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D3199A-9B6C-6B85-0464-F2B7005204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BD3713-3DEA-2134-BEE7-FDFCCEDA7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E69C7B-F124-41A7-6CCE-B329CF619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OFFICIAL - GREEN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4327FC-78BB-703E-91EB-8045BEF61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87E2-D60D-4E0F-B2F4-418E811F18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933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4549CF-8065-F81B-99B0-6E5BAC348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AB85DE-7CB8-55AE-5F4D-6847119440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9FC67C-A580-D221-00E9-A0090FCF0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B2C423-9BD2-647A-8FBF-19B13A0B4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OFFICIAL - GREEN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DB0A5B-CA2C-20EE-AAC0-665D1C3FC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87E2-D60D-4E0F-B2F4-418E811F18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4725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7E3E71D-E3FE-D62E-6ED1-9D5BA2EC20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CC70CF-1CA0-EBFC-E1CE-3D461AF572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1E26D3-D7E7-4564-9072-DB0839029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57924F-347D-E851-3A99-ADA8292D4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OFFICIAL - GREEN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D95F61-4D08-FDBA-854A-EFA031E9A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87E2-D60D-4E0F-B2F4-418E811F18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35022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Dark Blue Cover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634288" y="0"/>
            <a:ext cx="4557712" cy="6862763"/>
          </a:xfrm>
          <a:prstGeom prst="rect">
            <a:avLst/>
          </a:prstGeom>
        </p:spPr>
      </p:pic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572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add Name Surname</a:t>
            </a:r>
          </a:p>
          <a:p>
            <a:pPr lvl="1"/>
            <a:r>
              <a:rPr lang="en-US" dirty="0"/>
              <a:t>Title/Date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199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(Century Gothic 40pt)</a:t>
            </a:r>
          </a:p>
          <a:p>
            <a:pPr lvl="1"/>
            <a:r>
              <a:rPr lang="en-US" dirty="0"/>
              <a:t>Presentation subtitle </a:t>
            </a:r>
            <a:br>
              <a:rPr lang="en-US" dirty="0"/>
            </a:br>
            <a:r>
              <a:rPr lang="en-US" dirty="0"/>
              <a:t>(Century Gothic 24pt)</a:t>
            </a:r>
          </a:p>
          <a:p>
            <a:pPr lvl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/>
              <a:t>OFFICIAL - GREEN</a:t>
            </a:r>
            <a:endParaRPr lang="en-GB" dirty="0"/>
          </a:p>
        </p:txBody>
      </p:sp>
      <p:pic>
        <p:nvPicPr>
          <p:cNvPr id="12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634" y="456300"/>
            <a:ext cx="2894054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Picture 1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176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Dark Blue Cover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636292" y="3017"/>
            <a:ext cx="4557712" cy="6862763"/>
          </a:xfrm>
          <a:prstGeom prst="rect">
            <a:avLst/>
          </a:prstGeom>
        </p:spPr>
      </p:pic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572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add Name Surname</a:t>
            </a:r>
          </a:p>
          <a:p>
            <a:pPr lvl="1"/>
            <a:r>
              <a:rPr lang="en-US" dirty="0"/>
              <a:t>Title/Date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199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(Century Gothic 40pt)</a:t>
            </a:r>
          </a:p>
          <a:p>
            <a:pPr lvl="1"/>
            <a:r>
              <a:rPr lang="en-US" dirty="0"/>
              <a:t>Presentation subtitle </a:t>
            </a:r>
            <a:br>
              <a:rPr lang="en-US" dirty="0"/>
            </a:br>
            <a:r>
              <a:rPr lang="en-US" dirty="0"/>
              <a:t>(Century Gothic 24pt)</a:t>
            </a:r>
          </a:p>
          <a:p>
            <a:pPr lvl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/>
              <a:t>OFFICIAL - GREEN</a:t>
            </a:r>
            <a:endParaRPr lang="en-GB" dirty="0"/>
          </a:p>
        </p:txBody>
      </p:sp>
      <p:pic>
        <p:nvPicPr>
          <p:cNvPr id="12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634" y="456300"/>
            <a:ext cx="2894054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Picture 1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0490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Dark Blue Cover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634288" y="0"/>
            <a:ext cx="4557712" cy="6862763"/>
          </a:xfrm>
          <a:prstGeom prst="rect">
            <a:avLst/>
          </a:prstGeom>
        </p:spPr>
      </p:pic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572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add Name Surname</a:t>
            </a:r>
          </a:p>
          <a:p>
            <a:pPr lvl="1"/>
            <a:r>
              <a:rPr lang="en-US" dirty="0"/>
              <a:t>Title/Date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199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(Century Gothic 40pt)</a:t>
            </a:r>
          </a:p>
          <a:p>
            <a:pPr lvl="1"/>
            <a:r>
              <a:rPr lang="en-US" dirty="0"/>
              <a:t>Presentation subtitle </a:t>
            </a:r>
            <a:br>
              <a:rPr lang="en-US" dirty="0"/>
            </a:br>
            <a:r>
              <a:rPr lang="en-US" dirty="0"/>
              <a:t>(Century Gothic 24pt)</a:t>
            </a:r>
          </a:p>
          <a:p>
            <a:pPr lvl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/>
              <a:t>OFFICIAL - GREEN</a:t>
            </a:r>
            <a:endParaRPr lang="en-GB" dirty="0"/>
          </a:p>
        </p:txBody>
      </p:sp>
      <p:pic>
        <p:nvPicPr>
          <p:cNvPr id="12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634" y="456300"/>
            <a:ext cx="2894054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Picture 1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057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ark Blue Cover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634288" y="0"/>
            <a:ext cx="4557712" cy="6862763"/>
          </a:xfrm>
          <a:prstGeom prst="rect">
            <a:avLst/>
          </a:prstGeom>
        </p:spPr>
      </p:pic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572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add Name Surname</a:t>
            </a:r>
          </a:p>
          <a:p>
            <a:pPr lvl="1"/>
            <a:r>
              <a:rPr lang="en-US" dirty="0"/>
              <a:t>Title/Date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199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(Century Gothic 40pt)</a:t>
            </a:r>
          </a:p>
          <a:p>
            <a:pPr lvl="1"/>
            <a:r>
              <a:rPr lang="en-US" dirty="0"/>
              <a:t>Presentation subtitle </a:t>
            </a:r>
            <a:br>
              <a:rPr lang="en-US" dirty="0"/>
            </a:br>
            <a:r>
              <a:rPr lang="en-US" dirty="0"/>
              <a:t>(Century Gothic 24pt)</a:t>
            </a:r>
          </a:p>
          <a:p>
            <a:pPr lvl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/>
              <a:t>OFFICIAL - GREEN</a:t>
            </a:r>
            <a:endParaRPr lang="en-GB" dirty="0"/>
          </a:p>
        </p:txBody>
      </p:sp>
      <p:pic>
        <p:nvPicPr>
          <p:cNvPr id="12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634" y="456300"/>
            <a:ext cx="2894054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Picture 1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0504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ark Blue Cover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634288" y="0"/>
            <a:ext cx="4557712" cy="6862763"/>
          </a:xfrm>
          <a:prstGeom prst="rect">
            <a:avLst/>
          </a:prstGeom>
        </p:spPr>
      </p:pic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572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add Name Surname</a:t>
            </a:r>
          </a:p>
          <a:p>
            <a:pPr lvl="1"/>
            <a:r>
              <a:rPr lang="en-US" dirty="0"/>
              <a:t>Title/Date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199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(Century Gothic 40pt)</a:t>
            </a:r>
          </a:p>
          <a:p>
            <a:pPr lvl="1"/>
            <a:r>
              <a:rPr lang="en-US" dirty="0"/>
              <a:t>Presentation subtitle </a:t>
            </a:r>
            <a:br>
              <a:rPr lang="en-US" dirty="0"/>
            </a:br>
            <a:r>
              <a:rPr lang="en-US" dirty="0"/>
              <a:t>(Century Gothic 24pt)</a:t>
            </a:r>
          </a:p>
          <a:p>
            <a:pPr lvl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/>
              <a:t>OFFICIAL - GREEN</a:t>
            </a:r>
            <a:endParaRPr lang="en-GB" dirty="0"/>
          </a:p>
        </p:txBody>
      </p:sp>
      <p:pic>
        <p:nvPicPr>
          <p:cNvPr id="12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634" y="456300"/>
            <a:ext cx="2894054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Picture 1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8551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Blue Cover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634288" y="0"/>
            <a:ext cx="4557712" cy="6862763"/>
          </a:xfrm>
          <a:prstGeom prst="rect">
            <a:avLst/>
          </a:prstGeom>
        </p:spPr>
      </p:pic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572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add Name Surname</a:t>
            </a:r>
          </a:p>
          <a:p>
            <a:pPr lvl="1"/>
            <a:r>
              <a:rPr lang="en-US" dirty="0"/>
              <a:t>Title/Date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199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(Century Gothic 40pt)</a:t>
            </a:r>
          </a:p>
          <a:p>
            <a:pPr lvl="1"/>
            <a:r>
              <a:rPr lang="en-US" dirty="0"/>
              <a:t>Presentation subtitle </a:t>
            </a:r>
            <a:br>
              <a:rPr lang="en-US" dirty="0"/>
            </a:br>
            <a:r>
              <a:rPr lang="en-US" dirty="0"/>
              <a:t>(Century Gothic 24pt)</a:t>
            </a:r>
          </a:p>
          <a:p>
            <a:pPr lvl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/>
              <a:t>OFFICIAL - GREEN</a:t>
            </a:r>
            <a:endParaRPr lang="en-GB" dirty="0"/>
          </a:p>
        </p:txBody>
      </p:sp>
      <p:pic>
        <p:nvPicPr>
          <p:cNvPr id="12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634" y="456300"/>
            <a:ext cx="2894054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Picture 1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2995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Dark Blue Cover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634288" y="0"/>
            <a:ext cx="4557712" cy="6862763"/>
          </a:xfrm>
          <a:prstGeom prst="rect">
            <a:avLst/>
          </a:prstGeom>
        </p:spPr>
      </p:pic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572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add Name Surname</a:t>
            </a:r>
          </a:p>
          <a:p>
            <a:pPr lvl="1"/>
            <a:r>
              <a:rPr lang="en-US" dirty="0"/>
              <a:t>Title/Date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199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(Century Gothic 40pt)</a:t>
            </a:r>
          </a:p>
          <a:p>
            <a:pPr lvl="1"/>
            <a:r>
              <a:rPr lang="en-US" dirty="0"/>
              <a:t>Presentation subtitle </a:t>
            </a:r>
            <a:br>
              <a:rPr lang="en-US" dirty="0"/>
            </a:br>
            <a:r>
              <a:rPr lang="en-US" dirty="0"/>
              <a:t>(Century Gothic 24pt)</a:t>
            </a:r>
          </a:p>
          <a:p>
            <a:pPr lvl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/>
              <a:t>OFFICIAL - GREEN</a:t>
            </a:r>
            <a:endParaRPr lang="en-GB" dirty="0"/>
          </a:p>
        </p:txBody>
      </p:sp>
      <p:pic>
        <p:nvPicPr>
          <p:cNvPr id="12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634" y="456300"/>
            <a:ext cx="2894054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Picture 1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31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Dark Blue Cover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634288" y="0"/>
            <a:ext cx="4557712" cy="6862763"/>
          </a:xfrm>
          <a:prstGeom prst="rect">
            <a:avLst/>
          </a:prstGeom>
        </p:spPr>
      </p:pic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572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add Name Surname</a:t>
            </a:r>
          </a:p>
          <a:p>
            <a:pPr lvl="1"/>
            <a:r>
              <a:rPr lang="en-US" dirty="0"/>
              <a:t>Title/Date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199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(Century Gothic 40pt)</a:t>
            </a:r>
          </a:p>
          <a:p>
            <a:pPr lvl="1"/>
            <a:r>
              <a:rPr lang="en-US" dirty="0"/>
              <a:t>Presentation subtitle </a:t>
            </a:r>
            <a:br>
              <a:rPr lang="en-US" dirty="0"/>
            </a:br>
            <a:r>
              <a:rPr lang="en-US" dirty="0"/>
              <a:t>(Century Gothic 24pt)</a:t>
            </a:r>
          </a:p>
          <a:p>
            <a:pPr lvl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/>
              <a:t>OFFICIAL - GREEN</a:t>
            </a:r>
            <a:endParaRPr lang="en-GB" dirty="0"/>
          </a:p>
        </p:txBody>
      </p:sp>
      <p:pic>
        <p:nvPicPr>
          <p:cNvPr id="12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634" y="456300"/>
            <a:ext cx="2894054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Picture 1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43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476DF-6C81-1E95-5D74-609B780FF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78B4EC-D914-5816-F6F2-6B4B0CE7A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FC0E2C-0C15-6E49-4A76-FF7D933D4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ADBDE5-A21B-39F1-FF73-CD733E9DB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OFFICIAL - GREEN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615E4E-0186-D2CF-54A0-1DA2234B3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87E2-D60D-4E0F-B2F4-418E811F18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0368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Dark Blue Cover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Placeholder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" b="18"/>
          <a:stretch/>
        </p:blipFill>
        <p:spPr>
          <a:xfrm>
            <a:off x="7634288" y="0"/>
            <a:ext cx="4557712" cy="6862763"/>
          </a:xfrm>
          <a:prstGeom prst="rect">
            <a:avLst/>
          </a:prstGeom>
        </p:spPr>
      </p:pic>
      <p:sp>
        <p:nvSpPr>
          <p:cNvPr id="288" name="Text Placeholder 287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57200" y="5487988"/>
            <a:ext cx="7165974" cy="982800"/>
          </a:xfrm>
          <a:prstGeom prst="rect">
            <a:avLst/>
          </a:prstGeom>
        </p:spPr>
        <p:txBody>
          <a:bodyPr rIns="457200" anchor="b" anchorCtr="0"/>
          <a:lstStyle>
            <a:lvl1pPr marL="0" indent="0">
              <a:spcAft>
                <a:spcPts val="0"/>
              </a:spcAft>
              <a:buNone/>
              <a:defRPr sz="2000" b="1" baseline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2000" b="1">
                <a:solidFill>
                  <a:schemeClr val="accent6"/>
                </a:solidFill>
              </a:defRPr>
            </a:lvl4pPr>
            <a:lvl5pPr marL="0" indent="0">
              <a:spcAft>
                <a:spcPts val="0"/>
              </a:spcAft>
              <a:buNone/>
              <a:defRPr sz="2000" b="1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add Name Surname</a:t>
            </a:r>
          </a:p>
          <a:p>
            <a:pPr lvl="1"/>
            <a:r>
              <a:rPr lang="en-US" dirty="0"/>
              <a:t>Title/Date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57199" y="1752600"/>
            <a:ext cx="7165975" cy="3735387"/>
          </a:xfrm>
          <a:prstGeom prst="rect">
            <a:avLst/>
          </a:prstGeom>
        </p:spPr>
        <p:txBody>
          <a:bodyPr rIns="457200"/>
          <a:lstStyle>
            <a:lvl1pPr marL="0" indent="0">
              <a:spcAft>
                <a:spcPts val="2400"/>
              </a:spcAft>
              <a:buNone/>
              <a:defRPr sz="40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0" indent="0">
              <a:buFont typeface="Arial" panose="020B0604020202020204" pitchFamily="34" charset="0"/>
              <a:buNone/>
              <a:defRPr sz="2400">
                <a:solidFill>
                  <a:srgbClr val="E7E6E6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0" indent="0">
              <a:buNone/>
              <a:defRPr/>
            </a:lvl3pPr>
            <a:lvl4pPr marL="0" indent="0">
              <a:buFont typeface="Arial" panose="020B0604020202020204" pitchFamily="34" charset="0"/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  <a:br>
              <a:rPr lang="en-GB" dirty="0"/>
            </a:br>
            <a:r>
              <a:rPr lang="en-GB" dirty="0"/>
              <a:t>(Century Gothic 40pt)</a:t>
            </a:r>
          </a:p>
          <a:p>
            <a:pPr lvl="1"/>
            <a:r>
              <a:rPr lang="en-US" dirty="0"/>
              <a:t>Presentation subtitle </a:t>
            </a:r>
            <a:br>
              <a:rPr lang="en-US" dirty="0"/>
            </a:br>
            <a:r>
              <a:rPr lang="en-US" dirty="0"/>
              <a:t>(Century Gothic 24pt)</a:t>
            </a:r>
          </a:p>
          <a:p>
            <a:pPr lvl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8"/>
          </p:nvPr>
        </p:nvSpPr>
        <p:spPr>
          <a:xfrm>
            <a:off x="457198" y="0"/>
            <a:ext cx="7165181" cy="45863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/>
              <a:t>OFFICIAL - GREEN</a:t>
            </a:r>
            <a:endParaRPr lang="en-GB" dirty="0"/>
          </a:p>
        </p:txBody>
      </p:sp>
      <p:pic>
        <p:nvPicPr>
          <p:cNvPr id="12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634" y="456300"/>
            <a:ext cx="2894054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Picture 1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00" y="4762800"/>
            <a:ext cx="1782000" cy="1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113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OFFICIAL - GREEN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1752600"/>
            <a:ext cx="11268643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 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 (Arial 24pt)</a:t>
            </a:r>
          </a:p>
          <a:p>
            <a:pPr lvl="4"/>
            <a:r>
              <a:rPr lang="en-US" dirty="0"/>
              <a:t>Bulleted source 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14523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OFFICIAL - GREEN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able Placeholder 8"/>
          <p:cNvSpPr>
            <a:spLocks noGrp="1"/>
          </p:cNvSpPr>
          <p:nvPr>
            <p:ph type="tbl" sz="quarter" idx="13"/>
          </p:nvPr>
        </p:nvSpPr>
        <p:spPr>
          <a:xfrm>
            <a:off x="468000" y="1752283"/>
            <a:ext cx="11277600" cy="462946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table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38436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OFFICIAL - GREEN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3051175" y="1752600"/>
            <a:ext cx="8681721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 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 (Arial 24pt)</a:t>
            </a:r>
          </a:p>
          <a:p>
            <a:pPr lvl="4"/>
            <a:r>
              <a:rPr lang="en-US" dirty="0"/>
              <a:t>Bulleted source 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  <p:sp>
        <p:nvSpPr>
          <p:cNvPr id="12" name="Picture Placeholder 11"/>
          <p:cNvSpPr>
            <a:spLocks noGrp="1" noChangeAspect="1"/>
          </p:cNvSpPr>
          <p:nvPr>
            <p:ph type="pic" sz="quarter" idx="14"/>
          </p:nvPr>
        </p:nvSpPr>
        <p:spPr>
          <a:xfrm>
            <a:off x="468000" y="1752600"/>
            <a:ext cx="2131200" cy="462915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10019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um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OFFICIAL - GREEN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6100024" y="1752600"/>
            <a:ext cx="5634921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 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 (Arial 24pt)</a:t>
            </a:r>
          </a:p>
          <a:p>
            <a:pPr lvl="4"/>
            <a:r>
              <a:rPr lang="en-US" dirty="0"/>
              <a:t>Bulleted source 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  <p:sp>
        <p:nvSpPr>
          <p:cNvPr id="12" name="Picture Placeholder 11"/>
          <p:cNvSpPr>
            <a:spLocks noGrp="1" noChangeAspect="1"/>
          </p:cNvSpPr>
          <p:nvPr>
            <p:ph type="pic" sz="quarter" idx="14"/>
          </p:nvPr>
        </p:nvSpPr>
        <p:spPr>
          <a:xfrm>
            <a:off x="468000" y="1752600"/>
            <a:ext cx="5172146" cy="462915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10177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OFFICIAL - GREEN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9154103" y="1752600"/>
            <a:ext cx="2579993" cy="4629150"/>
          </a:xfrm>
          <a:prstGeom prst="rect">
            <a:avLst/>
          </a:prstGeom>
        </p:spPr>
        <p:txBody>
          <a:bodyPr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</a:t>
            </a:r>
            <a:br>
              <a:rPr lang="en-US" dirty="0"/>
            </a:br>
            <a:r>
              <a:rPr lang="en-US" dirty="0"/>
              <a:t>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</a:t>
            </a:r>
            <a:br>
              <a:rPr lang="en-US" dirty="0"/>
            </a:br>
            <a:r>
              <a:rPr lang="en-US" dirty="0"/>
              <a:t>(Arial 24pt)</a:t>
            </a:r>
          </a:p>
          <a:p>
            <a:pPr lvl="4"/>
            <a:r>
              <a:rPr lang="en-US" dirty="0"/>
              <a:t>Bulleted source</a:t>
            </a:r>
            <a:br>
              <a:rPr lang="en-US" dirty="0"/>
            </a:br>
            <a:r>
              <a:rPr lang="en-US" dirty="0"/>
              <a:t>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  <p:sp>
        <p:nvSpPr>
          <p:cNvPr id="12" name="Picture Placeholder 11"/>
          <p:cNvSpPr>
            <a:spLocks noGrp="1" noChangeAspect="1"/>
          </p:cNvSpPr>
          <p:nvPr>
            <p:ph type="pic" sz="quarter" idx="14"/>
          </p:nvPr>
        </p:nvSpPr>
        <p:spPr>
          <a:xfrm>
            <a:off x="468000" y="1752600"/>
            <a:ext cx="8236031" cy="462915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65431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OFFICIAL - GREEN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hart Placeholder 11"/>
          <p:cNvSpPr>
            <a:spLocks noGrp="1"/>
          </p:cNvSpPr>
          <p:nvPr>
            <p:ph type="chart" sz="quarter" idx="13"/>
          </p:nvPr>
        </p:nvSpPr>
        <p:spPr>
          <a:xfrm>
            <a:off x="468000" y="1752600"/>
            <a:ext cx="11277600" cy="462915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dirty="0"/>
              <a:t>Click icon to add chart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07647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hart and title slide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GB"/>
              <a:t>OFFICIAL - GREEN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fld id="{B0B34E4B-25F1-4D72-B319-B9B5A0ABC919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hart Placeholder 11"/>
          <p:cNvSpPr>
            <a:spLocks noGrp="1"/>
          </p:cNvSpPr>
          <p:nvPr>
            <p:ph type="chart" sz="quarter" idx="13"/>
          </p:nvPr>
        </p:nvSpPr>
        <p:spPr>
          <a:xfrm>
            <a:off x="468000" y="1752600"/>
            <a:ext cx="11277600" cy="462915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dirty="0"/>
              <a:t>Click icon to add chart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7E6E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Rectangle 7"/>
          <p:cNvSpPr/>
          <p:nvPr userDrawn="1"/>
        </p:nvSpPr>
        <p:spPr>
          <a:xfrm>
            <a:off x="455296" y="0"/>
            <a:ext cx="11278800" cy="289560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/>
          <p:cNvSpPr/>
          <p:nvPr userDrawn="1"/>
        </p:nvSpPr>
        <p:spPr>
          <a:xfrm>
            <a:off x="6964018" y="0"/>
            <a:ext cx="2858162" cy="28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9822180" y="0"/>
            <a:ext cx="1912620" cy="289560"/>
          </a:xfrm>
          <a:prstGeom prst="rect">
            <a:avLst/>
          </a:prstGeom>
          <a:solidFill>
            <a:srgbClr val="77E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44504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OFFICIAL - GREEN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8000" y="1752600"/>
            <a:ext cx="11277600" cy="462915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05217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OFFICIAL - GREEN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1752600"/>
            <a:ext cx="5628000" cy="4629150"/>
          </a:xfrm>
          <a:prstGeom prst="rect">
            <a:avLst/>
          </a:prstGeom>
        </p:spPr>
        <p:txBody>
          <a:bodyPr rIns="180000"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 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 (Arial 24pt)</a:t>
            </a:r>
          </a:p>
          <a:p>
            <a:pPr lvl="4"/>
            <a:r>
              <a:rPr lang="en-US" dirty="0"/>
              <a:t>Bulleted source 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111306" y="1752600"/>
            <a:ext cx="5622790" cy="4629150"/>
          </a:xfrm>
          <a:prstGeom prst="rect">
            <a:avLst/>
          </a:prstGeom>
        </p:spPr>
        <p:txBody>
          <a:bodyPr rIns="180000"/>
          <a:lstStyle>
            <a:lvl1pPr marL="288000" indent="-288000">
              <a:buFont typeface="Arial" panose="020B0604020202020204" pitchFamily="34" charset="0"/>
              <a:buChar char="•"/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  <a:lvl6pPr>
              <a:defRPr/>
            </a:lvl6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 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 (Arial 24pt)</a:t>
            </a:r>
          </a:p>
          <a:p>
            <a:pPr lvl="4"/>
            <a:r>
              <a:rPr lang="en-US" dirty="0"/>
              <a:t>Bulleted source 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256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70209-BC5D-1F3C-9049-3A7D214AB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13A280-0C60-942B-87F8-1DA36E70DF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944D7-1FCF-B3FC-67A8-EC999E38B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2A0750-092A-1AA7-0065-4AD6BFD36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OFFICIAL - GREEN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C3DAD7-93B6-63F1-747E-5FF940EBF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87E2-D60D-4E0F-B2F4-418E811F18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78913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rrow bullete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OFFICIAL - GREEN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3051175" y="1752600"/>
            <a:ext cx="6096000" cy="462915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 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 (Arial 24pt)</a:t>
            </a:r>
          </a:p>
          <a:p>
            <a:pPr lvl="4"/>
            <a:r>
              <a:rPr lang="en-US" dirty="0"/>
              <a:t>Bulleted source 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41540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bullete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OFFICIAL - GREEN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1752600"/>
            <a:ext cx="9144000" cy="462915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 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 (Arial 24pt)</a:t>
            </a:r>
          </a:p>
          <a:p>
            <a:pPr lvl="4"/>
            <a:r>
              <a:rPr lang="en-US" dirty="0"/>
              <a:t>Bulleted source 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6398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cons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OFFICIAL - GREEN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icture Placeholder 6"/>
          <p:cNvSpPr>
            <a:spLocks noGrp="1"/>
          </p:cNvSpPr>
          <p:nvPr>
            <p:ph type="pic" sz="quarter" idx="18"/>
          </p:nvPr>
        </p:nvSpPr>
        <p:spPr>
          <a:xfrm>
            <a:off x="468000" y="1761172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6094696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468000" y="2741612"/>
            <a:ext cx="5626696" cy="3640137"/>
          </a:xfrm>
        </p:spPr>
        <p:txBody>
          <a:bodyPr rIns="180000"/>
          <a:lstStyle>
            <a:lvl5pPr>
              <a:defRPr/>
            </a:lvl5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 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 (Arial 24pt)</a:t>
            </a:r>
          </a:p>
          <a:p>
            <a:pPr lvl="4"/>
            <a:r>
              <a:rPr lang="en-US" dirty="0"/>
              <a:t>Bulleted source 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1" hasCustomPrompt="1"/>
          </p:nvPr>
        </p:nvSpPr>
        <p:spPr>
          <a:xfrm>
            <a:off x="6096000" y="2741613"/>
            <a:ext cx="5638096" cy="3640137"/>
          </a:xfrm>
        </p:spPr>
        <p:txBody>
          <a:bodyPr rIns="180000"/>
          <a:lstStyle>
            <a:lvl5pPr>
              <a:defRPr/>
            </a:lvl5pPr>
          </a:lstStyle>
          <a:p>
            <a:pPr lvl="0"/>
            <a:r>
              <a:rPr lang="en-US" dirty="0"/>
              <a:t>Bulleted subtitle (Arial 24pt)</a:t>
            </a:r>
          </a:p>
          <a:p>
            <a:pPr lvl="1"/>
            <a:r>
              <a:rPr lang="en-US" dirty="0"/>
              <a:t>Subtitle (Arial 20pt)</a:t>
            </a:r>
          </a:p>
          <a:p>
            <a:pPr lvl="2"/>
            <a:r>
              <a:rPr lang="en-US" dirty="0"/>
              <a:t>Bulleted slide body text (Arial 16pt)</a:t>
            </a:r>
          </a:p>
          <a:p>
            <a:pPr lvl="3"/>
            <a:r>
              <a:rPr lang="en-US" dirty="0"/>
              <a:t>Body text (Arial 24pt)</a:t>
            </a:r>
          </a:p>
          <a:p>
            <a:pPr lvl="4"/>
            <a:r>
              <a:rPr lang="en-US" dirty="0"/>
              <a:t>Bulleted source (Arial 20pt)</a:t>
            </a:r>
          </a:p>
          <a:p>
            <a:pPr lvl="5"/>
            <a:r>
              <a:rPr lang="en-US" dirty="0"/>
              <a:t>Source (Arial 16pt)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67988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cons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OFFICIAL - GREEN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icture Placeholder 6"/>
          <p:cNvSpPr>
            <a:spLocks noGrp="1"/>
          </p:cNvSpPr>
          <p:nvPr>
            <p:ph type="pic" sz="quarter" idx="18"/>
          </p:nvPr>
        </p:nvSpPr>
        <p:spPr>
          <a:xfrm>
            <a:off x="1677913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400" dirty="0"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9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5624200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400" dirty="0"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0" name="Picture Placeholder 6"/>
          <p:cNvSpPr>
            <a:spLocks noGrp="1"/>
          </p:cNvSpPr>
          <p:nvPr>
            <p:ph type="pic" sz="quarter" idx="20"/>
          </p:nvPr>
        </p:nvSpPr>
        <p:spPr>
          <a:xfrm>
            <a:off x="9570488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400" dirty="0"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1"/>
          </p:nvPr>
        </p:nvSpPr>
        <p:spPr>
          <a:xfrm>
            <a:off x="468313" y="2741613"/>
            <a:ext cx="338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2"/>
          </p:nvPr>
        </p:nvSpPr>
        <p:spPr>
          <a:xfrm>
            <a:off x="4414600" y="2741613"/>
            <a:ext cx="338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3"/>
          </p:nvPr>
        </p:nvSpPr>
        <p:spPr>
          <a:xfrm>
            <a:off x="8360888" y="2741613"/>
            <a:ext cx="338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0299706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cons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OFFICIAL - GREEN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icture Placeholder 6"/>
          <p:cNvSpPr>
            <a:spLocks noGrp="1"/>
          </p:cNvSpPr>
          <p:nvPr>
            <p:ph type="pic" sz="quarter" idx="18"/>
          </p:nvPr>
        </p:nvSpPr>
        <p:spPr>
          <a:xfrm>
            <a:off x="1101913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7" name="Picture Placeholder 6"/>
          <p:cNvSpPr>
            <a:spLocks noGrp="1"/>
          </p:cNvSpPr>
          <p:nvPr>
            <p:ph type="pic" sz="quarter" idx="20"/>
          </p:nvPr>
        </p:nvSpPr>
        <p:spPr>
          <a:xfrm>
            <a:off x="10144653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8" name="Picture Placeholder 6"/>
          <p:cNvSpPr>
            <a:spLocks noGrp="1"/>
          </p:cNvSpPr>
          <p:nvPr>
            <p:ph type="pic" sz="quarter" idx="21"/>
          </p:nvPr>
        </p:nvSpPr>
        <p:spPr>
          <a:xfrm>
            <a:off x="4116160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0" name="Picture Placeholder 6"/>
          <p:cNvSpPr>
            <a:spLocks noGrp="1"/>
          </p:cNvSpPr>
          <p:nvPr>
            <p:ph type="pic" sz="quarter" idx="22"/>
          </p:nvPr>
        </p:nvSpPr>
        <p:spPr>
          <a:xfrm>
            <a:off x="7130407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468313" y="2741613"/>
            <a:ext cx="2232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24"/>
          </p:nvPr>
        </p:nvSpPr>
        <p:spPr>
          <a:xfrm>
            <a:off x="3482560" y="2741613"/>
            <a:ext cx="2232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5"/>
          </p:nvPr>
        </p:nvSpPr>
        <p:spPr>
          <a:xfrm>
            <a:off x="6496807" y="2741613"/>
            <a:ext cx="2232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26"/>
          </p:nvPr>
        </p:nvSpPr>
        <p:spPr>
          <a:xfrm>
            <a:off x="9511053" y="2741613"/>
            <a:ext cx="2232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862333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ve icons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81751"/>
            <a:ext cx="2593975" cy="382269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174" y="6381751"/>
            <a:ext cx="6096001" cy="382270"/>
          </a:xfrm>
        </p:spPr>
        <p:txBody>
          <a:bodyPr/>
          <a:lstStyle/>
          <a:p>
            <a:r>
              <a:rPr lang="en-GB"/>
              <a:t>OFFICIAL - GREEN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8000" y="6381750"/>
            <a:ext cx="1066800" cy="382270"/>
          </a:xfrm>
        </p:spPr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cture Placeholder 6"/>
          <p:cNvSpPr>
            <a:spLocks noGrp="1"/>
          </p:cNvSpPr>
          <p:nvPr>
            <p:ph type="pic" sz="quarter" idx="18"/>
          </p:nvPr>
        </p:nvSpPr>
        <p:spPr>
          <a:xfrm>
            <a:off x="957913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8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5619157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8" name="Picture Placeholder 6"/>
          <p:cNvSpPr>
            <a:spLocks noGrp="1"/>
          </p:cNvSpPr>
          <p:nvPr>
            <p:ph type="pic" sz="quarter" idx="20"/>
          </p:nvPr>
        </p:nvSpPr>
        <p:spPr>
          <a:xfrm>
            <a:off x="10280400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9" name="Picture Placeholder 6"/>
          <p:cNvSpPr>
            <a:spLocks noGrp="1"/>
          </p:cNvSpPr>
          <p:nvPr>
            <p:ph type="pic" sz="quarter" idx="21"/>
          </p:nvPr>
        </p:nvSpPr>
        <p:spPr>
          <a:xfrm>
            <a:off x="3288535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30" name="Picture Placeholder 6"/>
          <p:cNvSpPr>
            <a:spLocks noGrp="1"/>
          </p:cNvSpPr>
          <p:nvPr>
            <p:ph type="pic" sz="quarter" idx="22"/>
          </p:nvPr>
        </p:nvSpPr>
        <p:spPr>
          <a:xfrm>
            <a:off x="7949779" y="1764000"/>
            <a:ext cx="964800" cy="96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468313" y="2741613"/>
            <a:ext cx="194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0" name="Text Placeholder 7"/>
          <p:cNvSpPr>
            <a:spLocks noGrp="1"/>
          </p:cNvSpPr>
          <p:nvPr>
            <p:ph type="body" sz="quarter" idx="24"/>
          </p:nvPr>
        </p:nvSpPr>
        <p:spPr>
          <a:xfrm>
            <a:off x="2798935" y="2741613"/>
            <a:ext cx="194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5"/>
          </p:nvPr>
        </p:nvSpPr>
        <p:spPr>
          <a:xfrm>
            <a:off x="5129557" y="2741613"/>
            <a:ext cx="194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26"/>
          </p:nvPr>
        </p:nvSpPr>
        <p:spPr>
          <a:xfrm>
            <a:off x="7460179" y="2741613"/>
            <a:ext cx="194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27"/>
          </p:nvPr>
        </p:nvSpPr>
        <p:spPr>
          <a:xfrm>
            <a:off x="9790800" y="2741613"/>
            <a:ext cx="1944000" cy="3640137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23807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685783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455296" y="16"/>
            <a:ext cx="11279504" cy="2741596"/>
            <a:chOff x="455296" y="0"/>
            <a:chExt cx="11279504" cy="289560"/>
          </a:xfrm>
        </p:grpSpPr>
        <p:sp>
          <p:nvSpPr>
            <p:cNvPr id="45" name="Rectangle 44"/>
            <p:cNvSpPr/>
            <p:nvPr/>
          </p:nvSpPr>
          <p:spPr>
            <a:xfrm>
              <a:off x="455296" y="0"/>
              <a:ext cx="6508722" cy="28956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6964018" y="0"/>
              <a:ext cx="2855754" cy="289560"/>
            </a:xfrm>
            <a:prstGeom prst="rect">
              <a:avLst/>
            </a:prstGeom>
            <a:solidFill>
              <a:srgbClr val="3CD7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7" name="Rectangle 46"/>
            <p:cNvSpPr/>
            <p:nvPr userDrawn="1"/>
          </p:nvSpPr>
          <p:spPr>
            <a:xfrm>
              <a:off x="9819772" y="0"/>
              <a:ext cx="1915028" cy="289560"/>
            </a:xfrm>
            <a:prstGeom prst="rect">
              <a:avLst/>
            </a:prstGeom>
            <a:solidFill>
              <a:srgbClr val="77E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455296" y="2741612"/>
            <a:ext cx="11279504" cy="1538287"/>
          </a:xfrm>
        </p:spPr>
        <p:txBody>
          <a:bodyPr anchor="b"/>
          <a:lstStyle>
            <a:lvl1pPr>
              <a:defRPr sz="4800" b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457200" y="4381500"/>
            <a:ext cx="11277600" cy="11938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buNone/>
              <a:defRPr sz="24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r>
              <a:rPr lang="en-GB"/>
              <a:t>OFFICIAL - GREEN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B0B34E4B-25F1-4D72-B319-B9B5A0ABC919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5296" y="6764020"/>
            <a:ext cx="112788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881706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solidFill>
          <a:srgbClr val="122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93" b="9264"/>
          <a:stretch/>
        </p:blipFill>
        <p:spPr>
          <a:xfrm>
            <a:off x="0" y="-27214"/>
            <a:ext cx="12192000" cy="68797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500" y="1441671"/>
            <a:ext cx="3942000" cy="39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195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F6F5F-3AFB-90FC-A863-FDF9BE232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EF05C-9E88-F299-4CDB-7F12D0F55D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B65830-884C-F0A4-7770-318CE3F7C3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513A94-042B-0AC6-16FF-A5F38170D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4F178A-83E5-E94D-0DBC-817625903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OFFICIAL - GREEN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F69D86-81BB-C874-2706-C9CA3498F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87E2-D60D-4E0F-B2F4-418E811F18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6967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41AE1-8891-65A4-93B4-851F572D4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F2DB3A-ACBB-B0C4-0CB9-B655ACCC5D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21DA14-0653-FD8E-5621-B0AAD2054E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E3BC34-53B3-9391-5C60-11279334ED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C3B31E-BA69-ECF5-A295-6D1F25783A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8A782F-5B39-6502-FEC0-5CC9DF9AF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BFD72CC-D1A5-B427-2FCE-EF57973E5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OFFICIAL - GREEN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A4D75C-B343-F9A5-132D-FE0247AB1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87E2-D60D-4E0F-B2F4-418E811F18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7213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034DD-C600-CE9E-6A25-1FB4F2EE9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05F28D-84D3-3FB3-5A82-2534F0200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AE64AC-68D7-8123-F452-52E01F46B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OFFICIAL - GREEN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1DF9B4-F5F8-E878-7341-32A4DD9F2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87E2-D60D-4E0F-B2F4-418E811F18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6034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CA26FA-75D5-F556-73F7-C0CBBB726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4EEB8E-0BC8-A1D5-8F1B-5AF7B7431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OFFICIAL - GREEN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4D8337-0A6B-7128-F9B4-1CD3A8FCA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87E2-D60D-4E0F-B2F4-418E811F18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1241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F29BE-484E-CA8F-B256-023C889BA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F1947-2687-CED8-B079-D7B1BEDEA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78C489-E2F6-68D8-CF66-1DFEC9E401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88D6E7-7C17-40A4-ED44-E093D1EA9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B9F245-2172-5EB3-923E-E90FE087D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OFFICIAL - GREEN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5D1F36-0479-02C6-3596-C33DA1CBC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87E2-D60D-4E0F-B2F4-418E811F18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356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F1397-A7C0-6BA8-EBE7-5822F3B7C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57C7C6-1DAE-9A89-7FD2-98EAF32342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4C58F9-5243-87C6-2111-86145E6F2E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94BD10-73F6-EEC5-DFD0-F614B3C9B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2067CD-4D0F-1D14-0287-946A93927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OFFICIAL - GREEN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AA880B-6CF4-B1B0-7BC9-1187E048A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87E2-D60D-4E0F-B2F4-418E811F18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4793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EEF966-AF01-ED2B-B0FE-BC9F9FDB2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59CDCA-887D-6CBA-ACA1-40EBDBF0EB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C51CE-997F-599E-22AB-CBB792DA0D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0EB991-7CC7-453D-77B1-29B30BC6E5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OFFICIAL - GREEN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74184F-9C00-413B-C0B5-B133B0934D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6B87E2-D60D-4E0F-B2F4-418E811F18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4194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8000" y="457200"/>
            <a:ext cx="11277600" cy="912814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83971"/>
            <a:ext cx="2593975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51175" y="6383971"/>
            <a:ext cx="609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OFFICIAL - GREEN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68000" y="6383971"/>
            <a:ext cx="1060450" cy="369570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0B34E4B-25F1-4D72-B319-B9B5A0ABC91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0" name="Rectangle 39"/>
          <p:cNvSpPr/>
          <p:nvPr/>
        </p:nvSpPr>
        <p:spPr>
          <a:xfrm>
            <a:off x="455296" y="0"/>
            <a:ext cx="6508722" cy="2895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" name="Rectangle 40"/>
          <p:cNvSpPr/>
          <p:nvPr/>
        </p:nvSpPr>
        <p:spPr>
          <a:xfrm>
            <a:off x="6964018" y="0"/>
            <a:ext cx="2858162" cy="289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2" name="Rectangle 41"/>
          <p:cNvSpPr/>
          <p:nvPr userDrawn="1"/>
        </p:nvSpPr>
        <p:spPr>
          <a:xfrm>
            <a:off x="9822180" y="0"/>
            <a:ext cx="1912620" cy="289560"/>
          </a:xfrm>
          <a:prstGeom prst="rect">
            <a:avLst/>
          </a:prstGeom>
          <a:solidFill>
            <a:srgbClr val="77E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000" y="1752599"/>
            <a:ext cx="11277600" cy="462708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360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  <p:sldLayoutId id="2147483686" r:id="rId25"/>
    <p:sldLayoutId id="2147483687" r:id="rId26"/>
  </p:sldLayoutIdLst>
  <p:hf sldNum="0" hdr="0" dt="0"/>
  <p:txStyles>
    <p:titleStyle>
      <a:lvl1pPr marL="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lang="en-GB" sz="2800" b="1" kern="1200" baseline="0" noProof="0" dirty="0">
          <a:solidFill>
            <a:srgbClr val="12273F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88000" marR="0" indent="-2880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Tx/>
        <a:buFont typeface="Arial" panose="020B0604020202020204" pitchFamily="34" charset="0"/>
        <a:buChar char="•"/>
        <a:tabLst/>
        <a:defRPr sz="24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76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64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Tx/>
        <a:buNone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6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800" kern="1200">
          <a:solidFill>
            <a:schemeClr val="accent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0" indent="0" algn="ctr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94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863">
          <p15:clr>
            <a:srgbClr val="F26B43"/>
          </p15:clr>
        </p15:guide>
        <p15:guide id="4" orient="horz" pos="1727">
          <p15:clr>
            <a:srgbClr val="F26B43"/>
          </p15:clr>
        </p15:guide>
        <p15:guide id="5" orient="horz" pos="3456">
          <p15:clr>
            <a:srgbClr val="F26B43"/>
          </p15:clr>
        </p15:guide>
        <p15:guide id="6" pos="4802">
          <p15:clr>
            <a:srgbClr val="F26B43"/>
          </p15:clr>
        </p15:guide>
        <p15:guide id="7" pos="5762">
          <p15:clr>
            <a:srgbClr val="F26B43"/>
          </p15:clr>
        </p15:guide>
        <p15:guide id="8" pos="6720">
          <p15:clr>
            <a:srgbClr val="F26B43"/>
          </p15:clr>
        </p15:guide>
        <p15:guide id="9" pos="7392">
          <p15:clr>
            <a:srgbClr val="F26B43"/>
          </p15:clr>
        </p15:guide>
        <p15:guide id="10" orient="horz" pos="288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pos="2880">
          <p15:clr>
            <a:srgbClr val="F26B43"/>
          </p15:clr>
        </p15:guide>
        <p15:guide id="13" pos="1922">
          <p15:clr>
            <a:srgbClr val="F26B43"/>
          </p15:clr>
        </p15:guide>
        <p15:guide id="14" pos="960">
          <p15:clr>
            <a:srgbClr val="F26B43"/>
          </p15:clr>
        </p15:guide>
        <p15:guide id="15" pos="288">
          <p15:clr>
            <a:srgbClr val="F26B43"/>
          </p15:clr>
        </p15:guide>
        <p15:guide id="16" pos="6560">
          <p15:clr>
            <a:srgbClr val="F26B43"/>
          </p15:clr>
        </p15:guide>
        <p15:guide id="18" orient="horz" pos="110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70E2F4-35D1-F41C-2195-210ABCEB6D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17 January 2024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249F6C-7D74-D9A1-134F-9E3B9E34990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CBDC Engagement Forum</a:t>
            </a:r>
          </a:p>
        </p:txBody>
      </p:sp>
    </p:spTree>
    <p:extLst>
      <p:ext uri="{BB962C8B-B14F-4D97-AF65-F5344CB8AC3E}">
        <p14:creationId xmlns:p14="http://schemas.microsoft.com/office/powerpoint/2010/main" val="3206493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9E85D9-951C-9C23-F56F-C35C5CC8A6B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lvl="0" indent="-342900">
              <a:spcAft>
                <a:spcPts val="1000"/>
              </a:spcAft>
              <a:buFont typeface="+mj-lt"/>
              <a:buAutoNum type="arabicPeriod"/>
            </a:pPr>
            <a:r>
              <a:rPr lang="en-GB" sz="2000" dirty="0">
                <a:effectLst/>
                <a:ea typeface="Times New Roman" panose="02020603050405020304" pitchFamily="18" charset="0"/>
              </a:rPr>
              <a:t>Welcome and updates (10 mins)</a:t>
            </a:r>
            <a:endParaRPr lang="en-GB" sz="2000" i="1" dirty="0">
              <a:effectLst/>
              <a:ea typeface="Calibri" panose="020F0502020204030204" pitchFamily="34" charset="0"/>
            </a:endParaRPr>
          </a:p>
          <a:p>
            <a:pPr marL="342900" lvl="0" indent="-342900">
              <a:spcAft>
                <a:spcPts val="1000"/>
              </a:spcAft>
              <a:buFont typeface="+mj-lt"/>
              <a:buAutoNum type="arabicPeriod"/>
            </a:pPr>
            <a:r>
              <a:rPr lang="en-GB" sz="2000" dirty="0">
                <a:effectLst/>
                <a:ea typeface="Times New Roman" panose="02020603050405020304" pitchFamily="18" charset="0"/>
              </a:rPr>
              <a:t>Working groups </a:t>
            </a:r>
            <a:r>
              <a:rPr lang="en-GB" sz="2000" dirty="0">
                <a:ea typeface="Times New Roman" panose="02020603050405020304" pitchFamily="18" charset="0"/>
              </a:rPr>
              <a:t>update </a:t>
            </a:r>
            <a:r>
              <a:rPr lang="en-GB" sz="2000" dirty="0">
                <a:effectLst/>
                <a:ea typeface="Times New Roman" panose="02020603050405020304" pitchFamily="18" charset="0"/>
              </a:rPr>
              <a:t>(</a:t>
            </a:r>
            <a:r>
              <a:rPr lang="en-GB" sz="2000" dirty="0">
                <a:ea typeface="Times New Roman" panose="02020603050405020304" pitchFamily="18" charset="0"/>
              </a:rPr>
              <a:t>40</a:t>
            </a:r>
            <a:r>
              <a:rPr lang="en-GB" sz="2000" dirty="0">
                <a:effectLst/>
                <a:ea typeface="Times New Roman" panose="02020603050405020304" pitchFamily="18" charset="0"/>
              </a:rPr>
              <a:t> mins)</a:t>
            </a:r>
          </a:p>
          <a:p>
            <a:pPr marL="342900" lvl="0" indent="-342900">
              <a:spcAft>
                <a:spcPts val="1000"/>
              </a:spcAft>
              <a:buFont typeface="+mj-lt"/>
              <a:buAutoNum type="arabicPeriod"/>
            </a:pPr>
            <a:r>
              <a:rPr lang="en-GB" sz="2000">
                <a:effectLst/>
                <a:ea typeface="Times New Roman" panose="02020603050405020304" pitchFamily="18" charset="0"/>
              </a:rPr>
              <a:t>Future </a:t>
            </a:r>
            <a:r>
              <a:rPr lang="en-GB" sz="2000" dirty="0">
                <a:effectLst/>
                <a:ea typeface="Times New Roman" panose="02020603050405020304" pitchFamily="18" charset="0"/>
              </a:rPr>
              <a:t>working groups (10 mins)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39C755E-4C2B-CA88-BA0C-A46F268E4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4119019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6EAB4-1A5C-2332-9027-A6A899753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Future working groups</a:t>
            </a:r>
          </a:p>
        </p:txBody>
      </p:sp>
    </p:spTree>
    <p:extLst>
      <p:ext uri="{BB962C8B-B14F-4D97-AF65-F5344CB8AC3E}">
        <p14:creationId xmlns:p14="http://schemas.microsoft.com/office/powerpoint/2010/main" val="1639775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6EE5591-D807-93B5-5D32-17A7910AA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Proposed Requests for Information and Working Groups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2697A78-F6EF-9EE4-DCF5-985439BCCEEF}"/>
              </a:ext>
            </a:extLst>
          </p:cNvPr>
          <p:cNvSpPr txBox="1"/>
          <p:nvPr/>
        </p:nvSpPr>
        <p:spPr>
          <a:xfrm>
            <a:off x="6096000" y="3963796"/>
            <a:ext cx="5269449" cy="8103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Consumer protections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9DEC819-2B26-B507-7945-1061C16CB7A1}"/>
              </a:ext>
            </a:extLst>
          </p:cNvPr>
          <p:cNvSpPr txBox="1"/>
          <p:nvPr/>
        </p:nvSpPr>
        <p:spPr>
          <a:xfrm>
            <a:off x="6096000" y="4774152"/>
            <a:ext cx="5269449" cy="140699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144000" anchor="t" anchorCtr="0">
            <a:no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tabLst/>
              <a:defRPr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What protections and information would consumers need to have confidence in using a digital pound? </a:t>
            </a:r>
            <a:endParaRPr lang="en-GB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Picture 29" descr="A blue and black lock&#10;&#10;Description automatically generated">
            <a:extLst>
              <a:ext uri="{FF2B5EF4-FFF2-40B4-BE49-F238E27FC236}">
                <a16:creationId xmlns:a16="http://schemas.microsoft.com/office/drawing/2014/main" id="{C8A098ED-1CAC-7372-F7A1-1A258559AF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571" y="4012045"/>
            <a:ext cx="724044" cy="7077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9680A14-D4C4-1B9A-8FDA-5376D2CDDB44}"/>
              </a:ext>
            </a:extLst>
          </p:cNvPr>
          <p:cNvSpPr txBox="1"/>
          <p:nvPr/>
        </p:nvSpPr>
        <p:spPr>
          <a:xfrm>
            <a:off x="468000" y="1462000"/>
            <a:ext cx="5269449" cy="8103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Intermediaries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B2A651-8774-5102-9814-090E6866DC1D}"/>
              </a:ext>
            </a:extLst>
          </p:cNvPr>
          <p:cNvSpPr txBox="1"/>
          <p:nvPr/>
        </p:nvSpPr>
        <p:spPr>
          <a:xfrm>
            <a:off x="468000" y="2272356"/>
            <a:ext cx="5269449" cy="140699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144000" anchor="t" anchorCtr="0">
            <a:no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tabLst/>
              <a:defRPr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Who might become a PIP and what might be the barriers/incentives to participation? </a:t>
            </a:r>
            <a:endParaRPr lang="en-GB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Picture 31" descr="A group of people in a circle&#10;&#10;Description automatically generated">
            <a:extLst>
              <a:ext uri="{FF2B5EF4-FFF2-40B4-BE49-F238E27FC236}">
                <a16:creationId xmlns:a16="http://schemas.microsoft.com/office/drawing/2014/main" id="{43186B85-C03C-9B5C-1D27-5CF16CDE8D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812" y="1513323"/>
            <a:ext cx="724044" cy="70770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8E198381-5128-C89C-0000-EDE9993CF581}"/>
              </a:ext>
            </a:extLst>
          </p:cNvPr>
          <p:cNvSpPr txBox="1"/>
          <p:nvPr/>
        </p:nvSpPr>
        <p:spPr>
          <a:xfrm>
            <a:off x="6096000" y="1462000"/>
            <a:ext cx="5269449" cy="8103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Interoperability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AB3A22D-F15B-327D-11FC-578CFBB96E66}"/>
              </a:ext>
            </a:extLst>
          </p:cNvPr>
          <p:cNvSpPr txBox="1"/>
          <p:nvPr/>
        </p:nvSpPr>
        <p:spPr>
          <a:xfrm>
            <a:off x="6096000" y="2272356"/>
            <a:ext cx="5269449" cy="140699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144000" anchor="t" anchorCtr="0">
            <a:no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tabLst/>
              <a:defRPr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What are the opportunities, costs and implications of different models of interoperability? </a:t>
            </a:r>
            <a:endParaRPr lang="en-GB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Picture 33" descr="A blue line art of a circuit board&#10;&#10;Description automatically generated">
            <a:extLst>
              <a:ext uri="{FF2B5EF4-FFF2-40B4-BE49-F238E27FC236}">
                <a16:creationId xmlns:a16="http://schemas.microsoft.com/office/drawing/2014/main" id="{CDCC8E29-B5B9-7368-C805-A055C206F3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506" y="1525965"/>
            <a:ext cx="724045" cy="70771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4723D94D-7555-4CB8-3B47-7493384ABC67}"/>
              </a:ext>
            </a:extLst>
          </p:cNvPr>
          <p:cNvSpPr txBox="1"/>
          <p:nvPr/>
        </p:nvSpPr>
        <p:spPr>
          <a:xfrm>
            <a:off x="468002" y="3963796"/>
            <a:ext cx="5269449" cy="8103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Privacy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121BE09-C9E1-38F2-12CA-3F35379AAB7E}"/>
              </a:ext>
            </a:extLst>
          </p:cNvPr>
          <p:cNvSpPr txBox="1"/>
          <p:nvPr/>
        </p:nvSpPr>
        <p:spPr>
          <a:xfrm>
            <a:off x="468000" y="4774152"/>
            <a:ext cx="5269449" cy="140699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144000" anchor="t" anchorCtr="0">
            <a:no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tabLst/>
              <a:defRPr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How could we ensure privacy for users of a digital pound while maximising its potential benefits and use cases?</a:t>
            </a:r>
          </a:p>
        </p:txBody>
      </p:sp>
      <p:pic>
        <p:nvPicPr>
          <p:cNvPr id="36" name="Picture 35" descr="A computer with three stars on it&#10;&#10;Description automatically generated">
            <a:extLst>
              <a:ext uri="{FF2B5EF4-FFF2-40B4-BE49-F238E27FC236}">
                <a16:creationId xmlns:a16="http://schemas.microsoft.com/office/drawing/2014/main" id="{5D884B28-BA43-F3FA-E3C2-B1F1D9534C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35" y="4015119"/>
            <a:ext cx="724044" cy="707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322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18102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ank LINKS Template">
  <a:themeElements>
    <a:clrScheme name="Custom 36">
      <a:dk1>
        <a:srgbClr val="000000"/>
      </a:dk1>
      <a:lt1>
        <a:srgbClr val="FFFFFF"/>
      </a:lt1>
      <a:dk2>
        <a:srgbClr val="12273F"/>
      </a:dk2>
      <a:lt2>
        <a:srgbClr val="C4C9CF"/>
      </a:lt2>
      <a:accent1>
        <a:srgbClr val="3CD7D9"/>
      </a:accent1>
      <a:accent2>
        <a:srgbClr val="FF7300"/>
      </a:accent2>
      <a:accent3>
        <a:srgbClr val="9E71FE"/>
      </a:accent3>
      <a:accent4>
        <a:srgbClr val="D4AF37"/>
      </a:accent4>
      <a:accent5>
        <a:srgbClr val="A5D700"/>
      </a:accent5>
      <a:accent6>
        <a:srgbClr val="FF50C8"/>
      </a:accent6>
      <a:hlink>
        <a:srgbClr val="12273F"/>
      </a:hlink>
      <a:folHlink>
        <a:srgbClr val="12273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OE-Official Template B.pptx" id="{B8CE97C8-E9A2-44EF-B4B0-9E797240FBCE}" vid="{D0F9CFA9-7116-4601-9F26-75886DEBE32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3097</TotalTime>
  <Words>113</Words>
  <Application>Microsoft Office PowerPoint</Application>
  <PresentationFormat>Widescreen</PresentationFormat>
  <Paragraphs>16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Century Gothic</vt:lpstr>
      <vt:lpstr>Office Theme</vt:lpstr>
      <vt:lpstr>Bank LINKS Template</vt:lpstr>
      <vt:lpstr>PowerPoint Presentation</vt:lpstr>
      <vt:lpstr>Agenda</vt:lpstr>
      <vt:lpstr>Future working groups</vt:lpstr>
      <vt:lpstr>Proposed Requests for Information and Working Groups</vt:lpstr>
      <vt:lpstr>PowerPoint Presentation</vt:lpstr>
    </vt:vector>
  </TitlesOfParts>
  <Company>Bank of England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Rountree, Phoebe</dc:creator>
  <cp:lastModifiedBy>Dyos-Hunter, Charlie</cp:lastModifiedBy>
  <cp:revision>9</cp:revision>
  <dcterms:created xsi:type="dcterms:W3CDTF">2024-01-03T08:46:22Z</dcterms:created>
  <dcterms:modified xsi:type="dcterms:W3CDTF">2024-03-01T13:44:48Z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-426029053</vt:i4>
  </property>
  <property fmtid="{D5CDD505-2E9C-101B-9397-08002B2CF9AE}" pid="3" name="_NewReviewCycle">
    <vt:lpwstr/>
  </property>
  <property fmtid="{D5CDD505-2E9C-101B-9397-08002B2CF9AE}" pid="4" name="_EmailSubject">
    <vt:lpwstr>Engagement Forum Minutes </vt:lpwstr>
  </property>
  <property fmtid="{D5CDD505-2E9C-101B-9397-08002B2CF9AE}" pid="5" name="_AuthorEmail">
    <vt:lpwstr>Charlie.Dyos-Hunter@bankofengland.co.uk</vt:lpwstr>
  </property>
  <property fmtid="{D5CDD505-2E9C-101B-9397-08002B2CF9AE}" pid="6" name="_AuthorEmailDisplayName">
    <vt:lpwstr>Dyos-Hunter, Charlie</vt:lpwstr>
  </property>
</Properties>
</file>