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6"/>
  </p:notesMasterIdLst>
  <p:sldIdLst>
    <p:sldId id="374" r:id="rId2"/>
    <p:sldId id="375" r:id="rId3"/>
    <p:sldId id="376" r:id="rId4"/>
    <p:sldId id="37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6E6E6"/>
    <a:srgbClr val="005E6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6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498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05/11/2020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7623175" y="1752601"/>
            <a:ext cx="4111624" cy="5105400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3764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7200" y="5226424"/>
            <a:ext cx="11277599" cy="1631576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899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8381188" y="5483111"/>
            <a:ext cx="3812400" cy="1374889"/>
            <a:chOff x="6470651" y="1893888"/>
            <a:chExt cx="1298575" cy="468313"/>
          </a:xfrm>
          <a:solidFill>
            <a:srgbClr val="FFFFFF">
              <a:alpha val="20000"/>
            </a:srgbClr>
          </a:solidFill>
        </p:grpSpPr>
        <p:sp>
          <p:nvSpPr>
            <p:cNvPr id="17" name="Freeform 1508"/>
            <p:cNvSpPr>
              <a:spLocks/>
            </p:cNvSpPr>
            <p:nvPr/>
          </p:nvSpPr>
          <p:spPr bwMode="auto">
            <a:xfrm>
              <a:off x="6470651" y="1893888"/>
              <a:ext cx="98425" cy="71438"/>
            </a:xfrm>
            <a:custGeom>
              <a:avLst/>
              <a:gdLst>
                <a:gd name="T0" fmla="*/ 131 w 163"/>
                <a:gd name="T1" fmla="*/ 80 h 120"/>
                <a:gd name="T2" fmla="*/ 143 w 163"/>
                <a:gd name="T3" fmla="*/ 64 h 120"/>
                <a:gd name="T4" fmla="*/ 163 w 163"/>
                <a:gd name="T5" fmla="*/ 0 h 120"/>
                <a:gd name="T6" fmla="*/ 123 w 163"/>
                <a:gd name="T7" fmla="*/ 0 h 120"/>
                <a:gd name="T8" fmla="*/ 110 w 163"/>
                <a:gd name="T9" fmla="*/ 41 h 120"/>
                <a:gd name="T10" fmla="*/ 40 w 163"/>
                <a:gd name="T11" fmla="*/ 80 h 120"/>
                <a:gd name="T12" fmla="*/ 0 w 163"/>
                <a:gd name="T13" fmla="*/ 70 h 120"/>
                <a:gd name="T14" fmla="*/ 0 w 163"/>
                <a:gd name="T15" fmla="*/ 114 h 120"/>
                <a:gd name="T16" fmla="*/ 40 w 163"/>
                <a:gd name="T17" fmla="*/ 120 h 120"/>
                <a:gd name="T18" fmla="*/ 131 w 163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20">
                  <a:moveTo>
                    <a:pt x="131" y="80"/>
                  </a:moveTo>
                  <a:cubicBezTo>
                    <a:pt x="135" y="75"/>
                    <a:pt x="140" y="70"/>
                    <a:pt x="143" y="64"/>
                  </a:cubicBezTo>
                  <a:cubicBezTo>
                    <a:pt x="155" y="45"/>
                    <a:pt x="163" y="24"/>
                    <a:pt x="16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2" y="15"/>
                    <a:pt x="118" y="29"/>
                    <a:pt x="110" y="41"/>
                  </a:cubicBezTo>
                  <a:cubicBezTo>
                    <a:pt x="96" y="64"/>
                    <a:pt x="69" y="80"/>
                    <a:pt x="40" y="80"/>
                  </a:cubicBezTo>
                  <a:cubicBezTo>
                    <a:pt x="25" y="80"/>
                    <a:pt x="12" y="76"/>
                    <a:pt x="0" y="7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2" y="118"/>
                    <a:pt x="26" y="120"/>
                    <a:pt x="40" y="120"/>
                  </a:cubicBezTo>
                  <a:cubicBezTo>
                    <a:pt x="76" y="120"/>
                    <a:pt x="108" y="105"/>
                    <a:pt x="13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509"/>
            <p:cNvSpPr>
              <a:spLocks/>
            </p:cNvSpPr>
            <p:nvPr/>
          </p:nvSpPr>
          <p:spPr bwMode="auto">
            <a:xfrm>
              <a:off x="6564313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1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1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5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510"/>
            <p:cNvSpPr>
              <a:spLocks/>
            </p:cNvSpPr>
            <p:nvPr/>
          </p:nvSpPr>
          <p:spPr bwMode="auto">
            <a:xfrm>
              <a:off x="66881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60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70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11"/>
            <p:cNvSpPr>
              <a:spLocks/>
            </p:cNvSpPr>
            <p:nvPr/>
          </p:nvSpPr>
          <p:spPr bwMode="auto">
            <a:xfrm>
              <a:off x="681196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512"/>
            <p:cNvSpPr>
              <a:spLocks/>
            </p:cNvSpPr>
            <p:nvPr/>
          </p:nvSpPr>
          <p:spPr bwMode="auto">
            <a:xfrm>
              <a:off x="693578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513"/>
            <p:cNvSpPr>
              <a:spLocks/>
            </p:cNvSpPr>
            <p:nvPr/>
          </p:nvSpPr>
          <p:spPr bwMode="auto">
            <a:xfrm>
              <a:off x="705961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4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2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514"/>
            <p:cNvSpPr>
              <a:spLocks/>
            </p:cNvSpPr>
            <p:nvPr/>
          </p:nvSpPr>
          <p:spPr bwMode="auto">
            <a:xfrm>
              <a:off x="71834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4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6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515"/>
            <p:cNvSpPr>
              <a:spLocks/>
            </p:cNvSpPr>
            <p:nvPr/>
          </p:nvSpPr>
          <p:spPr bwMode="auto">
            <a:xfrm>
              <a:off x="7307263" y="1893888"/>
              <a:ext cx="127000" cy="71438"/>
            </a:xfrm>
            <a:custGeom>
              <a:avLst/>
              <a:gdLst>
                <a:gd name="T0" fmla="*/ 91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1 w 214"/>
                <a:gd name="T7" fmla="*/ 120 h 120"/>
                <a:gd name="T8" fmla="*/ 195 w 214"/>
                <a:gd name="T9" fmla="*/ 64 h 120"/>
                <a:gd name="T10" fmla="*/ 214 w 214"/>
                <a:gd name="T11" fmla="*/ 0 h 120"/>
                <a:gd name="T12" fmla="*/ 174 w 214"/>
                <a:gd name="T13" fmla="*/ 0 h 120"/>
                <a:gd name="T14" fmla="*/ 91 w 214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34" y="120"/>
                    <a:pt x="172" y="98"/>
                    <a:pt x="195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2" y="45"/>
                    <a:pt x="135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516"/>
            <p:cNvSpPr>
              <a:spLocks/>
            </p:cNvSpPr>
            <p:nvPr/>
          </p:nvSpPr>
          <p:spPr bwMode="auto">
            <a:xfrm>
              <a:off x="7431088" y="1893888"/>
              <a:ext cx="127000" cy="71438"/>
            </a:xfrm>
            <a:custGeom>
              <a:avLst/>
              <a:gdLst>
                <a:gd name="T0" fmla="*/ 90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0 w 214"/>
                <a:gd name="T7" fmla="*/ 120 h 120"/>
                <a:gd name="T8" fmla="*/ 181 w 214"/>
                <a:gd name="T9" fmla="*/ 80 h 120"/>
                <a:gd name="T10" fmla="*/ 194 w 214"/>
                <a:gd name="T11" fmla="*/ 64 h 120"/>
                <a:gd name="T12" fmla="*/ 214 w 214"/>
                <a:gd name="T13" fmla="*/ 0 h 120"/>
                <a:gd name="T14" fmla="*/ 174 w 214"/>
                <a:gd name="T15" fmla="*/ 0 h 120"/>
                <a:gd name="T16" fmla="*/ 161 w 214"/>
                <a:gd name="T17" fmla="*/ 41 h 120"/>
                <a:gd name="T18" fmla="*/ 90 w 214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4" h="120">
                  <a:moveTo>
                    <a:pt x="90" y="80"/>
                  </a:moveTo>
                  <a:cubicBezTo>
                    <a:pt x="61" y="80"/>
                    <a:pt x="34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0" y="120"/>
                  </a:cubicBezTo>
                  <a:cubicBezTo>
                    <a:pt x="126" y="120"/>
                    <a:pt x="159" y="105"/>
                    <a:pt x="181" y="80"/>
                  </a:cubicBezTo>
                  <a:cubicBezTo>
                    <a:pt x="186" y="75"/>
                    <a:pt x="191" y="70"/>
                    <a:pt x="194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3" y="15"/>
                    <a:pt x="169" y="29"/>
                    <a:pt x="161" y="41"/>
                  </a:cubicBezTo>
                  <a:cubicBezTo>
                    <a:pt x="146" y="64"/>
                    <a:pt x="120" y="80"/>
                    <a:pt x="9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517"/>
            <p:cNvSpPr>
              <a:spLocks/>
            </p:cNvSpPr>
            <p:nvPr/>
          </p:nvSpPr>
          <p:spPr bwMode="auto">
            <a:xfrm>
              <a:off x="7553326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518"/>
            <p:cNvSpPr>
              <a:spLocks/>
            </p:cNvSpPr>
            <p:nvPr/>
          </p:nvSpPr>
          <p:spPr bwMode="auto">
            <a:xfrm>
              <a:off x="7677151" y="1919288"/>
              <a:ext cx="92075" cy="46038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4"/>
                    <a:pt x="55" y="79"/>
                    <a:pt x="91" y="79"/>
                  </a:cubicBezTo>
                  <a:cubicBezTo>
                    <a:pt x="115" y="79"/>
                    <a:pt x="137" y="73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519"/>
            <p:cNvSpPr>
              <a:spLocks/>
            </p:cNvSpPr>
            <p:nvPr/>
          </p:nvSpPr>
          <p:spPr bwMode="auto">
            <a:xfrm>
              <a:off x="6470651" y="1982788"/>
              <a:ext cx="23813" cy="39688"/>
            </a:xfrm>
            <a:custGeom>
              <a:avLst/>
              <a:gdLst>
                <a:gd name="T0" fmla="*/ 19 w 40"/>
                <a:gd name="T1" fmla="*/ 68 h 68"/>
                <a:gd name="T2" fmla="*/ 40 w 40"/>
                <a:gd name="T3" fmla="*/ 29 h 68"/>
                <a:gd name="T4" fmla="*/ 0 w 40"/>
                <a:gd name="T5" fmla="*/ 0 h 68"/>
                <a:gd name="T6" fmla="*/ 0 w 40"/>
                <a:gd name="T7" fmla="*/ 46 h 68"/>
                <a:gd name="T8" fmla="*/ 19 w 40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8">
                  <a:moveTo>
                    <a:pt x="19" y="68"/>
                  </a:moveTo>
                  <a:cubicBezTo>
                    <a:pt x="24" y="54"/>
                    <a:pt x="31" y="40"/>
                    <a:pt x="40" y="29"/>
                  </a:cubicBezTo>
                  <a:cubicBezTo>
                    <a:pt x="28" y="16"/>
                    <a:pt x="15" y="7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8" y="52"/>
                    <a:pt x="14" y="60"/>
                    <a:pt x="19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520"/>
            <p:cNvSpPr>
              <a:spLocks/>
            </p:cNvSpPr>
            <p:nvPr/>
          </p:nvSpPr>
          <p:spPr bwMode="auto">
            <a:xfrm>
              <a:off x="6470651" y="1976438"/>
              <a:ext cx="147638" cy="139700"/>
            </a:xfrm>
            <a:custGeom>
              <a:avLst/>
              <a:gdLst>
                <a:gd name="T0" fmla="*/ 53 w 247"/>
                <a:gd name="T1" fmla="*/ 191 h 236"/>
                <a:gd name="T2" fmla="*/ 73 w 247"/>
                <a:gd name="T3" fmla="*/ 124 h 236"/>
                <a:gd name="T4" fmla="*/ 156 w 247"/>
                <a:gd name="T5" fmla="*/ 40 h 236"/>
                <a:gd name="T6" fmla="*/ 227 w 247"/>
                <a:gd name="T7" fmla="*/ 79 h 236"/>
                <a:gd name="T8" fmla="*/ 247 w 247"/>
                <a:gd name="T9" fmla="*/ 40 h 236"/>
                <a:gd name="T10" fmla="*/ 156 w 247"/>
                <a:gd name="T11" fmla="*/ 0 h 236"/>
                <a:gd name="T12" fmla="*/ 32 w 247"/>
                <a:gd name="T13" fmla="*/ 124 h 236"/>
                <a:gd name="T14" fmla="*/ 0 w 247"/>
                <a:gd name="T15" fmla="*/ 190 h 236"/>
                <a:gd name="T16" fmla="*/ 0 w 247"/>
                <a:gd name="T17" fmla="*/ 236 h 236"/>
                <a:gd name="T18" fmla="*/ 53 w 247"/>
                <a:gd name="T19" fmla="*/ 19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36">
                  <a:moveTo>
                    <a:pt x="53" y="191"/>
                  </a:moveTo>
                  <a:cubicBezTo>
                    <a:pt x="65" y="172"/>
                    <a:pt x="73" y="148"/>
                    <a:pt x="73" y="124"/>
                  </a:cubicBezTo>
                  <a:cubicBezTo>
                    <a:pt x="73" y="77"/>
                    <a:pt x="110" y="40"/>
                    <a:pt x="156" y="40"/>
                  </a:cubicBezTo>
                  <a:cubicBezTo>
                    <a:pt x="186" y="40"/>
                    <a:pt x="212" y="55"/>
                    <a:pt x="227" y="79"/>
                  </a:cubicBezTo>
                  <a:cubicBezTo>
                    <a:pt x="232" y="65"/>
                    <a:pt x="239" y="51"/>
                    <a:pt x="247" y="40"/>
                  </a:cubicBezTo>
                  <a:cubicBezTo>
                    <a:pt x="225" y="15"/>
                    <a:pt x="192" y="0"/>
                    <a:pt x="156" y="0"/>
                  </a:cubicBezTo>
                  <a:cubicBezTo>
                    <a:pt x="88" y="0"/>
                    <a:pt x="32" y="55"/>
                    <a:pt x="32" y="124"/>
                  </a:cubicBezTo>
                  <a:cubicBezTo>
                    <a:pt x="32" y="151"/>
                    <a:pt x="20" y="174"/>
                    <a:pt x="0" y="19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1" y="227"/>
                    <a:pt x="40" y="211"/>
                    <a:pt x="5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521"/>
            <p:cNvSpPr>
              <a:spLocks/>
            </p:cNvSpPr>
            <p:nvPr/>
          </p:nvSpPr>
          <p:spPr bwMode="auto">
            <a:xfrm>
              <a:off x="6510338" y="1976438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5 w 390"/>
                <a:gd name="T17" fmla="*/ 57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3 h 248"/>
                <a:gd name="T26" fmla="*/ 181 w 390"/>
                <a:gd name="T27" fmla="*/ 88 h 248"/>
                <a:gd name="T28" fmla="*/ 178 w 390"/>
                <a:gd name="T29" fmla="*/ 97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2 h 248"/>
                <a:gd name="T36" fmla="*/ 175 w 390"/>
                <a:gd name="T37" fmla="*/ 123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8 h 248"/>
                <a:gd name="T48" fmla="*/ 91 w 390"/>
                <a:gd name="T49" fmla="*/ 207 h 248"/>
                <a:gd name="T50" fmla="*/ 21 w 390"/>
                <a:gd name="T51" fmla="*/ 168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8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6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7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6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2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522"/>
            <p:cNvSpPr>
              <a:spLocks/>
            </p:cNvSpPr>
            <p:nvPr/>
          </p:nvSpPr>
          <p:spPr bwMode="auto">
            <a:xfrm>
              <a:off x="6634163" y="1976438"/>
              <a:ext cx="231775" cy="147638"/>
            </a:xfrm>
            <a:custGeom>
              <a:avLst/>
              <a:gdLst>
                <a:gd name="T0" fmla="*/ 195 w 390"/>
                <a:gd name="T1" fmla="*/ 191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75 w 390"/>
                <a:gd name="T13" fmla="*/ 124 h 248"/>
                <a:gd name="T14" fmla="*/ 91 w 390"/>
                <a:gd name="T15" fmla="*/ 207 h 248"/>
                <a:gd name="T16" fmla="*/ 20 w 390"/>
                <a:gd name="T17" fmla="*/ 168 h 248"/>
                <a:gd name="T18" fmla="*/ 0 w 390"/>
                <a:gd name="T19" fmla="*/ 208 h 248"/>
                <a:gd name="T20" fmla="*/ 91 w 390"/>
                <a:gd name="T21" fmla="*/ 248 h 248"/>
                <a:gd name="T22" fmla="*/ 195 w 390"/>
                <a:gd name="T23" fmla="*/ 19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195" y="191"/>
                  </a:move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8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523"/>
            <p:cNvSpPr>
              <a:spLocks/>
            </p:cNvSpPr>
            <p:nvPr/>
          </p:nvSpPr>
          <p:spPr bwMode="auto">
            <a:xfrm>
              <a:off x="675798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9" y="94"/>
                    <a:pt x="178" y="97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524"/>
            <p:cNvSpPr>
              <a:spLocks/>
            </p:cNvSpPr>
            <p:nvPr/>
          </p:nvSpPr>
          <p:spPr bwMode="auto">
            <a:xfrm>
              <a:off x="688181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525"/>
            <p:cNvSpPr>
              <a:spLocks/>
            </p:cNvSpPr>
            <p:nvPr/>
          </p:nvSpPr>
          <p:spPr bwMode="auto">
            <a:xfrm>
              <a:off x="700563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5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8" y="94"/>
                    <a:pt x="178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6" y="109"/>
                  </a:cubicBezTo>
                  <a:cubicBezTo>
                    <a:pt x="176" y="110"/>
                    <a:pt x="175" y="111"/>
                    <a:pt x="175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4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526"/>
            <p:cNvSpPr>
              <a:spLocks/>
            </p:cNvSpPr>
            <p:nvPr/>
          </p:nvSpPr>
          <p:spPr bwMode="auto">
            <a:xfrm>
              <a:off x="712946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527"/>
            <p:cNvSpPr>
              <a:spLocks/>
            </p:cNvSpPr>
            <p:nvPr/>
          </p:nvSpPr>
          <p:spPr bwMode="auto">
            <a:xfrm>
              <a:off x="7253288" y="1976438"/>
              <a:ext cx="231775" cy="147638"/>
            </a:xfrm>
            <a:custGeom>
              <a:avLst/>
              <a:gdLst>
                <a:gd name="T0" fmla="*/ 180 w 389"/>
                <a:gd name="T1" fmla="*/ 88 h 248"/>
                <a:gd name="T2" fmla="*/ 177 w 389"/>
                <a:gd name="T3" fmla="*/ 97 h 248"/>
                <a:gd name="T4" fmla="*/ 177 w 389"/>
                <a:gd name="T5" fmla="*/ 101 h 248"/>
                <a:gd name="T6" fmla="*/ 175 w 389"/>
                <a:gd name="T7" fmla="*/ 109 h 248"/>
                <a:gd name="T8" fmla="*/ 175 w 389"/>
                <a:gd name="T9" fmla="*/ 112 h 248"/>
                <a:gd name="T10" fmla="*/ 174 w 389"/>
                <a:gd name="T11" fmla="*/ 123 h 248"/>
                <a:gd name="T12" fmla="*/ 174 w 389"/>
                <a:gd name="T13" fmla="*/ 124 h 248"/>
                <a:gd name="T14" fmla="*/ 174 w 389"/>
                <a:gd name="T15" fmla="*/ 124 h 248"/>
                <a:gd name="T16" fmla="*/ 174 w 389"/>
                <a:gd name="T17" fmla="*/ 124 h 248"/>
                <a:gd name="T18" fmla="*/ 174 w 389"/>
                <a:gd name="T19" fmla="*/ 124 h 248"/>
                <a:gd name="T20" fmla="*/ 162 w 389"/>
                <a:gd name="T21" fmla="*/ 168 h 248"/>
                <a:gd name="T22" fmla="*/ 91 w 389"/>
                <a:gd name="T23" fmla="*/ 207 h 248"/>
                <a:gd name="T24" fmla="*/ 20 w 389"/>
                <a:gd name="T25" fmla="*/ 168 h 248"/>
                <a:gd name="T26" fmla="*/ 0 w 389"/>
                <a:gd name="T27" fmla="*/ 208 h 248"/>
                <a:gd name="T28" fmla="*/ 91 w 389"/>
                <a:gd name="T29" fmla="*/ 248 h 248"/>
                <a:gd name="T30" fmla="*/ 182 w 389"/>
                <a:gd name="T31" fmla="*/ 208 h 248"/>
                <a:gd name="T32" fmla="*/ 195 w 389"/>
                <a:gd name="T33" fmla="*/ 191 h 248"/>
                <a:gd name="T34" fmla="*/ 215 w 389"/>
                <a:gd name="T35" fmla="*/ 124 h 248"/>
                <a:gd name="T36" fmla="*/ 215 w 389"/>
                <a:gd name="T37" fmla="*/ 124 h 248"/>
                <a:gd name="T38" fmla="*/ 215 w 389"/>
                <a:gd name="T39" fmla="*/ 124 h 248"/>
                <a:gd name="T40" fmla="*/ 299 w 389"/>
                <a:gd name="T41" fmla="*/ 40 h 248"/>
                <a:gd name="T42" fmla="*/ 369 w 389"/>
                <a:gd name="T43" fmla="*/ 79 h 248"/>
                <a:gd name="T44" fmla="*/ 389 w 389"/>
                <a:gd name="T45" fmla="*/ 40 h 248"/>
                <a:gd name="T46" fmla="*/ 299 w 389"/>
                <a:gd name="T47" fmla="*/ 0 h 248"/>
                <a:gd name="T48" fmla="*/ 195 w 389"/>
                <a:gd name="T49" fmla="*/ 56 h 248"/>
                <a:gd name="T50" fmla="*/ 195 w 389"/>
                <a:gd name="T51" fmla="*/ 56 h 248"/>
                <a:gd name="T52" fmla="*/ 194 w 389"/>
                <a:gd name="T53" fmla="*/ 57 h 248"/>
                <a:gd name="T54" fmla="*/ 187 w 389"/>
                <a:gd name="T55" fmla="*/ 69 h 248"/>
                <a:gd name="T56" fmla="*/ 186 w 389"/>
                <a:gd name="T57" fmla="*/ 73 h 248"/>
                <a:gd name="T58" fmla="*/ 183 w 389"/>
                <a:gd name="T59" fmla="*/ 78 h 248"/>
                <a:gd name="T60" fmla="*/ 181 w 389"/>
                <a:gd name="T61" fmla="*/ 83 h 248"/>
                <a:gd name="T62" fmla="*/ 180 w 389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180" y="88"/>
                  </a:moveTo>
                  <a:cubicBezTo>
                    <a:pt x="179" y="91"/>
                    <a:pt x="178" y="94"/>
                    <a:pt x="177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5" y="109"/>
                  </a:cubicBezTo>
                  <a:cubicBezTo>
                    <a:pt x="175" y="110"/>
                    <a:pt x="175" y="111"/>
                    <a:pt x="175" y="112"/>
                  </a:cubicBezTo>
                  <a:cubicBezTo>
                    <a:pt x="175" y="116"/>
                    <a:pt x="174" y="120"/>
                    <a:pt x="174" y="123"/>
                  </a:cubicBezTo>
                  <a:cubicBezTo>
                    <a:pt x="174" y="123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5"/>
                    <a:pt x="162" y="168"/>
                  </a:cubicBezTo>
                  <a:cubicBezTo>
                    <a:pt x="147" y="192"/>
                    <a:pt x="120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6"/>
                    <a:pt x="194" y="57"/>
                    <a:pt x="194" y="57"/>
                  </a:cubicBezTo>
                  <a:cubicBezTo>
                    <a:pt x="192" y="61"/>
                    <a:pt x="189" y="65"/>
                    <a:pt x="187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3"/>
                  </a:cubicBezTo>
                  <a:cubicBezTo>
                    <a:pt x="181" y="85"/>
                    <a:pt x="180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528"/>
            <p:cNvSpPr>
              <a:spLocks/>
            </p:cNvSpPr>
            <p:nvPr/>
          </p:nvSpPr>
          <p:spPr bwMode="auto">
            <a:xfrm>
              <a:off x="7377113" y="1976438"/>
              <a:ext cx="231775" cy="147638"/>
            </a:xfrm>
            <a:custGeom>
              <a:avLst/>
              <a:gdLst>
                <a:gd name="T0" fmla="*/ 91 w 389"/>
                <a:gd name="T1" fmla="*/ 207 h 248"/>
                <a:gd name="T2" fmla="*/ 20 w 389"/>
                <a:gd name="T3" fmla="*/ 168 h 248"/>
                <a:gd name="T4" fmla="*/ 0 w 389"/>
                <a:gd name="T5" fmla="*/ 208 h 248"/>
                <a:gd name="T6" fmla="*/ 91 w 389"/>
                <a:gd name="T7" fmla="*/ 248 h 248"/>
                <a:gd name="T8" fmla="*/ 194 w 389"/>
                <a:gd name="T9" fmla="*/ 191 h 248"/>
                <a:gd name="T10" fmla="*/ 215 w 389"/>
                <a:gd name="T11" fmla="*/ 124 h 248"/>
                <a:gd name="T12" fmla="*/ 298 w 389"/>
                <a:gd name="T13" fmla="*/ 40 h 248"/>
                <a:gd name="T14" fmla="*/ 369 w 389"/>
                <a:gd name="T15" fmla="*/ 79 h 248"/>
                <a:gd name="T16" fmla="*/ 389 w 389"/>
                <a:gd name="T17" fmla="*/ 40 h 248"/>
                <a:gd name="T18" fmla="*/ 298 w 389"/>
                <a:gd name="T19" fmla="*/ 0 h 248"/>
                <a:gd name="T20" fmla="*/ 174 w 389"/>
                <a:gd name="T21" fmla="*/ 124 h 248"/>
                <a:gd name="T22" fmla="*/ 91 w 389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4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8" y="40"/>
                  </a:cubicBezTo>
                  <a:cubicBezTo>
                    <a:pt x="328" y="40"/>
                    <a:pt x="354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5"/>
                    <a:pt x="174" y="124"/>
                  </a:cubicBezTo>
                  <a:cubicBezTo>
                    <a:pt x="174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529"/>
            <p:cNvSpPr>
              <a:spLocks/>
            </p:cNvSpPr>
            <p:nvPr/>
          </p:nvSpPr>
          <p:spPr bwMode="auto">
            <a:xfrm>
              <a:off x="7499351" y="1976438"/>
              <a:ext cx="231775" cy="147638"/>
            </a:xfrm>
            <a:custGeom>
              <a:avLst/>
              <a:gdLst>
                <a:gd name="T0" fmla="*/ 181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1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5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1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1" y="88"/>
                  </a:move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530"/>
            <p:cNvSpPr>
              <a:spLocks/>
            </p:cNvSpPr>
            <p:nvPr/>
          </p:nvSpPr>
          <p:spPr bwMode="auto">
            <a:xfrm>
              <a:off x="7623176" y="1982788"/>
              <a:ext cx="146050" cy="141288"/>
            </a:xfrm>
            <a:custGeom>
              <a:avLst/>
              <a:gdLst>
                <a:gd name="T0" fmla="*/ 175 w 246"/>
                <a:gd name="T1" fmla="*/ 113 h 237"/>
                <a:gd name="T2" fmla="*/ 91 w 246"/>
                <a:gd name="T3" fmla="*/ 196 h 237"/>
                <a:gd name="T4" fmla="*/ 20 w 246"/>
                <a:gd name="T5" fmla="*/ 157 h 237"/>
                <a:gd name="T6" fmla="*/ 0 w 246"/>
                <a:gd name="T7" fmla="*/ 197 h 237"/>
                <a:gd name="T8" fmla="*/ 91 w 246"/>
                <a:gd name="T9" fmla="*/ 237 h 237"/>
                <a:gd name="T10" fmla="*/ 195 w 246"/>
                <a:gd name="T11" fmla="*/ 180 h 237"/>
                <a:gd name="T12" fmla="*/ 215 w 246"/>
                <a:gd name="T13" fmla="*/ 113 h 237"/>
                <a:gd name="T14" fmla="*/ 246 w 246"/>
                <a:gd name="T15" fmla="*/ 48 h 237"/>
                <a:gd name="T16" fmla="*/ 246 w 246"/>
                <a:gd name="T17" fmla="*/ 0 h 237"/>
                <a:gd name="T18" fmla="*/ 175 w 246"/>
                <a:gd name="T19" fmla="*/ 11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37">
                  <a:moveTo>
                    <a:pt x="175" y="113"/>
                  </a:moveTo>
                  <a:cubicBezTo>
                    <a:pt x="175" y="159"/>
                    <a:pt x="137" y="196"/>
                    <a:pt x="91" y="196"/>
                  </a:cubicBezTo>
                  <a:cubicBezTo>
                    <a:pt x="61" y="196"/>
                    <a:pt x="35" y="181"/>
                    <a:pt x="20" y="157"/>
                  </a:cubicBezTo>
                  <a:cubicBezTo>
                    <a:pt x="16" y="171"/>
                    <a:pt x="9" y="185"/>
                    <a:pt x="0" y="197"/>
                  </a:cubicBezTo>
                  <a:cubicBezTo>
                    <a:pt x="23" y="221"/>
                    <a:pt x="55" y="237"/>
                    <a:pt x="91" y="237"/>
                  </a:cubicBezTo>
                  <a:cubicBezTo>
                    <a:pt x="135" y="237"/>
                    <a:pt x="173" y="214"/>
                    <a:pt x="195" y="180"/>
                  </a:cubicBezTo>
                  <a:cubicBezTo>
                    <a:pt x="208" y="161"/>
                    <a:pt x="215" y="137"/>
                    <a:pt x="215" y="113"/>
                  </a:cubicBezTo>
                  <a:cubicBezTo>
                    <a:pt x="215" y="86"/>
                    <a:pt x="227" y="63"/>
                    <a:pt x="246" y="48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04" y="20"/>
                    <a:pt x="175" y="63"/>
                    <a:pt x="175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531"/>
            <p:cNvSpPr>
              <a:spLocks/>
            </p:cNvSpPr>
            <p:nvPr/>
          </p:nvSpPr>
          <p:spPr bwMode="auto">
            <a:xfrm>
              <a:off x="7747001" y="2076450"/>
              <a:ext cx="22225" cy="39688"/>
            </a:xfrm>
            <a:custGeom>
              <a:avLst/>
              <a:gdLst>
                <a:gd name="T0" fmla="*/ 20 w 38"/>
                <a:gd name="T1" fmla="*/ 0 h 68"/>
                <a:gd name="T2" fmla="*/ 0 w 38"/>
                <a:gd name="T3" fmla="*/ 40 h 68"/>
                <a:gd name="T4" fmla="*/ 38 w 38"/>
                <a:gd name="T5" fmla="*/ 68 h 68"/>
                <a:gd name="T6" fmla="*/ 38 w 38"/>
                <a:gd name="T7" fmla="*/ 20 h 68"/>
                <a:gd name="T8" fmla="*/ 20 w 38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8">
                  <a:moveTo>
                    <a:pt x="20" y="0"/>
                  </a:moveTo>
                  <a:cubicBezTo>
                    <a:pt x="16" y="14"/>
                    <a:pt x="9" y="28"/>
                    <a:pt x="0" y="40"/>
                  </a:cubicBezTo>
                  <a:cubicBezTo>
                    <a:pt x="11" y="51"/>
                    <a:pt x="24" y="61"/>
                    <a:pt x="38" y="6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1" y="15"/>
                    <a:pt x="25" y="8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532"/>
            <p:cNvSpPr>
              <a:spLocks/>
            </p:cNvSpPr>
            <p:nvPr/>
          </p:nvSpPr>
          <p:spPr bwMode="auto">
            <a:xfrm>
              <a:off x="6470651" y="2133600"/>
              <a:ext cx="79375" cy="46038"/>
            </a:xfrm>
            <a:custGeom>
              <a:avLst/>
              <a:gdLst>
                <a:gd name="T0" fmla="*/ 110 w 131"/>
                <a:gd name="T1" fmla="*/ 79 h 79"/>
                <a:gd name="T2" fmla="*/ 131 w 131"/>
                <a:gd name="T3" fmla="*/ 40 h 79"/>
                <a:gd name="T4" fmla="*/ 40 w 131"/>
                <a:gd name="T5" fmla="*/ 0 h 79"/>
                <a:gd name="T6" fmla="*/ 0 w 131"/>
                <a:gd name="T7" fmla="*/ 6 h 79"/>
                <a:gd name="T8" fmla="*/ 0 w 131"/>
                <a:gd name="T9" fmla="*/ 50 h 79"/>
                <a:gd name="T10" fmla="*/ 40 w 131"/>
                <a:gd name="T11" fmla="*/ 40 h 79"/>
                <a:gd name="T12" fmla="*/ 110 w 131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9">
                  <a:moveTo>
                    <a:pt x="110" y="79"/>
                  </a:moveTo>
                  <a:cubicBezTo>
                    <a:pt x="115" y="65"/>
                    <a:pt x="122" y="52"/>
                    <a:pt x="131" y="40"/>
                  </a:cubicBezTo>
                  <a:cubicBezTo>
                    <a:pt x="108" y="15"/>
                    <a:pt x="76" y="0"/>
                    <a:pt x="40" y="0"/>
                  </a:cubicBezTo>
                  <a:cubicBezTo>
                    <a:pt x="26" y="0"/>
                    <a:pt x="12" y="2"/>
                    <a:pt x="0" y="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2" y="44"/>
                    <a:pt x="25" y="40"/>
                    <a:pt x="40" y="40"/>
                  </a:cubicBezTo>
                  <a:cubicBezTo>
                    <a:pt x="69" y="40"/>
                    <a:pt x="96" y="56"/>
                    <a:pt x="11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533"/>
            <p:cNvSpPr>
              <a:spLocks/>
            </p:cNvSpPr>
            <p:nvPr/>
          </p:nvSpPr>
          <p:spPr bwMode="auto">
            <a:xfrm>
              <a:off x="6470651" y="2133600"/>
              <a:ext cx="201613" cy="147638"/>
            </a:xfrm>
            <a:custGeom>
              <a:avLst/>
              <a:gdLst>
                <a:gd name="T0" fmla="*/ 131 w 338"/>
                <a:gd name="T1" fmla="*/ 208 h 248"/>
                <a:gd name="T2" fmla="*/ 143 w 338"/>
                <a:gd name="T3" fmla="*/ 191 h 248"/>
                <a:gd name="T4" fmla="*/ 164 w 338"/>
                <a:gd name="T5" fmla="*/ 124 h 248"/>
                <a:gd name="T6" fmla="*/ 164 w 338"/>
                <a:gd name="T7" fmla="*/ 124 h 248"/>
                <a:gd name="T8" fmla="*/ 164 w 338"/>
                <a:gd name="T9" fmla="*/ 124 h 248"/>
                <a:gd name="T10" fmla="*/ 247 w 338"/>
                <a:gd name="T11" fmla="*/ 40 h 248"/>
                <a:gd name="T12" fmla="*/ 318 w 338"/>
                <a:gd name="T13" fmla="*/ 79 h 248"/>
                <a:gd name="T14" fmla="*/ 338 w 338"/>
                <a:gd name="T15" fmla="*/ 40 h 248"/>
                <a:gd name="T16" fmla="*/ 247 w 338"/>
                <a:gd name="T17" fmla="*/ 0 h 248"/>
                <a:gd name="T18" fmla="*/ 143 w 338"/>
                <a:gd name="T19" fmla="*/ 56 h 248"/>
                <a:gd name="T20" fmla="*/ 143 w 338"/>
                <a:gd name="T21" fmla="*/ 56 h 248"/>
                <a:gd name="T22" fmla="*/ 143 w 338"/>
                <a:gd name="T23" fmla="*/ 58 h 248"/>
                <a:gd name="T24" fmla="*/ 136 w 338"/>
                <a:gd name="T25" fmla="*/ 69 h 248"/>
                <a:gd name="T26" fmla="*/ 134 w 338"/>
                <a:gd name="T27" fmla="*/ 73 h 248"/>
                <a:gd name="T28" fmla="*/ 132 w 338"/>
                <a:gd name="T29" fmla="*/ 78 h 248"/>
                <a:gd name="T30" fmla="*/ 130 w 338"/>
                <a:gd name="T31" fmla="*/ 84 h 248"/>
                <a:gd name="T32" fmla="*/ 129 w 338"/>
                <a:gd name="T33" fmla="*/ 88 h 248"/>
                <a:gd name="T34" fmla="*/ 126 w 338"/>
                <a:gd name="T35" fmla="*/ 98 h 248"/>
                <a:gd name="T36" fmla="*/ 126 w 338"/>
                <a:gd name="T37" fmla="*/ 101 h 248"/>
                <a:gd name="T38" fmla="*/ 124 w 338"/>
                <a:gd name="T39" fmla="*/ 109 h 248"/>
                <a:gd name="T40" fmla="*/ 124 w 338"/>
                <a:gd name="T41" fmla="*/ 113 h 248"/>
                <a:gd name="T42" fmla="*/ 123 w 338"/>
                <a:gd name="T43" fmla="*/ 124 h 248"/>
                <a:gd name="T44" fmla="*/ 123 w 338"/>
                <a:gd name="T45" fmla="*/ 124 h 248"/>
                <a:gd name="T46" fmla="*/ 123 w 338"/>
                <a:gd name="T47" fmla="*/ 124 h 248"/>
                <a:gd name="T48" fmla="*/ 123 w 338"/>
                <a:gd name="T49" fmla="*/ 124 h 248"/>
                <a:gd name="T50" fmla="*/ 123 w 338"/>
                <a:gd name="T51" fmla="*/ 124 h 248"/>
                <a:gd name="T52" fmla="*/ 110 w 338"/>
                <a:gd name="T53" fmla="*/ 169 h 248"/>
                <a:gd name="T54" fmla="*/ 40 w 338"/>
                <a:gd name="T55" fmla="*/ 208 h 248"/>
                <a:gd name="T56" fmla="*/ 0 w 338"/>
                <a:gd name="T57" fmla="*/ 198 h 248"/>
                <a:gd name="T58" fmla="*/ 0 w 338"/>
                <a:gd name="T59" fmla="*/ 241 h 248"/>
                <a:gd name="T60" fmla="*/ 40 w 338"/>
                <a:gd name="T61" fmla="*/ 248 h 248"/>
                <a:gd name="T62" fmla="*/ 131 w 338"/>
                <a:gd name="T63" fmla="*/ 20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" h="248">
                  <a:moveTo>
                    <a:pt x="131" y="208"/>
                  </a:moveTo>
                  <a:cubicBezTo>
                    <a:pt x="135" y="203"/>
                    <a:pt x="140" y="197"/>
                    <a:pt x="143" y="191"/>
                  </a:cubicBezTo>
                  <a:cubicBezTo>
                    <a:pt x="156" y="172"/>
                    <a:pt x="164" y="149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78"/>
                    <a:pt x="201" y="40"/>
                    <a:pt x="247" y="40"/>
                  </a:cubicBezTo>
                  <a:cubicBezTo>
                    <a:pt x="277" y="40"/>
                    <a:pt x="303" y="56"/>
                    <a:pt x="318" y="79"/>
                  </a:cubicBezTo>
                  <a:cubicBezTo>
                    <a:pt x="323" y="65"/>
                    <a:pt x="330" y="52"/>
                    <a:pt x="338" y="40"/>
                  </a:cubicBezTo>
                  <a:cubicBezTo>
                    <a:pt x="316" y="15"/>
                    <a:pt x="283" y="0"/>
                    <a:pt x="247" y="0"/>
                  </a:cubicBezTo>
                  <a:cubicBezTo>
                    <a:pt x="204" y="0"/>
                    <a:pt x="166" y="22"/>
                    <a:pt x="143" y="56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43" y="57"/>
                    <a:pt x="143" y="57"/>
                    <a:pt x="143" y="58"/>
                  </a:cubicBezTo>
                  <a:cubicBezTo>
                    <a:pt x="140" y="61"/>
                    <a:pt x="138" y="65"/>
                    <a:pt x="136" y="69"/>
                  </a:cubicBezTo>
                  <a:cubicBezTo>
                    <a:pt x="136" y="70"/>
                    <a:pt x="135" y="72"/>
                    <a:pt x="134" y="73"/>
                  </a:cubicBezTo>
                  <a:cubicBezTo>
                    <a:pt x="134" y="75"/>
                    <a:pt x="133" y="76"/>
                    <a:pt x="132" y="78"/>
                  </a:cubicBezTo>
                  <a:cubicBezTo>
                    <a:pt x="132" y="80"/>
                    <a:pt x="131" y="82"/>
                    <a:pt x="130" y="84"/>
                  </a:cubicBezTo>
                  <a:cubicBezTo>
                    <a:pt x="130" y="85"/>
                    <a:pt x="129" y="87"/>
                    <a:pt x="129" y="88"/>
                  </a:cubicBezTo>
                  <a:cubicBezTo>
                    <a:pt x="128" y="91"/>
                    <a:pt x="127" y="94"/>
                    <a:pt x="126" y="98"/>
                  </a:cubicBezTo>
                  <a:cubicBezTo>
                    <a:pt x="126" y="99"/>
                    <a:pt x="126" y="100"/>
                    <a:pt x="126" y="101"/>
                  </a:cubicBezTo>
                  <a:cubicBezTo>
                    <a:pt x="125" y="104"/>
                    <a:pt x="125" y="107"/>
                    <a:pt x="124" y="109"/>
                  </a:cubicBezTo>
                  <a:cubicBezTo>
                    <a:pt x="124" y="110"/>
                    <a:pt x="124" y="111"/>
                    <a:pt x="124" y="113"/>
                  </a:cubicBezTo>
                  <a:cubicBezTo>
                    <a:pt x="124" y="116"/>
                    <a:pt x="123" y="120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40"/>
                    <a:pt x="119" y="156"/>
                    <a:pt x="110" y="169"/>
                  </a:cubicBezTo>
                  <a:cubicBezTo>
                    <a:pt x="96" y="192"/>
                    <a:pt x="69" y="208"/>
                    <a:pt x="40" y="208"/>
                  </a:cubicBezTo>
                  <a:cubicBezTo>
                    <a:pt x="25" y="208"/>
                    <a:pt x="12" y="204"/>
                    <a:pt x="0" y="19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2" y="246"/>
                    <a:pt x="26" y="248"/>
                    <a:pt x="40" y="248"/>
                  </a:cubicBezTo>
                  <a:cubicBezTo>
                    <a:pt x="76" y="248"/>
                    <a:pt x="108" y="232"/>
                    <a:pt x="1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534"/>
            <p:cNvSpPr>
              <a:spLocks/>
            </p:cNvSpPr>
            <p:nvPr/>
          </p:nvSpPr>
          <p:spPr bwMode="auto">
            <a:xfrm>
              <a:off x="65643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1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1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535"/>
            <p:cNvSpPr>
              <a:spLocks/>
            </p:cNvSpPr>
            <p:nvPr/>
          </p:nvSpPr>
          <p:spPr bwMode="auto">
            <a:xfrm>
              <a:off x="66881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5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9" y="94"/>
                    <a:pt x="178" y="98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6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1536"/>
            <p:cNvSpPr>
              <a:spLocks/>
            </p:cNvSpPr>
            <p:nvPr/>
          </p:nvSpPr>
          <p:spPr bwMode="auto">
            <a:xfrm>
              <a:off x="681196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1537"/>
            <p:cNvSpPr>
              <a:spLocks/>
            </p:cNvSpPr>
            <p:nvPr/>
          </p:nvSpPr>
          <p:spPr bwMode="auto">
            <a:xfrm>
              <a:off x="693578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8" y="94"/>
                    <a:pt x="178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1538"/>
            <p:cNvSpPr>
              <a:spLocks/>
            </p:cNvSpPr>
            <p:nvPr/>
          </p:nvSpPr>
          <p:spPr bwMode="auto">
            <a:xfrm>
              <a:off x="70596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539"/>
            <p:cNvSpPr>
              <a:spLocks/>
            </p:cNvSpPr>
            <p:nvPr/>
          </p:nvSpPr>
          <p:spPr bwMode="auto">
            <a:xfrm>
              <a:off x="71834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69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3 w 390"/>
                <a:gd name="T23" fmla="*/ 78 h 248"/>
                <a:gd name="T24" fmla="*/ 181 w 390"/>
                <a:gd name="T25" fmla="*/ 84 h 248"/>
                <a:gd name="T26" fmla="*/ 180 w 390"/>
                <a:gd name="T27" fmla="*/ 88 h 248"/>
                <a:gd name="T28" fmla="*/ 177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9" y="40"/>
                  </a:cubicBezTo>
                  <a:cubicBezTo>
                    <a:pt x="328" y="40"/>
                    <a:pt x="355" y="56"/>
                    <a:pt x="369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2"/>
                    <a:pt x="186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7"/>
                    <a:pt x="176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3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540"/>
            <p:cNvSpPr>
              <a:spLocks/>
            </p:cNvSpPr>
            <p:nvPr/>
          </p:nvSpPr>
          <p:spPr bwMode="auto">
            <a:xfrm>
              <a:off x="7307263" y="2133600"/>
              <a:ext cx="231775" cy="147638"/>
            </a:xfrm>
            <a:custGeom>
              <a:avLst/>
              <a:gdLst>
                <a:gd name="T0" fmla="*/ 298 w 389"/>
                <a:gd name="T1" fmla="*/ 40 h 248"/>
                <a:gd name="T2" fmla="*/ 369 w 389"/>
                <a:gd name="T3" fmla="*/ 79 h 248"/>
                <a:gd name="T4" fmla="*/ 389 w 389"/>
                <a:gd name="T5" fmla="*/ 40 h 248"/>
                <a:gd name="T6" fmla="*/ 298 w 389"/>
                <a:gd name="T7" fmla="*/ 0 h 248"/>
                <a:gd name="T8" fmla="*/ 174 w 389"/>
                <a:gd name="T9" fmla="*/ 124 h 248"/>
                <a:gd name="T10" fmla="*/ 91 w 389"/>
                <a:gd name="T11" fmla="*/ 208 h 248"/>
                <a:gd name="T12" fmla="*/ 20 w 389"/>
                <a:gd name="T13" fmla="*/ 169 h 248"/>
                <a:gd name="T14" fmla="*/ 0 w 389"/>
                <a:gd name="T15" fmla="*/ 208 h 248"/>
                <a:gd name="T16" fmla="*/ 91 w 389"/>
                <a:gd name="T17" fmla="*/ 248 h 248"/>
                <a:gd name="T18" fmla="*/ 195 w 389"/>
                <a:gd name="T19" fmla="*/ 191 h 248"/>
                <a:gd name="T20" fmla="*/ 215 w 389"/>
                <a:gd name="T21" fmla="*/ 124 h 248"/>
                <a:gd name="T22" fmla="*/ 298 w 389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298" y="40"/>
                  </a:move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6"/>
                    <a:pt x="174" y="124"/>
                  </a:cubicBezTo>
                  <a:cubicBezTo>
                    <a:pt x="174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541"/>
            <p:cNvSpPr>
              <a:spLocks/>
            </p:cNvSpPr>
            <p:nvPr/>
          </p:nvSpPr>
          <p:spPr bwMode="auto">
            <a:xfrm>
              <a:off x="7431088" y="2133600"/>
              <a:ext cx="231775" cy="147638"/>
            </a:xfrm>
            <a:custGeom>
              <a:avLst/>
              <a:gdLst>
                <a:gd name="T0" fmla="*/ 298 w 389"/>
                <a:gd name="T1" fmla="*/ 0 h 248"/>
                <a:gd name="T2" fmla="*/ 194 w 389"/>
                <a:gd name="T3" fmla="*/ 56 h 248"/>
                <a:gd name="T4" fmla="*/ 194 w 389"/>
                <a:gd name="T5" fmla="*/ 56 h 248"/>
                <a:gd name="T6" fmla="*/ 194 w 389"/>
                <a:gd name="T7" fmla="*/ 58 h 248"/>
                <a:gd name="T8" fmla="*/ 187 w 389"/>
                <a:gd name="T9" fmla="*/ 69 h 248"/>
                <a:gd name="T10" fmla="*/ 185 w 389"/>
                <a:gd name="T11" fmla="*/ 73 h 248"/>
                <a:gd name="T12" fmla="*/ 183 w 389"/>
                <a:gd name="T13" fmla="*/ 78 h 248"/>
                <a:gd name="T14" fmla="*/ 181 w 389"/>
                <a:gd name="T15" fmla="*/ 84 h 248"/>
                <a:gd name="T16" fmla="*/ 180 w 389"/>
                <a:gd name="T17" fmla="*/ 88 h 248"/>
                <a:gd name="T18" fmla="*/ 177 w 389"/>
                <a:gd name="T19" fmla="*/ 98 h 248"/>
                <a:gd name="T20" fmla="*/ 176 w 389"/>
                <a:gd name="T21" fmla="*/ 101 h 248"/>
                <a:gd name="T22" fmla="*/ 175 w 389"/>
                <a:gd name="T23" fmla="*/ 109 h 248"/>
                <a:gd name="T24" fmla="*/ 175 w 389"/>
                <a:gd name="T25" fmla="*/ 113 h 248"/>
                <a:gd name="T26" fmla="*/ 174 w 389"/>
                <a:gd name="T27" fmla="*/ 124 h 248"/>
                <a:gd name="T28" fmla="*/ 174 w 389"/>
                <a:gd name="T29" fmla="*/ 124 h 248"/>
                <a:gd name="T30" fmla="*/ 174 w 389"/>
                <a:gd name="T31" fmla="*/ 124 h 248"/>
                <a:gd name="T32" fmla="*/ 174 w 389"/>
                <a:gd name="T33" fmla="*/ 124 h 248"/>
                <a:gd name="T34" fmla="*/ 174 w 389"/>
                <a:gd name="T35" fmla="*/ 124 h 248"/>
                <a:gd name="T36" fmla="*/ 161 w 389"/>
                <a:gd name="T37" fmla="*/ 169 h 248"/>
                <a:gd name="T38" fmla="*/ 90 w 389"/>
                <a:gd name="T39" fmla="*/ 208 h 248"/>
                <a:gd name="T40" fmla="*/ 20 w 389"/>
                <a:gd name="T41" fmla="*/ 169 h 248"/>
                <a:gd name="T42" fmla="*/ 0 w 389"/>
                <a:gd name="T43" fmla="*/ 208 h 248"/>
                <a:gd name="T44" fmla="*/ 90 w 389"/>
                <a:gd name="T45" fmla="*/ 248 h 248"/>
                <a:gd name="T46" fmla="*/ 181 w 389"/>
                <a:gd name="T47" fmla="*/ 208 h 248"/>
                <a:gd name="T48" fmla="*/ 194 w 389"/>
                <a:gd name="T49" fmla="*/ 191 h 248"/>
                <a:gd name="T50" fmla="*/ 215 w 389"/>
                <a:gd name="T51" fmla="*/ 124 h 248"/>
                <a:gd name="T52" fmla="*/ 215 w 389"/>
                <a:gd name="T53" fmla="*/ 124 h 248"/>
                <a:gd name="T54" fmla="*/ 215 w 389"/>
                <a:gd name="T55" fmla="*/ 124 h 248"/>
                <a:gd name="T56" fmla="*/ 298 w 389"/>
                <a:gd name="T57" fmla="*/ 40 h 248"/>
                <a:gd name="T58" fmla="*/ 369 w 389"/>
                <a:gd name="T59" fmla="*/ 79 h 248"/>
                <a:gd name="T60" fmla="*/ 389 w 389"/>
                <a:gd name="T61" fmla="*/ 40 h 248"/>
                <a:gd name="T62" fmla="*/ 298 w 389"/>
                <a:gd name="T6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298" y="0"/>
                  </a:moveTo>
                  <a:cubicBezTo>
                    <a:pt x="255" y="0"/>
                    <a:pt x="217" y="22"/>
                    <a:pt x="194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1" y="61"/>
                    <a:pt x="189" y="65"/>
                    <a:pt x="187" y="69"/>
                  </a:cubicBezTo>
                  <a:cubicBezTo>
                    <a:pt x="187" y="70"/>
                    <a:pt x="186" y="72"/>
                    <a:pt x="185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2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6" y="101"/>
                  </a:cubicBezTo>
                  <a:cubicBezTo>
                    <a:pt x="176" y="104"/>
                    <a:pt x="176" y="107"/>
                    <a:pt x="175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4" y="120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6"/>
                    <a:pt x="161" y="169"/>
                  </a:cubicBezTo>
                  <a:cubicBezTo>
                    <a:pt x="146" y="192"/>
                    <a:pt x="120" y="208"/>
                    <a:pt x="90" y="208"/>
                  </a:cubicBezTo>
                  <a:cubicBezTo>
                    <a:pt x="61" y="208"/>
                    <a:pt x="34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0" y="248"/>
                  </a:cubicBezTo>
                  <a:cubicBezTo>
                    <a:pt x="126" y="248"/>
                    <a:pt x="159" y="232"/>
                    <a:pt x="181" y="208"/>
                  </a:cubicBezTo>
                  <a:cubicBezTo>
                    <a:pt x="186" y="203"/>
                    <a:pt x="191" y="197"/>
                    <a:pt x="194" y="191"/>
                  </a:cubicBezTo>
                  <a:cubicBezTo>
                    <a:pt x="207" y="172"/>
                    <a:pt x="214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542"/>
            <p:cNvSpPr>
              <a:spLocks/>
            </p:cNvSpPr>
            <p:nvPr/>
          </p:nvSpPr>
          <p:spPr bwMode="auto">
            <a:xfrm>
              <a:off x="7553326" y="2133600"/>
              <a:ext cx="215900" cy="147638"/>
            </a:xfrm>
            <a:custGeom>
              <a:avLst/>
              <a:gdLst>
                <a:gd name="T0" fmla="*/ 175 w 363"/>
                <a:gd name="T1" fmla="*/ 124 h 248"/>
                <a:gd name="T2" fmla="*/ 91 w 363"/>
                <a:gd name="T3" fmla="*/ 208 h 248"/>
                <a:gd name="T4" fmla="*/ 20 w 363"/>
                <a:gd name="T5" fmla="*/ 169 h 248"/>
                <a:gd name="T6" fmla="*/ 0 w 363"/>
                <a:gd name="T7" fmla="*/ 208 h 248"/>
                <a:gd name="T8" fmla="*/ 91 w 363"/>
                <a:gd name="T9" fmla="*/ 248 h 248"/>
                <a:gd name="T10" fmla="*/ 195 w 363"/>
                <a:gd name="T11" fmla="*/ 191 h 248"/>
                <a:gd name="T12" fmla="*/ 215 w 363"/>
                <a:gd name="T13" fmla="*/ 124 h 248"/>
                <a:gd name="T14" fmla="*/ 299 w 363"/>
                <a:gd name="T15" fmla="*/ 40 h 248"/>
                <a:gd name="T16" fmla="*/ 363 w 363"/>
                <a:gd name="T17" fmla="*/ 70 h 248"/>
                <a:gd name="T18" fmla="*/ 363 w 363"/>
                <a:gd name="T19" fmla="*/ 18 h 248"/>
                <a:gd name="T20" fmla="*/ 299 w 363"/>
                <a:gd name="T21" fmla="*/ 0 h 248"/>
                <a:gd name="T22" fmla="*/ 175 w 363"/>
                <a:gd name="T2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3" h="248">
                  <a:moveTo>
                    <a:pt x="175" y="124"/>
                  </a:move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5" y="40"/>
                    <a:pt x="348" y="52"/>
                    <a:pt x="363" y="70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45" y="6"/>
                    <a:pt x="323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543"/>
            <p:cNvSpPr>
              <a:spLocks/>
            </p:cNvSpPr>
            <p:nvPr/>
          </p:nvSpPr>
          <p:spPr bwMode="auto">
            <a:xfrm>
              <a:off x="7677151" y="2233613"/>
              <a:ext cx="92075" cy="47625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3"/>
                    <a:pt x="55" y="79"/>
                    <a:pt x="91" y="79"/>
                  </a:cubicBezTo>
                  <a:cubicBezTo>
                    <a:pt x="115" y="79"/>
                    <a:pt x="137" y="72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544"/>
            <p:cNvSpPr>
              <a:spLocks/>
            </p:cNvSpPr>
            <p:nvPr/>
          </p:nvSpPr>
          <p:spPr bwMode="auto">
            <a:xfrm>
              <a:off x="6470651" y="2297113"/>
              <a:ext cx="23813" cy="41275"/>
            </a:xfrm>
            <a:custGeom>
              <a:avLst/>
              <a:gdLst>
                <a:gd name="T0" fmla="*/ 19 w 40"/>
                <a:gd name="T1" fmla="*/ 69 h 69"/>
                <a:gd name="T2" fmla="*/ 40 w 40"/>
                <a:gd name="T3" fmla="*/ 29 h 69"/>
                <a:gd name="T4" fmla="*/ 0 w 40"/>
                <a:gd name="T5" fmla="*/ 0 h 69"/>
                <a:gd name="T6" fmla="*/ 0 w 40"/>
                <a:gd name="T7" fmla="*/ 47 h 69"/>
                <a:gd name="T8" fmla="*/ 19 w 40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9">
                  <a:moveTo>
                    <a:pt x="19" y="69"/>
                  </a:moveTo>
                  <a:cubicBezTo>
                    <a:pt x="24" y="54"/>
                    <a:pt x="31" y="41"/>
                    <a:pt x="40" y="29"/>
                  </a:cubicBezTo>
                  <a:cubicBezTo>
                    <a:pt x="28" y="17"/>
                    <a:pt x="15" y="7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53"/>
                    <a:pt x="14" y="60"/>
                    <a:pt x="1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545"/>
            <p:cNvSpPr>
              <a:spLocks/>
            </p:cNvSpPr>
            <p:nvPr/>
          </p:nvSpPr>
          <p:spPr bwMode="auto">
            <a:xfrm>
              <a:off x="6491288" y="2290763"/>
              <a:ext cx="127000" cy="71438"/>
            </a:xfrm>
            <a:custGeom>
              <a:avLst/>
              <a:gdLst>
                <a:gd name="T0" fmla="*/ 123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3 w 214"/>
                <a:gd name="T7" fmla="*/ 0 h 120"/>
                <a:gd name="T8" fmla="*/ 0 w 214"/>
                <a:gd name="T9" fmla="*/ 120 h 120"/>
                <a:gd name="T10" fmla="*/ 40 w 214"/>
                <a:gd name="T11" fmla="*/ 120 h 120"/>
                <a:gd name="T12" fmla="*/ 123 w 214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120">
                  <a:moveTo>
                    <a:pt x="123" y="40"/>
                  </a:moveTo>
                  <a:cubicBezTo>
                    <a:pt x="153" y="40"/>
                    <a:pt x="179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3" y="0"/>
                  </a:cubicBezTo>
                  <a:cubicBezTo>
                    <a:pt x="56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546"/>
            <p:cNvSpPr>
              <a:spLocks/>
            </p:cNvSpPr>
            <p:nvPr/>
          </p:nvSpPr>
          <p:spPr bwMode="auto">
            <a:xfrm>
              <a:off x="66135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3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1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2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547"/>
            <p:cNvSpPr>
              <a:spLocks/>
            </p:cNvSpPr>
            <p:nvPr/>
          </p:nvSpPr>
          <p:spPr bwMode="auto">
            <a:xfrm>
              <a:off x="67373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548"/>
            <p:cNvSpPr>
              <a:spLocks/>
            </p:cNvSpPr>
            <p:nvPr/>
          </p:nvSpPr>
          <p:spPr bwMode="auto">
            <a:xfrm>
              <a:off x="686117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4" y="95"/>
                    <a:pt x="3" y="98"/>
                  </a:cubicBezTo>
                  <a:cubicBezTo>
                    <a:pt x="3" y="99"/>
                    <a:pt x="2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549"/>
            <p:cNvSpPr>
              <a:spLocks/>
            </p:cNvSpPr>
            <p:nvPr/>
          </p:nvSpPr>
          <p:spPr bwMode="auto">
            <a:xfrm>
              <a:off x="69850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550"/>
            <p:cNvSpPr>
              <a:spLocks/>
            </p:cNvSpPr>
            <p:nvPr/>
          </p:nvSpPr>
          <p:spPr bwMode="auto">
            <a:xfrm>
              <a:off x="71088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0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3" y="95"/>
                    <a:pt x="3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1" y="110"/>
                  </a:cubicBezTo>
                  <a:cubicBezTo>
                    <a:pt x="1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551"/>
            <p:cNvSpPr>
              <a:spLocks/>
            </p:cNvSpPr>
            <p:nvPr/>
          </p:nvSpPr>
          <p:spPr bwMode="auto">
            <a:xfrm>
              <a:off x="72326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3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552"/>
            <p:cNvSpPr>
              <a:spLocks/>
            </p:cNvSpPr>
            <p:nvPr/>
          </p:nvSpPr>
          <p:spPr bwMode="auto">
            <a:xfrm>
              <a:off x="7356476" y="2290763"/>
              <a:ext cx="128588" cy="71438"/>
            </a:xfrm>
            <a:custGeom>
              <a:avLst/>
              <a:gdLst>
                <a:gd name="T0" fmla="*/ 124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4 w 214"/>
                <a:gd name="T7" fmla="*/ 0 h 120"/>
                <a:gd name="T8" fmla="*/ 20 w 214"/>
                <a:gd name="T9" fmla="*/ 57 h 120"/>
                <a:gd name="T10" fmla="*/ 20 w 214"/>
                <a:gd name="T11" fmla="*/ 57 h 120"/>
                <a:gd name="T12" fmla="*/ 19 w 214"/>
                <a:gd name="T13" fmla="*/ 58 h 120"/>
                <a:gd name="T14" fmla="*/ 12 w 214"/>
                <a:gd name="T15" fmla="*/ 69 h 120"/>
                <a:gd name="T16" fmla="*/ 11 w 214"/>
                <a:gd name="T17" fmla="*/ 73 h 120"/>
                <a:gd name="T18" fmla="*/ 8 w 214"/>
                <a:gd name="T19" fmla="*/ 79 h 120"/>
                <a:gd name="T20" fmla="*/ 6 w 214"/>
                <a:gd name="T21" fmla="*/ 84 h 120"/>
                <a:gd name="T22" fmla="*/ 5 w 214"/>
                <a:gd name="T23" fmla="*/ 88 h 120"/>
                <a:gd name="T24" fmla="*/ 2 w 214"/>
                <a:gd name="T25" fmla="*/ 98 h 120"/>
                <a:gd name="T26" fmla="*/ 2 w 214"/>
                <a:gd name="T27" fmla="*/ 102 h 120"/>
                <a:gd name="T28" fmla="*/ 0 w 214"/>
                <a:gd name="T29" fmla="*/ 110 h 120"/>
                <a:gd name="T30" fmla="*/ 0 w 214"/>
                <a:gd name="T31" fmla="*/ 113 h 120"/>
                <a:gd name="T32" fmla="*/ 0 w 214"/>
                <a:gd name="T33" fmla="*/ 120 h 120"/>
                <a:gd name="T34" fmla="*/ 40 w 214"/>
                <a:gd name="T35" fmla="*/ 120 h 120"/>
                <a:gd name="T36" fmla="*/ 124 w 214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4" h="120">
                  <a:moveTo>
                    <a:pt x="124" y="40"/>
                  </a:moveTo>
                  <a:cubicBezTo>
                    <a:pt x="153" y="40"/>
                    <a:pt x="180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9" y="57"/>
                    <a:pt x="19" y="58"/>
                    <a:pt x="19" y="58"/>
                  </a:cubicBezTo>
                  <a:cubicBezTo>
                    <a:pt x="17" y="62"/>
                    <a:pt x="14" y="65"/>
                    <a:pt x="12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8" y="79"/>
                  </a:cubicBezTo>
                  <a:cubicBezTo>
                    <a:pt x="8" y="80"/>
                    <a:pt x="7" y="82"/>
                    <a:pt x="6" y="84"/>
                  </a:cubicBezTo>
                  <a:cubicBezTo>
                    <a:pt x="6" y="85"/>
                    <a:pt x="5" y="87"/>
                    <a:pt x="5" y="88"/>
                  </a:cubicBezTo>
                  <a:cubicBezTo>
                    <a:pt x="4" y="92"/>
                    <a:pt x="3" y="95"/>
                    <a:pt x="2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0" y="110"/>
                  </a:cubicBezTo>
                  <a:cubicBezTo>
                    <a:pt x="0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553"/>
            <p:cNvSpPr>
              <a:spLocks/>
            </p:cNvSpPr>
            <p:nvPr/>
          </p:nvSpPr>
          <p:spPr bwMode="auto">
            <a:xfrm>
              <a:off x="74803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57" y="0"/>
                    <a:pt x="3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554"/>
            <p:cNvSpPr>
              <a:spLocks/>
            </p:cNvSpPr>
            <p:nvPr/>
          </p:nvSpPr>
          <p:spPr bwMode="auto">
            <a:xfrm>
              <a:off x="7604126" y="2290763"/>
              <a:ext cx="127000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555"/>
            <p:cNvSpPr>
              <a:spLocks/>
            </p:cNvSpPr>
            <p:nvPr/>
          </p:nvSpPr>
          <p:spPr bwMode="auto">
            <a:xfrm>
              <a:off x="7727951" y="2297113"/>
              <a:ext cx="41275" cy="65088"/>
            </a:xfrm>
            <a:custGeom>
              <a:avLst/>
              <a:gdLst>
                <a:gd name="T0" fmla="*/ 0 w 71"/>
                <a:gd name="T1" fmla="*/ 108 h 108"/>
                <a:gd name="T2" fmla="*/ 40 w 71"/>
                <a:gd name="T3" fmla="*/ 108 h 108"/>
                <a:gd name="T4" fmla="*/ 71 w 71"/>
                <a:gd name="T5" fmla="*/ 47 h 108"/>
                <a:gd name="T6" fmla="*/ 71 w 71"/>
                <a:gd name="T7" fmla="*/ 0 h 108"/>
                <a:gd name="T8" fmla="*/ 0 w 71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08">
                  <a:moveTo>
                    <a:pt x="0" y="108"/>
                  </a:moveTo>
                  <a:cubicBezTo>
                    <a:pt x="40" y="108"/>
                    <a:pt x="40" y="108"/>
                    <a:pt x="40" y="108"/>
                  </a:cubicBezTo>
                  <a:cubicBezTo>
                    <a:pt x="42" y="84"/>
                    <a:pt x="53" y="62"/>
                    <a:pt x="71" y="47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0" y="19"/>
                    <a:pt x="2" y="60"/>
                    <a:pt x="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 dirty="0" smtClean="0"/>
              <a:t>Insert box title</a:t>
            </a:r>
            <a:endParaRPr lang="en-GB" dirty="0"/>
          </a:p>
        </p:txBody>
      </p:sp>
      <p:grpSp>
        <p:nvGrpSpPr>
          <p:cNvPr id="12" name="Group 11"/>
          <p:cNvGrpSpPr>
            <a:grpSpLocks noChangeAspect="1"/>
          </p:cNvGrpSpPr>
          <p:nvPr userDrawn="1"/>
        </p:nvGrpSpPr>
        <p:grpSpPr>
          <a:xfrm>
            <a:off x="9823171" y="15242"/>
            <a:ext cx="1923981" cy="2743200"/>
            <a:chOff x="5527676" y="5927725"/>
            <a:chExt cx="652462" cy="930276"/>
          </a:xfrm>
          <a:solidFill>
            <a:srgbClr val="FFFFFF">
              <a:alpha val="20000"/>
            </a:srgbClr>
          </a:solidFill>
        </p:grpSpPr>
        <p:sp>
          <p:nvSpPr>
            <p:cNvPr id="14" name="Freeform 1669"/>
            <p:cNvSpPr>
              <a:spLocks/>
            </p:cNvSpPr>
            <p:nvPr/>
          </p:nvSpPr>
          <p:spPr bwMode="auto">
            <a:xfrm>
              <a:off x="6151563" y="6848475"/>
              <a:ext cx="28575" cy="9525"/>
            </a:xfrm>
            <a:custGeom>
              <a:avLst/>
              <a:gdLst>
                <a:gd name="T0" fmla="*/ 46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46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46" y="16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3" y="10"/>
                    <a:pt x="18" y="16"/>
                    <a:pt x="0" y="16"/>
                  </a:cubicBezTo>
                  <a:lnTo>
                    <a:pt x="4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71"/>
            <p:cNvSpPr>
              <a:spLocks/>
            </p:cNvSpPr>
            <p:nvPr/>
          </p:nvSpPr>
          <p:spPr bwMode="auto">
            <a:xfrm>
              <a:off x="5527676" y="5927725"/>
              <a:ext cx="26988" cy="28575"/>
            </a:xfrm>
            <a:custGeom>
              <a:avLst/>
              <a:gdLst>
                <a:gd name="T0" fmla="*/ 15 w 46"/>
                <a:gd name="T1" fmla="*/ 29 h 47"/>
                <a:gd name="T2" fmla="*/ 18 w 46"/>
                <a:gd name="T3" fmla="*/ 31 h 47"/>
                <a:gd name="T4" fmla="*/ 20 w 46"/>
                <a:gd name="T5" fmla="*/ 32 h 47"/>
                <a:gd name="T6" fmla="*/ 22 w 46"/>
                <a:gd name="T7" fmla="*/ 34 h 47"/>
                <a:gd name="T8" fmla="*/ 24 w 46"/>
                <a:gd name="T9" fmla="*/ 36 h 47"/>
                <a:gd name="T10" fmla="*/ 26 w 46"/>
                <a:gd name="T11" fmla="*/ 38 h 47"/>
                <a:gd name="T12" fmla="*/ 29 w 46"/>
                <a:gd name="T13" fmla="*/ 41 h 47"/>
                <a:gd name="T14" fmla="*/ 30 w 46"/>
                <a:gd name="T15" fmla="*/ 42 h 47"/>
                <a:gd name="T16" fmla="*/ 34 w 46"/>
                <a:gd name="T17" fmla="*/ 47 h 47"/>
                <a:gd name="T18" fmla="*/ 46 w 46"/>
                <a:gd name="T19" fmla="*/ 23 h 47"/>
                <a:gd name="T20" fmla="*/ 46 w 46"/>
                <a:gd name="T21" fmla="*/ 23 h 47"/>
                <a:gd name="T22" fmla="*/ 46 w 46"/>
                <a:gd name="T23" fmla="*/ 23 h 47"/>
                <a:gd name="T24" fmla="*/ 41 w 46"/>
                <a:gd name="T25" fmla="*/ 19 h 47"/>
                <a:gd name="T26" fmla="*/ 39 w 46"/>
                <a:gd name="T27" fmla="*/ 17 h 47"/>
                <a:gd name="T28" fmla="*/ 36 w 46"/>
                <a:gd name="T29" fmla="*/ 15 h 47"/>
                <a:gd name="T30" fmla="*/ 34 w 46"/>
                <a:gd name="T31" fmla="*/ 13 h 47"/>
                <a:gd name="T32" fmla="*/ 31 w 46"/>
                <a:gd name="T33" fmla="*/ 11 h 47"/>
                <a:gd name="T34" fmla="*/ 29 w 46"/>
                <a:gd name="T35" fmla="*/ 10 h 47"/>
                <a:gd name="T36" fmla="*/ 27 w 46"/>
                <a:gd name="T37" fmla="*/ 9 h 47"/>
                <a:gd name="T38" fmla="*/ 27 w 46"/>
                <a:gd name="T39" fmla="*/ 9 h 47"/>
                <a:gd name="T40" fmla="*/ 0 w 46"/>
                <a:gd name="T41" fmla="*/ 0 h 47"/>
                <a:gd name="T42" fmla="*/ 0 w 46"/>
                <a:gd name="T43" fmla="*/ 9 h 47"/>
                <a:gd name="T44" fmla="*/ 0 w 46"/>
                <a:gd name="T45" fmla="*/ 24 h 47"/>
                <a:gd name="T46" fmla="*/ 0 w 46"/>
                <a:gd name="T47" fmla="*/ 24 h 47"/>
                <a:gd name="T48" fmla="*/ 15 w 46"/>
                <a:gd name="T49" fmla="*/ 29 h 47"/>
                <a:gd name="T50" fmla="*/ 15 w 46"/>
                <a:gd name="T51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47">
                  <a:moveTo>
                    <a:pt x="15" y="29"/>
                  </a:moveTo>
                  <a:cubicBezTo>
                    <a:pt x="16" y="30"/>
                    <a:pt x="17" y="31"/>
                    <a:pt x="18" y="31"/>
                  </a:cubicBezTo>
                  <a:cubicBezTo>
                    <a:pt x="19" y="32"/>
                    <a:pt x="19" y="32"/>
                    <a:pt x="20" y="32"/>
                  </a:cubicBezTo>
                  <a:cubicBezTo>
                    <a:pt x="21" y="33"/>
                    <a:pt x="22" y="34"/>
                    <a:pt x="22" y="34"/>
                  </a:cubicBezTo>
                  <a:cubicBezTo>
                    <a:pt x="23" y="35"/>
                    <a:pt x="24" y="36"/>
                    <a:pt x="24" y="36"/>
                  </a:cubicBezTo>
                  <a:cubicBezTo>
                    <a:pt x="25" y="37"/>
                    <a:pt x="26" y="37"/>
                    <a:pt x="26" y="38"/>
                  </a:cubicBezTo>
                  <a:cubicBezTo>
                    <a:pt x="27" y="39"/>
                    <a:pt x="28" y="40"/>
                    <a:pt x="29" y="41"/>
                  </a:cubicBezTo>
                  <a:cubicBezTo>
                    <a:pt x="29" y="41"/>
                    <a:pt x="30" y="42"/>
                    <a:pt x="30" y="42"/>
                  </a:cubicBezTo>
                  <a:cubicBezTo>
                    <a:pt x="31" y="44"/>
                    <a:pt x="33" y="45"/>
                    <a:pt x="34" y="47"/>
                  </a:cubicBezTo>
                  <a:cubicBezTo>
                    <a:pt x="36" y="38"/>
                    <a:pt x="40" y="3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4" y="22"/>
                    <a:pt x="43" y="20"/>
                    <a:pt x="41" y="19"/>
                  </a:cubicBezTo>
                  <a:cubicBezTo>
                    <a:pt x="41" y="18"/>
                    <a:pt x="40" y="18"/>
                    <a:pt x="39" y="17"/>
                  </a:cubicBezTo>
                  <a:cubicBezTo>
                    <a:pt x="38" y="17"/>
                    <a:pt x="37" y="16"/>
                    <a:pt x="36" y="15"/>
                  </a:cubicBezTo>
                  <a:cubicBezTo>
                    <a:pt x="36" y="14"/>
                    <a:pt x="35" y="14"/>
                    <a:pt x="34" y="13"/>
                  </a:cubicBezTo>
                  <a:cubicBezTo>
                    <a:pt x="33" y="13"/>
                    <a:pt x="32" y="12"/>
                    <a:pt x="31" y="11"/>
                  </a:cubicBezTo>
                  <a:cubicBezTo>
                    <a:pt x="30" y="11"/>
                    <a:pt x="29" y="10"/>
                    <a:pt x="29" y="10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18" y="4"/>
                    <a:pt x="9" y="1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25"/>
                    <a:pt x="10" y="27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72"/>
            <p:cNvSpPr>
              <a:spLocks/>
            </p:cNvSpPr>
            <p:nvPr/>
          </p:nvSpPr>
          <p:spPr bwMode="auto">
            <a:xfrm>
              <a:off x="5527676" y="5927725"/>
              <a:ext cx="101600" cy="87313"/>
            </a:xfrm>
            <a:custGeom>
              <a:avLst/>
              <a:gdLst>
                <a:gd name="T0" fmla="*/ 8 w 169"/>
                <a:gd name="T1" fmla="*/ 145 h 146"/>
                <a:gd name="T2" fmla="*/ 15 w 169"/>
                <a:gd name="T3" fmla="*/ 143 h 146"/>
                <a:gd name="T4" fmla="*/ 22 w 169"/>
                <a:gd name="T5" fmla="*/ 140 h 146"/>
                <a:gd name="T6" fmla="*/ 29 w 169"/>
                <a:gd name="T7" fmla="*/ 137 h 146"/>
                <a:gd name="T8" fmla="*/ 34 w 169"/>
                <a:gd name="T9" fmla="*/ 133 h 146"/>
                <a:gd name="T10" fmla="*/ 50 w 169"/>
                <a:gd name="T11" fmla="*/ 118 h 146"/>
                <a:gd name="T12" fmla="*/ 53 w 169"/>
                <a:gd name="T13" fmla="*/ 113 h 146"/>
                <a:gd name="T14" fmla="*/ 64 w 169"/>
                <a:gd name="T15" fmla="*/ 83 h 146"/>
                <a:gd name="T16" fmla="*/ 65 w 169"/>
                <a:gd name="T17" fmla="*/ 77 h 146"/>
                <a:gd name="T18" fmla="*/ 65 w 169"/>
                <a:gd name="T19" fmla="*/ 73 h 146"/>
                <a:gd name="T20" fmla="*/ 72 w 169"/>
                <a:gd name="T21" fmla="*/ 48 h 146"/>
                <a:gd name="T22" fmla="*/ 157 w 169"/>
                <a:gd name="T23" fmla="*/ 47 h 146"/>
                <a:gd name="T24" fmla="*/ 157 w 169"/>
                <a:gd name="T25" fmla="*/ 47 h 146"/>
                <a:gd name="T26" fmla="*/ 169 w 169"/>
                <a:gd name="T27" fmla="*/ 23 h 146"/>
                <a:gd name="T28" fmla="*/ 169 w 169"/>
                <a:gd name="T29" fmla="*/ 23 h 146"/>
                <a:gd name="T30" fmla="*/ 162 w 169"/>
                <a:gd name="T31" fmla="*/ 17 h 146"/>
                <a:gd name="T32" fmla="*/ 157 w 169"/>
                <a:gd name="T33" fmla="*/ 13 h 146"/>
                <a:gd name="T34" fmla="*/ 151 w 169"/>
                <a:gd name="T35" fmla="*/ 9 h 146"/>
                <a:gd name="T36" fmla="*/ 150 w 169"/>
                <a:gd name="T37" fmla="*/ 9 h 146"/>
                <a:gd name="T38" fmla="*/ 79 w 169"/>
                <a:gd name="T39" fmla="*/ 9 h 146"/>
                <a:gd name="T40" fmla="*/ 73 w 169"/>
                <a:gd name="T41" fmla="*/ 13 h 146"/>
                <a:gd name="T42" fmla="*/ 66 w 169"/>
                <a:gd name="T43" fmla="*/ 18 h 146"/>
                <a:gd name="T44" fmla="*/ 62 w 169"/>
                <a:gd name="T45" fmla="*/ 22 h 146"/>
                <a:gd name="T46" fmla="*/ 57 w 169"/>
                <a:gd name="T47" fmla="*/ 28 h 146"/>
                <a:gd name="T48" fmla="*/ 53 w 169"/>
                <a:gd name="T49" fmla="*/ 33 h 146"/>
                <a:gd name="T50" fmla="*/ 53 w 169"/>
                <a:gd name="T51" fmla="*/ 33 h 146"/>
                <a:gd name="T52" fmla="*/ 53 w 169"/>
                <a:gd name="T53" fmla="*/ 34 h 146"/>
                <a:gd name="T54" fmla="*/ 49 w 169"/>
                <a:gd name="T55" fmla="*/ 41 h 146"/>
                <a:gd name="T56" fmla="*/ 48 w 169"/>
                <a:gd name="T57" fmla="*/ 43 h 146"/>
                <a:gd name="T58" fmla="*/ 47 w 169"/>
                <a:gd name="T59" fmla="*/ 46 h 146"/>
                <a:gd name="T60" fmla="*/ 43 w 169"/>
                <a:gd name="T61" fmla="*/ 60 h 146"/>
                <a:gd name="T62" fmla="*/ 42 w 169"/>
                <a:gd name="T63" fmla="*/ 62 h 146"/>
                <a:gd name="T64" fmla="*/ 42 w 169"/>
                <a:gd name="T65" fmla="*/ 67 h 146"/>
                <a:gd name="T66" fmla="*/ 41 w 169"/>
                <a:gd name="T67" fmla="*/ 73 h 146"/>
                <a:gd name="T68" fmla="*/ 41 w 169"/>
                <a:gd name="T69" fmla="*/ 73 h 146"/>
                <a:gd name="T70" fmla="*/ 41 w 169"/>
                <a:gd name="T71" fmla="*/ 79 h 146"/>
                <a:gd name="T72" fmla="*/ 40 w 169"/>
                <a:gd name="T73" fmla="*/ 83 h 146"/>
                <a:gd name="T74" fmla="*/ 39 w 169"/>
                <a:gd name="T75" fmla="*/ 87 h 146"/>
                <a:gd name="T76" fmla="*/ 37 w 169"/>
                <a:gd name="T77" fmla="*/ 93 h 146"/>
                <a:gd name="T78" fmla="*/ 35 w 169"/>
                <a:gd name="T79" fmla="*/ 96 h 146"/>
                <a:gd name="T80" fmla="*/ 34 w 169"/>
                <a:gd name="T81" fmla="*/ 100 h 146"/>
                <a:gd name="T82" fmla="*/ 30 w 169"/>
                <a:gd name="T83" fmla="*/ 105 h 146"/>
                <a:gd name="T84" fmla="*/ 26 w 169"/>
                <a:gd name="T85" fmla="*/ 109 h 146"/>
                <a:gd name="T86" fmla="*/ 22 w 169"/>
                <a:gd name="T87" fmla="*/ 113 h 146"/>
                <a:gd name="T88" fmla="*/ 17 w 169"/>
                <a:gd name="T89" fmla="*/ 116 h 146"/>
                <a:gd name="T90" fmla="*/ 12 w 169"/>
                <a:gd name="T91" fmla="*/ 119 h 146"/>
                <a:gd name="T92" fmla="*/ 7 w 169"/>
                <a:gd name="T93" fmla="*/ 121 h 146"/>
                <a:gd name="T94" fmla="*/ 0 w 169"/>
                <a:gd name="T95" fmla="*/ 122 h 146"/>
                <a:gd name="T96" fmla="*/ 1 w 169"/>
                <a:gd name="T9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9" h="146">
                  <a:moveTo>
                    <a:pt x="6" y="146"/>
                  </a:moveTo>
                  <a:cubicBezTo>
                    <a:pt x="6" y="145"/>
                    <a:pt x="7" y="145"/>
                    <a:pt x="8" y="145"/>
                  </a:cubicBezTo>
                  <a:cubicBezTo>
                    <a:pt x="10" y="145"/>
                    <a:pt x="11" y="144"/>
                    <a:pt x="13" y="144"/>
                  </a:cubicBezTo>
                  <a:cubicBezTo>
                    <a:pt x="14" y="143"/>
                    <a:pt x="15" y="143"/>
                    <a:pt x="15" y="143"/>
                  </a:cubicBezTo>
                  <a:cubicBezTo>
                    <a:pt x="17" y="142"/>
                    <a:pt x="19" y="142"/>
                    <a:pt x="21" y="141"/>
                  </a:cubicBezTo>
                  <a:cubicBezTo>
                    <a:pt x="21" y="141"/>
                    <a:pt x="22" y="140"/>
                    <a:pt x="22" y="140"/>
                  </a:cubicBezTo>
                  <a:cubicBezTo>
                    <a:pt x="24" y="139"/>
                    <a:pt x="26" y="138"/>
                    <a:pt x="28" y="137"/>
                  </a:cubicBezTo>
                  <a:cubicBezTo>
                    <a:pt x="28" y="137"/>
                    <a:pt x="28" y="137"/>
                    <a:pt x="29" y="137"/>
                  </a:cubicBezTo>
                  <a:cubicBezTo>
                    <a:pt x="31" y="136"/>
                    <a:pt x="32" y="134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40" y="129"/>
                    <a:pt x="45" y="124"/>
                    <a:pt x="49" y="119"/>
                  </a:cubicBezTo>
                  <a:cubicBezTo>
                    <a:pt x="49" y="119"/>
                    <a:pt x="50" y="118"/>
                    <a:pt x="50" y="118"/>
                  </a:cubicBezTo>
                  <a:cubicBezTo>
                    <a:pt x="51" y="117"/>
                    <a:pt x="52" y="115"/>
                    <a:pt x="53" y="114"/>
                  </a:cubicBezTo>
                  <a:cubicBezTo>
                    <a:pt x="53" y="114"/>
                    <a:pt x="53" y="114"/>
                    <a:pt x="53" y="113"/>
                  </a:cubicBezTo>
                  <a:cubicBezTo>
                    <a:pt x="59" y="105"/>
                    <a:pt x="63" y="95"/>
                    <a:pt x="64" y="84"/>
                  </a:cubicBezTo>
                  <a:cubicBezTo>
                    <a:pt x="64" y="84"/>
                    <a:pt x="64" y="84"/>
                    <a:pt x="64" y="83"/>
                  </a:cubicBezTo>
                  <a:cubicBezTo>
                    <a:pt x="65" y="82"/>
                    <a:pt x="65" y="80"/>
                    <a:pt x="65" y="79"/>
                  </a:cubicBezTo>
                  <a:cubicBezTo>
                    <a:pt x="65" y="78"/>
                    <a:pt x="65" y="77"/>
                    <a:pt x="65" y="77"/>
                  </a:cubicBezTo>
                  <a:cubicBezTo>
                    <a:pt x="65" y="75"/>
                    <a:pt x="65" y="74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64"/>
                    <a:pt x="68" y="55"/>
                    <a:pt x="72" y="48"/>
                  </a:cubicBezTo>
                  <a:cubicBezTo>
                    <a:pt x="81" y="33"/>
                    <a:pt x="97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9" y="41"/>
                    <a:pt x="161" y="36"/>
                    <a:pt x="164" y="31"/>
                  </a:cubicBezTo>
                  <a:cubicBezTo>
                    <a:pt x="166" y="28"/>
                    <a:pt x="167" y="26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8" y="22"/>
                    <a:pt x="166" y="20"/>
                    <a:pt x="164" y="19"/>
                  </a:cubicBezTo>
                  <a:cubicBezTo>
                    <a:pt x="164" y="18"/>
                    <a:pt x="163" y="18"/>
                    <a:pt x="162" y="17"/>
                  </a:cubicBezTo>
                  <a:cubicBezTo>
                    <a:pt x="161" y="16"/>
                    <a:pt x="160" y="15"/>
                    <a:pt x="159" y="14"/>
                  </a:cubicBezTo>
                  <a:cubicBezTo>
                    <a:pt x="158" y="14"/>
                    <a:pt x="157" y="13"/>
                    <a:pt x="157" y="13"/>
                  </a:cubicBezTo>
                  <a:cubicBezTo>
                    <a:pt x="156" y="12"/>
                    <a:pt x="154" y="11"/>
                    <a:pt x="153" y="11"/>
                  </a:cubicBezTo>
                  <a:cubicBezTo>
                    <a:pt x="153" y="10"/>
                    <a:pt x="152" y="9"/>
                    <a:pt x="151" y="9"/>
                  </a:cubicBezTo>
                  <a:cubicBezTo>
                    <a:pt x="151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0" y="3"/>
                    <a:pt x="128" y="0"/>
                    <a:pt x="115" y="0"/>
                  </a:cubicBezTo>
                  <a:cubicBezTo>
                    <a:pt x="102" y="0"/>
                    <a:pt x="89" y="3"/>
                    <a:pt x="79" y="9"/>
                  </a:cubicBezTo>
                  <a:cubicBezTo>
                    <a:pt x="77" y="10"/>
                    <a:pt x="76" y="11"/>
                    <a:pt x="75" y="11"/>
                  </a:cubicBezTo>
                  <a:cubicBezTo>
                    <a:pt x="74" y="12"/>
                    <a:pt x="73" y="13"/>
                    <a:pt x="73" y="13"/>
                  </a:cubicBezTo>
                  <a:cubicBezTo>
                    <a:pt x="72" y="14"/>
                    <a:pt x="71" y="14"/>
                    <a:pt x="70" y="15"/>
                  </a:cubicBezTo>
                  <a:cubicBezTo>
                    <a:pt x="69" y="16"/>
                    <a:pt x="67" y="17"/>
                    <a:pt x="66" y="18"/>
                  </a:cubicBezTo>
                  <a:cubicBezTo>
                    <a:pt x="66" y="19"/>
                    <a:pt x="65" y="19"/>
                    <a:pt x="64" y="20"/>
                  </a:cubicBezTo>
                  <a:cubicBezTo>
                    <a:pt x="63" y="21"/>
                    <a:pt x="63" y="21"/>
                    <a:pt x="62" y="22"/>
                  </a:cubicBezTo>
                  <a:cubicBezTo>
                    <a:pt x="61" y="23"/>
                    <a:pt x="61" y="24"/>
                    <a:pt x="60" y="24"/>
                  </a:cubicBezTo>
                  <a:cubicBezTo>
                    <a:pt x="59" y="26"/>
                    <a:pt x="58" y="27"/>
                    <a:pt x="57" y="28"/>
                  </a:cubicBezTo>
                  <a:cubicBezTo>
                    <a:pt x="56" y="29"/>
                    <a:pt x="56" y="30"/>
                    <a:pt x="55" y="30"/>
                  </a:cubicBezTo>
                  <a:cubicBezTo>
                    <a:pt x="55" y="31"/>
                    <a:pt x="54" y="32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7"/>
                    <a:pt x="46" y="47"/>
                    <a:pt x="46" y="48"/>
                  </a:cubicBezTo>
                  <a:cubicBezTo>
                    <a:pt x="44" y="52"/>
                    <a:pt x="43" y="56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2" y="61"/>
                    <a:pt x="42" y="61"/>
                    <a:pt x="42" y="62"/>
                  </a:cubicBezTo>
                  <a:cubicBezTo>
                    <a:pt x="42" y="63"/>
                    <a:pt x="42" y="65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5"/>
                    <a:pt x="41" y="76"/>
                    <a:pt x="41" y="77"/>
                  </a:cubicBezTo>
                  <a:cubicBezTo>
                    <a:pt x="41" y="78"/>
                    <a:pt x="41" y="78"/>
                    <a:pt x="41" y="79"/>
                  </a:cubicBezTo>
                  <a:cubicBezTo>
                    <a:pt x="41" y="80"/>
                    <a:pt x="41" y="81"/>
                    <a:pt x="41" y="81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4"/>
                    <a:pt x="40" y="85"/>
                    <a:pt x="40" y="85"/>
                  </a:cubicBezTo>
                  <a:cubicBezTo>
                    <a:pt x="40" y="86"/>
                    <a:pt x="39" y="87"/>
                    <a:pt x="39" y="87"/>
                  </a:cubicBezTo>
                  <a:cubicBezTo>
                    <a:pt x="39" y="88"/>
                    <a:pt x="39" y="88"/>
                    <a:pt x="39" y="89"/>
                  </a:cubicBezTo>
                  <a:cubicBezTo>
                    <a:pt x="38" y="90"/>
                    <a:pt x="38" y="92"/>
                    <a:pt x="37" y="93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6" y="95"/>
                    <a:pt x="36" y="96"/>
                    <a:pt x="35" y="96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8"/>
                    <a:pt x="34" y="99"/>
                    <a:pt x="34" y="100"/>
                  </a:cubicBezTo>
                  <a:cubicBezTo>
                    <a:pt x="34" y="100"/>
                    <a:pt x="33" y="100"/>
                    <a:pt x="33" y="100"/>
                  </a:cubicBezTo>
                  <a:cubicBezTo>
                    <a:pt x="32" y="102"/>
                    <a:pt x="31" y="103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6"/>
                    <a:pt x="27" y="108"/>
                    <a:pt x="26" y="109"/>
                  </a:cubicBezTo>
                  <a:cubicBezTo>
                    <a:pt x="26" y="109"/>
                    <a:pt x="25" y="110"/>
                    <a:pt x="25" y="110"/>
                  </a:cubicBezTo>
                  <a:cubicBezTo>
                    <a:pt x="24" y="111"/>
                    <a:pt x="23" y="112"/>
                    <a:pt x="22" y="113"/>
                  </a:cubicBezTo>
                  <a:cubicBezTo>
                    <a:pt x="21" y="113"/>
                    <a:pt x="21" y="113"/>
                    <a:pt x="20" y="114"/>
                  </a:cubicBezTo>
                  <a:cubicBezTo>
                    <a:pt x="19" y="115"/>
                    <a:pt x="18" y="115"/>
                    <a:pt x="17" y="116"/>
                  </a:cubicBezTo>
                  <a:cubicBezTo>
                    <a:pt x="16" y="117"/>
                    <a:pt x="15" y="117"/>
                    <a:pt x="14" y="118"/>
                  </a:cubicBezTo>
                  <a:cubicBezTo>
                    <a:pt x="13" y="118"/>
                    <a:pt x="12" y="118"/>
                    <a:pt x="12" y="119"/>
                  </a:cubicBezTo>
                  <a:cubicBezTo>
                    <a:pt x="11" y="119"/>
                    <a:pt x="10" y="120"/>
                    <a:pt x="9" y="120"/>
                  </a:cubicBezTo>
                  <a:cubicBezTo>
                    <a:pt x="8" y="120"/>
                    <a:pt x="8" y="120"/>
                    <a:pt x="7" y="121"/>
                  </a:cubicBezTo>
                  <a:cubicBezTo>
                    <a:pt x="5" y="121"/>
                    <a:pt x="3" y="122"/>
                    <a:pt x="1" y="122"/>
                  </a:cubicBezTo>
                  <a:cubicBezTo>
                    <a:pt x="1" y="122"/>
                    <a:pt x="0" y="122"/>
                    <a:pt x="0" y="12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1" y="146"/>
                  </a:cubicBezTo>
                  <a:cubicBezTo>
                    <a:pt x="2" y="146"/>
                    <a:pt x="4" y="146"/>
                    <a:pt x="6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73"/>
            <p:cNvSpPr>
              <a:spLocks/>
            </p:cNvSpPr>
            <p:nvPr/>
          </p:nvSpPr>
          <p:spPr bwMode="auto">
            <a:xfrm>
              <a:off x="5637213" y="5927725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104 w 232"/>
                <a:gd name="T3" fmla="*/ 78 h 147"/>
                <a:gd name="T4" fmla="*/ 103 w 232"/>
                <a:gd name="T5" fmla="*/ 82 h 147"/>
                <a:gd name="T6" fmla="*/ 102 w 232"/>
                <a:gd name="T7" fmla="*/ 88 h 147"/>
                <a:gd name="T8" fmla="*/ 101 w 232"/>
                <a:gd name="T9" fmla="*/ 91 h 147"/>
                <a:gd name="T10" fmla="*/ 100 w 232"/>
                <a:gd name="T11" fmla="*/ 95 h 147"/>
                <a:gd name="T12" fmla="*/ 97 w 232"/>
                <a:gd name="T13" fmla="*/ 100 h 147"/>
                <a:gd name="T14" fmla="*/ 89 w 232"/>
                <a:gd name="T15" fmla="*/ 110 h 147"/>
                <a:gd name="T16" fmla="*/ 84 w 232"/>
                <a:gd name="T17" fmla="*/ 114 h 147"/>
                <a:gd name="T18" fmla="*/ 79 w 232"/>
                <a:gd name="T19" fmla="*/ 117 h 147"/>
                <a:gd name="T20" fmla="*/ 72 w 232"/>
                <a:gd name="T21" fmla="*/ 120 h 147"/>
                <a:gd name="T22" fmla="*/ 66 w 232"/>
                <a:gd name="T23" fmla="*/ 122 h 147"/>
                <a:gd name="T24" fmla="*/ 60 w 232"/>
                <a:gd name="T25" fmla="*/ 123 h 147"/>
                <a:gd name="T26" fmla="*/ 55 w 232"/>
                <a:gd name="T27" fmla="*/ 123 h 147"/>
                <a:gd name="T28" fmla="*/ 0 w 232"/>
                <a:gd name="T29" fmla="*/ 123 h 147"/>
                <a:gd name="T30" fmla="*/ 0 w 232"/>
                <a:gd name="T31" fmla="*/ 123 h 147"/>
                <a:gd name="T32" fmla="*/ 55 w 232"/>
                <a:gd name="T33" fmla="*/ 147 h 147"/>
                <a:gd name="T34" fmla="*/ 63 w 232"/>
                <a:gd name="T35" fmla="*/ 146 h 147"/>
                <a:gd name="T36" fmla="*/ 71 w 232"/>
                <a:gd name="T37" fmla="*/ 145 h 147"/>
                <a:gd name="T38" fmla="*/ 78 w 232"/>
                <a:gd name="T39" fmla="*/ 143 h 147"/>
                <a:gd name="T40" fmla="*/ 85 w 232"/>
                <a:gd name="T41" fmla="*/ 140 h 147"/>
                <a:gd name="T42" fmla="*/ 91 w 232"/>
                <a:gd name="T43" fmla="*/ 137 h 147"/>
                <a:gd name="T44" fmla="*/ 103 w 232"/>
                <a:gd name="T45" fmla="*/ 128 h 147"/>
                <a:gd name="T46" fmla="*/ 113 w 232"/>
                <a:gd name="T47" fmla="*/ 118 h 147"/>
                <a:gd name="T48" fmla="*/ 116 w 232"/>
                <a:gd name="T49" fmla="*/ 113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3 h 147"/>
                <a:gd name="T56" fmla="*/ 220 w 232"/>
                <a:gd name="T57" fmla="*/ 47 h 147"/>
                <a:gd name="T58" fmla="*/ 232 w 232"/>
                <a:gd name="T59" fmla="*/ 23 h 147"/>
                <a:gd name="T60" fmla="*/ 226 w 232"/>
                <a:gd name="T61" fmla="*/ 17 h 147"/>
                <a:gd name="T62" fmla="*/ 220 w 232"/>
                <a:gd name="T63" fmla="*/ 13 h 147"/>
                <a:gd name="T64" fmla="*/ 214 w 232"/>
                <a:gd name="T65" fmla="*/ 9 h 147"/>
                <a:gd name="T66" fmla="*/ 213 w 232"/>
                <a:gd name="T67" fmla="*/ 9 h 147"/>
                <a:gd name="T68" fmla="*/ 142 w 232"/>
                <a:gd name="T69" fmla="*/ 9 h 147"/>
                <a:gd name="T70" fmla="*/ 136 w 232"/>
                <a:gd name="T71" fmla="*/ 13 h 147"/>
                <a:gd name="T72" fmla="*/ 129 w 232"/>
                <a:gd name="T73" fmla="*/ 18 h 147"/>
                <a:gd name="T74" fmla="*/ 125 w 232"/>
                <a:gd name="T75" fmla="*/ 22 h 147"/>
                <a:gd name="T76" fmla="*/ 120 w 232"/>
                <a:gd name="T77" fmla="*/ 28 h 147"/>
                <a:gd name="T78" fmla="*/ 116 w 232"/>
                <a:gd name="T79" fmla="*/ 33 h 147"/>
                <a:gd name="T80" fmla="*/ 116 w 232"/>
                <a:gd name="T81" fmla="*/ 34 h 147"/>
                <a:gd name="T82" fmla="*/ 104 w 232"/>
                <a:gd name="T8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4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8"/>
                  </a:cubicBezTo>
                  <a:cubicBezTo>
                    <a:pt x="102" y="88"/>
                    <a:pt x="102" y="89"/>
                    <a:pt x="102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1" y="92"/>
                    <a:pt x="100" y="93"/>
                    <a:pt x="100" y="94"/>
                  </a:cubicBezTo>
                  <a:cubicBezTo>
                    <a:pt x="100" y="94"/>
                    <a:pt x="100" y="94"/>
                    <a:pt x="100" y="95"/>
                  </a:cubicBezTo>
                  <a:cubicBezTo>
                    <a:pt x="99" y="96"/>
                    <a:pt x="98" y="98"/>
                    <a:pt x="97" y="99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4" y="103"/>
                    <a:pt x="92" y="106"/>
                    <a:pt x="89" y="109"/>
                  </a:cubicBezTo>
                  <a:cubicBezTo>
                    <a:pt x="89" y="109"/>
                    <a:pt x="89" y="109"/>
                    <a:pt x="89" y="110"/>
                  </a:cubicBezTo>
                  <a:cubicBezTo>
                    <a:pt x="87" y="111"/>
                    <a:pt x="86" y="112"/>
                    <a:pt x="85" y="113"/>
                  </a:cubicBezTo>
                  <a:cubicBezTo>
                    <a:pt x="84" y="113"/>
                    <a:pt x="84" y="113"/>
                    <a:pt x="84" y="114"/>
                  </a:cubicBezTo>
                  <a:cubicBezTo>
                    <a:pt x="82" y="115"/>
                    <a:pt x="81" y="116"/>
                    <a:pt x="79" y="116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7" y="118"/>
                    <a:pt x="75" y="119"/>
                    <a:pt x="74" y="119"/>
                  </a:cubicBezTo>
                  <a:cubicBezTo>
                    <a:pt x="73" y="119"/>
                    <a:pt x="73" y="120"/>
                    <a:pt x="72" y="120"/>
                  </a:cubicBezTo>
                  <a:cubicBezTo>
                    <a:pt x="71" y="120"/>
                    <a:pt x="70" y="121"/>
                    <a:pt x="68" y="121"/>
                  </a:cubicBezTo>
                  <a:cubicBezTo>
                    <a:pt x="68" y="121"/>
                    <a:pt x="67" y="122"/>
                    <a:pt x="66" y="122"/>
                  </a:cubicBezTo>
                  <a:cubicBezTo>
                    <a:pt x="65" y="122"/>
                    <a:pt x="64" y="122"/>
                    <a:pt x="62" y="122"/>
                  </a:cubicBezTo>
                  <a:cubicBezTo>
                    <a:pt x="62" y="123"/>
                    <a:pt x="61" y="123"/>
                    <a:pt x="60" y="123"/>
                  </a:cubicBezTo>
                  <a:cubicBezTo>
                    <a:pt x="59" y="123"/>
                    <a:pt x="57" y="123"/>
                    <a:pt x="55" y="123"/>
                  </a:cubicBezTo>
                  <a:cubicBezTo>
                    <a:pt x="55" y="123"/>
                    <a:pt x="55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2" y="147"/>
                    <a:pt x="63" y="147"/>
                    <a:pt x="63" y="146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1" y="145"/>
                    <a:pt x="71" y="145"/>
                  </a:cubicBezTo>
                  <a:cubicBezTo>
                    <a:pt x="73" y="145"/>
                    <a:pt x="75" y="144"/>
                    <a:pt x="77" y="143"/>
                  </a:cubicBezTo>
                  <a:cubicBezTo>
                    <a:pt x="77" y="143"/>
                    <a:pt x="77" y="143"/>
                    <a:pt x="78" y="143"/>
                  </a:cubicBezTo>
                  <a:cubicBezTo>
                    <a:pt x="80" y="143"/>
                    <a:pt x="82" y="142"/>
                    <a:pt x="84" y="141"/>
                  </a:cubicBezTo>
                  <a:cubicBezTo>
                    <a:pt x="84" y="141"/>
                    <a:pt x="85" y="141"/>
                    <a:pt x="85" y="140"/>
                  </a:cubicBezTo>
                  <a:cubicBezTo>
                    <a:pt x="87" y="139"/>
                    <a:pt x="89" y="138"/>
                    <a:pt x="91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6" y="135"/>
                    <a:pt x="100" y="132"/>
                    <a:pt x="103" y="129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7" y="126"/>
                    <a:pt x="110" y="122"/>
                    <a:pt x="112" y="119"/>
                  </a:cubicBezTo>
                  <a:cubicBezTo>
                    <a:pt x="112" y="119"/>
                    <a:pt x="113" y="118"/>
                    <a:pt x="113" y="118"/>
                  </a:cubicBezTo>
                  <a:cubicBezTo>
                    <a:pt x="114" y="117"/>
                    <a:pt x="115" y="115"/>
                    <a:pt x="116" y="114"/>
                  </a:cubicBezTo>
                  <a:cubicBezTo>
                    <a:pt x="116" y="114"/>
                    <a:pt x="116" y="11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6"/>
                    <a:pt x="137" y="41"/>
                    <a:pt x="150" y="32"/>
                  </a:cubicBezTo>
                  <a:cubicBezTo>
                    <a:pt x="158" y="27"/>
                    <a:pt x="168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1" y="22"/>
                    <a:pt x="229" y="20"/>
                    <a:pt x="227" y="19"/>
                  </a:cubicBezTo>
                  <a:cubicBezTo>
                    <a:pt x="227" y="18"/>
                    <a:pt x="226" y="18"/>
                    <a:pt x="226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1" y="13"/>
                    <a:pt x="220" y="13"/>
                  </a:cubicBezTo>
                  <a:cubicBezTo>
                    <a:pt x="219" y="12"/>
                    <a:pt x="218" y="11"/>
                    <a:pt x="216" y="11"/>
                  </a:cubicBezTo>
                  <a:cubicBezTo>
                    <a:pt x="216" y="10"/>
                    <a:pt x="215" y="9"/>
                    <a:pt x="214" y="9"/>
                  </a:cubicBezTo>
                  <a:cubicBezTo>
                    <a:pt x="214" y="9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2" y="3"/>
                    <a:pt x="142" y="9"/>
                  </a:cubicBezTo>
                  <a:cubicBezTo>
                    <a:pt x="140" y="10"/>
                    <a:pt x="139" y="11"/>
                    <a:pt x="138" y="11"/>
                  </a:cubicBezTo>
                  <a:cubicBezTo>
                    <a:pt x="137" y="12"/>
                    <a:pt x="136" y="13"/>
                    <a:pt x="136" y="13"/>
                  </a:cubicBezTo>
                  <a:cubicBezTo>
                    <a:pt x="135" y="14"/>
                    <a:pt x="134" y="14"/>
                    <a:pt x="133" y="15"/>
                  </a:cubicBezTo>
                  <a:cubicBezTo>
                    <a:pt x="132" y="16"/>
                    <a:pt x="131" y="17"/>
                    <a:pt x="129" y="18"/>
                  </a:cubicBezTo>
                  <a:cubicBezTo>
                    <a:pt x="129" y="19"/>
                    <a:pt x="128" y="19"/>
                    <a:pt x="127" y="20"/>
                  </a:cubicBezTo>
                  <a:cubicBezTo>
                    <a:pt x="127" y="21"/>
                    <a:pt x="126" y="21"/>
                    <a:pt x="125" y="22"/>
                  </a:cubicBezTo>
                  <a:cubicBezTo>
                    <a:pt x="124" y="23"/>
                    <a:pt x="124" y="23"/>
                    <a:pt x="123" y="24"/>
                  </a:cubicBezTo>
                  <a:cubicBezTo>
                    <a:pt x="122" y="26"/>
                    <a:pt x="121" y="27"/>
                    <a:pt x="120" y="28"/>
                  </a:cubicBezTo>
                  <a:cubicBezTo>
                    <a:pt x="119" y="29"/>
                    <a:pt x="119" y="30"/>
                    <a:pt x="118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4"/>
                  </a:cubicBezTo>
                  <a:cubicBezTo>
                    <a:pt x="109" y="45"/>
                    <a:pt x="105" y="58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74"/>
            <p:cNvSpPr>
              <a:spLocks/>
            </p:cNvSpPr>
            <p:nvPr/>
          </p:nvSpPr>
          <p:spPr bwMode="auto">
            <a:xfrm>
              <a:off x="5784851" y="5927725"/>
              <a:ext cx="138113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19 w 231"/>
                <a:gd name="T25" fmla="*/ 109 h 147"/>
                <a:gd name="T26" fmla="*/ 12 w 231"/>
                <a:gd name="T27" fmla="*/ 100 h 147"/>
                <a:gd name="T28" fmla="*/ 0 w 231"/>
                <a:gd name="T29" fmla="*/ 123 h 147"/>
                <a:gd name="T30" fmla="*/ 0 w 231"/>
                <a:gd name="T31" fmla="*/ 123 h 147"/>
                <a:gd name="T32" fmla="*/ 54 w 231"/>
                <a:gd name="T33" fmla="*/ 147 h 147"/>
                <a:gd name="T34" fmla="*/ 62 w 231"/>
                <a:gd name="T35" fmla="*/ 146 h 147"/>
                <a:gd name="T36" fmla="*/ 70 w 231"/>
                <a:gd name="T37" fmla="*/ 145 h 147"/>
                <a:gd name="T38" fmla="*/ 77 w 231"/>
                <a:gd name="T39" fmla="*/ 143 h 147"/>
                <a:gd name="T40" fmla="*/ 84 w 231"/>
                <a:gd name="T41" fmla="*/ 140 h 147"/>
                <a:gd name="T42" fmla="*/ 91 w 231"/>
                <a:gd name="T43" fmla="*/ 137 h 147"/>
                <a:gd name="T44" fmla="*/ 103 w 231"/>
                <a:gd name="T45" fmla="*/ 128 h 147"/>
                <a:gd name="T46" fmla="*/ 108 w 231"/>
                <a:gd name="T47" fmla="*/ 123 h 147"/>
                <a:gd name="T48" fmla="*/ 111 w 231"/>
                <a:gd name="T49" fmla="*/ 119 h 147"/>
                <a:gd name="T50" fmla="*/ 115 w 231"/>
                <a:gd name="T51" fmla="*/ 114 h 147"/>
                <a:gd name="T52" fmla="*/ 127 w 231"/>
                <a:gd name="T53" fmla="*/ 73 h 147"/>
                <a:gd name="T54" fmla="*/ 127 w 231"/>
                <a:gd name="T55" fmla="*/ 73 h 147"/>
                <a:gd name="T56" fmla="*/ 177 w 231"/>
                <a:gd name="T57" fmla="*/ 23 h 147"/>
                <a:gd name="T58" fmla="*/ 219 w 231"/>
                <a:gd name="T59" fmla="*/ 47 h 147"/>
                <a:gd name="T60" fmla="*/ 231 w 231"/>
                <a:gd name="T61" fmla="*/ 23 h 147"/>
                <a:gd name="T62" fmla="*/ 225 w 231"/>
                <a:gd name="T63" fmla="*/ 17 h 147"/>
                <a:gd name="T64" fmla="*/ 219 w 231"/>
                <a:gd name="T65" fmla="*/ 13 h 147"/>
                <a:gd name="T66" fmla="*/ 213 w 231"/>
                <a:gd name="T67" fmla="*/ 9 h 147"/>
                <a:gd name="T68" fmla="*/ 212 w 231"/>
                <a:gd name="T69" fmla="*/ 9 h 147"/>
                <a:gd name="T70" fmla="*/ 141 w 231"/>
                <a:gd name="T71" fmla="*/ 9 h 147"/>
                <a:gd name="T72" fmla="*/ 135 w 231"/>
                <a:gd name="T73" fmla="*/ 13 h 147"/>
                <a:gd name="T74" fmla="*/ 128 w 231"/>
                <a:gd name="T75" fmla="*/ 18 h 147"/>
                <a:gd name="T76" fmla="*/ 124 w 231"/>
                <a:gd name="T77" fmla="*/ 22 h 147"/>
                <a:gd name="T78" fmla="*/ 119 w 231"/>
                <a:gd name="T79" fmla="*/ 29 h 147"/>
                <a:gd name="T80" fmla="*/ 103 w 231"/>
                <a:gd name="T81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2" y="83"/>
                    <a:pt x="102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90"/>
                    <a:pt x="100" y="91"/>
                    <a:pt x="100" y="91"/>
                  </a:cubicBezTo>
                  <a:cubicBezTo>
                    <a:pt x="100" y="92"/>
                    <a:pt x="99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1" y="115"/>
                    <a:pt x="80" y="116"/>
                    <a:pt x="79" y="116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6" y="118"/>
                    <a:pt x="74" y="119"/>
                    <a:pt x="73" y="119"/>
                  </a:cubicBezTo>
                  <a:cubicBezTo>
                    <a:pt x="72" y="119"/>
                    <a:pt x="72" y="120"/>
                    <a:pt x="71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59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0" y="123"/>
                    <a:pt x="28" y="118"/>
                    <a:pt x="19" y="109"/>
                  </a:cubicBezTo>
                  <a:cubicBezTo>
                    <a:pt x="16" y="106"/>
                    <a:pt x="14" y="103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8" y="147"/>
                    <a:pt x="60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4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0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8"/>
                    <a:pt x="102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5"/>
                    <a:pt x="115" y="114"/>
                  </a:cubicBezTo>
                  <a:cubicBezTo>
                    <a:pt x="115" y="114"/>
                    <a:pt x="115" y="114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3"/>
                    <a:pt x="140" y="35"/>
                    <a:pt x="158" y="27"/>
                  </a:cubicBezTo>
                  <a:cubicBezTo>
                    <a:pt x="164" y="25"/>
                    <a:pt x="17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0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5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2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7" y="30"/>
                  </a:cubicBezTo>
                  <a:cubicBezTo>
                    <a:pt x="109" y="42"/>
                    <a:pt x="103" y="57"/>
                    <a:pt x="103" y="73"/>
                  </a:cubicBezTo>
                  <a:cubicBezTo>
                    <a:pt x="103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75"/>
            <p:cNvSpPr>
              <a:spLocks/>
            </p:cNvSpPr>
            <p:nvPr/>
          </p:nvSpPr>
          <p:spPr bwMode="auto">
            <a:xfrm>
              <a:off x="5932488" y="5927725"/>
              <a:ext cx="136525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24 w 231"/>
                <a:gd name="T25" fmla="*/ 113 h 147"/>
                <a:gd name="T26" fmla="*/ 12 w 231"/>
                <a:gd name="T27" fmla="*/ 100 h 147"/>
                <a:gd name="T28" fmla="*/ 0 w 231"/>
                <a:gd name="T29" fmla="*/ 123 h 147"/>
                <a:gd name="T30" fmla="*/ 54 w 231"/>
                <a:gd name="T31" fmla="*/ 147 h 147"/>
                <a:gd name="T32" fmla="*/ 61 w 231"/>
                <a:gd name="T33" fmla="*/ 147 h 147"/>
                <a:gd name="T34" fmla="*/ 69 w 231"/>
                <a:gd name="T35" fmla="*/ 145 h 147"/>
                <a:gd name="T36" fmla="*/ 76 w 231"/>
                <a:gd name="T37" fmla="*/ 143 h 147"/>
                <a:gd name="T38" fmla="*/ 83 w 231"/>
                <a:gd name="T39" fmla="*/ 141 h 147"/>
                <a:gd name="T40" fmla="*/ 90 w 231"/>
                <a:gd name="T41" fmla="*/ 137 h 147"/>
                <a:gd name="T42" fmla="*/ 102 w 231"/>
                <a:gd name="T43" fmla="*/ 129 h 147"/>
                <a:gd name="T44" fmla="*/ 108 w 231"/>
                <a:gd name="T45" fmla="*/ 123 h 147"/>
                <a:gd name="T46" fmla="*/ 108 w 231"/>
                <a:gd name="T47" fmla="*/ 123 h 147"/>
                <a:gd name="T48" fmla="*/ 112 w 231"/>
                <a:gd name="T49" fmla="*/ 118 h 147"/>
                <a:gd name="T50" fmla="*/ 116 w 231"/>
                <a:gd name="T51" fmla="*/ 113 h 147"/>
                <a:gd name="T52" fmla="*/ 127 w 231"/>
                <a:gd name="T53" fmla="*/ 73 h 147"/>
                <a:gd name="T54" fmla="*/ 162 w 231"/>
                <a:gd name="T55" fmla="*/ 26 h 147"/>
                <a:gd name="T56" fmla="*/ 219 w 231"/>
                <a:gd name="T57" fmla="*/ 47 h 147"/>
                <a:gd name="T58" fmla="*/ 219 w 231"/>
                <a:gd name="T59" fmla="*/ 47 h 147"/>
                <a:gd name="T60" fmla="*/ 226 w 231"/>
                <a:gd name="T61" fmla="*/ 19 h 147"/>
                <a:gd name="T62" fmla="*/ 221 w 231"/>
                <a:gd name="T63" fmla="*/ 14 h 147"/>
                <a:gd name="T64" fmla="*/ 216 w 231"/>
                <a:gd name="T65" fmla="*/ 10 h 147"/>
                <a:gd name="T66" fmla="*/ 213 w 231"/>
                <a:gd name="T67" fmla="*/ 9 h 147"/>
                <a:gd name="T68" fmla="*/ 177 w 231"/>
                <a:gd name="T69" fmla="*/ 0 h 147"/>
                <a:gd name="T70" fmla="*/ 137 w 231"/>
                <a:gd name="T71" fmla="*/ 11 h 147"/>
                <a:gd name="T72" fmla="*/ 132 w 231"/>
                <a:gd name="T73" fmla="*/ 15 h 147"/>
                <a:gd name="T74" fmla="*/ 127 w 231"/>
                <a:gd name="T75" fmla="*/ 20 h 147"/>
                <a:gd name="T76" fmla="*/ 123 w 231"/>
                <a:gd name="T77" fmla="*/ 24 h 147"/>
                <a:gd name="T78" fmla="*/ 118 w 231"/>
                <a:gd name="T79" fmla="*/ 30 h 147"/>
                <a:gd name="T80" fmla="*/ 103 w 231"/>
                <a:gd name="T81" fmla="*/ 7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2" y="115"/>
                    <a:pt x="80" y="116"/>
                    <a:pt x="79" y="116"/>
                  </a:cubicBezTo>
                  <a:cubicBezTo>
                    <a:pt x="78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3" y="123"/>
                    <a:pt x="32" y="119"/>
                    <a:pt x="24" y="113"/>
                  </a:cubicBezTo>
                  <a:cubicBezTo>
                    <a:pt x="19" y="110"/>
                    <a:pt x="15" y="105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1"/>
                    <a:pt x="142" y="32"/>
                    <a:pt x="162" y="26"/>
                  </a:cubicBezTo>
                  <a:cubicBezTo>
                    <a:pt x="167" y="24"/>
                    <a:pt x="172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8" y="30"/>
                  </a:cubicBezTo>
                  <a:cubicBezTo>
                    <a:pt x="109" y="42"/>
                    <a:pt x="104" y="57"/>
                    <a:pt x="104" y="73"/>
                  </a:cubicBezTo>
                  <a:cubicBezTo>
                    <a:pt x="104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76"/>
            <p:cNvSpPr>
              <a:spLocks/>
            </p:cNvSpPr>
            <p:nvPr/>
          </p:nvSpPr>
          <p:spPr bwMode="auto">
            <a:xfrm>
              <a:off x="6005513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2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20 w 232"/>
                <a:gd name="T29" fmla="*/ 109 h 147"/>
                <a:gd name="T30" fmla="*/ 16 w 232"/>
                <a:gd name="T31" fmla="*/ 105 h 147"/>
                <a:gd name="T32" fmla="*/ 12 w 232"/>
                <a:gd name="T33" fmla="*/ 100 h 147"/>
                <a:gd name="T34" fmla="*/ 0 w 232"/>
                <a:gd name="T35" fmla="*/ 123 h 147"/>
                <a:gd name="T36" fmla="*/ 0 w 232"/>
                <a:gd name="T37" fmla="*/ 123 h 147"/>
                <a:gd name="T38" fmla="*/ 62 w 232"/>
                <a:gd name="T39" fmla="*/ 147 h 147"/>
                <a:gd name="T40" fmla="*/ 70 w 232"/>
                <a:gd name="T41" fmla="*/ 145 h 147"/>
                <a:gd name="T42" fmla="*/ 112 w 232"/>
                <a:gd name="T43" fmla="*/ 119 h 147"/>
                <a:gd name="T44" fmla="*/ 116 w 232"/>
                <a:gd name="T45" fmla="*/ 113 h 147"/>
                <a:gd name="T46" fmla="*/ 163 w 232"/>
                <a:gd name="T47" fmla="*/ 26 h 147"/>
                <a:gd name="T48" fmla="*/ 220 w 232"/>
                <a:gd name="T49" fmla="*/ 47 h 147"/>
                <a:gd name="T50" fmla="*/ 220 w 232"/>
                <a:gd name="T51" fmla="*/ 47 h 147"/>
                <a:gd name="T52" fmla="*/ 227 w 232"/>
                <a:gd name="T53" fmla="*/ 19 h 147"/>
                <a:gd name="T54" fmla="*/ 222 w 232"/>
                <a:gd name="T55" fmla="*/ 14 h 147"/>
                <a:gd name="T56" fmla="*/ 216 w 232"/>
                <a:gd name="T57" fmla="*/ 10 h 147"/>
                <a:gd name="T58" fmla="*/ 213 w 232"/>
                <a:gd name="T59" fmla="*/ 9 h 147"/>
                <a:gd name="T60" fmla="*/ 178 w 232"/>
                <a:gd name="T61" fmla="*/ 0 h 147"/>
                <a:gd name="T62" fmla="*/ 142 w 232"/>
                <a:gd name="T63" fmla="*/ 9 h 147"/>
                <a:gd name="T64" fmla="*/ 121 w 232"/>
                <a:gd name="T65" fmla="*/ 26 h 147"/>
                <a:gd name="T66" fmla="*/ 119 w 232"/>
                <a:gd name="T67" fmla="*/ 30 h 147"/>
                <a:gd name="T68" fmla="*/ 116 w 232"/>
                <a:gd name="T69" fmla="*/ 33 h 147"/>
                <a:gd name="T70" fmla="*/ 116 w 232"/>
                <a:gd name="T71" fmla="*/ 33 h 147"/>
                <a:gd name="T72" fmla="*/ 107 w 232"/>
                <a:gd name="T7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6"/>
                    <a:pt x="105" y="61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6"/>
                  </a:cubicBezTo>
                  <a:cubicBezTo>
                    <a:pt x="102" y="88"/>
                    <a:pt x="102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41" y="123"/>
                    <a:pt x="29" y="118"/>
                    <a:pt x="20" y="109"/>
                  </a:cubicBezTo>
                  <a:cubicBezTo>
                    <a:pt x="20" y="109"/>
                    <a:pt x="19" y="108"/>
                    <a:pt x="19" y="108"/>
                  </a:cubicBezTo>
                  <a:cubicBezTo>
                    <a:pt x="18" y="107"/>
                    <a:pt x="17" y="106"/>
                    <a:pt x="16" y="105"/>
                  </a:cubicBezTo>
                  <a:cubicBezTo>
                    <a:pt x="14" y="103"/>
                    <a:pt x="13" y="102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51"/>
                    <a:pt x="143" y="32"/>
                    <a:pt x="163" y="26"/>
                  </a:cubicBezTo>
                  <a:cubicBezTo>
                    <a:pt x="168" y="24"/>
                    <a:pt x="173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5" y="9"/>
                    <a:pt x="214" y="9"/>
                  </a:cubicBezTo>
                  <a:cubicBezTo>
                    <a:pt x="214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4" y="13"/>
                    <a:pt x="127" y="19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7"/>
                    <a:pt x="120" y="28"/>
                    <a:pt x="119" y="29"/>
                  </a:cubicBezTo>
                  <a:cubicBezTo>
                    <a:pt x="119" y="29"/>
                    <a:pt x="119" y="29"/>
                    <a:pt x="119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10" y="45"/>
                    <a:pt x="108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77"/>
            <p:cNvSpPr>
              <a:spLocks/>
            </p:cNvSpPr>
            <p:nvPr/>
          </p:nvSpPr>
          <p:spPr bwMode="auto">
            <a:xfrm>
              <a:off x="6078538" y="5927725"/>
              <a:ext cx="101600" cy="87313"/>
            </a:xfrm>
            <a:custGeom>
              <a:avLst/>
              <a:gdLst>
                <a:gd name="T0" fmla="*/ 138 w 169"/>
                <a:gd name="T1" fmla="*/ 11 h 147"/>
                <a:gd name="T2" fmla="*/ 133 w 169"/>
                <a:gd name="T3" fmla="*/ 14 h 147"/>
                <a:gd name="T4" fmla="*/ 129 w 169"/>
                <a:gd name="T5" fmla="*/ 18 h 147"/>
                <a:gd name="T6" fmla="*/ 124 w 169"/>
                <a:gd name="T7" fmla="*/ 23 h 147"/>
                <a:gd name="T8" fmla="*/ 120 w 169"/>
                <a:gd name="T9" fmla="*/ 27 h 147"/>
                <a:gd name="T10" fmla="*/ 116 w 169"/>
                <a:gd name="T11" fmla="*/ 33 h 147"/>
                <a:gd name="T12" fmla="*/ 116 w 169"/>
                <a:gd name="T13" fmla="*/ 33 h 147"/>
                <a:gd name="T14" fmla="*/ 110 w 169"/>
                <a:gd name="T15" fmla="*/ 43 h 147"/>
                <a:gd name="T16" fmla="*/ 107 w 169"/>
                <a:gd name="T17" fmla="*/ 51 h 147"/>
                <a:gd name="T18" fmla="*/ 107 w 169"/>
                <a:gd name="T19" fmla="*/ 52 h 147"/>
                <a:gd name="T20" fmla="*/ 105 w 169"/>
                <a:gd name="T21" fmla="*/ 58 h 147"/>
                <a:gd name="T22" fmla="*/ 104 w 169"/>
                <a:gd name="T23" fmla="*/ 73 h 147"/>
                <a:gd name="T24" fmla="*/ 103 w 169"/>
                <a:gd name="T25" fmla="*/ 79 h 147"/>
                <a:gd name="T26" fmla="*/ 103 w 169"/>
                <a:gd name="T27" fmla="*/ 84 h 147"/>
                <a:gd name="T28" fmla="*/ 101 w 169"/>
                <a:gd name="T29" fmla="*/ 89 h 147"/>
                <a:gd name="T30" fmla="*/ 99 w 169"/>
                <a:gd name="T31" fmla="*/ 94 h 147"/>
                <a:gd name="T32" fmla="*/ 96 w 169"/>
                <a:gd name="T33" fmla="*/ 99 h 147"/>
                <a:gd name="T34" fmla="*/ 88 w 169"/>
                <a:gd name="T35" fmla="*/ 109 h 147"/>
                <a:gd name="T36" fmla="*/ 84 w 169"/>
                <a:gd name="T37" fmla="*/ 113 h 147"/>
                <a:gd name="T38" fmla="*/ 79 w 169"/>
                <a:gd name="T39" fmla="*/ 116 h 147"/>
                <a:gd name="T40" fmla="*/ 73 w 169"/>
                <a:gd name="T41" fmla="*/ 119 h 147"/>
                <a:gd name="T42" fmla="*/ 68 w 169"/>
                <a:gd name="T43" fmla="*/ 121 h 147"/>
                <a:gd name="T44" fmla="*/ 62 w 169"/>
                <a:gd name="T45" fmla="*/ 122 h 147"/>
                <a:gd name="T46" fmla="*/ 55 w 169"/>
                <a:gd name="T47" fmla="*/ 123 h 147"/>
                <a:gd name="T48" fmla="*/ 28 w 169"/>
                <a:gd name="T49" fmla="*/ 116 h 147"/>
                <a:gd name="T50" fmla="*/ 12 w 169"/>
                <a:gd name="T51" fmla="*/ 100 h 147"/>
                <a:gd name="T52" fmla="*/ 0 w 169"/>
                <a:gd name="T53" fmla="*/ 123 h 147"/>
                <a:gd name="T54" fmla="*/ 54 w 169"/>
                <a:gd name="T55" fmla="*/ 147 h 147"/>
                <a:gd name="T56" fmla="*/ 61 w 169"/>
                <a:gd name="T57" fmla="*/ 147 h 147"/>
                <a:gd name="T58" fmla="*/ 69 w 169"/>
                <a:gd name="T59" fmla="*/ 145 h 147"/>
                <a:gd name="T60" fmla="*/ 76 w 169"/>
                <a:gd name="T61" fmla="*/ 143 h 147"/>
                <a:gd name="T62" fmla="*/ 83 w 169"/>
                <a:gd name="T63" fmla="*/ 141 h 147"/>
                <a:gd name="T64" fmla="*/ 90 w 169"/>
                <a:gd name="T65" fmla="*/ 137 h 147"/>
                <a:gd name="T66" fmla="*/ 102 w 169"/>
                <a:gd name="T67" fmla="*/ 129 h 147"/>
                <a:gd name="T68" fmla="*/ 108 w 169"/>
                <a:gd name="T69" fmla="*/ 123 h 147"/>
                <a:gd name="T70" fmla="*/ 108 w 169"/>
                <a:gd name="T71" fmla="*/ 123 h 147"/>
                <a:gd name="T72" fmla="*/ 112 w 169"/>
                <a:gd name="T73" fmla="*/ 118 h 147"/>
                <a:gd name="T74" fmla="*/ 116 w 169"/>
                <a:gd name="T75" fmla="*/ 113 h 147"/>
                <a:gd name="T76" fmla="*/ 128 w 169"/>
                <a:gd name="T77" fmla="*/ 73 h 147"/>
                <a:gd name="T78" fmla="*/ 128 w 169"/>
                <a:gd name="T79" fmla="*/ 68 h 147"/>
                <a:gd name="T80" fmla="*/ 129 w 169"/>
                <a:gd name="T81" fmla="*/ 64 h 147"/>
                <a:gd name="T82" fmla="*/ 130 w 169"/>
                <a:gd name="T83" fmla="*/ 59 h 147"/>
                <a:gd name="T84" fmla="*/ 131 w 169"/>
                <a:gd name="T85" fmla="*/ 55 h 147"/>
                <a:gd name="T86" fmla="*/ 133 w 169"/>
                <a:gd name="T87" fmla="*/ 51 h 147"/>
                <a:gd name="T88" fmla="*/ 135 w 169"/>
                <a:gd name="T89" fmla="*/ 47 h 147"/>
                <a:gd name="T90" fmla="*/ 138 w 169"/>
                <a:gd name="T91" fmla="*/ 43 h 147"/>
                <a:gd name="T92" fmla="*/ 140 w 169"/>
                <a:gd name="T93" fmla="*/ 40 h 147"/>
                <a:gd name="T94" fmla="*/ 157 w 169"/>
                <a:gd name="T95" fmla="*/ 28 h 147"/>
                <a:gd name="T96" fmla="*/ 161 w 169"/>
                <a:gd name="T97" fmla="*/ 26 h 147"/>
                <a:gd name="T98" fmla="*/ 165 w 169"/>
                <a:gd name="T99" fmla="*/ 25 h 147"/>
                <a:gd name="T100" fmla="*/ 169 w 169"/>
                <a:gd name="T101" fmla="*/ 24 h 147"/>
                <a:gd name="T102" fmla="*/ 169 w 169"/>
                <a:gd name="T10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9" h="147">
                  <a:moveTo>
                    <a:pt x="142" y="9"/>
                  </a:moveTo>
                  <a:cubicBezTo>
                    <a:pt x="141" y="9"/>
                    <a:pt x="139" y="10"/>
                    <a:pt x="138" y="11"/>
                  </a:cubicBezTo>
                  <a:cubicBezTo>
                    <a:pt x="137" y="11"/>
                    <a:pt x="137" y="12"/>
                    <a:pt x="136" y="12"/>
                  </a:cubicBezTo>
                  <a:cubicBezTo>
                    <a:pt x="135" y="13"/>
                    <a:pt x="134" y="14"/>
                    <a:pt x="133" y="14"/>
                  </a:cubicBezTo>
                  <a:cubicBezTo>
                    <a:pt x="133" y="15"/>
                    <a:pt x="132" y="15"/>
                    <a:pt x="131" y="16"/>
                  </a:cubicBezTo>
                  <a:cubicBezTo>
                    <a:pt x="130" y="17"/>
                    <a:pt x="130" y="17"/>
                    <a:pt x="129" y="18"/>
                  </a:cubicBezTo>
                  <a:cubicBezTo>
                    <a:pt x="128" y="19"/>
                    <a:pt x="127" y="20"/>
                    <a:pt x="125" y="21"/>
                  </a:cubicBezTo>
                  <a:cubicBezTo>
                    <a:pt x="125" y="22"/>
                    <a:pt x="124" y="22"/>
                    <a:pt x="124" y="23"/>
                  </a:cubicBezTo>
                  <a:cubicBezTo>
                    <a:pt x="123" y="24"/>
                    <a:pt x="122" y="25"/>
                    <a:pt x="121" y="25"/>
                  </a:cubicBezTo>
                  <a:cubicBezTo>
                    <a:pt x="121" y="26"/>
                    <a:pt x="121" y="26"/>
                    <a:pt x="120" y="27"/>
                  </a:cubicBezTo>
                  <a:cubicBezTo>
                    <a:pt x="119" y="29"/>
                    <a:pt x="117" y="31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4" y="36"/>
                    <a:pt x="112" y="40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09" y="46"/>
                    <a:pt x="108" y="49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4"/>
                    <a:pt x="106" y="55"/>
                    <a:pt x="106" y="57"/>
                  </a:cubicBezTo>
                  <a:cubicBezTo>
                    <a:pt x="106" y="57"/>
                    <a:pt x="105" y="57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4" y="63"/>
                    <a:pt x="104" y="68"/>
                    <a:pt x="104" y="73"/>
                  </a:cubicBezTo>
                  <a:cubicBezTo>
                    <a:pt x="104" y="75"/>
                    <a:pt x="104" y="76"/>
                    <a:pt x="103" y="78"/>
                  </a:cubicBez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2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5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10"/>
                    <a:pt x="88" y="110"/>
                  </a:cubicBezTo>
                  <a:cubicBezTo>
                    <a:pt x="87" y="111"/>
                    <a:pt x="85" y="112"/>
                    <a:pt x="84" y="113"/>
                  </a:cubicBezTo>
                  <a:cubicBezTo>
                    <a:pt x="84" y="113"/>
                    <a:pt x="83" y="113"/>
                    <a:pt x="83" y="114"/>
                  </a:cubicBezTo>
                  <a:cubicBezTo>
                    <a:pt x="82" y="115"/>
                    <a:pt x="80" y="115"/>
                    <a:pt x="79" y="116"/>
                  </a:cubicBezTo>
                  <a:cubicBezTo>
                    <a:pt x="79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8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5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4" y="123"/>
                    <a:pt x="35" y="120"/>
                    <a:pt x="28" y="116"/>
                  </a:cubicBezTo>
                  <a:cubicBezTo>
                    <a:pt x="21" y="112"/>
                    <a:pt x="16" y="106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2" y="125"/>
                    <a:pt x="4" y="127"/>
                    <a:pt x="6" y="129"/>
                  </a:cubicBezTo>
                  <a:cubicBezTo>
                    <a:pt x="19" y="140"/>
                    <a:pt x="36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4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5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1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2"/>
                    <a:pt x="128" y="70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6"/>
                    <a:pt x="128" y="65"/>
                    <a:pt x="129" y="64"/>
                  </a:cubicBezTo>
                  <a:cubicBezTo>
                    <a:pt x="129" y="63"/>
                    <a:pt x="129" y="63"/>
                    <a:pt x="129" y="62"/>
                  </a:cubicBezTo>
                  <a:cubicBezTo>
                    <a:pt x="129" y="61"/>
                    <a:pt x="129" y="60"/>
                    <a:pt x="130" y="59"/>
                  </a:cubicBezTo>
                  <a:cubicBezTo>
                    <a:pt x="130" y="59"/>
                    <a:pt x="130" y="58"/>
                    <a:pt x="130" y="58"/>
                  </a:cubicBezTo>
                  <a:cubicBezTo>
                    <a:pt x="130" y="57"/>
                    <a:pt x="131" y="56"/>
                    <a:pt x="131" y="55"/>
                  </a:cubicBezTo>
                  <a:cubicBezTo>
                    <a:pt x="131" y="54"/>
                    <a:pt x="132" y="54"/>
                    <a:pt x="132" y="53"/>
                  </a:cubicBezTo>
                  <a:cubicBezTo>
                    <a:pt x="132" y="52"/>
                    <a:pt x="133" y="51"/>
                    <a:pt x="133" y="51"/>
                  </a:cubicBezTo>
                  <a:cubicBezTo>
                    <a:pt x="133" y="50"/>
                    <a:pt x="134" y="49"/>
                    <a:pt x="134" y="49"/>
                  </a:cubicBezTo>
                  <a:cubicBezTo>
                    <a:pt x="134" y="48"/>
                    <a:pt x="135" y="47"/>
                    <a:pt x="135" y="47"/>
                  </a:cubicBezTo>
                  <a:cubicBezTo>
                    <a:pt x="136" y="46"/>
                    <a:pt x="136" y="45"/>
                    <a:pt x="137" y="45"/>
                  </a:cubicBezTo>
                  <a:cubicBezTo>
                    <a:pt x="137" y="44"/>
                    <a:pt x="137" y="44"/>
                    <a:pt x="138" y="43"/>
                  </a:cubicBezTo>
                  <a:cubicBezTo>
                    <a:pt x="138" y="42"/>
                    <a:pt x="139" y="42"/>
                    <a:pt x="139" y="41"/>
                  </a:cubicBezTo>
                  <a:cubicBezTo>
                    <a:pt x="140" y="41"/>
                    <a:pt x="140" y="40"/>
                    <a:pt x="140" y="40"/>
                  </a:cubicBezTo>
                  <a:cubicBezTo>
                    <a:pt x="145" y="35"/>
                    <a:pt x="150" y="31"/>
                    <a:pt x="156" y="28"/>
                  </a:cubicBezTo>
                  <a:cubicBezTo>
                    <a:pt x="156" y="28"/>
                    <a:pt x="157" y="28"/>
                    <a:pt x="157" y="28"/>
                  </a:cubicBezTo>
                  <a:cubicBezTo>
                    <a:pt x="158" y="28"/>
                    <a:pt x="159" y="27"/>
                    <a:pt x="160" y="27"/>
                  </a:cubicBezTo>
                  <a:cubicBezTo>
                    <a:pt x="160" y="26"/>
                    <a:pt x="161" y="26"/>
                    <a:pt x="161" y="26"/>
                  </a:cubicBezTo>
                  <a:cubicBezTo>
                    <a:pt x="162" y="26"/>
                    <a:pt x="163" y="26"/>
                    <a:pt x="165" y="25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6" y="25"/>
                    <a:pt x="168" y="24"/>
                    <a:pt x="169" y="24"/>
                  </a:cubicBezTo>
                  <a:cubicBezTo>
                    <a:pt x="169" y="24"/>
                    <a:pt x="169" y="24"/>
                    <a:pt x="169" y="24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59" y="1"/>
                    <a:pt x="150" y="4"/>
                    <a:pt x="1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678"/>
            <p:cNvSpPr>
              <a:spLocks/>
            </p:cNvSpPr>
            <p:nvPr/>
          </p:nvSpPr>
          <p:spPr bwMode="auto">
            <a:xfrm>
              <a:off x="6151563" y="5988050"/>
              <a:ext cx="28575" cy="26988"/>
            </a:xfrm>
            <a:custGeom>
              <a:avLst/>
              <a:gdLst>
                <a:gd name="T0" fmla="*/ 31 w 46"/>
                <a:gd name="T1" fmla="*/ 17 h 46"/>
                <a:gd name="T2" fmla="*/ 28 w 46"/>
                <a:gd name="T3" fmla="*/ 15 h 46"/>
                <a:gd name="T4" fmla="*/ 26 w 46"/>
                <a:gd name="T5" fmla="*/ 14 h 46"/>
                <a:gd name="T6" fmla="*/ 23 w 46"/>
                <a:gd name="T7" fmla="*/ 12 h 46"/>
                <a:gd name="T8" fmla="*/ 21 w 46"/>
                <a:gd name="T9" fmla="*/ 10 h 46"/>
                <a:gd name="T10" fmla="*/ 19 w 46"/>
                <a:gd name="T11" fmla="*/ 9 h 46"/>
                <a:gd name="T12" fmla="*/ 17 w 46"/>
                <a:gd name="T13" fmla="*/ 6 h 46"/>
                <a:gd name="T14" fmla="*/ 16 w 46"/>
                <a:gd name="T15" fmla="*/ 4 h 46"/>
                <a:gd name="T16" fmla="*/ 12 w 46"/>
                <a:gd name="T17" fmla="*/ 0 h 46"/>
                <a:gd name="T18" fmla="*/ 12 w 46"/>
                <a:gd name="T19" fmla="*/ 0 h 46"/>
                <a:gd name="T20" fmla="*/ 12 w 46"/>
                <a:gd name="T21" fmla="*/ 0 h 46"/>
                <a:gd name="T22" fmla="*/ 0 w 46"/>
                <a:gd name="T23" fmla="*/ 23 h 46"/>
                <a:gd name="T24" fmla="*/ 0 w 46"/>
                <a:gd name="T25" fmla="*/ 23 h 46"/>
                <a:gd name="T26" fmla="*/ 0 w 46"/>
                <a:gd name="T27" fmla="*/ 23 h 46"/>
                <a:gd name="T28" fmla="*/ 5 w 46"/>
                <a:gd name="T29" fmla="*/ 28 h 46"/>
                <a:gd name="T30" fmla="*/ 7 w 46"/>
                <a:gd name="T31" fmla="*/ 30 h 46"/>
                <a:gd name="T32" fmla="*/ 11 w 46"/>
                <a:gd name="T33" fmla="*/ 33 h 46"/>
                <a:gd name="T34" fmla="*/ 13 w 46"/>
                <a:gd name="T35" fmla="*/ 34 h 46"/>
                <a:gd name="T36" fmla="*/ 16 w 46"/>
                <a:gd name="T37" fmla="*/ 36 h 46"/>
                <a:gd name="T38" fmla="*/ 19 w 46"/>
                <a:gd name="T39" fmla="*/ 38 h 46"/>
                <a:gd name="T40" fmla="*/ 23 w 46"/>
                <a:gd name="T41" fmla="*/ 40 h 46"/>
                <a:gd name="T42" fmla="*/ 26 w 46"/>
                <a:gd name="T43" fmla="*/ 41 h 46"/>
                <a:gd name="T44" fmla="*/ 29 w 46"/>
                <a:gd name="T45" fmla="*/ 42 h 46"/>
                <a:gd name="T46" fmla="*/ 32 w 46"/>
                <a:gd name="T47" fmla="*/ 44 h 46"/>
                <a:gd name="T48" fmla="*/ 35 w 46"/>
                <a:gd name="T49" fmla="*/ 44 h 46"/>
                <a:gd name="T50" fmla="*/ 39 w 46"/>
                <a:gd name="T51" fmla="*/ 45 h 46"/>
                <a:gd name="T52" fmla="*/ 40 w 46"/>
                <a:gd name="T53" fmla="*/ 46 h 46"/>
                <a:gd name="T54" fmla="*/ 46 w 46"/>
                <a:gd name="T55" fmla="*/ 46 h 46"/>
                <a:gd name="T56" fmla="*/ 46 w 46"/>
                <a:gd name="T57" fmla="*/ 22 h 46"/>
                <a:gd name="T58" fmla="*/ 46 w 46"/>
                <a:gd name="T59" fmla="*/ 22 h 46"/>
                <a:gd name="T60" fmla="*/ 31 w 46"/>
                <a:gd name="T61" fmla="*/ 17 h 46"/>
                <a:gd name="T62" fmla="*/ 31 w 46"/>
                <a:gd name="T63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" h="46">
                  <a:moveTo>
                    <a:pt x="31" y="17"/>
                  </a:moveTo>
                  <a:cubicBezTo>
                    <a:pt x="30" y="17"/>
                    <a:pt x="29" y="16"/>
                    <a:pt x="28" y="15"/>
                  </a:cubicBezTo>
                  <a:cubicBezTo>
                    <a:pt x="27" y="15"/>
                    <a:pt x="27" y="15"/>
                    <a:pt x="26" y="14"/>
                  </a:cubicBezTo>
                  <a:cubicBezTo>
                    <a:pt x="25" y="14"/>
                    <a:pt x="24" y="13"/>
                    <a:pt x="23" y="12"/>
                  </a:cubicBezTo>
                  <a:cubicBezTo>
                    <a:pt x="23" y="12"/>
                    <a:pt x="22" y="11"/>
                    <a:pt x="21" y="10"/>
                  </a:cubicBezTo>
                  <a:cubicBezTo>
                    <a:pt x="21" y="10"/>
                    <a:pt x="20" y="9"/>
                    <a:pt x="19" y="9"/>
                  </a:cubicBezTo>
                  <a:cubicBezTo>
                    <a:pt x="19" y="8"/>
                    <a:pt x="18" y="7"/>
                    <a:pt x="17" y="6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4" y="3"/>
                    <a:pt x="13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8"/>
                    <a:pt x="5" y="1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5" y="28"/>
                  </a:cubicBezTo>
                  <a:cubicBezTo>
                    <a:pt x="6" y="29"/>
                    <a:pt x="7" y="29"/>
                    <a:pt x="7" y="30"/>
                  </a:cubicBezTo>
                  <a:cubicBezTo>
                    <a:pt x="8" y="31"/>
                    <a:pt x="9" y="32"/>
                    <a:pt x="11" y="33"/>
                  </a:cubicBezTo>
                  <a:cubicBezTo>
                    <a:pt x="11" y="33"/>
                    <a:pt x="12" y="34"/>
                    <a:pt x="13" y="34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7" y="37"/>
                    <a:pt x="18" y="37"/>
                    <a:pt x="19" y="38"/>
                  </a:cubicBezTo>
                  <a:cubicBezTo>
                    <a:pt x="20" y="39"/>
                    <a:pt x="21" y="39"/>
                    <a:pt x="23" y="40"/>
                  </a:cubicBezTo>
                  <a:cubicBezTo>
                    <a:pt x="24" y="40"/>
                    <a:pt x="25" y="41"/>
                    <a:pt x="26" y="41"/>
                  </a:cubicBezTo>
                  <a:cubicBezTo>
                    <a:pt x="27" y="42"/>
                    <a:pt x="28" y="42"/>
                    <a:pt x="29" y="42"/>
                  </a:cubicBezTo>
                  <a:cubicBezTo>
                    <a:pt x="30" y="43"/>
                    <a:pt x="31" y="43"/>
                    <a:pt x="32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37" y="45"/>
                    <a:pt x="38" y="45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2" y="46"/>
                    <a:pt x="44" y="46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1" y="21"/>
                    <a:pt x="36" y="20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679"/>
            <p:cNvSpPr>
              <a:spLocks/>
            </p:cNvSpPr>
            <p:nvPr/>
          </p:nvSpPr>
          <p:spPr bwMode="auto">
            <a:xfrm>
              <a:off x="5527676" y="6021388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2 h 113"/>
                <a:gd name="T10" fmla="*/ 0 w 115"/>
                <a:gd name="T11" fmla="*/ 113 h 113"/>
                <a:gd name="T12" fmla="*/ 11 w 115"/>
                <a:gd name="T13" fmla="*/ 73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680"/>
            <p:cNvSpPr>
              <a:spLocks/>
            </p:cNvSpPr>
            <p:nvPr/>
          </p:nvSpPr>
          <p:spPr bwMode="auto">
            <a:xfrm>
              <a:off x="5532438" y="6021388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6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8 w 232"/>
                <a:gd name="T57" fmla="*/ 123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681"/>
            <p:cNvSpPr>
              <a:spLocks/>
            </p:cNvSpPr>
            <p:nvPr/>
          </p:nvSpPr>
          <p:spPr bwMode="auto">
            <a:xfrm>
              <a:off x="5605463" y="6021388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682"/>
            <p:cNvSpPr>
              <a:spLocks/>
            </p:cNvSpPr>
            <p:nvPr/>
          </p:nvSpPr>
          <p:spPr bwMode="auto">
            <a:xfrm>
              <a:off x="5678488" y="6021388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4 w 232"/>
                <a:gd name="T9" fmla="*/ 147 h 147"/>
                <a:gd name="T10" fmla="*/ 108 w 232"/>
                <a:gd name="T11" fmla="*/ 123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6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3 h 147"/>
                <a:gd name="T54" fmla="*/ 104 w 232"/>
                <a:gd name="T55" fmla="*/ 73 h 147"/>
                <a:gd name="T56" fmla="*/ 104 w 232"/>
                <a:gd name="T57" fmla="*/ 73 h 147"/>
                <a:gd name="T58" fmla="*/ 104 w 232"/>
                <a:gd name="T59" fmla="*/ 73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683"/>
            <p:cNvSpPr>
              <a:spLocks/>
            </p:cNvSpPr>
            <p:nvPr/>
          </p:nvSpPr>
          <p:spPr bwMode="auto">
            <a:xfrm>
              <a:off x="5751513" y="6021388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5 w 232"/>
                <a:gd name="T9" fmla="*/ 147 h 147"/>
                <a:gd name="T10" fmla="*/ 116 w 232"/>
                <a:gd name="T11" fmla="*/ 114 h 147"/>
                <a:gd name="T12" fmla="*/ 128 w 232"/>
                <a:gd name="T13" fmla="*/ 73 h 147"/>
                <a:gd name="T14" fmla="*/ 178 w 232"/>
                <a:gd name="T15" fmla="*/ 24 h 147"/>
                <a:gd name="T16" fmla="*/ 220 w 232"/>
                <a:gd name="T17" fmla="*/ 47 h 147"/>
                <a:gd name="T18" fmla="*/ 232 w 232"/>
                <a:gd name="T19" fmla="*/ 24 h 147"/>
                <a:gd name="T20" fmla="*/ 178 w 232"/>
                <a:gd name="T21" fmla="*/ 0 h 147"/>
                <a:gd name="T22" fmla="*/ 104 w 232"/>
                <a:gd name="T2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684"/>
            <p:cNvSpPr>
              <a:spLocks/>
            </p:cNvSpPr>
            <p:nvPr/>
          </p:nvSpPr>
          <p:spPr bwMode="auto">
            <a:xfrm>
              <a:off x="5826126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685"/>
            <p:cNvSpPr>
              <a:spLocks/>
            </p:cNvSpPr>
            <p:nvPr/>
          </p:nvSpPr>
          <p:spPr bwMode="auto">
            <a:xfrm>
              <a:off x="5899151" y="6021388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3 h 147"/>
                <a:gd name="T10" fmla="*/ 54 w 231"/>
                <a:gd name="T11" fmla="*/ 123 h 147"/>
                <a:gd name="T12" fmla="*/ 12 w 231"/>
                <a:gd name="T13" fmla="*/ 100 h 147"/>
                <a:gd name="T14" fmla="*/ 0 w 231"/>
                <a:gd name="T15" fmla="*/ 123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3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686"/>
            <p:cNvSpPr>
              <a:spLocks/>
            </p:cNvSpPr>
            <p:nvPr/>
          </p:nvSpPr>
          <p:spPr bwMode="auto">
            <a:xfrm>
              <a:off x="5973763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687"/>
            <p:cNvSpPr>
              <a:spLocks/>
            </p:cNvSpPr>
            <p:nvPr/>
          </p:nvSpPr>
          <p:spPr bwMode="auto">
            <a:xfrm>
              <a:off x="6046788" y="6021388"/>
              <a:ext cx="133350" cy="87313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688"/>
            <p:cNvSpPr>
              <a:spLocks/>
            </p:cNvSpPr>
            <p:nvPr/>
          </p:nvSpPr>
          <p:spPr bwMode="auto">
            <a:xfrm>
              <a:off x="6119813" y="607695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689"/>
            <p:cNvSpPr>
              <a:spLocks/>
            </p:cNvSpPr>
            <p:nvPr/>
          </p:nvSpPr>
          <p:spPr bwMode="auto">
            <a:xfrm>
              <a:off x="5527676" y="611505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4 h 47"/>
                <a:gd name="T4" fmla="*/ 0 w 46"/>
                <a:gd name="T5" fmla="*/ 0 h 47"/>
                <a:gd name="T6" fmla="*/ 0 w 46"/>
                <a:gd name="T7" fmla="*/ 25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9"/>
                    <a:pt x="40" y="31"/>
                    <a:pt x="46" y="24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690"/>
            <p:cNvSpPr>
              <a:spLocks/>
            </p:cNvSpPr>
            <p:nvPr/>
          </p:nvSpPr>
          <p:spPr bwMode="auto">
            <a:xfrm>
              <a:off x="5527676" y="6115050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8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9"/>
                    <a:pt x="49" y="41"/>
                  </a:cubicBezTo>
                  <a:cubicBezTo>
                    <a:pt x="49" y="42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9"/>
                    <a:pt x="45" y="50"/>
                  </a:cubicBezTo>
                  <a:cubicBezTo>
                    <a:pt x="45" y="51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59"/>
                    <a:pt x="43" y="60"/>
                  </a:cubicBezTo>
                  <a:cubicBezTo>
                    <a:pt x="42" y="62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0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691"/>
            <p:cNvSpPr>
              <a:spLocks/>
            </p:cNvSpPr>
            <p:nvPr/>
          </p:nvSpPr>
          <p:spPr bwMode="auto">
            <a:xfrm>
              <a:off x="5564188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692"/>
            <p:cNvSpPr>
              <a:spLocks/>
            </p:cNvSpPr>
            <p:nvPr/>
          </p:nvSpPr>
          <p:spPr bwMode="auto">
            <a:xfrm>
              <a:off x="5637213" y="6115050"/>
              <a:ext cx="138113" cy="87313"/>
            </a:xfrm>
            <a:custGeom>
              <a:avLst/>
              <a:gdLst>
                <a:gd name="T0" fmla="*/ 97 w 232"/>
                <a:gd name="T1" fmla="*/ 100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4 h 147"/>
                <a:gd name="T8" fmla="*/ 55 w 232"/>
                <a:gd name="T9" fmla="*/ 147 h 147"/>
                <a:gd name="T10" fmla="*/ 109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6 w 232"/>
                <a:gd name="T33" fmla="*/ 34 h 147"/>
                <a:gd name="T34" fmla="*/ 112 w 232"/>
                <a:gd name="T35" fmla="*/ 41 h 147"/>
                <a:gd name="T36" fmla="*/ 111 w 232"/>
                <a:gd name="T37" fmla="*/ 43 h 147"/>
                <a:gd name="T38" fmla="*/ 110 w 232"/>
                <a:gd name="T39" fmla="*/ 46 h 147"/>
                <a:gd name="T40" fmla="*/ 108 w 232"/>
                <a:gd name="T41" fmla="*/ 50 h 147"/>
                <a:gd name="T42" fmla="*/ 108 w 232"/>
                <a:gd name="T43" fmla="*/ 52 h 147"/>
                <a:gd name="T44" fmla="*/ 106 w 232"/>
                <a:gd name="T45" fmla="*/ 58 h 147"/>
                <a:gd name="T46" fmla="*/ 106 w 232"/>
                <a:gd name="T47" fmla="*/ 60 h 147"/>
                <a:gd name="T48" fmla="*/ 105 w 232"/>
                <a:gd name="T49" fmla="*/ 65 h 147"/>
                <a:gd name="T50" fmla="*/ 105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7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7" y="100"/>
                  </a:move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9"/>
                    <a:pt x="6" y="116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4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9"/>
                    <a:pt x="108" y="50"/>
                  </a:cubicBezTo>
                  <a:cubicBezTo>
                    <a:pt x="108" y="51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59"/>
                    <a:pt x="106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693"/>
            <p:cNvSpPr>
              <a:spLocks/>
            </p:cNvSpPr>
            <p:nvPr/>
          </p:nvSpPr>
          <p:spPr bwMode="auto">
            <a:xfrm>
              <a:off x="5711826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694"/>
            <p:cNvSpPr>
              <a:spLocks/>
            </p:cNvSpPr>
            <p:nvPr/>
          </p:nvSpPr>
          <p:spPr bwMode="auto">
            <a:xfrm>
              <a:off x="5784851" y="6115050"/>
              <a:ext cx="138113" cy="87313"/>
            </a:xfrm>
            <a:custGeom>
              <a:avLst/>
              <a:gdLst>
                <a:gd name="T0" fmla="*/ 96 w 231"/>
                <a:gd name="T1" fmla="*/ 100 h 147"/>
                <a:gd name="T2" fmla="*/ 54 w 231"/>
                <a:gd name="T3" fmla="*/ 123 h 147"/>
                <a:gd name="T4" fmla="*/ 12 w 231"/>
                <a:gd name="T5" fmla="*/ 100 h 147"/>
                <a:gd name="T6" fmla="*/ 0 w 231"/>
                <a:gd name="T7" fmla="*/ 124 h 147"/>
                <a:gd name="T8" fmla="*/ 54 w 231"/>
                <a:gd name="T9" fmla="*/ 147 h 147"/>
                <a:gd name="T10" fmla="*/ 108 w 231"/>
                <a:gd name="T11" fmla="*/ 124 h 147"/>
                <a:gd name="T12" fmla="*/ 115 w 231"/>
                <a:gd name="T13" fmla="*/ 114 h 147"/>
                <a:gd name="T14" fmla="*/ 127 w 231"/>
                <a:gd name="T15" fmla="*/ 74 h 147"/>
                <a:gd name="T16" fmla="*/ 127 w 231"/>
                <a:gd name="T17" fmla="*/ 74 h 147"/>
                <a:gd name="T18" fmla="*/ 127 w 231"/>
                <a:gd name="T19" fmla="*/ 74 h 147"/>
                <a:gd name="T20" fmla="*/ 177 w 231"/>
                <a:gd name="T21" fmla="*/ 24 h 147"/>
                <a:gd name="T22" fmla="*/ 219 w 231"/>
                <a:gd name="T23" fmla="*/ 47 h 147"/>
                <a:gd name="T24" fmla="*/ 231 w 231"/>
                <a:gd name="T25" fmla="*/ 24 h 147"/>
                <a:gd name="T26" fmla="*/ 177 w 231"/>
                <a:gd name="T27" fmla="*/ 0 h 147"/>
                <a:gd name="T28" fmla="*/ 115 w 231"/>
                <a:gd name="T29" fmla="*/ 33 h 147"/>
                <a:gd name="T30" fmla="*/ 115 w 231"/>
                <a:gd name="T31" fmla="*/ 33 h 147"/>
                <a:gd name="T32" fmla="*/ 115 w 231"/>
                <a:gd name="T33" fmla="*/ 34 h 147"/>
                <a:gd name="T34" fmla="*/ 111 w 231"/>
                <a:gd name="T35" fmla="*/ 41 h 147"/>
                <a:gd name="T36" fmla="*/ 110 w 231"/>
                <a:gd name="T37" fmla="*/ 43 h 147"/>
                <a:gd name="T38" fmla="*/ 109 w 231"/>
                <a:gd name="T39" fmla="*/ 46 h 147"/>
                <a:gd name="T40" fmla="*/ 108 w 231"/>
                <a:gd name="T41" fmla="*/ 50 h 147"/>
                <a:gd name="T42" fmla="*/ 107 w 231"/>
                <a:gd name="T43" fmla="*/ 52 h 147"/>
                <a:gd name="T44" fmla="*/ 105 w 231"/>
                <a:gd name="T45" fmla="*/ 58 h 147"/>
                <a:gd name="T46" fmla="*/ 105 w 231"/>
                <a:gd name="T47" fmla="*/ 60 h 147"/>
                <a:gd name="T48" fmla="*/ 104 w 231"/>
                <a:gd name="T49" fmla="*/ 65 h 147"/>
                <a:gd name="T50" fmla="*/ 104 w 231"/>
                <a:gd name="T51" fmla="*/ 67 h 147"/>
                <a:gd name="T52" fmla="*/ 103 w 231"/>
                <a:gd name="T53" fmla="*/ 74 h 147"/>
                <a:gd name="T54" fmla="*/ 103 w 231"/>
                <a:gd name="T55" fmla="*/ 74 h 147"/>
                <a:gd name="T56" fmla="*/ 103 w 231"/>
                <a:gd name="T57" fmla="*/ 74 h 147"/>
                <a:gd name="T58" fmla="*/ 103 w 231"/>
                <a:gd name="T59" fmla="*/ 74 h 147"/>
                <a:gd name="T60" fmla="*/ 103 w 231"/>
                <a:gd name="T61" fmla="*/ 74 h 147"/>
                <a:gd name="T62" fmla="*/ 96 w 231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96" y="100"/>
                  </a:move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5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4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695"/>
            <p:cNvSpPr>
              <a:spLocks/>
            </p:cNvSpPr>
            <p:nvPr/>
          </p:nvSpPr>
          <p:spPr bwMode="auto">
            <a:xfrm>
              <a:off x="5857876" y="6115050"/>
              <a:ext cx="138113" cy="87313"/>
            </a:xfrm>
            <a:custGeom>
              <a:avLst/>
              <a:gdLst>
                <a:gd name="T0" fmla="*/ 178 w 232"/>
                <a:gd name="T1" fmla="*/ 24 h 147"/>
                <a:gd name="T2" fmla="*/ 220 w 232"/>
                <a:gd name="T3" fmla="*/ 47 h 147"/>
                <a:gd name="T4" fmla="*/ 232 w 232"/>
                <a:gd name="T5" fmla="*/ 24 h 147"/>
                <a:gd name="T6" fmla="*/ 178 w 232"/>
                <a:gd name="T7" fmla="*/ 0 h 147"/>
                <a:gd name="T8" fmla="*/ 104 w 232"/>
                <a:gd name="T9" fmla="*/ 74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4 h 147"/>
                <a:gd name="T16" fmla="*/ 54 w 232"/>
                <a:gd name="T17" fmla="*/ 147 h 147"/>
                <a:gd name="T18" fmla="*/ 116 w 232"/>
                <a:gd name="T19" fmla="*/ 114 h 147"/>
                <a:gd name="T20" fmla="*/ 128 w 232"/>
                <a:gd name="T21" fmla="*/ 74 h 147"/>
                <a:gd name="T22" fmla="*/ 178 w 232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696"/>
            <p:cNvSpPr>
              <a:spLocks/>
            </p:cNvSpPr>
            <p:nvPr/>
          </p:nvSpPr>
          <p:spPr bwMode="auto">
            <a:xfrm>
              <a:off x="5932488" y="6115050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50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4 h 147"/>
                <a:gd name="T26" fmla="*/ 104 w 231"/>
                <a:gd name="T27" fmla="*/ 74 h 147"/>
                <a:gd name="T28" fmla="*/ 104 w 231"/>
                <a:gd name="T29" fmla="*/ 74 h 147"/>
                <a:gd name="T30" fmla="*/ 104 w 231"/>
                <a:gd name="T31" fmla="*/ 74 h 147"/>
                <a:gd name="T32" fmla="*/ 104 w 231"/>
                <a:gd name="T33" fmla="*/ 74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4 h 147"/>
                <a:gd name="T42" fmla="*/ 54 w 231"/>
                <a:gd name="T43" fmla="*/ 147 h 147"/>
                <a:gd name="T44" fmla="*/ 108 w 231"/>
                <a:gd name="T45" fmla="*/ 124 h 147"/>
                <a:gd name="T46" fmla="*/ 116 w 231"/>
                <a:gd name="T47" fmla="*/ 114 h 147"/>
                <a:gd name="T48" fmla="*/ 127 w 231"/>
                <a:gd name="T49" fmla="*/ 74 h 147"/>
                <a:gd name="T50" fmla="*/ 127 w 231"/>
                <a:gd name="T51" fmla="*/ 74 h 147"/>
                <a:gd name="T52" fmla="*/ 127 w 231"/>
                <a:gd name="T53" fmla="*/ 74 h 147"/>
                <a:gd name="T54" fmla="*/ 177 w 231"/>
                <a:gd name="T55" fmla="*/ 24 h 147"/>
                <a:gd name="T56" fmla="*/ 219 w 231"/>
                <a:gd name="T57" fmla="*/ 47 h 147"/>
                <a:gd name="T58" fmla="*/ 231 w 231"/>
                <a:gd name="T59" fmla="*/ 24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697"/>
            <p:cNvSpPr>
              <a:spLocks/>
            </p:cNvSpPr>
            <p:nvPr/>
          </p:nvSpPr>
          <p:spPr bwMode="auto">
            <a:xfrm>
              <a:off x="6005513" y="6115050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4 h 147"/>
                <a:gd name="T6" fmla="*/ 54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698"/>
            <p:cNvSpPr>
              <a:spLocks/>
            </p:cNvSpPr>
            <p:nvPr/>
          </p:nvSpPr>
          <p:spPr bwMode="auto">
            <a:xfrm>
              <a:off x="6078538" y="611505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50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4 h 147"/>
                <a:gd name="T26" fmla="*/ 104 w 169"/>
                <a:gd name="T27" fmla="*/ 74 h 147"/>
                <a:gd name="T28" fmla="*/ 104 w 169"/>
                <a:gd name="T29" fmla="*/ 74 h 147"/>
                <a:gd name="T30" fmla="*/ 104 w 169"/>
                <a:gd name="T31" fmla="*/ 74 h 147"/>
                <a:gd name="T32" fmla="*/ 104 w 169"/>
                <a:gd name="T33" fmla="*/ 74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4 h 147"/>
                <a:gd name="T42" fmla="*/ 54 w 169"/>
                <a:gd name="T43" fmla="*/ 147 h 147"/>
                <a:gd name="T44" fmla="*/ 108 w 169"/>
                <a:gd name="T45" fmla="*/ 124 h 147"/>
                <a:gd name="T46" fmla="*/ 116 w 169"/>
                <a:gd name="T47" fmla="*/ 114 h 147"/>
                <a:gd name="T48" fmla="*/ 128 w 169"/>
                <a:gd name="T49" fmla="*/ 74 h 147"/>
                <a:gd name="T50" fmla="*/ 128 w 169"/>
                <a:gd name="T51" fmla="*/ 74 h 147"/>
                <a:gd name="T52" fmla="*/ 128 w 169"/>
                <a:gd name="T53" fmla="*/ 74 h 147"/>
                <a:gd name="T54" fmla="*/ 169 w 169"/>
                <a:gd name="T55" fmla="*/ 25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9"/>
                    <a:pt x="146" y="28"/>
                    <a:pt x="169" y="25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699"/>
            <p:cNvSpPr>
              <a:spLocks/>
            </p:cNvSpPr>
            <p:nvPr/>
          </p:nvSpPr>
          <p:spPr bwMode="auto">
            <a:xfrm>
              <a:off x="6151563" y="6173788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6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700"/>
            <p:cNvSpPr>
              <a:spLocks/>
            </p:cNvSpPr>
            <p:nvPr/>
          </p:nvSpPr>
          <p:spPr bwMode="auto">
            <a:xfrm>
              <a:off x="5527676" y="6208713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701"/>
            <p:cNvSpPr>
              <a:spLocks/>
            </p:cNvSpPr>
            <p:nvPr/>
          </p:nvSpPr>
          <p:spPr bwMode="auto">
            <a:xfrm>
              <a:off x="5532438" y="6208713"/>
              <a:ext cx="138113" cy="87313"/>
            </a:xfrm>
            <a:custGeom>
              <a:avLst/>
              <a:gdLst>
                <a:gd name="T0" fmla="*/ 128 w 232"/>
                <a:gd name="T1" fmla="*/ 74 h 147"/>
                <a:gd name="T2" fmla="*/ 128 w 232"/>
                <a:gd name="T3" fmla="*/ 74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4 h 147"/>
                <a:gd name="T14" fmla="*/ 116 w 232"/>
                <a:gd name="T15" fmla="*/ 34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7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4 h 147"/>
                <a:gd name="T38" fmla="*/ 104 w 232"/>
                <a:gd name="T39" fmla="*/ 74 h 147"/>
                <a:gd name="T40" fmla="*/ 104 w 232"/>
                <a:gd name="T41" fmla="*/ 74 h 147"/>
                <a:gd name="T42" fmla="*/ 104 w 232"/>
                <a:gd name="T43" fmla="*/ 74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4 h 147"/>
                <a:gd name="T50" fmla="*/ 12 w 232"/>
                <a:gd name="T51" fmla="*/ 100 h 147"/>
                <a:gd name="T52" fmla="*/ 0 w 232"/>
                <a:gd name="T53" fmla="*/ 124 h 147"/>
                <a:gd name="T54" fmla="*/ 54 w 232"/>
                <a:gd name="T55" fmla="*/ 147 h 147"/>
                <a:gd name="T56" fmla="*/ 108 w 232"/>
                <a:gd name="T57" fmla="*/ 124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702"/>
            <p:cNvSpPr>
              <a:spLocks/>
            </p:cNvSpPr>
            <p:nvPr/>
          </p:nvSpPr>
          <p:spPr bwMode="auto">
            <a:xfrm>
              <a:off x="5605463" y="6208713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4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703"/>
            <p:cNvSpPr>
              <a:spLocks/>
            </p:cNvSpPr>
            <p:nvPr/>
          </p:nvSpPr>
          <p:spPr bwMode="auto">
            <a:xfrm>
              <a:off x="5678488" y="6208713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4 h 147"/>
                <a:gd name="T4" fmla="*/ 12 w 232"/>
                <a:gd name="T5" fmla="*/ 100 h 147"/>
                <a:gd name="T6" fmla="*/ 0 w 232"/>
                <a:gd name="T7" fmla="*/ 124 h 147"/>
                <a:gd name="T8" fmla="*/ 54 w 232"/>
                <a:gd name="T9" fmla="*/ 147 h 147"/>
                <a:gd name="T10" fmla="*/ 108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4 h 147"/>
                <a:gd name="T30" fmla="*/ 116 w 232"/>
                <a:gd name="T31" fmla="*/ 34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7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704"/>
            <p:cNvSpPr>
              <a:spLocks/>
            </p:cNvSpPr>
            <p:nvPr/>
          </p:nvSpPr>
          <p:spPr bwMode="auto">
            <a:xfrm>
              <a:off x="5751513" y="6208713"/>
              <a:ext cx="138113" cy="87313"/>
            </a:xfrm>
            <a:custGeom>
              <a:avLst/>
              <a:gdLst>
                <a:gd name="T0" fmla="*/ 55 w 232"/>
                <a:gd name="T1" fmla="*/ 124 h 147"/>
                <a:gd name="T2" fmla="*/ 12 w 232"/>
                <a:gd name="T3" fmla="*/ 100 h 147"/>
                <a:gd name="T4" fmla="*/ 0 w 232"/>
                <a:gd name="T5" fmla="*/ 124 h 147"/>
                <a:gd name="T6" fmla="*/ 55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5 w 232"/>
                <a:gd name="T23" fmla="*/ 1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5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705"/>
            <p:cNvSpPr>
              <a:spLocks/>
            </p:cNvSpPr>
            <p:nvPr/>
          </p:nvSpPr>
          <p:spPr bwMode="auto">
            <a:xfrm>
              <a:off x="5826126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706"/>
            <p:cNvSpPr>
              <a:spLocks/>
            </p:cNvSpPr>
            <p:nvPr/>
          </p:nvSpPr>
          <p:spPr bwMode="auto">
            <a:xfrm>
              <a:off x="5899151" y="6208713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4 h 147"/>
                <a:gd name="T10" fmla="*/ 54 w 231"/>
                <a:gd name="T11" fmla="*/ 124 h 147"/>
                <a:gd name="T12" fmla="*/ 12 w 231"/>
                <a:gd name="T13" fmla="*/ 100 h 147"/>
                <a:gd name="T14" fmla="*/ 0 w 231"/>
                <a:gd name="T15" fmla="*/ 124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4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707"/>
            <p:cNvSpPr>
              <a:spLocks/>
            </p:cNvSpPr>
            <p:nvPr/>
          </p:nvSpPr>
          <p:spPr bwMode="auto">
            <a:xfrm>
              <a:off x="5973763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708"/>
            <p:cNvSpPr>
              <a:spLocks/>
            </p:cNvSpPr>
            <p:nvPr/>
          </p:nvSpPr>
          <p:spPr bwMode="auto">
            <a:xfrm>
              <a:off x="6046788" y="6208713"/>
              <a:ext cx="133350" cy="87313"/>
            </a:xfrm>
            <a:custGeom>
              <a:avLst/>
              <a:gdLst>
                <a:gd name="T0" fmla="*/ 104 w 223"/>
                <a:gd name="T1" fmla="*/ 74 h 147"/>
                <a:gd name="T2" fmla="*/ 54 w 223"/>
                <a:gd name="T3" fmla="*/ 124 h 147"/>
                <a:gd name="T4" fmla="*/ 12 w 223"/>
                <a:gd name="T5" fmla="*/ 100 h 147"/>
                <a:gd name="T6" fmla="*/ 0 w 223"/>
                <a:gd name="T7" fmla="*/ 124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4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709"/>
            <p:cNvSpPr>
              <a:spLocks/>
            </p:cNvSpPr>
            <p:nvPr/>
          </p:nvSpPr>
          <p:spPr bwMode="auto">
            <a:xfrm>
              <a:off x="6119813" y="6264275"/>
              <a:ext cx="60325" cy="31750"/>
            </a:xfrm>
            <a:custGeom>
              <a:avLst/>
              <a:gdLst>
                <a:gd name="T0" fmla="*/ 54 w 100"/>
                <a:gd name="T1" fmla="*/ 31 h 54"/>
                <a:gd name="T2" fmla="*/ 12 w 100"/>
                <a:gd name="T3" fmla="*/ 7 h 54"/>
                <a:gd name="T4" fmla="*/ 0 w 100"/>
                <a:gd name="T5" fmla="*/ 31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1"/>
                  </a:moveTo>
                  <a:cubicBezTo>
                    <a:pt x="37" y="31"/>
                    <a:pt x="21" y="21"/>
                    <a:pt x="12" y="7"/>
                  </a:cubicBezTo>
                  <a:cubicBezTo>
                    <a:pt x="9" y="16"/>
                    <a:pt x="5" y="24"/>
                    <a:pt x="0" y="31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5"/>
                    <a:pt x="96" y="7"/>
                  </a:cubicBezTo>
                  <a:cubicBezTo>
                    <a:pt x="88" y="21"/>
                    <a:pt x="72" y="31"/>
                    <a:pt x="5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710"/>
            <p:cNvSpPr>
              <a:spLocks/>
            </p:cNvSpPr>
            <p:nvPr/>
          </p:nvSpPr>
          <p:spPr bwMode="auto">
            <a:xfrm>
              <a:off x="5527676" y="6302375"/>
              <a:ext cx="26988" cy="26988"/>
            </a:xfrm>
            <a:custGeom>
              <a:avLst/>
              <a:gdLst>
                <a:gd name="T0" fmla="*/ 34 w 46"/>
                <a:gd name="T1" fmla="*/ 46 h 46"/>
                <a:gd name="T2" fmla="*/ 46 w 46"/>
                <a:gd name="T3" fmla="*/ 23 h 46"/>
                <a:gd name="T4" fmla="*/ 0 w 46"/>
                <a:gd name="T5" fmla="*/ 0 h 46"/>
                <a:gd name="T6" fmla="*/ 0 w 46"/>
                <a:gd name="T7" fmla="*/ 24 h 46"/>
                <a:gd name="T8" fmla="*/ 34 w 4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34" y="46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0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711"/>
            <p:cNvSpPr>
              <a:spLocks/>
            </p:cNvSpPr>
            <p:nvPr/>
          </p:nvSpPr>
          <p:spPr bwMode="auto">
            <a:xfrm>
              <a:off x="5527676" y="6302375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7"/>
                    <a:pt x="50" y="39"/>
                    <a:pt x="49" y="41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60"/>
                    <a:pt x="43" y="60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6"/>
                    <a:pt x="42" y="67"/>
                  </a:cubicBezTo>
                  <a:cubicBezTo>
                    <a:pt x="41" y="69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0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1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712"/>
            <p:cNvSpPr>
              <a:spLocks/>
            </p:cNvSpPr>
            <p:nvPr/>
          </p:nvSpPr>
          <p:spPr bwMode="auto">
            <a:xfrm>
              <a:off x="5564188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713"/>
            <p:cNvSpPr>
              <a:spLocks/>
            </p:cNvSpPr>
            <p:nvPr/>
          </p:nvSpPr>
          <p:spPr bwMode="auto">
            <a:xfrm>
              <a:off x="5637213" y="6302375"/>
              <a:ext cx="138113" cy="87313"/>
            </a:xfrm>
            <a:custGeom>
              <a:avLst/>
              <a:gdLst>
                <a:gd name="T0" fmla="*/ 97 w 232"/>
                <a:gd name="T1" fmla="*/ 100 h 148"/>
                <a:gd name="T2" fmla="*/ 55 w 232"/>
                <a:gd name="T3" fmla="*/ 124 h 148"/>
                <a:gd name="T4" fmla="*/ 12 w 232"/>
                <a:gd name="T5" fmla="*/ 100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7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4 h 148"/>
                <a:gd name="T34" fmla="*/ 112 w 232"/>
                <a:gd name="T35" fmla="*/ 41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2 h 148"/>
                <a:gd name="T44" fmla="*/ 106 w 232"/>
                <a:gd name="T45" fmla="*/ 58 h 148"/>
                <a:gd name="T46" fmla="*/ 106 w 232"/>
                <a:gd name="T47" fmla="*/ 60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0"/>
                  </a:moveTo>
                  <a:cubicBezTo>
                    <a:pt x="88" y="114"/>
                    <a:pt x="72" y="124"/>
                    <a:pt x="55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8"/>
                    <a:pt x="55" y="148"/>
                  </a:cubicBezTo>
                  <a:cubicBezTo>
                    <a:pt x="76" y="148"/>
                    <a:pt x="95" y="138"/>
                    <a:pt x="109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60"/>
                    <a:pt x="106" y="60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6"/>
                    <a:pt x="105" y="67"/>
                  </a:cubicBezTo>
                  <a:cubicBezTo>
                    <a:pt x="105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714"/>
            <p:cNvSpPr>
              <a:spLocks/>
            </p:cNvSpPr>
            <p:nvPr/>
          </p:nvSpPr>
          <p:spPr bwMode="auto">
            <a:xfrm>
              <a:off x="5711826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1715"/>
            <p:cNvSpPr>
              <a:spLocks/>
            </p:cNvSpPr>
            <p:nvPr/>
          </p:nvSpPr>
          <p:spPr bwMode="auto">
            <a:xfrm>
              <a:off x="5784851" y="6302375"/>
              <a:ext cx="138113" cy="87313"/>
            </a:xfrm>
            <a:custGeom>
              <a:avLst/>
              <a:gdLst>
                <a:gd name="T0" fmla="*/ 96 w 231"/>
                <a:gd name="T1" fmla="*/ 100 h 148"/>
                <a:gd name="T2" fmla="*/ 54 w 231"/>
                <a:gd name="T3" fmla="*/ 124 h 148"/>
                <a:gd name="T4" fmla="*/ 12 w 231"/>
                <a:gd name="T5" fmla="*/ 100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7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4 h 148"/>
                <a:gd name="T34" fmla="*/ 111 w 231"/>
                <a:gd name="T35" fmla="*/ 41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2 h 148"/>
                <a:gd name="T44" fmla="*/ 105 w 231"/>
                <a:gd name="T45" fmla="*/ 58 h 148"/>
                <a:gd name="T46" fmla="*/ 105 w 231"/>
                <a:gd name="T47" fmla="*/ 60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0"/>
                  </a:move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716"/>
            <p:cNvSpPr>
              <a:spLocks/>
            </p:cNvSpPr>
            <p:nvPr/>
          </p:nvSpPr>
          <p:spPr bwMode="auto">
            <a:xfrm>
              <a:off x="5857876" y="6302375"/>
              <a:ext cx="138113" cy="87313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7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0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717"/>
            <p:cNvSpPr>
              <a:spLocks/>
            </p:cNvSpPr>
            <p:nvPr/>
          </p:nvSpPr>
          <p:spPr bwMode="auto">
            <a:xfrm>
              <a:off x="5932488" y="6302375"/>
              <a:ext cx="136525" cy="87313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4 h 148"/>
                <a:gd name="T6" fmla="*/ 111 w 231"/>
                <a:gd name="T7" fmla="*/ 41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2 h 148"/>
                <a:gd name="T16" fmla="*/ 105 w 231"/>
                <a:gd name="T17" fmla="*/ 58 h 148"/>
                <a:gd name="T18" fmla="*/ 105 w 231"/>
                <a:gd name="T19" fmla="*/ 60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0 h 148"/>
                <a:gd name="T36" fmla="*/ 54 w 231"/>
                <a:gd name="T37" fmla="*/ 124 h 148"/>
                <a:gd name="T38" fmla="*/ 12 w 231"/>
                <a:gd name="T39" fmla="*/ 100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7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718"/>
            <p:cNvSpPr>
              <a:spLocks/>
            </p:cNvSpPr>
            <p:nvPr/>
          </p:nvSpPr>
          <p:spPr bwMode="auto">
            <a:xfrm>
              <a:off x="6005513" y="6302375"/>
              <a:ext cx="138113" cy="87313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0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7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1719"/>
            <p:cNvSpPr>
              <a:spLocks/>
            </p:cNvSpPr>
            <p:nvPr/>
          </p:nvSpPr>
          <p:spPr bwMode="auto">
            <a:xfrm>
              <a:off x="6078538" y="630237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3 h 147"/>
                <a:gd name="T6" fmla="*/ 111 w 169"/>
                <a:gd name="T7" fmla="*/ 40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1 h 147"/>
                <a:gd name="T16" fmla="*/ 105 w 169"/>
                <a:gd name="T17" fmla="*/ 57 h 147"/>
                <a:gd name="T18" fmla="*/ 105 w 169"/>
                <a:gd name="T19" fmla="*/ 59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99 h 147"/>
                <a:gd name="T36" fmla="*/ 54 w 169"/>
                <a:gd name="T37" fmla="*/ 123 h 147"/>
                <a:gd name="T38" fmla="*/ 12 w 169"/>
                <a:gd name="T39" fmla="*/ 99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6"/>
                    <a:pt x="113" y="38"/>
                    <a:pt x="111" y="40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1"/>
                  </a:cubicBezTo>
                  <a:cubicBezTo>
                    <a:pt x="106" y="53"/>
                    <a:pt x="106" y="55"/>
                    <a:pt x="105" y="57"/>
                  </a:cubicBezTo>
                  <a:cubicBezTo>
                    <a:pt x="105" y="58"/>
                    <a:pt x="105" y="59"/>
                    <a:pt x="105" y="59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5"/>
                    <a:pt x="104" y="66"/>
                  </a:cubicBezTo>
                  <a:cubicBezTo>
                    <a:pt x="104" y="68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99"/>
                  </a:cubicBezTo>
                  <a:cubicBezTo>
                    <a:pt x="87" y="113"/>
                    <a:pt x="72" y="123"/>
                    <a:pt x="54" y="123"/>
                  </a:cubicBezTo>
                  <a:cubicBezTo>
                    <a:pt x="36" y="123"/>
                    <a:pt x="21" y="113"/>
                    <a:pt x="12" y="99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7"/>
                    <a:pt x="32" y="147"/>
                    <a:pt x="54" y="147"/>
                  </a:cubicBezTo>
                  <a:cubicBezTo>
                    <a:pt x="75" y="147"/>
                    <a:pt x="94" y="137"/>
                    <a:pt x="108" y="123"/>
                  </a:cubicBezTo>
                  <a:cubicBezTo>
                    <a:pt x="111" y="120"/>
                    <a:pt x="113" y="116"/>
                    <a:pt x="116" y="113"/>
                  </a:cubicBezTo>
                  <a:cubicBezTo>
                    <a:pt x="123" y="101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8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1720"/>
            <p:cNvSpPr>
              <a:spLocks/>
            </p:cNvSpPr>
            <p:nvPr/>
          </p:nvSpPr>
          <p:spPr bwMode="auto">
            <a:xfrm>
              <a:off x="6151563" y="636111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7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1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1721"/>
            <p:cNvSpPr>
              <a:spLocks/>
            </p:cNvSpPr>
            <p:nvPr/>
          </p:nvSpPr>
          <p:spPr bwMode="auto">
            <a:xfrm>
              <a:off x="5527676" y="6394450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1722"/>
            <p:cNvSpPr>
              <a:spLocks/>
            </p:cNvSpPr>
            <p:nvPr/>
          </p:nvSpPr>
          <p:spPr bwMode="auto">
            <a:xfrm>
              <a:off x="5532438" y="6394450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8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1723"/>
            <p:cNvSpPr>
              <a:spLocks/>
            </p:cNvSpPr>
            <p:nvPr/>
          </p:nvSpPr>
          <p:spPr bwMode="auto">
            <a:xfrm>
              <a:off x="5605463" y="6394450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1724"/>
            <p:cNvSpPr>
              <a:spLocks/>
            </p:cNvSpPr>
            <p:nvPr/>
          </p:nvSpPr>
          <p:spPr bwMode="auto">
            <a:xfrm>
              <a:off x="5678488" y="6394450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8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1725"/>
            <p:cNvSpPr>
              <a:spLocks/>
            </p:cNvSpPr>
            <p:nvPr/>
          </p:nvSpPr>
          <p:spPr bwMode="auto">
            <a:xfrm>
              <a:off x="5751513" y="6394450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1726"/>
            <p:cNvSpPr>
              <a:spLocks/>
            </p:cNvSpPr>
            <p:nvPr/>
          </p:nvSpPr>
          <p:spPr bwMode="auto">
            <a:xfrm>
              <a:off x="5826126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1727"/>
            <p:cNvSpPr>
              <a:spLocks/>
            </p:cNvSpPr>
            <p:nvPr/>
          </p:nvSpPr>
          <p:spPr bwMode="auto">
            <a:xfrm>
              <a:off x="5899151" y="6394450"/>
              <a:ext cx="138113" cy="88900"/>
            </a:xfrm>
            <a:custGeom>
              <a:avLst/>
              <a:gdLst>
                <a:gd name="T0" fmla="*/ 177 w 231"/>
                <a:gd name="T1" fmla="*/ 24 h 148"/>
                <a:gd name="T2" fmla="*/ 219 w 231"/>
                <a:gd name="T3" fmla="*/ 48 h 148"/>
                <a:gd name="T4" fmla="*/ 231 w 231"/>
                <a:gd name="T5" fmla="*/ 24 h 148"/>
                <a:gd name="T6" fmla="*/ 177 w 231"/>
                <a:gd name="T7" fmla="*/ 0 h 148"/>
                <a:gd name="T8" fmla="*/ 103 w 231"/>
                <a:gd name="T9" fmla="*/ 74 h 148"/>
                <a:gd name="T10" fmla="*/ 54 w 231"/>
                <a:gd name="T11" fmla="*/ 124 h 148"/>
                <a:gd name="T12" fmla="*/ 12 w 231"/>
                <a:gd name="T13" fmla="*/ 101 h 148"/>
                <a:gd name="T14" fmla="*/ 0 w 231"/>
                <a:gd name="T15" fmla="*/ 124 h 148"/>
                <a:gd name="T16" fmla="*/ 54 w 231"/>
                <a:gd name="T17" fmla="*/ 148 h 148"/>
                <a:gd name="T18" fmla="*/ 115 w 231"/>
                <a:gd name="T19" fmla="*/ 114 h 148"/>
                <a:gd name="T20" fmla="*/ 127 w 231"/>
                <a:gd name="T21" fmla="*/ 74 h 148"/>
                <a:gd name="T22" fmla="*/ 177 w 231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177" y="24"/>
                  </a:move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1728"/>
            <p:cNvSpPr>
              <a:spLocks/>
            </p:cNvSpPr>
            <p:nvPr/>
          </p:nvSpPr>
          <p:spPr bwMode="auto">
            <a:xfrm>
              <a:off x="5973763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1729"/>
            <p:cNvSpPr>
              <a:spLocks/>
            </p:cNvSpPr>
            <p:nvPr/>
          </p:nvSpPr>
          <p:spPr bwMode="auto">
            <a:xfrm>
              <a:off x="6046788" y="6394450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8 h 148"/>
                <a:gd name="T20" fmla="*/ 223 w 223"/>
                <a:gd name="T21" fmla="*/ 16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1730"/>
            <p:cNvSpPr>
              <a:spLocks/>
            </p:cNvSpPr>
            <p:nvPr/>
          </p:nvSpPr>
          <p:spPr bwMode="auto">
            <a:xfrm>
              <a:off x="6119813" y="645160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1731"/>
            <p:cNvSpPr>
              <a:spLocks/>
            </p:cNvSpPr>
            <p:nvPr/>
          </p:nvSpPr>
          <p:spPr bwMode="auto">
            <a:xfrm>
              <a:off x="5527676" y="648970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1732"/>
            <p:cNvSpPr>
              <a:spLocks/>
            </p:cNvSpPr>
            <p:nvPr/>
          </p:nvSpPr>
          <p:spPr bwMode="auto">
            <a:xfrm>
              <a:off x="5527676" y="6488113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8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5 h 147"/>
                <a:gd name="T22" fmla="*/ 49 w 169"/>
                <a:gd name="T23" fmla="*/ 42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3 h 147"/>
                <a:gd name="T32" fmla="*/ 43 w 169"/>
                <a:gd name="T33" fmla="*/ 59 h 147"/>
                <a:gd name="T34" fmla="*/ 43 w 169"/>
                <a:gd name="T35" fmla="*/ 61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1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3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7"/>
                    <a:pt x="88" y="24"/>
                    <a:pt x="115" y="24"/>
                  </a:cubicBezTo>
                  <a:cubicBezTo>
                    <a:pt x="133" y="24"/>
                    <a:pt x="148" y="34"/>
                    <a:pt x="157" y="48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10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5"/>
                    <a:pt x="53" y="35"/>
                  </a:cubicBezTo>
                  <a:cubicBezTo>
                    <a:pt x="51" y="37"/>
                    <a:pt x="50" y="39"/>
                    <a:pt x="49" y="42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3"/>
                  </a:cubicBezTo>
                  <a:cubicBezTo>
                    <a:pt x="44" y="55"/>
                    <a:pt x="43" y="57"/>
                    <a:pt x="43" y="59"/>
                  </a:cubicBezTo>
                  <a:cubicBezTo>
                    <a:pt x="43" y="59"/>
                    <a:pt x="43" y="60"/>
                    <a:pt x="43" y="61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7"/>
                    <a:pt x="42" y="67"/>
                  </a:cubicBezTo>
                  <a:cubicBezTo>
                    <a:pt x="41" y="70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1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7"/>
                    <a:pt x="46" y="124"/>
                  </a:cubicBezTo>
                  <a:cubicBezTo>
                    <a:pt x="48" y="121"/>
                    <a:pt x="51" y="118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1733"/>
            <p:cNvSpPr>
              <a:spLocks/>
            </p:cNvSpPr>
            <p:nvPr/>
          </p:nvSpPr>
          <p:spPr bwMode="auto">
            <a:xfrm>
              <a:off x="5564188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1734"/>
            <p:cNvSpPr>
              <a:spLocks/>
            </p:cNvSpPr>
            <p:nvPr/>
          </p:nvSpPr>
          <p:spPr bwMode="auto">
            <a:xfrm>
              <a:off x="5637213" y="6488113"/>
              <a:ext cx="138113" cy="88900"/>
            </a:xfrm>
            <a:custGeom>
              <a:avLst/>
              <a:gdLst>
                <a:gd name="T0" fmla="*/ 97 w 232"/>
                <a:gd name="T1" fmla="*/ 101 h 148"/>
                <a:gd name="T2" fmla="*/ 55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5 h 148"/>
                <a:gd name="T34" fmla="*/ 112 w 232"/>
                <a:gd name="T35" fmla="*/ 42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3 h 148"/>
                <a:gd name="T44" fmla="*/ 106 w 232"/>
                <a:gd name="T45" fmla="*/ 59 h 148"/>
                <a:gd name="T46" fmla="*/ 106 w 232"/>
                <a:gd name="T47" fmla="*/ 61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1"/>
                  </a:moveTo>
                  <a:cubicBezTo>
                    <a:pt x="88" y="115"/>
                    <a:pt x="72" y="124"/>
                    <a:pt x="55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76" y="148"/>
                    <a:pt x="95" y="139"/>
                    <a:pt x="109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2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6" y="60"/>
                    <a:pt x="106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7"/>
                    <a:pt x="105" y="67"/>
                  </a:cubicBezTo>
                  <a:cubicBezTo>
                    <a:pt x="105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1735"/>
            <p:cNvSpPr>
              <a:spLocks/>
            </p:cNvSpPr>
            <p:nvPr/>
          </p:nvSpPr>
          <p:spPr bwMode="auto">
            <a:xfrm>
              <a:off x="5711826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1736"/>
            <p:cNvSpPr>
              <a:spLocks/>
            </p:cNvSpPr>
            <p:nvPr/>
          </p:nvSpPr>
          <p:spPr bwMode="auto">
            <a:xfrm>
              <a:off x="5784851" y="6488113"/>
              <a:ext cx="138113" cy="88900"/>
            </a:xfrm>
            <a:custGeom>
              <a:avLst/>
              <a:gdLst>
                <a:gd name="T0" fmla="*/ 96 w 231"/>
                <a:gd name="T1" fmla="*/ 101 h 148"/>
                <a:gd name="T2" fmla="*/ 54 w 231"/>
                <a:gd name="T3" fmla="*/ 124 h 148"/>
                <a:gd name="T4" fmla="*/ 12 w 231"/>
                <a:gd name="T5" fmla="*/ 101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8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5 h 148"/>
                <a:gd name="T34" fmla="*/ 111 w 231"/>
                <a:gd name="T35" fmla="*/ 42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3 h 148"/>
                <a:gd name="T44" fmla="*/ 105 w 231"/>
                <a:gd name="T45" fmla="*/ 59 h 148"/>
                <a:gd name="T46" fmla="*/ 105 w 231"/>
                <a:gd name="T47" fmla="*/ 61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1"/>
                  </a:move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1737"/>
            <p:cNvSpPr>
              <a:spLocks/>
            </p:cNvSpPr>
            <p:nvPr/>
          </p:nvSpPr>
          <p:spPr bwMode="auto">
            <a:xfrm>
              <a:off x="5857876" y="6488113"/>
              <a:ext cx="138113" cy="88900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8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1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1738"/>
            <p:cNvSpPr>
              <a:spLocks/>
            </p:cNvSpPr>
            <p:nvPr/>
          </p:nvSpPr>
          <p:spPr bwMode="auto">
            <a:xfrm>
              <a:off x="5932488" y="6488113"/>
              <a:ext cx="136525" cy="88900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5 h 148"/>
                <a:gd name="T6" fmla="*/ 111 w 231"/>
                <a:gd name="T7" fmla="*/ 42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3 h 148"/>
                <a:gd name="T16" fmla="*/ 105 w 231"/>
                <a:gd name="T17" fmla="*/ 59 h 148"/>
                <a:gd name="T18" fmla="*/ 105 w 231"/>
                <a:gd name="T19" fmla="*/ 61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1 h 148"/>
                <a:gd name="T36" fmla="*/ 54 w 231"/>
                <a:gd name="T37" fmla="*/ 124 h 148"/>
                <a:gd name="T38" fmla="*/ 12 w 231"/>
                <a:gd name="T39" fmla="*/ 101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8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1739"/>
            <p:cNvSpPr>
              <a:spLocks/>
            </p:cNvSpPr>
            <p:nvPr/>
          </p:nvSpPr>
          <p:spPr bwMode="auto">
            <a:xfrm>
              <a:off x="6005513" y="6488113"/>
              <a:ext cx="138113" cy="88900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1740"/>
            <p:cNvSpPr>
              <a:spLocks/>
            </p:cNvSpPr>
            <p:nvPr/>
          </p:nvSpPr>
          <p:spPr bwMode="auto">
            <a:xfrm>
              <a:off x="6078538" y="648970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1741"/>
            <p:cNvSpPr>
              <a:spLocks/>
            </p:cNvSpPr>
            <p:nvPr/>
          </p:nvSpPr>
          <p:spPr bwMode="auto">
            <a:xfrm>
              <a:off x="6151563" y="6548438"/>
              <a:ext cx="28575" cy="26988"/>
            </a:xfrm>
            <a:custGeom>
              <a:avLst/>
              <a:gdLst>
                <a:gd name="T0" fmla="*/ 12 w 46"/>
                <a:gd name="T1" fmla="*/ 0 h 46"/>
                <a:gd name="T2" fmla="*/ 0 w 46"/>
                <a:gd name="T3" fmla="*/ 23 h 46"/>
                <a:gd name="T4" fmla="*/ 46 w 46"/>
                <a:gd name="T5" fmla="*/ 46 h 46"/>
                <a:gd name="T6" fmla="*/ 46 w 46"/>
                <a:gd name="T7" fmla="*/ 22 h 46"/>
                <a:gd name="T8" fmla="*/ 12 w 4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1742"/>
            <p:cNvSpPr>
              <a:spLocks/>
            </p:cNvSpPr>
            <p:nvPr/>
          </p:nvSpPr>
          <p:spPr bwMode="auto">
            <a:xfrm>
              <a:off x="5564188" y="5927725"/>
              <a:ext cx="138113" cy="87313"/>
            </a:xfrm>
            <a:custGeom>
              <a:avLst/>
              <a:gdLst>
                <a:gd name="T0" fmla="*/ 69 w 232"/>
                <a:gd name="T1" fmla="*/ 145 h 147"/>
                <a:gd name="T2" fmla="*/ 84 w 232"/>
                <a:gd name="T3" fmla="*/ 141 h 147"/>
                <a:gd name="T4" fmla="*/ 112 w 232"/>
                <a:gd name="T5" fmla="*/ 119 h 147"/>
                <a:gd name="T6" fmla="*/ 116 w 232"/>
                <a:gd name="T7" fmla="*/ 113 h 147"/>
                <a:gd name="T8" fmla="*/ 125 w 232"/>
                <a:gd name="T9" fmla="*/ 95 h 147"/>
                <a:gd name="T10" fmla="*/ 126 w 232"/>
                <a:gd name="T11" fmla="*/ 89 h 147"/>
                <a:gd name="T12" fmla="*/ 127 w 232"/>
                <a:gd name="T13" fmla="*/ 84 h 147"/>
                <a:gd name="T14" fmla="*/ 127 w 232"/>
                <a:gd name="T15" fmla="*/ 79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3 h 147"/>
                <a:gd name="T22" fmla="*/ 220 w 232"/>
                <a:gd name="T23" fmla="*/ 47 h 147"/>
                <a:gd name="T24" fmla="*/ 232 w 232"/>
                <a:gd name="T25" fmla="*/ 23 h 147"/>
                <a:gd name="T26" fmla="*/ 225 w 232"/>
                <a:gd name="T27" fmla="*/ 17 h 147"/>
                <a:gd name="T28" fmla="*/ 219 w 232"/>
                <a:gd name="T29" fmla="*/ 13 h 147"/>
                <a:gd name="T30" fmla="*/ 213 w 232"/>
                <a:gd name="T31" fmla="*/ 9 h 147"/>
                <a:gd name="T32" fmla="*/ 213 w 232"/>
                <a:gd name="T33" fmla="*/ 9 h 147"/>
                <a:gd name="T34" fmla="*/ 142 w 232"/>
                <a:gd name="T35" fmla="*/ 9 h 147"/>
                <a:gd name="T36" fmla="*/ 107 w 232"/>
                <a:gd name="T37" fmla="*/ 51 h 147"/>
                <a:gd name="T38" fmla="*/ 107 w 232"/>
                <a:gd name="T39" fmla="*/ 52 h 147"/>
                <a:gd name="T40" fmla="*/ 104 w 232"/>
                <a:gd name="T41" fmla="*/ 67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8 h 147"/>
                <a:gd name="T50" fmla="*/ 103 w 232"/>
                <a:gd name="T51" fmla="*/ 82 h 147"/>
                <a:gd name="T52" fmla="*/ 102 w 232"/>
                <a:gd name="T53" fmla="*/ 87 h 147"/>
                <a:gd name="T54" fmla="*/ 100 w 232"/>
                <a:gd name="T55" fmla="*/ 91 h 147"/>
                <a:gd name="T56" fmla="*/ 99 w 232"/>
                <a:gd name="T57" fmla="*/ 94 h 147"/>
                <a:gd name="T58" fmla="*/ 84 w 232"/>
                <a:gd name="T59" fmla="*/ 113 h 147"/>
                <a:gd name="T60" fmla="*/ 78 w 232"/>
                <a:gd name="T61" fmla="*/ 117 h 147"/>
                <a:gd name="T62" fmla="*/ 73 w 232"/>
                <a:gd name="T63" fmla="*/ 119 h 147"/>
                <a:gd name="T64" fmla="*/ 67 w 232"/>
                <a:gd name="T65" fmla="*/ 121 h 147"/>
                <a:gd name="T66" fmla="*/ 61 w 232"/>
                <a:gd name="T67" fmla="*/ 123 h 147"/>
                <a:gd name="T68" fmla="*/ 54 w 232"/>
                <a:gd name="T69" fmla="*/ 123 h 147"/>
                <a:gd name="T70" fmla="*/ 0 w 232"/>
                <a:gd name="T71" fmla="*/ 123 h 147"/>
                <a:gd name="T72" fmla="*/ 0 w 232"/>
                <a:gd name="T73" fmla="*/ 123 h 147"/>
                <a:gd name="T74" fmla="*/ 61 w 232"/>
                <a:gd name="T7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147">
                  <a:moveTo>
                    <a:pt x="62" y="147"/>
                  </a:move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79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5" y="115"/>
                    <a:pt x="116" y="113"/>
                  </a:cubicBezTo>
                  <a:cubicBezTo>
                    <a:pt x="119" y="108"/>
                    <a:pt x="122" y="101"/>
                    <a:pt x="125" y="95"/>
                  </a:cubicBezTo>
                  <a:cubicBezTo>
                    <a:pt x="125" y="95"/>
                    <a:pt x="125" y="95"/>
                    <a:pt x="125" y="95"/>
                  </a:cubicBezTo>
                  <a:cubicBezTo>
                    <a:pt x="125" y="93"/>
                    <a:pt x="125" y="91"/>
                    <a:pt x="126" y="90"/>
                  </a:cubicBezTo>
                  <a:cubicBezTo>
                    <a:pt x="126" y="90"/>
                    <a:pt x="126" y="90"/>
                    <a:pt x="126" y="89"/>
                  </a:cubicBezTo>
                  <a:cubicBezTo>
                    <a:pt x="126" y="88"/>
                    <a:pt x="127" y="86"/>
                    <a:pt x="127" y="84"/>
                  </a:cubicBezTo>
                  <a:cubicBezTo>
                    <a:pt x="127" y="84"/>
                    <a:pt x="127" y="84"/>
                    <a:pt x="127" y="84"/>
                  </a:cubicBezTo>
                  <a:cubicBezTo>
                    <a:pt x="127" y="83"/>
                    <a:pt x="127" y="81"/>
                    <a:pt x="127" y="79"/>
                  </a:cubicBezTo>
                  <a:cubicBezTo>
                    <a:pt x="127" y="79"/>
                    <a:pt x="127" y="79"/>
                    <a:pt x="127" y="79"/>
                  </a:cubicBezTo>
                  <a:cubicBezTo>
                    <a:pt x="128" y="77"/>
                    <a:pt x="128" y="76"/>
                    <a:pt x="128" y="74"/>
                  </a:cubicBezTo>
                  <a:cubicBezTo>
                    <a:pt x="128" y="74"/>
                    <a:pt x="128" y="74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8"/>
                    <a:pt x="135" y="44"/>
                    <a:pt x="146" y="35"/>
                  </a:cubicBezTo>
                  <a:cubicBezTo>
                    <a:pt x="154" y="28"/>
                    <a:pt x="166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30" y="22"/>
                    <a:pt x="228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1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8" y="96"/>
                    <a:pt x="97" y="98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3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20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6" y="121"/>
                    <a:pt x="66" y="122"/>
                  </a:cubicBezTo>
                  <a:cubicBezTo>
                    <a:pt x="65" y="122"/>
                    <a:pt x="63" y="122"/>
                    <a:pt x="61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2" y="147"/>
                    <a:pt x="62" y="147"/>
                    <a:pt x="6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1743"/>
            <p:cNvSpPr>
              <a:spLocks/>
            </p:cNvSpPr>
            <p:nvPr/>
          </p:nvSpPr>
          <p:spPr bwMode="auto">
            <a:xfrm>
              <a:off x="571182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3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3 w 232"/>
                <a:gd name="T21" fmla="*/ 113 h 147"/>
                <a:gd name="T22" fmla="*/ 78 w 232"/>
                <a:gd name="T23" fmla="*/ 117 h 147"/>
                <a:gd name="T24" fmla="*/ 73 w 232"/>
                <a:gd name="T25" fmla="*/ 119 h 147"/>
                <a:gd name="T26" fmla="*/ 66 w 232"/>
                <a:gd name="T27" fmla="*/ 122 h 147"/>
                <a:gd name="T28" fmla="*/ 60 w 232"/>
                <a:gd name="T29" fmla="*/ 123 h 147"/>
                <a:gd name="T30" fmla="*/ 12 w 232"/>
                <a:gd name="T31" fmla="*/ 100 h 147"/>
                <a:gd name="T32" fmla="*/ 0 w 232"/>
                <a:gd name="T33" fmla="*/ 123 h 147"/>
                <a:gd name="T34" fmla="*/ 54 w 232"/>
                <a:gd name="T35" fmla="*/ 147 h 147"/>
                <a:gd name="T36" fmla="*/ 62 w 232"/>
                <a:gd name="T37" fmla="*/ 147 h 147"/>
                <a:gd name="T38" fmla="*/ 70 w 232"/>
                <a:gd name="T39" fmla="*/ 145 h 147"/>
                <a:gd name="T40" fmla="*/ 84 w 232"/>
                <a:gd name="T41" fmla="*/ 141 h 147"/>
                <a:gd name="T42" fmla="*/ 112 w 232"/>
                <a:gd name="T43" fmla="*/ 118 h 147"/>
                <a:gd name="T44" fmla="*/ 128 w 232"/>
                <a:gd name="T45" fmla="*/ 73 h 147"/>
                <a:gd name="T46" fmla="*/ 178 w 232"/>
                <a:gd name="T47" fmla="*/ 23 h 147"/>
                <a:gd name="T48" fmla="*/ 220 w 232"/>
                <a:gd name="T49" fmla="*/ 47 h 147"/>
                <a:gd name="T50" fmla="*/ 232 w 232"/>
                <a:gd name="T51" fmla="*/ 23 h 147"/>
                <a:gd name="T52" fmla="*/ 225 w 232"/>
                <a:gd name="T53" fmla="*/ 17 h 147"/>
                <a:gd name="T54" fmla="*/ 219 w 232"/>
                <a:gd name="T55" fmla="*/ 13 h 147"/>
                <a:gd name="T56" fmla="*/ 214 w 232"/>
                <a:gd name="T57" fmla="*/ 9 h 147"/>
                <a:gd name="T58" fmla="*/ 213 w 232"/>
                <a:gd name="T59" fmla="*/ 9 h 147"/>
                <a:gd name="T60" fmla="*/ 142 w 232"/>
                <a:gd name="T61" fmla="*/ 9 h 147"/>
                <a:gd name="T62" fmla="*/ 107 w 232"/>
                <a:gd name="T63" fmla="*/ 5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99" y="94"/>
                    <a:pt x="98" y="97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4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80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4"/>
                    <a:pt x="138" y="38"/>
                    <a:pt x="154" y="29"/>
                  </a:cubicBezTo>
                  <a:cubicBezTo>
                    <a:pt x="161" y="26"/>
                    <a:pt x="169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1744"/>
            <p:cNvSpPr>
              <a:spLocks/>
            </p:cNvSpPr>
            <p:nvPr/>
          </p:nvSpPr>
          <p:spPr bwMode="auto">
            <a:xfrm>
              <a:off x="585787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12 w 232"/>
                <a:gd name="T29" fmla="*/ 100 h 147"/>
                <a:gd name="T30" fmla="*/ 0 w 232"/>
                <a:gd name="T31" fmla="*/ 123 h 147"/>
                <a:gd name="T32" fmla="*/ 54 w 232"/>
                <a:gd name="T33" fmla="*/ 147 h 147"/>
                <a:gd name="T34" fmla="*/ 62 w 232"/>
                <a:gd name="T35" fmla="*/ 147 h 147"/>
                <a:gd name="T36" fmla="*/ 70 w 232"/>
                <a:gd name="T37" fmla="*/ 145 h 147"/>
                <a:gd name="T38" fmla="*/ 112 w 232"/>
                <a:gd name="T39" fmla="*/ 118 h 147"/>
                <a:gd name="T40" fmla="*/ 128 w 232"/>
                <a:gd name="T41" fmla="*/ 73 h 147"/>
                <a:gd name="T42" fmla="*/ 178 w 232"/>
                <a:gd name="T43" fmla="*/ 23 h 147"/>
                <a:gd name="T44" fmla="*/ 220 w 232"/>
                <a:gd name="T45" fmla="*/ 47 h 147"/>
                <a:gd name="T46" fmla="*/ 232 w 232"/>
                <a:gd name="T47" fmla="*/ 23 h 147"/>
                <a:gd name="T48" fmla="*/ 225 w 232"/>
                <a:gd name="T49" fmla="*/ 17 h 147"/>
                <a:gd name="T50" fmla="*/ 220 w 232"/>
                <a:gd name="T51" fmla="*/ 13 h 147"/>
                <a:gd name="T52" fmla="*/ 214 w 232"/>
                <a:gd name="T53" fmla="*/ 9 h 147"/>
                <a:gd name="T54" fmla="*/ 213 w 232"/>
                <a:gd name="T55" fmla="*/ 9 h 147"/>
                <a:gd name="T56" fmla="*/ 142 w 232"/>
                <a:gd name="T57" fmla="*/ 9 h 147"/>
                <a:gd name="T58" fmla="*/ 116 w 232"/>
                <a:gd name="T59" fmla="*/ 33 h 147"/>
                <a:gd name="T60" fmla="*/ 116 w 232"/>
                <a:gd name="T61" fmla="*/ 33 h 147"/>
                <a:gd name="T62" fmla="*/ 107 w 232"/>
                <a:gd name="T6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3"/>
                    <a:pt x="140" y="35"/>
                    <a:pt x="158" y="27"/>
                  </a:cubicBezTo>
                  <a:cubicBezTo>
                    <a:pt x="164" y="25"/>
                    <a:pt x="171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2" y="15"/>
                    <a:pt x="123" y="2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09" y="45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1745"/>
            <p:cNvSpPr>
              <a:spLocks/>
            </p:cNvSpPr>
            <p:nvPr/>
          </p:nvSpPr>
          <p:spPr bwMode="auto">
            <a:xfrm>
              <a:off x="5527676" y="6581775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10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9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1746"/>
            <p:cNvSpPr>
              <a:spLocks/>
            </p:cNvSpPr>
            <p:nvPr/>
          </p:nvSpPr>
          <p:spPr bwMode="auto">
            <a:xfrm>
              <a:off x="5532438" y="6581775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9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5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1747"/>
            <p:cNvSpPr>
              <a:spLocks/>
            </p:cNvSpPr>
            <p:nvPr/>
          </p:nvSpPr>
          <p:spPr bwMode="auto">
            <a:xfrm>
              <a:off x="5605463" y="6581775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1748"/>
            <p:cNvSpPr>
              <a:spLocks/>
            </p:cNvSpPr>
            <p:nvPr/>
          </p:nvSpPr>
          <p:spPr bwMode="auto">
            <a:xfrm>
              <a:off x="5678488" y="6581775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9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1749"/>
            <p:cNvSpPr>
              <a:spLocks/>
            </p:cNvSpPr>
            <p:nvPr/>
          </p:nvSpPr>
          <p:spPr bwMode="auto">
            <a:xfrm>
              <a:off x="5751513" y="6581775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1750"/>
            <p:cNvSpPr>
              <a:spLocks/>
            </p:cNvSpPr>
            <p:nvPr/>
          </p:nvSpPr>
          <p:spPr bwMode="auto">
            <a:xfrm>
              <a:off x="5826126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1751"/>
            <p:cNvSpPr>
              <a:spLocks/>
            </p:cNvSpPr>
            <p:nvPr/>
          </p:nvSpPr>
          <p:spPr bwMode="auto">
            <a:xfrm>
              <a:off x="5899151" y="6581775"/>
              <a:ext cx="138113" cy="88900"/>
            </a:xfrm>
            <a:custGeom>
              <a:avLst/>
              <a:gdLst>
                <a:gd name="T0" fmla="*/ 54 w 231"/>
                <a:gd name="T1" fmla="*/ 124 h 148"/>
                <a:gd name="T2" fmla="*/ 12 w 231"/>
                <a:gd name="T3" fmla="*/ 101 h 148"/>
                <a:gd name="T4" fmla="*/ 0 w 231"/>
                <a:gd name="T5" fmla="*/ 124 h 148"/>
                <a:gd name="T6" fmla="*/ 54 w 231"/>
                <a:gd name="T7" fmla="*/ 148 h 148"/>
                <a:gd name="T8" fmla="*/ 115 w 231"/>
                <a:gd name="T9" fmla="*/ 114 h 148"/>
                <a:gd name="T10" fmla="*/ 127 w 231"/>
                <a:gd name="T11" fmla="*/ 74 h 148"/>
                <a:gd name="T12" fmla="*/ 177 w 231"/>
                <a:gd name="T13" fmla="*/ 24 h 148"/>
                <a:gd name="T14" fmla="*/ 219 w 231"/>
                <a:gd name="T15" fmla="*/ 48 h 148"/>
                <a:gd name="T16" fmla="*/ 231 w 231"/>
                <a:gd name="T17" fmla="*/ 24 h 148"/>
                <a:gd name="T18" fmla="*/ 177 w 231"/>
                <a:gd name="T19" fmla="*/ 0 h 148"/>
                <a:gd name="T20" fmla="*/ 103 w 231"/>
                <a:gd name="T21" fmla="*/ 74 h 148"/>
                <a:gd name="T22" fmla="*/ 54 w 231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54" y="124"/>
                  </a:move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2"/>
                    <a:pt x="81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752"/>
            <p:cNvSpPr>
              <a:spLocks/>
            </p:cNvSpPr>
            <p:nvPr/>
          </p:nvSpPr>
          <p:spPr bwMode="auto">
            <a:xfrm>
              <a:off x="5973763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753"/>
            <p:cNvSpPr>
              <a:spLocks/>
            </p:cNvSpPr>
            <p:nvPr/>
          </p:nvSpPr>
          <p:spPr bwMode="auto">
            <a:xfrm>
              <a:off x="6046788" y="6581775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9 h 148"/>
                <a:gd name="T20" fmla="*/ 223 w 223"/>
                <a:gd name="T21" fmla="*/ 17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9"/>
                  </a:cubicBezTo>
                  <a:cubicBezTo>
                    <a:pt x="223" y="17"/>
                    <a:pt x="223" y="17"/>
                    <a:pt x="223" y="17"/>
                  </a:cubicBezTo>
                  <a:cubicBezTo>
                    <a:pt x="210" y="7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754"/>
            <p:cNvSpPr>
              <a:spLocks/>
            </p:cNvSpPr>
            <p:nvPr/>
          </p:nvSpPr>
          <p:spPr bwMode="auto">
            <a:xfrm>
              <a:off x="6119813" y="6638925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755"/>
            <p:cNvSpPr>
              <a:spLocks/>
            </p:cNvSpPr>
            <p:nvPr/>
          </p:nvSpPr>
          <p:spPr bwMode="auto">
            <a:xfrm>
              <a:off x="5527676" y="6677025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1756"/>
            <p:cNvSpPr>
              <a:spLocks/>
            </p:cNvSpPr>
            <p:nvPr/>
          </p:nvSpPr>
          <p:spPr bwMode="auto">
            <a:xfrm>
              <a:off x="5527676" y="6677025"/>
              <a:ext cx="101600" cy="87313"/>
            </a:xfrm>
            <a:custGeom>
              <a:avLst/>
              <a:gdLst>
                <a:gd name="T0" fmla="*/ 53 w 169"/>
                <a:gd name="T1" fmla="*/ 113 h 147"/>
                <a:gd name="T2" fmla="*/ 65 w 169"/>
                <a:gd name="T3" fmla="*/ 73 h 147"/>
                <a:gd name="T4" fmla="*/ 65 w 169"/>
                <a:gd name="T5" fmla="*/ 73 h 147"/>
                <a:gd name="T6" fmla="*/ 65 w 169"/>
                <a:gd name="T7" fmla="*/ 73 h 147"/>
                <a:gd name="T8" fmla="*/ 115 w 169"/>
                <a:gd name="T9" fmla="*/ 23 h 147"/>
                <a:gd name="T10" fmla="*/ 157 w 169"/>
                <a:gd name="T11" fmla="*/ 47 h 147"/>
                <a:gd name="T12" fmla="*/ 169 w 169"/>
                <a:gd name="T13" fmla="*/ 23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49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3 h 147"/>
                <a:gd name="T42" fmla="*/ 41 w 169"/>
                <a:gd name="T43" fmla="*/ 73 h 147"/>
                <a:gd name="T44" fmla="*/ 41 w 169"/>
                <a:gd name="T45" fmla="*/ 73 h 147"/>
                <a:gd name="T46" fmla="*/ 41 w 169"/>
                <a:gd name="T47" fmla="*/ 73 h 147"/>
                <a:gd name="T48" fmla="*/ 41 w 169"/>
                <a:gd name="T49" fmla="*/ 73 h 147"/>
                <a:gd name="T50" fmla="*/ 34 w 169"/>
                <a:gd name="T51" fmla="*/ 100 h 147"/>
                <a:gd name="T52" fmla="*/ 0 w 169"/>
                <a:gd name="T53" fmla="*/ 122 h 147"/>
                <a:gd name="T54" fmla="*/ 0 w 169"/>
                <a:gd name="T55" fmla="*/ 147 h 147"/>
                <a:gd name="T56" fmla="*/ 46 w 169"/>
                <a:gd name="T57" fmla="*/ 123 h 147"/>
                <a:gd name="T58" fmla="*/ 53 w 169"/>
                <a:gd name="T5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3"/>
                  </a:moveTo>
                  <a:cubicBezTo>
                    <a:pt x="61" y="102"/>
                    <a:pt x="65" y="88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46"/>
                    <a:pt x="88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60" y="38"/>
                    <a:pt x="164" y="30"/>
                    <a:pt x="169" y="23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8"/>
                    <a:pt x="45" y="49"/>
                  </a:cubicBezTo>
                  <a:cubicBezTo>
                    <a:pt x="45" y="50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2" y="61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4"/>
                    <a:pt x="34" y="136"/>
                    <a:pt x="46" y="123"/>
                  </a:cubicBezTo>
                  <a:cubicBezTo>
                    <a:pt x="48" y="120"/>
                    <a:pt x="51" y="117"/>
                    <a:pt x="53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1757"/>
            <p:cNvSpPr>
              <a:spLocks/>
            </p:cNvSpPr>
            <p:nvPr/>
          </p:nvSpPr>
          <p:spPr bwMode="auto">
            <a:xfrm>
              <a:off x="5564188" y="6677025"/>
              <a:ext cx="138113" cy="87313"/>
            </a:xfrm>
            <a:custGeom>
              <a:avLst/>
              <a:gdLst>
                <a:gd name="T0" fmla="*/ 116 w 232"/>
                <a:gd name="T1" fmla="*/ 11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3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758"/>
            <p:cNvSpPr>
              <a:spLocks/>
            </p:cNvSpPr>
            <p:nvPr/>
          </p:nvSpPr>
          <p:spPr bwMode="auto">
            <a:xfrm>
              <a:off x="5637213" y="66770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759"/>
            <p:cNvSpPr>
              <a:spLocks/>
            </p:cNvSpPr>
            <p:nvPr/>
          </p:nvSpPr>
          <p:spPr bwMode="auto">
            <a:xfrm>
              <a:off x="571182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760"/>
            <p:cNvSpPr>
              <a:spLocks/>
            </p:cNvSpPr>
            <p:nvPr/>
          </p:nvSpPr>
          <p:spPr bwMode="auto">
            <a:xfrm>
              <a:off x="5784851" y="66770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761"/>
            <p:cNvSpPr>
              <a:spLocks/>
            </p:cNvSpPr>
            <p:nvPr/>
          </p:nvSpPr>
          <p:spPr bwMode="auto">
            <a:xfrm>
              <a:off x="585787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762"/>
            <p:cNvSpPr>
              <a:spLocks/>
            </p:cNvSpPr>
            <p:nvPr/>
          </p:nvSpPr>
          <p:spPr bwMode="auto">
            <a:xfrm>
              <a:off x="5932488" y="6677025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49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3 h 147"/>
                <a:gd name="T26" fmla="*/ 104 w 231"/>
                <a:gd name="T27" fmla="*/ 73 h 147"/>
                <a:gd name="T28" fmla="*/ 104 w 231"/>
                <a:gd name="T29" fmla="*/ 73 h 147"/>
                <a:gd name="T30" fmla="*/ 104 w 231"/>
                <a:gd name="T31" fmla="*/ 73 h 147"/>
                <a:gd name="T32" fmla="*/ 104 w 231"/>
                <a:gd name="T33" fmla="*/ 73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3 h 147"/>
                <a:gd name="T42" fmla="*/ 54 w 231"/>
                <a:gd name="T43" fmla="*/ 147 h 147"/>
                <a:gd name="T44" fmla="*/ 108 w 231"/>
                <a:gd name="T45" fmla="*/ 123 h 147"/>
                <a:gd name="T46" fmla="*/ 116 w 231"/>
                <a:gd name="T47" fmla="*/ 113 h 147"/>
                <a:gd name="T48" fmla="*/ 127 w 231"/>
                <a:gd name="T49" fmla="*/ 73 h 147"/>
                <a:gd name="T50" fmla="*/ 127 w 231"/>
                <a:gd name="T51" fmla="*/ 73 h 147"/>
                <a:gd name="T52" fmla="*/ 127 w 231"/>
                <a:gd name="T53" fmla="*/ 73 h 147"/>
                <a:gd name="T54" fmla="*/ 177 w 231"/>
                <a:gd name="T55" fmla="*/ 23 h 147"/>
                <a:gd name="T56" fmla="*/ 219 w 231"/>
                <a:gd name="T57" fmla="*/ 47 h 147"/>
                <a:gd name="T58" fmla="*/ 231 w 231"/>
                <a:gd name="T59" fmla="*/ 23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763"/>
            <p:cNvSpPr>
              <a:spLocks/>
            </p:cNvSpPr>
            <p:nvPr/>
          </p:nvSpPr>
          <p:spPr bwMode="auto">
            <a:xfrm>
              <a:off x="6005513" y="6677025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3 h 147"/>
                <a:gd name="T6" fmla="*/ 54 w 232"/>
                <a:gd name="T7" fmla="*/ 147 h 147"/>
                <a:gd name="T8" fmla="*/ 116 w 232"/>
                <a:gd name="T9" fmla="*/ 113 h 147"/>
                <a:gd name="T10" fmla="*/ 128 w 232"/>
                <a:gd name="T11" fmla="*/ 73 h 147"/>
                <a:gd name="T12" fmla="*/ 178 w 232"/>
                <a:gd name="T13" fmla="*/ 23 h 147"/>
                <a:gd name="T14" fmla="*/ 220 w 232"/>
                <a:gd name="T15" fmla="*/ 47 h 147"/>
                <a:gd name="T16" fmla="*/ 232 w 232"/>
                <a:gd name="T17" fmla="*/ 23 h 147"/>
                <a:gd name="T18" fmla="*/ 178 w 232"/>
                <a:gd name="T19" fmla="*/ 0 h 147"/>
                <a:gd name="T20" fmla="*/ 104 w 232"/>
                <a:gd name="T21" fmla="*/ 73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764"/>
            <p:cNvSpPr>
              <a:spLocks/>
            </p:cNvSpPr>
            <p:nvPr/>
          </p:nvSpPr>
          <p:spPr bwMode="auto">
            <a:xfrm>
              <a:off x="6078538" y="667702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765"/>
            <p:cNvSpPr>
              <a:spLocks/>
            </p:cNvSpPr>
            <p:nvPr/>
          </p:nvSpPr>
          <p:spPr bwMode="auto">
            <a:xfrm>
              <a:off x="6151563" y="673576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766"/>
            <p:cNvSpPr>
              <a:spLocks/>
            </p:cNvSpPr>
            <p:nvPr/>
          </p:nvSpPr>
          <p:spPr bwMode="auto">
            <a:xfrm>
              <a:off x="5527676" y="6769100"/>
              <a:ext cx="68263" cy="68263"/>
            </a:xfrm>
            <a:custGeom>
              <a:avLst/>
              <a:gdLst>
                <a:gd name="T0" fmla="*/ 11 w 115"/>
                <a:gd name="T1" fmla="*/ 73 h 113"/>
                <a:gd name="T2" fmla="*/ 61 w 115"/>
                <a:gd name="T3" fmla="*/ 24 h 113"/>
                <a:gd name="T4" fmla="*/ 103 w 115"/>
                <a:gd name="T5" fmla="*/ 47 h 113"/>
                <a:gd name="T6" fmla="*/ 115 w 115"/>
                <a:gd name="T7" fmla="*/ 23 h 113"/>
                <a:gd name="T8" fmla="*/ 61 w 115"/>
                <a:gd name="T9" fmla="*/ 0 h 113"/>
                <a:gd name="T10" fmla="*/ 0 w 115"/>
                <a:gd name="T11" fmla="*/ 32 h 113"/>
                <a:gd name="T12" fmla="*/ 0 w 115"/>
                <a:gd name="T13" fmla="*/ 113 h 113"/>
                <a:gd name="T14" fmla="*/ 11 w 115"/>
                <a:gd name="T15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11" y="73"/>
                  </a:moveTo>
                  <a:cubicBezTo>
                    <a:pt x="11" y="46"/>
                    <a:pt x="33" y="24"/>
                    <a:pt x="61" y="24"/>
                  </a:cubicBez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3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767"/>
            <p:cNvSpPr>
              <a:spLocks/>
            </p:cNvSpPr>
            <p:nvPr/>
          </p:nvSpPr>
          <p:spPr bwMode="auto">
            <a:xfrm>
              <a:off x="553243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7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7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1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5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768"/>
            <p:cNvSpPr>
              <a:spLocks/>
            </p:cNvSpPr>
            <p:nvPr/>
          </p:nvSpPr>
          <p:spPr bwMode="auto">
            <a:xfrm>
              <a:off x="56054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769"/>
            <p:cNvSpPr>
              <a:spLocks/>
            </p:cNvSpPr>
            <p:nvPr/>
          </p:nvSpPr>
          <p:spPr bwMode="auto">
            <a:xfrm>
              <a:off x="567848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770"/>
            <p:cNvSpPr>
              <a:spLocks/>
            </p:cNvSpPr>
            <p:nvPr/>
          </p:nvSpPr>
          <p:spPr bwMode="auto">
            <a:xfrm>
              <a:off x="575151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5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5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771"/>
            <p:cNvSpPr>
              <a:spLocks/>
            </p:cNvSpPr>
            <p:nvPr/>
          </p:nvSpPr>
          <p:spPr bwMode="auto">
            <a:xfrm>
              <a:off x="5826126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772"/>
            <p:cNvSpPr>
              <a:spLocks/>
            </p:cNvSpPr>
            <p:nvPr/>
          </p:nvSpPr>
          <p:spPr bwMode="auto">
            <a:xfrm>
              <a:off x="5899151" y="6769100"/>
              <a:ext cx="138113" cy="88900"/>
            </a:xfrm>
            <a:custGeom>
              <a:avLst/>
              <a:gdLst>
                <a:gd name="T0" fmla="*/ 115 w 231"/>
                <a:gd name="T1" fmla="*/ 114 h 147"/>
                <a:gd name="T2" fmla="*/ 127 w 231"/>
                <a:gd name="T3" fmla="*/ 73 h 147"/>
                <a:gd name="T4" fmla="*/ 177 w 231"/>
                <a:gd name="T5" fmla="*/ 24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03 w 231"/>
                <a:gd name="T13" fmla="*/ 73 h 147"/>
                <a:gd name="T14" fmla="*/ 54 w 231"/>
                <a:gd name="T15" fmla="*/ 123 h 147"/>
                <a:gd name="T16" fmla="*/ 12 w 231"/>
                <a:gd name="T17" fmla="*/ 100 h 147"/>
                <a:gd name="T18" fmla="*/ 0 w 231"/>
                <a:gd name="T19" fmla="*/ 123 h 147"/>
                <a:gd name="T20" fmla="*/ 54 w 231"/>
                <a:gd name="T21" fmla="*/ 147 h 147"/>
                <a:gd name="T22" fmla="*/ 115 w 231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15" y="114"/>
                  </a:move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773"/>
            <p:cNvSpPr>
              <a:spLocks/>
            </p:cNvSpPr>
            <p:nvPr/>
          </p:nvSpPr>
          <p:spPr bwMode="auto">
            <a:xfrm>
              <a:off x="59737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6 w 232"/>
                <a:gd name="T21" fmla="*/ 34 h 147"/>
                <a:gd name="T22" fmla="*/ 112 w 232"/>
                <a:gd name="T23" fmla="*/ 41 h 147"/>
                <a:gd name="T24" fmla="*/ 111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774"/>
            <p:cNvSpPr>
              <a:spLocks/>
            </p:cNvSpPr>
            <p:nvPr/>
          </p:nvSpPr>
          <p:spPr bwMode="auto">
            <a:xfrm>
              <a:off x="6046788" y="6769100"/>
              <a:ext cx="133350" cy="88900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775"/>
            <p:cNvSpPr>
              <a:spLocks/>
            </p:cNvSpPr>
            <p:nvPr/>
          </p:nvSpPr>
          <p:spPr bwMode="auto">
            <a:xfrm>
              <a:off x="6119813" y="6824663"/>
              <a:ext cx="60325" cy="33338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245431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9823170" y="15242"/>
            <a:ext cx="1922400" cy="257257"/>
            <a:chOff x="6418263" y="5927725"/>
            <a:chExt cx="652463" cy="87313"/>
          </a:xfrm>
          <a:solidFill>
            <a:srgbClr val="FFFFFF">
              <a:alpha val="20000"/>
            </a:srgbClr>
          </a:solidFill>
        </p:grpSpPr>
        <p:sp>
          <p:nvSpPr>
            <p:cNvPr id="11" name="Freeform 1647"/>
            <p:cNvSpPr>
              <a:spLocks/>
            </p:cNvSpPr>
            <p:nvPr/>
          </p:nvSpPr>
          <p:spPr bwMode="auto">
            <a:xfrm>
              <a:off x="6418263" y="5927725"/>
              <a:ext cx="26988" cy="28575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7" y="38"/>
                    <a:pt x="41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7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648"/>
            <p:cNvSpPr>
              <a:spLocks/>
            </p:cNvSpPr>
            <p:nvPr/>
          </p:nvSpPr>
          <p:spPr bwMode="auto">
            <a:xfrm>
              <a:off x="6418263" y="5927725"/>
              <a:ext cx="100013" cy="87313"/>
            </a:xfrm>
            <a:custGeom>
              <a:avLst/>
              <a:gdLst>
                <a:gd name="T0" fmla="*/ 54 w 170"/>
                <a:gd name="T1" fmla="*/ 113 h 147"/>
                <a:gd name="T2" fmla="*/ 66 w 170"/>
                <a:gd name="T3" fmla="*/ 73 h 147"/>
                <a:gd name="T4" fmla="*/ 115 w 170"/>
                <a:gd name="T5" fmla="*/ 23 h 147"/>
                <a:gd name="T6" fmla="*/ 158 w 170"/>
                <a:gd name="T7" fmla="*/ 47 h 147"/>
                <a:gd name="T8" fmla="*/ 170 w 170"/>
                <a:gd name="T9" fmla="*/ 23 h 147"/>
                <a:gd name="T10" fmla="*/ 115 w 170"/>
                <a:gd name="T11" fmla="*/ 0 h 147"/>
                <a:gd name="T12" fmla="*/ 42 w 170"/>
                <a:gd name="T13" fmla="*/ 73 h 147"/>
                <a:gd name="T14" fmla="*/ 0 w 170"/>
                <a:gd name="T15" fmla="*/ 122 h 147"/>
                <a:gd name="T16" fmla="*/ 0 w 170"/>
                <a:gd name="T17" fmla="*/ 147 h 147"/>
                <a:gd name="T18" fmla="*/ 54 w 170"/>
                <a:gd name="T1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54" y="113"/>
                  </a:moveTo>
                  <a:cubicBezTo>
                    <a:pt x="61" y="102"/>
                    <a:pt x="66" y="88"/>
                    <a:pt x="66" y="73"/>
                  </a:cubicBezTo>
                  <a:cubicBezTo>
                    <a:pt x="66" y="46"/>
                    <a:pt x="88" y="23"/>
                    <a:pt x="115" y="23"/>
                  </a:cubicBezTo>
                  <a:cubicBezTo>
                    <a:pt x="133" y="23"/>
                    <a:pt x="149" y="33"/>
                    <a:pt x="158" y="47"/>
                  </a:cubicBezTo>
                  <a:cubicBezTo>
                    <a:pt x="160" y="38"/>
                    <a:pt x="164" y="30"/>
                    <a:pt x="170" y="23"/>
                  </a:cubicBezTo>
                  <a:cubicBezTo>
                    <a:pt x="156" y="9"/>
                    <a:pt x="137" y="0"/>
                    <a:pt x="115" y="0"/>
                  </a:cubicBezTo>
                  <a:cubicBezTo>
                    <a:pt x="75" y="0"/>
                    <a:pt x="42" y="33"/>
                    <a:pt x="42" y="73"/>
                  </a:cubicBezTo>
                  <a:cubicBezTo>
                    <a:pt x="42" y="98"/>
                    <a:pt x="24" y="118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3" y="144"/>
                    <a:pt x="42" y="131"/>
                    <a:pt x="54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649"/>
            <p:cNvSpPr>
              <a:spLocks/>
            </p:cNvSpPr>
            <p:nvPr/>
          </p:nvSpPr>
          <p:spPr bwMode="auto">
            <a:xfrm>
              <a:off x="645477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7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650"/>
            <p:cNvSpPr>
              <a:spLocks/>
            </p:cNvSpPr>
            <p:nvPr/>
          </p:nvSpPr>
          <p:spPr bwMode="auto">
            <a:xfrm>
              <a:off x="6527801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51"/>
            <p:cNvSpPr>
              <a:spLocks/>
            </p:cNvSpPr>
            <p:nvPr/>
          </p:nvSpPr>
          <p:spPr bwMode="auto">
            <a:xfrm>
              <a:off x="660082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5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2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52"/>
            <p:cNvSpPr>
              <a:spLocks/>
            </p:cNvSpPr>
            <p:nvPr/>
          </p:nvSpPr>
          <p:spPr bwMode="auto">
            <a:xfrm>
              <a:off x="667543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53"/>
            <p:cNvSpPr>
              <a:spLocks/>
            </p:cNvSpPr>
            <p:nvPr/>
          </p:nvSpPr>
          <p:spPr bwMode="auto">
            <a:xfrm>
              <a:off x="6748463" y="59277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54"/>
            <p:cNvSpPr>
              <a:spLocks/>
            </p:cNvSpPr>
            <p:nvPr/>
          </p:nvSpPr>
          <p:spPr bwMode="auto">
            <a:xfrm>
              <a:off x="682148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55"/>
            <p:cNvSpPr>
              <a:spLocks/>
            </p:cNvSpPr>
            <p:nvPr/>
          </p:nvSpPr>
          <p:spPr bwMode="auto">
            <a:xfrm>
              <a:off x="6896101" y="5927725"/>
              <a:ext cx="136525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6 w 231"/>
                <a:gd name="T13" fmla="*/ 33 h 147"/>
                <a:gd name="T14" fmla="*/ 116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4 w 231"/>
                <a:gd name="T37" fmla="*/ 73 h 147"/>
                <a:gd name="T38" fmla="*/ 104 w 231"/>
                <a:gd name="T39" fmla="*/ 73 h 147"/>
                <a:gd name="T40" fmla="*/ 104 w 231"/>
                <a:gd name="T41" fmla="*/ 73 h 147"/>
                <a:gd name="T42" fmla="*/ 104 w 231"/>
                <a:gd name="T43" fmla="*/ 73 h 147"/>
                <a:gd name="T44" fmla="*/ 104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6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56"/>
            <p:cNvSpPr>
              <a:spLocks/>
            </p:cNvSpPr>
            <p:nvPr/>
          </p:nvSpPr>
          <p:spPr bwMode="auto">
            <a:xfrm>
              <a:off x="6969126" y="5927725"/>
              <a:ext cx="101600" cy="87313"/>
            </a:xfrm>
            <a:custGeom>
              <a:avLst/>
              <a:gdLst>
                <a:gd name="T0" fmla="*/ 104 w 170"/>
                <a:gd name="T1" fmla="*/ 73 h 147"/>
                <a:gd name="T2" fmla="*/ 54 w 170"/>
                <a:gd name="T3" fmla="*/ 123 h 147"/>
                <a:gd name="T4" fmla="*/ 12 w 170"/>
                <a:gd name="T5" fmla="*/ 100 h 147"/>
                <a:gd name="T6" fmla="*/ 0 w 170"/>
                <a:gd name="T7" fmla="*/ 123 h 147"/>
                <a:gd name="T8" fmla="*/ 54 w 170"/>
                <a:gd name="T9" fmla="*/ 147 h 147"/>
                <a:gd name="T10" fmla="*/ 116 w 170"/>
                <a:gd name="T11" fmla="*/ 113 h 147"/>
                <a:gd name="T12" fmla="*/ 128 w 170"/>
                <a:gd name="T13" fmla="*/ 73 h 147"/>
                <a:gd name="T14" fmla="*/ 170 w 170"/>
                <a:gd name="T15" fmla="*/ 24 h 147"/>
                <a:gd name="T16" fmla="*/ 170 w 170"/>
                <a:gd name="T17" fmla="*/ 0 h 147"/>
                <a:gd name="T18" fmla="*/ 104 w 170"/>
                <a:gd name="T19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104" y="73"/>
                  </a:move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9"/>
                    <a:pt x="146" y="28"/>
                    <a:pt x="170" y="24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33" y="4"/>
                    <a:pt x="104" y="35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57"/>
            <p:cNvSpPr>
              <a:spLocks/>
            </p:cNvSpPr>
            <p:nvPr/>
          </p:nvSpPr>
          <p:spPr bwMode="auto">
            <a:xfrm>
              <a:off x="7042151" y="5988050"/>
              <a:ext cx="28575" cy="26988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1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1" y="20"/>
                    <a:pt x="19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11288370" cy="1371600"/>
          </a:xfrm>
          <a:prstGeom prst="rect">
            <a:avLst/>
          </a:prstGeom>
        </p:spPr>
        <p:txBody>
          <a:bodyPr vert="horz" lIns="0" tIns="0" rIns="0" bIns="180000" rtlCol="0" anchor="b" anchorCtr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41" r:id="rId2"/>
    <p:sldLayoutId id="2147483711" r:id="rId3"/>
    <p:sldLayoutId id="214748374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800" b="1" kern="1200" baseline="0" noProof="0" dirty="0" smtClean="0">
          <a:solidFill>
            <a:srgbClr val="00294E"/>
          </a:solidFill>
          <a:latin typeface="+mn-lt"/>
          <a:ea typeface="+mn-ea"/>
          <a:cs typeface="Arial" panose="020B0604020202020204" pitchFamily="34" charset="0"/>
        </a:defRPr>
      </a:lvl1pPr>
    </p:titleStyle>
    <p:bodyStyle>
      <a:lvl1pPr marL="216000" marR="0" indent="-21600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kern="1200" baseline="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1pPr>
      <a:lvl2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2800" kern="1200" dirty="0" smtClean="0">
          <a:solidFill>
            <a:srgbClr val="005E6E"/>
          </a:solidFill>
          <a:latin typeface="+mn-lt"/>
          <a:ea typeface="+mn-ea"/>
          <a:cs typeface="Arial" panose="020B0604020202020204" pitchFamily="34" charset="0"/>
        </a:defRPr>
      </a:lvl2pPr>
      <a:lvl3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sz="2400" b="0" kern="1200">
          <a:solidFill>
            <a:schemeClr val="accent6">
              <a:lumMod val="10000"/>
            </a:schemeClr>
          </a:solidFill>
          <a:latin typeface="+mn-lt"/>
          <a:ea typeface="+mn-ea"/>
          <a:cs typeface="+mn-cs"/>
        </a:defRPr>
      </a:lvl3pPr>
      <a:lvl4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b="0" kern="120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4pPr>
      <a:lvl5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GB" sz="2800" kern="1200" baseline="30000" dirty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6" pos="4802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5" pos="288">
          <p15:clr>
            <a:srgbClr val="F26B43"/>
          </p15:clr>
        </p15:guide>
        <p15:guide id="18" orient="horz" pos="1104">
          <p15:clr>
            <a:srgbClr val="F26B43"/>
          </p15:clr>
        </p15:guide>
        <p15:guide id="20" orient="horz" pos="418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Monetary Policy Committee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Monetary Policy Report</a:t>
            </a:r>
            <a:br>
              <a:rPr lang="en-GB" b="1" dirty="0">
                <a:solidFill>
                  <a:schemeClr val="tx1"/>
                </a:solidFill>
              </a:rPr>
            </a:br>
            <a:r>
              <a:rPr lang="en-GB" b="1" dirty="0" smtClean="0">
                <a:solidFill>
                  <a:schemeClr val="tx1"/>
                </a:solidFill>
              </a:rPr>
              <a:t>November 2020</a:t>
            </a:r>
          </a:p>
          <a:p>
            <a:pPr lvl="1"/>
            <a:r>
              <a:rPr lang="en-GB" sz="4000" dirty="0"/>
              <a:t>Annex: Other forecasters’ </a:t>
            </a:r>
            <a:r>
              <a:rPr lang="en-GB" sz="4000" dirty="0" smtClean="0"/>
              <a:t>expectations</a:t>
            </a:r>
          </a:p>
          <a:p>
            <a:endParaRPr lang="en-GB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9" r="97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3636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A</a:t>
            </a:r>
            <a:r>
              <a:rPr lang="en-GB" dirty="0"/>
              <a:t>: External forecasters expect stronger GDP growth in 2020 Q4 than in the MPC’s modal projection, but higher </a:t>
            </a:r>
            <a:r>
              <a:rPr lang="en-GB" dirty="0" smtClean="0"/>
              <a:t>unemployment</a:t>
            </a:r>
            <a:endParaRPr lang="en-GB" dirty="0"/>
          </a:p>
          <a:p>
            <a:pPr lvl="2"/>
            <a:r>
              <a:rPr lang="en-GB" dirty="0"/>
              <a:t>Other forecasters’ central projections for GDP, the unemployment rate and CPI inflation in 2020 </a:t>
            </a:r>
            <a:r>
              <a:rPr lang="en-GB" dirty="0" smtClean="0"/>
              <a:t>Q4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98852"/>
            <a:ext cx="5802388" cy="434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38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B</a:t>
            </a:r>
            <a:r>
              <a:rPr lang="en-GB" dirty="0"/>
              <a:t>: At the three-year horizon, external forecasters expect GDP growth to be just under 2%, the unemployment rate to be around 5¼%, and inflation to be marginally below the MPC’s 2% target</a:t>
            </a:r>
          </a:p>
          <a:p>
            <a:pPr lvl="2"/>
            <a:r>
              <a:rPr lang="en-GB" dirty="0"/>
              <a:t>Projections for GDP, the unemployment rate and CPI </a:t>
            </a:r>
            <a:r>
              <a:rPr lang="en-GB" dirty="0" smtClean="0"/>
              <a:t>inflation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26" y="2581667"/>
            <a:ext cx="11311673" cy="405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83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 smtClean="0"/>
              <a:t>Table 1</a:t>
            </a:r>
            <a:r>
              <a:rPr lang="en-GB" dirty="0"/>
              <a:t>: </a:t>
            </a:r>
            <a:r>
              <a:rPr lang="en-GB" dirty="0">
                <a:solidFill>
                  <a:srgbClr val="000000"/>
                </a:solidFill>
              </a:rPr>
              <a:t>Averages of other forecasters’ central </a:t>
            </a:r>
            <a:r>
              <a:rPr lang="en-GB" dirty="0" smtClean="0">
                <a:solidFill>
                  <a:srgbClr val="000000"/>
                </a:solidFill>
              </a:rPr>
              <a:t>projections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(a)	Four-quarter percentage change.</a:t>
            </a:r>
          </a:p>
          <a:p>
            <a:r>
              <a:rPr lang="en-GB" dirty="0"/>
              <a:t>(b)	Twelve-month rate.</a:t>
            </a:r>
          </a:p>
          <a:p>
            <a:r>
              <a:rPr lang="en-GB" dirty="0"/>
              <a:t>(c)	Original purchase value. Purchased via the creation of central bank reserves.  </a:t>
            </a:r>
          </a:p>
          <a:p>
            <a:r>
              <a:rPr lang="en-GB" dirty="0"/>
              <a:t>(d)	Index: January 2005 = 100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94294"/>
            <a:ext cx="7165975" cy="348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9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nk LINKS Template">
  <a:themeElements>
    <a:clrScheme name="Bank Teal and lime green">
      <a:dk1>
        <a:srgbClr val="00294E"/>
      </a:dk1>
      <a:lt1>
        <a:srgbClr val="FFFFFF"/>
      </a:lt1>
      <a:dk2>
        <a:srgbClr val="005E6E"/>
      </a:dk2>
      <a:lt2>
        <a:srgbClr val="E7E6E6"/>
      </a:lt2>
      <a:accent1>
        <a:srgbClr val="A2C617"/>
      </a:accent1>
      <a:accent2>
        <a:srgbClr val="47AA9C"/>
      </a:accent2>
      <a:accent3>
        <a:srgbClr val="B3DBCD"/>
      </a:accent3>
      <a:accent4>
        <a:srgbClr val="6B7E87"/>
      </a:accent4>
      <a:accent5>
        <a:srgbClr val="C8CCCF"/>
      </a:accent5>
      <a:accent6>
        <a:srgbClr val="EBEBEB"/>
      </a:accent6>
      <a:hlink>
        <a:srgbClr val="005E6E"/>
      </a:hlink>
      <a:folHlink>
        <a:srgbClr val="47AA9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PR Widescreen Presentation Template.potx" id="{01FDA625-1EE4-47DD-96E4-CB251D5ABC0B}" vid="{9F1AEA77-3D97-4B19-9DE0-82069E8DB4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Annex - Other forecasters expectations November 2020</Template>
  <TotalTime>19</TotalTime>
  <Words>155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Bank LINKS Template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November 2020</dc:title>
  <dc:subject>Annex: Other forecasters’ expectations</dc:subject>
  <dc:creator>Bank of England</dc:creator>
  <cp:lastModifiedBy>Wells, Lauren</cp:lastModifiedBy>
  <cp:revision>6</cp:revision>
  <dcterms:created xsi:type="dcterms:W3CDTF">2020-11-03T09:34:34Z</dcterms:created>
  <dcterms:modified xsi:type="dcterms:W3CDTF">2020-11-05T05:14:00Z</dcterms:modified>
</cp:coreProperties>
</file>