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Lst>
  <p:notesMasterIdLst>
    <p:notesMasterId r:id="rId11"/>
  </p:notesMasterIdLst>
  <p:sldIdLst>
    <p:sldId id="374" r:id="rId2"/>
    <p:sldId id="375" r:id="rId3"/>
    <p:sldId id="378" r:id="rId4"/>
    <p:sldId id="379" r:id="rId5"/>
    <p:sldId id="380" r:id="rId6"/>
    <p:sldId id="381" r:id="rId7"/>
    <p:sldId id="382" r:id="rId8"/>
    <p:sldId id="383" r:id="rId9"/>
    <p:sldId id="384"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6E6E6"/>
    <a:srgbClr val="005E6E"/>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showGuides="1">
      <p:cViewPr>
        <p:scale>
          <a:sx n="75" d="100"/>
          <a:sy n="75" d="100"/>
        </p:scale>
        <p:origin x="1872" y="636"/>
      </p:cViewPr>
      <p:guideLst/>
    </p:cSldViewPr>
  </p:slideViewPr>
  <p:notesTextViewPr>
    <p:cViewPr>
      <p:scale>
        <a:sx n="3" d="2"/>
        <a:sy n="3" d="2"/>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40E002-B88B-4BB0-BA5A-919501F4FBF2}" type="datetimeFigureOut">
              <a:rPr lang="en-GB" smtClean="0"/>
              <a:t>05/05/2021</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5E53B0-EFB7-4B0E-B012-E676534541B5}" type="slidenum">
              <a:rPr lang="en-GB" smtClean="0"/>
              <a:t>‹#›</a:t>
            </a:fld>
            <a:endParaRPr lang="en-GB"/>
          </a:p>
        </p:txBody>
      </p:sp>
    </p:spTree>
    <p:extLst>
      <p:ext uri="{BB962C8B-B14F-4D97-AF65-F5344CB8AC3E}">
        <p14:creationId xmlns:p14="http://schemas.microsoft.com/office/powerpoint/2010/main" val="2830667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HART LAYOUT">
    <p:spTree>
      <p:nvGrpSpPr>
        <p:cNvPr id="1" name=""/>
        <p:cNvGrpSpPr/>
        <p:nvPr/>
      </p:nvGrpSpPr>
      <p:grpSpPr>
        <a:xfrm>
          <a:off x="0" y="0"/>
          <a:ext cx="0" cy="0"/>
          <a:chOff x="0" y="0"/>
          <a:chExt cx="0" cy="0"/>
        </a:xfrm>
      </p:grpSpPr>
      <p:sp>
        <p:nvSpPr>
          <p:cNvPr id="3" name="Text Placeholder 2"/>
          <p:cNvSpPr>
            <a:spLocks noGrp="1"/>
          </p:cNvSpPr>
          <p:nvPr>
            <p:ph type="body" sz="quarter" idx="17"/>
          </p:nvPr>
        </p:nvSpPr>
        <p:spPr>
          <a:xfrm>
            <a:off x="457200" y="457200"/>
            <a:ext cx="11277600" cy="912813"/>
          </a:xfrm>
        </p:spPr>
        <p:txBody>
          <a:bodyPr anchor="t" anchorCtr="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5" name="Text Placeholder 4"/>
          <p:cNvSpPr>
            <a:spLocks noGrp="1"/>
          </p:cNvSpPr>
          <p:nvPr>
            <p:ph type="body" sz="quarter" idx="18"/>
          </p:nvPr>
        </p:nvSpPr>
        <p:spPr>
          <a:xfrm>
            <a:off x="7623175" y="1752601"/>
            <a:ext cx="4111624" cy="5105400"/>
          </a:xfrm>
        </p:spPr>
        <p:txBody>
          <a:bodyPr bIns="18000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Tree>
    <p:extLst>
      <p:ext uri="{BB962C8B-B14F-4D97-AF65-F5344CB8AC3E}">
        <p14:creationId xmlns:p14="http://schemas.microsoft.com/office/powerpoint/2010/main" val="353376465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ABLE LAYOUT">
    <p:spTree>
      <p:nvGrpSpPr>
        <p:cNvPr id="1" name=""/>
        <p:cNvGrpSpPr/>
        <p:nvPr/>
      </p:nvGrpSpPr>
      <p:grpSpPr>
        <a:xfrm>
          <a:off x="0" y="0"/>
          <a:ext cx="0" cy="0"/>
          <a:chOff x="0" y="0"/>
          <a:chExt cx="0" cy="0"/>
        </a:xfrm>
      </p:grpSpPr>
      <p:sp>
        <p:nvSpPr>
          <p:cNvPr id="3" name="Text Placeholder 2"/>
          <p:cNvSpPr>
            <a:spLocks noGrp="1"/>
          </p:cNvSpPr>
          <p:nvPr>
            <p:ph type="body" sz="quarter" idx="17"/>
          </p:nvPr>
        </p:nvSpPr>
        <p:spPr>
          <a:xfrm>
            <a:off x="457200" y="457200"/>
            <a:ext cx="11277600" cy="912813"/>
          </a:xfrm>
        </p:spPr>
        <p:txBody>
          <a:bodyPr anchor="t" anchorCtr="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5" name="Text Placeholder 4"/>
          <p:cNvSpPr>
            <a:spLocks noGrp="1"/>
          </p:cNvSpPr>
          <p:nvPr>
            <p:ph type="body" sz="quarter" idx="18"/>
          </p:nvPr>
        </p:nvSpPr>
        <p:spPr>
          <a:xfrm>
            <a:off x="457200" y="5226424"/>
            <a:ext cx="11277599" cy="1631576"/>
          </a:xfrm>
        </p:spPr>
        <p:txBody>
          <a:bodyPr bIns="18000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Tree>
    <p:extLst>
      <p:ext uri="{BB962C8B-B14F-4D97-AF65-F5344CB8AC3E}">
        <p14:creationId xmlns:p14="http://schemas.microsoft.com/office/powerpoint/2010/main" val="286589982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p:spTree>
      <p:nvGrpSpPr>
        <p:cNvPr id="1" name=""/>
        <p:cNvGrpSpPr/>
        <p:nvPr/>
      </p:nvGrpSpPr>
      <p:grpSpPr>
        <a:xfrm>
          <a:off x="0" y="0"/>
          <a:ext cx="0" cy="0"/>
          <a:chOff x="0" y="0"/>
          <a:chExt cx="0" cy="0"/>
        </a:xfrm>
      </p:grpSpPr>
      <p:sp>
        <p:nvSpPr>
          <p:cNvPr id="12" name="Rectangle 11"/>
          <p:cNvSpPr/>
          <p:nvPr userDrawn="1"/>
        </p:nvSpPr>
        <p:spPr>
          <a:xfrm>
            <a:off x="8382794" y="1371600"/>
            <a:ext cx="3809603"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p:cNvSpPr/>
          <p:nvPr userDrawn="1"/>
        </p:nvSpPr>
        <p:spPr>
          <a:xfrm>
            <a:off x="8382661" y="5487988"/>
            <a:ext cx="3810927" cy="13700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p:cNvSpPr/>
          <p:nvPr userDrawn="1"/>
        </p:nvSpPr>
        <p:spPr>
          <a:xfrm>
            <a:off x="7623175" y="1371600"/>
            <a:ext cx="759619"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prstGeom prst="rect">
            <a:avLst/>
          </a:prstGeo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90" name="Picture Placeholder 289"/>
          <p:cNvSpPr>
            <a:spLocks noGrp="1" noChangeAspect="1"/>
          </p:cNvSpPr>
          <p:nvPr>
            <p:ph type="pic" sz="quarter" idx="14"/>
          </p:nvPr>
        </p:nvSpPr>
        <p:spPr>
          <a:xfrm>
            <a:off x="10961688" y="190785"/>
            <a:ext cx="964800" cy="964800"/>
          </a:xfrm>
          <a:prstGeom prst="rect">
            <a:avLst/>
          </a:prstGeom>
        </p:spPr>
        <p:txBody>
          <a:bodyPr/>
          <a:lstStyle>
            <a:lvl1pPr marL="0" indent="0">
              <a:buNone/>
              <a:defRPr sz="1800">
                <a:solidFill>
                  <a:schemeClr val="bg1"/>
                </a:solidFill>
              </a:defRPr>
            </a:lvl1pPr>
          </a:lstStyle>
          <a:p>
            <a:r>
              <a:rPr lang="en-US" smtClean="0"/>
              <a:t>Click icon to add picture</a:t>
            </a:r>
            <a:endParaRPr lang="en-GB" dirty="0"/>
          </a:p>
        </p:txBody>
      </p:sp>
      <p:sp>
        <p:nvSpPr>
          <p:cNvPr id="15" name="Picture Placeholder 276"/>
          <p:cNvSpPr>
            <a:spLocks noGrp="1"/>
          </p:cNvSpPr>
          <p:nvPr>
            <p:ph type="pic" sz="quarter" idx="10"/>
          </p:nvPr>
        </p:nvSpPr>
        <p:spPr>
          <a:xfrm>
            <a:off x="8382794" y="1371600"/>
            <a:ext cx="3808800" cy="4114800"/>
          </a:xfrm>
          <a:prstGeom prst="rect">
            <a:avLst/>
          </a:prstGeom>
          <a:noFill/>
        </p:spPr>
        <p:txBody>
          <a:bodyPr/>
          <a:lstStyle/>
          <a:p>
            <a:r>
              <a:rPr lang="en-US" smtClean="0"/>
              <a:t>Click icon to add picture</a:t>
            </a:r>
            <a:endParaRPr lang="en-GB" dirty="0"/>
          </a:p>
        </p:txBody>
      </p:sp>
      <p:sp>
        <p:nvSpPr>
          <p:cNvPr id="62" name="Text Placeholder 2"/>
          <p:cNvSpPr>
            <a:spLocks noGrp="1"/>
          </p:cNvSpPr>
          <p:nvPr>
            <p:ph type="body" sz="quarter" idx="15" hasCustomPrompt="1"/>
          </p:nvPr>
        </p:nvSpPr>
        <p:spPr>
          <a:xfrm>
            <a:off x="457199" y="1752600"/>
            <a:ext cx="7165975" cy="3735387"/>
          </a:xfrm>
          <a:prstGeom prst="rect">
            <a:avLst/>
          </a:prstGeo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a:t>
            </a:r>
            <a:br>
              <a:rPr lang="en-GB" dirty="0" smtClean="0"/>
            </a:br>
            <a:r>
              <a:rPr lang="en-GB" dirty="0" smtClean="0"/>
              <a:t>(Calibri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16" name="Group 15"/>
          <p:cNvGrpSpPr>
            <a:grpSpLocks noChangeAspect="1"/>
          </p:cNvGrpSpPr>
          <p:nvPr userDrawn="1"/>
        </p:nvGrpSpPr>
        <p:grpSpPr>
          <a:xfrm>
            <a:off x="8381188" y="5483111"/>
            <a:ext cx="3812400" cy="1374889"/>
            <a:chOff x="6470651" y="1893888"/>
            <a:chExt cx="1298575" cy="468313"/>
          </a:xfrm>
          <a:solidFill>
            <a:srgbClr val="FFFFFF">
              <a:alpha val="20000"/>
            </a:srgbClr>
          </a:solidFill>
        </p:grpSpPr>
        <p:sp>
          <p:nvSpPr>
            <p:cNvPr id="17" name="Freeform 1508"/>
            <p:cNvSpPr>
              <a:spLocks/>
            </p:cNvSpPr>
            <p:nvPr/>
          </p:nvSpPr>
          <p:spPr bwMode="auto">
            <a:xfrm>
              <a:off x="6470651" y="1893888"/>
              <a:ext cx="98425" cy="71438"/>
            </a:xfrm>
            <a:custGeom>
              <a:avLst/>
              <a:gdLst>
                <a:gd name="T0" fmla="*/ 131 w 163"/>
                <a:gd name="T1" fmla="*/ 80 h 120"/>
                <a:gd name="T2" fmla="*/ 143 w 163"/>
                <a:gd name="T3" fmla="*/ 64 h 120"/>
                <a:gd name="T4" fmla="*/ 163 w 163"/>
                <a:gd name="T5" fmla="*/ 0 h 120"/>
                <a:gd name="T6" fmla="*/ 123 w 163"/>
                <a:gd name="T7" fmla="*/ 0 h 120"/>
                <a:gd name="T8" fmla="*/ 110 w 163"/>
                <a:gd name="T9" fmla="*/ 41 h 120"/>
                <a:gd name="T10" fmla="*/ 40 w 163"/>
                <a:gd name="T11" fmla="*/ 80 h 120"/>
                <a:gd name="T12" fmla="*/ 0 w 163"/>
                <a:gd name="T13" fmla="*/ 70 h 120"/>
                <a:gd name="T14" fmla="*/ 0 w 163"/>
                <a:gd name="T15" fmla="*/ 114 h 120"/>
                <a:gd name="T16" fmla="*/ 40 w 163"/>
                <a:gd name="T17" fmla="*/ 120 h 120"/>
                <a:gd name="T18" fmla="*/ 131 w 163"/>
                <a:gd name="T19" fmla="*/ 8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3" h="120">
                  <a:moveTo>
                    <a:pt x="131" y="80"/>
                  </a:moveTo>
                  <a:cubicBezTo>
                    <a:pt x="135" y="75"/>
                    <a:pt x="140" y="70"/>
                    <a:pt x="143" y="64"/>
                  </a:cubicBezTo>
                  <a:cubicBezTo>
                    <a:pt x="155" y="45"/>
                    <a:pt x="163" y="24"/>
                    <a:pt x="163" y="0"/>
                  </a:cubicBezTo>
                  <a:cubicBezTo>
                    <a:pt x="123" y="0"/>
                    <a:pt x="123" y="0"/>
                    <a:pt x="123" y="0"/>
                  </a:cubicBezTo>
                  <a:cubicBezTo>
                    <a:pt x="122" y="15"/>
                    <a:pt x="118" y="29"/>
                    <a:pt x="110" y="41"/>
                  </a:cubicBezTo>
                  <a:cubicBezTo>
                    <a:pt x="96" y="64"/>
                    <a:pt x="69" y="80"/>
                    <a:pt x="40" y="80"/>
                  </a:cubicBezTo>
                  <a:cubicBezTo>
                    <a:pt x="25" y="80"/>
                    <a:pt x="12" y="76"/>
                    <a:pt x="0" y="70"/>
                  </a:cubicBezTo>
                  <a:cubicBezTo>
                    <a:pt x="0" y="114"/>
                    <a:pt x="0" y="114"/>
                    <a:pt x="0" y="114"/>
                  </a:cubicBezTo>
                  <a:cubicBezTo>
                    <a:pt x="12" y="118"/>
                    <a:pt x="26" y="120"/>
                    <a:pt x="40" y="120"/>
                  </a:cubicBezTo>
                  <a:cubicBezTo>
                    <a:pt x="76" y="120"/>
                    <a:pt x="108" y="105"/>
                    <a:pt x="13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 name="Freeform 1509"/>
            <p:cNvSpPr>
              <a:spLocks/>
            </p:cNvSpPr>
            <p:nvPr/>
          </p:nvSpPr>
          <p:spPr bwMode="auto">
            <a:xfrm>
              <a:off x="6564313" y="1893888"/>
              <a:ext cx="128588" cy="71438"/>
            </a:xfrm>
            <a:custGeom>
              <a:avLst/>
              <a:gdLst>
                <a:gd name="T0" fmla="*/ 91 w 215"/>
                <a:gd name="T1" fmla="*/ 80 h 120"/>
                <a:gd name="T2" fmla="*/ 21 w 215"/>
                <a:gd name="T3" fmla="*/ 41 h 120"/>
                <a:gd name="T4" fmla="*/ 0 w 215"/>
                <a:gd name="T5" fmla="*/ 80 h 120"/>
                <a:gd name="T6" fmla="*/ 91 w 215"/>
                <a:gd name="T7" fmla="*/ 120 h 120"/>
                <a:gd name="T8" fmla="*/ 195 w 215"/>
                <a:gd name="T9" fmla="*/ 64 h 120"/>
                <a:gd name="T10" fmla="*/ 215 w 215"/>
                <a:gd name="T11" fmla="*/ 0 h 120"/>
                <a:gd name="T12" fmla="*/ 175 w 215"/>
                <a:gd name="T13" fmla="*/ 0 h 120"/>
                <a:gd name="T14" fmla="*/ 91 w 215"/>
                <a:gd name="T15" fmla="*/ 80 h 1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5" h="120">
                  <a:moveTo>
                    <a:pt x="91" y="80"/>
                  </a:moveTo>
                  <a:cubicBezTo>
                    <a:pt x="62" y="80"/>
                    <a:pt x="35" y="64"/>
                    <a:pt x="21" y="41"/>
                  </a:cubicBezTo>
                  <a:cubicBezTo>
                    <a:pt x="16" y="55"/>
                    <a:pt x="9" y="68"/>
                    <a:pt x="0" y="80"/>
                  </a:cubicBezTo>
                  <a:cubicBezTo>
                    <a:pt x="23" y="105"/>
                    <a:pt x="55" y="120"/>
                    <a:pt x="91" y="120"/>
                  </a:cubicBezTo>
                  <a:cubicBezTo>
                    <a:pt x="135" y="120"/>
                    <a:pt x="173" y="98"/>
                    <a:pt x="195" y="64"/>
                  </a:cubicBezTo>
                  <a:cubicBezTo>
                    <a:pt x="207" y="45"/>
                    <a:pt x="215" y="24"/>
                    <a:pt x="215" y="0"/>
                  </a:cubicBezTo>
                  <a:cubicBezTo>
                    <a:pt x="175" y="0"/>
                    <a:pt x="175" y="0"/>
                    <a:pt x="175" y="0"/>
                  </a:cubicBezTo>
                  <a:cubicBezTo>
                    <a:pt x="173" y="45"/>
                    <a:pt x="136"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 name="Freeform 1510"/>
            <p:cNvSpPr>
              <a:spLocks/>
            </p:cNvSpPr>
            <p:nvPr/>
          </p:nvSpPr>
          <p:spPr bwMode="auto">
            <a:xfrm>
              <a:off x="6688138" y="1893888"/>
              <a:ext cx="127000" cy="71438"/>
            </a:xfrm>
            <a:custGeom>
              <a:avLst/>
              <a:gdLst>
                <a:gd name="T0" fmla="*/ 91 w 215"/>
                <a:gd name="T1" fmla="*/ 80 h 120"/>
                <a:gd name="T2" fmla="*/ 20 w 215"/>
                <a:gd name="T3" fmla="*/ 41 h 120"/>
                <a:gd name="T4" fmla="*/ 0 w 215"/>
                <a:gd name="T5" fmla="*/ 80 h 120"/>
                <a:gd name="T6" fmla="*/ 91 w 215"/>
                <a:gd name="T7" fmla="*/ 120 h 120"/>
                <a:gd name="T8" fmla="*/ 182 w 215"/>
                <a:gd name="T9" fmla="*/ 80 h 120"/>
                <a:gd name="T10" fmla="*/ 195 w 215"/>
                <a:gd name="T11" fmla="*/ 64 h 120"/>
                <a:gd name="T12" fmla="*/ 215 w 215"/>
                <a:gd name="T13" fmla="*/ 0 h 120"/>
                <a:gd name="T14" fmla="*/ 175 w 215"/>
                <a:gd name="T15" fmla="*/ 0 h 120"/>
                <a:gd name="T16" fmla="*/ 162 w 215"/>
                <a:gd name="T17" fmla="*/ 41 h 120"/>
                <a:gd name="T18" fmla="*/ 91 w 215"/>
                <a:gd name="T19" fmla="*/ 8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5" h="120">
                  <a:moveTo>
                    <a:pt x="91" y="80"/>
                  </a:moveTo>
                  <a:cubicBezTo>
                    <a:pt x="61" y="80"/>
                    <a:pt x="35" y="64"/>
                    <a:pt x="20" y="41"/>
                  </a:cubicBezTo>
                  <a:cubicBezTo>
                    <a:pt x="16" y="55"/>
                    <a:pt x="9" y="68"/>
                    <a:pt x="0" y="80"/>
                  </a:cubicBezTo>
                  <a:cubicBezTo>
                    <a:pt x="23" y="105"/>
                    <a:pt x="55" y="120"/>
                    <a:pt x="91" y="120"/>
                  </a:cubicBezTo>
                  <a:cubicBezTo>
                    <a:pt x="127" y="120"/>
                    <a:pt x="160" y="105"/>
                    <a:pt x="182" y="80"/>
                  </a:cubicBezTo>
                  <a:cubicBezTo>
                    <a:pt x="187" y="75"/>
                    <a:pt x="191" y="70"/>
                    <a:pt x="195" y="64"/>
                  </a:cubicBezTo>
                  <a:cubicBezTo>
                    <a:pt x="207" y="45"/>
                    <a:pt x="214" y="24"/>
                    <a:pt x="215" y="0"/>
                  </a:cubicBezTo>
                  <a:cubicBezTo>
                    <a:pt x="175" y="0"/>
                    <a:pt x="175" y="0"/>
                    <a:pt x="175" y="0"/>
                  </a:cubicBezTo>
                  <a:cubicBezTo>
                    <a:pt x="174" y="15"/>
                    <a:pt x="170" y="29"/>
                    <a:pt x="162" y="41"/>
                  </a:cubicBezTo>
                  <a:cubicBezTo>
                    <a:pt x="147" y="64"/>
                    <a:pt x="121"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0" name="Freeform 1511"/>
            <p:cNvSpPr>
              <a:spLocks/>
            </p:cNvSpPr>
            <p:nvPr/>
          </p:nvSpPr>
          <p:spPr bwMode="auto">
            <a:xfrm>
              <a:off x="6811963" y="1893888"/>
              <a:ext cx="127000" cy="71438"/>
            </a:xfrm>
            <a:custGeom>
              <a:avLst/>
              <a:gdLst>
                <a:gd name="T0" fmla="*/ 91 w 215"/>
                <a:gd name="T1" fmla="*/ 80 h 120"/>
                <a:gd name="T2" fmla="*/ 20 w 215"/>
                <a:gd name="T3" fmla="*/ 41 h 120"/>
                <a:gd name="T4" fmla="*/ 0 w 215"/>
                <a:gd name="T5" fmla="*/ 80 h 120"/>
                <a:gd name="T6" fmla="*/ 91 w 215"/>
                <a:gd name="T7" fmla="*/ 120 h 120"/>
                <a:gd name="T8" fmla="*/ 195 w 215"/>
                <a:gd name="T9" fmla="*/ 64 h 120"/>
                <a:gd name="T10" fmla="*/ 215 w 215"/>
                <a:gd name="T11" fmla="*/ 0 h 120"/>
                <a:gd name="T12" fmla="*/ 175 w 215"/>
                <a:gd name="T13" fmla="*/ 0 h 120"/>
                <a:gd name="T14" fmla="*/ 91 w 215"/>
                <a:gd name="T15" fmla="*/ 80 h 1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5" h="120">
                  <a:moveTo>
                    <a:pt x="91" y="80"/>
                  </a:moveTo>
                  <a:cubicBezTo>
                    <a:pt x="61" y="80"/>
                    <a:pt x="35" y="64"/>
                    <a:pt x="20" y="41"/>
                  </a:cubicBezTo>
                  <a:cubicBezTo>
                    <a:pt x="16" y="55"/>
                    <a:pt x="9" y="68"/>
                    <a:pt x="0" y="80"/>
                  </a:cubicBezTo>
                  <a:cubicBezTo>
                    <a:pt x="23" y="105"/>
                    <a:pt x="55" y="120"/>
                    <a:pt x="91" y="120"/>
                  </a:cubicBezTo>
                  <a:cubicBezTo>
                    <a:pt x="135" y="120"/>
                    <a:pt x="173" y="98"/>
                    <a:pt x="195" y="64"/>
                  </a:cubicBezTo>
                  <a:cubicBezTo>
                    <a:pt x="207" y="45"/>
                    <a:pt x="214" y="24"/>
                    <a:pt x="215" y="0"/>
                  </a:cubicBezTo>
                  <a:cubicBezTo>
                    <a:pt x="175" y="0"/>
                    <a:pt x="175" y="0"/>
                    <a:pt x="175" y="0"/>
                  </a:cubicBezTo>
                  <a:cubicBezTo>
                    <a:pt x="173" y="45"/>
                    <a:pt x="136"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1" name="Freeform 1512"/>
            <p:cNvSpPr>
              <a:spLocks/>
            </p:cNvSpPr>
            <p:nvPr/>
          </p:nvSpPr>
          <p:spPr bwMode="auto">
            <a:xfrm>
              <a:off x="6935788" y="1893888"/>
              <a:ext cx="127000" cy="71438"/>
            </a:xfrm>
            <a:custGeom>
              <a:avLst/>
              <a:gdLst>
                <a:gd name="T0" fmla="*/ 91 w 215"/>
                <a:gd name="T1" fmla="*/ 80 h 120"/>
                <a:gd name="T2" fmla="*/ 20 w 215"/>
                <a:gd name="T3" fmla="*/ 41 h 120"/>
                <a:gd name="T4" fmla="*/ 0 w 215"/>
                <a:gd name="T5" fmla="*/ 80 h 120"/>
                <a:gd name="T6" fmla="*/ 91 w 215"/>
                <a:gd name="T7" fmla="*/ 120 h 120"/>
                <a:gd name="T8" fmla="*/ 182 w 215"/>
                <a:gd name="T9" fmla="*/ 80 h 120"/>
                <a:gd name="T10" fmla="*/ 195 w 215"/>
                <a:gd name="T11" fmla="*/ 64 h 120"/>
                <a:gd name="T12" fmla="*/ 215 w 215"/>
                <a:gd name="T13" fmla="*/ 0 h 120"/>
                <a:gd name="T14" fmla="*/ 175 w 215"/>
                <a:gd name="T15" fmla="*/ 0 h 120"/>
                <a:gd name="T16" fmla="*/ 162 w 215"/>
                <a:gd name="T17" fmla="*/ 41 h 120"/>
                <a:gd name="T18" fmla="*/ 91 w 215"/>
                <a:gd name="T19" fmla="*/ 8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5" h="120">
                  <a:moveTo>
                    <a:pt x="91" y="80"/>
                  </a:moveTo>
                  <a:cubicBezTo>
                    <a:pt x="61" y="80"/>
                    <a:pt x="35" y="64"/>
                    <a:pt x="20" y="41"/>
                  </a:cubicBezTo>
                  <a:cubicBezTo>
                    <a:pt x="15" y="55"/>
                    <a:pt x="9" y="68"/>
                    <a:pt x="0" y="80"/>
                  </a:cubicBezTo>
                  <a:cubicBezTo>
                    <a:pt x="23" y="105"/>
                    <a:pt x="55" y="120"/>
                    <a:pt x="91" y="120"/>
                  </a:cubicBezTo>
                  <a:cubicBezTo>
                    <a:pt x="127" y="120"/>
                    <a:pt x="159" y="105"/>
                    <a:pt x="182" y="80"/>
                  </a:cubicBezTo>
                  <a:cubicBezTo>
                    <a:pt x="187" y="75"/>
                    <a:pt x="191" y="70"/>
                    <a:pt x="195" y="64"/>
                  </a:cubicBezTo>
                  <a:cubicBezTo>
                    <a:pt x="207" y="45"/>
                    <a:pt x="214" y="24"/>
                    <a:pt x="215" y="0"/>
                  </a:cubicBezTo>
                  <a:cubicBezTo>
                    <a:pt x="175" y="0"/>
                    <a:pt x="175" y="0"/>
                    <a:pt x="175" y="0"/>
                  </a:cubicBezTo>
                  <a:cubicBezTo>
                    <a:pt x="174" y="15"/>
                    <a:pt x="169" y="29"/>
                    <a:pt x="162" y="41"/>
                  </a:cubicBezTo>
                  <a:cubicBezTo>
                    <a:pt x="147" y="64"/>
                    <a:pt x="121"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2" name="Freeform 1513"/>
            <p:cNvSpPr>
              <a:spLocks/>
            </p:cNvSpPr>
            <p:nvPr/>
          </p:nvSpPr>
          <p:spPr bwMode="auto">
            <a:xfrm>
              <a:off x="7059613" y="1893888"/>
              <a:ext cx="127000" cy="71438"/>
            </a:xfrm>
            <a:custGeom>
              <a:avLst/>
              <a:gdLst>
                <a:gd name="T0" fmla="*/ 91 w 215"/>
                <a:gd name="T1" fmla="*/ 80 h 120"/>
                <a:gd name="T2" fmla="*/ 20 w 215"/>
                <a:gd name="T3" fmla="*/ 41 h 120"/>
                <a:gd name="T4" fmla="*/ 0 w 215"/>
                <a:gd name="T5" fmla="*/ 80 h 120"/>
                <a:gd name="T6" fmla="*/ 91 w 215"/>
                <a:gd name="T7" fmla="*/ 120 h 120"/>
                <a:gd name="T8" fmla="*/ 195 w 215"/>
                <a:gd name="T9" fmla="*/ 64 h 120"/>
                <a:gd name="T10" fmla="*/ 215 w 215"/>
                <a:gd name="T11" fmla="*/ 0 h 120"/>
                <a:gd name="T12" fmla="*/ 175 w 215"/>
                <a:gd name="T13" fmla="*/ 0 h 120"/>
                <a:gd name="T14" fmla="*/ 91 w 215"/>
                <a:gd name="T15" fmla="*/ 80 h 1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5" h="120">
                  <a:moveTo>
                    <a:pt x="91" y="80"/>
                  </a:moveTo>
                  <a:cubicBezTo>
                    <a:pt x="61" y="80"/>
                    <a:pt x="35" y="64"/>
                    <a:pt x="20" y="41"/>
                  </a:cubicBezTo>
                  <a:cubicBezTo>
                    <a:pt x="15" y="55"/>
                    <a:pt x="9" y="68"/>
                    <a:pt x="0" y="80"/>
                  </a:cubicBezTo>
                  <a:cubicBezTo>
                    <a:pt x="23" y="105"/>
                    <a:pt x="55" y="120"/>
                    <a:pt x="91" y="120"/>
                  </a:cubicBezTo>
                  <a:cubicBezTo>
                    <a:pt x="134" y="120"/>
                    <a:pt x="173" y="98"/>
                    <a:pt x="195" y="64"/>
                  </a:cubicBezTo>
                  <a:cubicBezTo>
                    <a:pt x="207" y="45"/>
                    <a:pt x="214" y="24"/>
                    <a:pt x="215" y="0"/>
                  </a:cubicBezTo>
                  <a:cubicBezTo>
                    <a:pt x="175" y="0"/>
                    <a:pt x="175" y="0"/>
                    <a:pt x="175" y="0"/>
                  </a:cubicBezTo>
                  <a:cubicBezTo>
                    <a:pt x="172" y="45"/>
                    <a:pt x="136"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3" name="Freeform 1514"/>
            <p:cNvSpPr>
              <a:spLocks/>
            </p:cNvSpPr>
            <p:nvPr/>
          </p:nvSpPr>
          <p:spPr bwMode="auto">
            <a:xfrm>
              <a:off x="7183438" y="1893888"/>
              <a:ext cx="127000" cy="71438"/>
            </a:xfrm>
            <a:custGeom>
              <a:avLst/>
              <a:gdLst>
                <a:gd name="T0" fmla="*/ 91 w 215"/>
                <a:gd name="T1" fmla="*/ 80 h 120"/>
                <a:gd name="T2" fmla="*/ 20 w 215"/>
                <a:gd name="T3" fmla="*/ 41 h 120"/>
                <a:gd name="T4" fmla="*/ 0 w 215"/>
                <a:gd name="T5" fmla="*/ 80 h 120"/>
                <a:gd name="T6" fmla="*/ 91 w 215"/>
                <a:gd name="T7" fmla="*/ 120 h 120"/>
                <a:gd name="T8" fmla="*/ 182 w 215"/>
                <a:gd name="T9" fmla="*/ 80 h 120"/>
                <a:gd name="T10" fmla="*/ 195 w 215"/>
                <a:gd name="T11" fmla="*/ 64 h 120"/>
                <a:gd name="T12" fmla="*/ 215 w 215"/>
                <a:gd name="T13" fmla="*/ 0 h 120"/>
                <a:gd name="T14" fmla="*/ 174 w 215"/>
                <a:gd name="T15" fmla="*/ 0 h 120"/>
                <a:gd name="T16" fmla="*/ 162 w 215"/>
                <a:gd name="T17" fmla="*/ 41 h 120"/>
                <a:gd name="T18" fmla="*/ 91 w 215"/>
                <a:gd name="T19" fmla="*/ 8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5" h="120">
                  <a:moveTo>
                    <a:pt x="91" y="80"/>
                  </a:moveTo>
                  <a:cubicBezTo>
                    <a:pt x="61" y="80"/>
                    <a:pt x="35" y="64"/>
                    <a:pt x="20" y="41"/>
                  </a:cubicBezTo>
                  <a:cubicBezTo>
                    <a:pt x="15" y="55"/>
                    <a:pt x="8" y="68"/>
                    <a:pt x="0" y="80"/>
                  </a:cubicBezTo>
                  <a:cubicBezTo>
                    <a:pt x="22" y="105"/>
                    <a:pt x="55" y="120"/>
                    <a:pt x="91" y="120"/>
                  </a:cubicBezTo>
                  <a:cubicBezTo>
                    <a:pt x="127" y="120"/>
                    <a:pt x="159" y="105"/>
                    <a:pt x="182" y="80"/>
                  </a:cubicBezTo>
                  <a:cubicBezTo>
                    <a:pt x="186" y="75"/>
                    <a:pt x="191" y="70"/>
                    <a:pt x="195" y="64"/>
                  </a:cubicBezTo>
                  <a:cubicBezTo>
                    <a:pt x="207" y="45"/>
                    <a:pt x="214" y="24"/>
                    <a:pt x="215" y="0"/>
                  </a:cubicBezTo>
                  <a:cubicBezTo>
                    <a:pt x="174" y="0"/>
                    <a:pt x="174" y="0"/>
                    <a:pt x="174" y="0"/>
                  </a:cubicBezTo>
                  <a:cubicBezTo>
                    <a:pt x="174" y="15"/>
                    <a:pt x="169" y="29"/>
                    <a:pt x="162" y="41"/>
                  </a:cubicBezTo>
                  <a:cubicBezTo>
                    <a:pt x="147" y="64"/>
                    <a:pt x="121"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4" name="Freeform 1515"/>
            <p:cNvSpPr>
              <a:spLocks/>
            </p:cNvSpPr>
            <p:nvPr/>
          </p:nvSpPr>
          <p:spPr bwMode="auto">
            <a:xfrm>
              <a:off x="7307263" y="1893888"/>
              <a:ext cx="127000" cy="71438"/>
            </a:xfrm>
            <a:custGeom>
              <a:avLst/>
              <a:gdLst>
                <a:gd name="T0" fmla="*/ 91 w 214"/>
                <a:gd name="T1" fmla="*/ 80 h 120"/>
                <a:gd name="T2" fmla="*/ 20 w 214"/>
                <a:gd name="T3" fmla="*/ 41 h 120"/>
                <a:gd name="T4" fmla="*/ 0 w 214"/>
                <a:gd name="T5" fmla="*/ 80 h 120"/>
                <a:gd name="T6" fmla="*/ 91 w 214"/>
                <a:gd name="T7" fmla="*/ 120 h 120"/>
                <a:gd name="T8" fmla="*/ 195 w 214"/>
                <a:gd name="T9" fmla="*/ 64 h 120"/>
                <a:gd name="T10" fmla="*/ 214 w 214"/>
                <a:gd name="T11" fmla="*/ 0 h 120"/>
                <a:gd name="T12" fmla="*/ 174 w 214"/>
                <a:gd name="T13" fmla="*/ 0 h 120"/>
                <a:gd name="T14" fmla="*/ 91 w 214"/>
                <a:gd name="T15" fmla="*/ 80 h 1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4" h="120">
                  <a:moveTo>
                    <a:pt x="91" y="80"/>
                  </a:moveTo>
                  <a:cubicBezTo>
                    <a:pt x="61" y="80"/>
                    <a:pt x="35" y="64"/>
                    <a:pt x="20" y="41"/>
                  </a:cubicBezTo>
                  <a:cubicBezTo>
                    <a:pt x="15" y="55"/>
                    <a:pt x="8" y="68"/>
                    <a:pt x="0" y="80"/>
                  </a:cubicBezTo>
                  <a:cubicBezTo>
                    <a:pt x="22" y="105"/>
                    <a:pt x="55" y="120"/>
                    <a:pt x="91" y="120"/>
                  </a:cubicBezTo>
                  <a:cubicBezTo>
                    <a:pt x="134" y="120"/>
                    <a:pt x="172" y="98"/>
                    <a:pt x="195" y="64"/>
                  </a:cubicBezTo>
                  <a:cubicBezTo>
                    <a:pt x="206" y="45"/>
                    <a:pt x="214" y="24"/>
                    <a:pt x="214" y="0"/>
                  </a:cubicBezTo>
                  <a:cubicBezTo>
                    <a:pt x="174" y="0"/>
                    <a:pt x="174" y="0"/>
                    <a:pt x="174" y="0"/>
                  </a:cubicBezTo>
                  <a:cubicBezTo>
                    <a:pt x="172" y="45"/>
                    <a:pt x="135"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5" name="Freeform 1516"/>
            <p:cNvSpPr>
              <a:spLocks/>
            </p:cNvSpPr>
            <p:nvPr/>
          </p:nvSpPr>
          <p:spPr bwMode="auto">
            <a:xfrm>
              <a:off x="7431088" y="1893888"/>
              <a:ext cx="127000" cy="71438"/>
            </a:xfrm>
            <a:custGeom>
              <a:avLst/>
              <a:gdLst>
                <a:gd name="T0" fmla="*/ 90 w 214"/>
                <a:gd name="T1" fmla="*/ 80 h 120"/>
                <a:gd name="T2" fmla="*/ 20 w 214"/>
                <a:gd name="T3" fmla="*/ 41 h 120"/>
                <a:gd name="T4" fmla="*/ 0 w 214"/>
                <a:gd name="T5" fmla="*/ 80 h 120"/>
                <a:gd name="T6" fmla="*/ 90 w 214"/>
                <a:gd name="T7" fmla="*/ 120 h 120"/>
                <a:gd name="T8" fmla="*/ 181 w 214"/>
                <a:gd name="T9" fmla="*/ 80 h 120"/>
                <a:gd name="T10" fmla="*/ 194 w 214"/>
                <a:gd name="T11" fmla="*/ 64 h 120"/>
                <a:gd name="T12" fmla="*/ 214 w 214"/>
                <a:gd name="T13" fmla="*/ 0 h 120"/>
                <a:gd name="T14" fmla="*/ 174 w 214"/>
                <a:gd name="T15" fmla="*/ 0 h 120"/>
                <a:gd name="T16" fmla="*/ 161 w 214"/>
                <a:gd name="T17" fmla="*/ 41 h 120"/>
                <a:gd name="T18" fmla="*/ 90 w 214"/>
                <a:gd name="T19" fmla="*/ 8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4" h="120">
                  <a:moveTo>
                    <a:pt x="90" y="80"/>
                  </a:moveTo>
                  <a:cubicBezTo>
                    <a:pt x="61" y="80"/>
                    <a:pt x="34" y="64"/>
                    <a:pt x="20" y="41"/>
                  </a:cubicBezTo>
                  <a:cubicBezTo>
                    <a:pt x="15" y="55"/>
                    <a:pt x="8" y="68"/>
                    <a:pt x="0" y="80"/>
                  </a:cubicBezTo>
                  <a:cubicBezTo>
                    <a:pt x="22" y="105"/>
                    <a:pt x="55" y="120"/>
                    <a:pt x="90" y="120"/>
                  </a:cubicBezTo>
                  <a:cubicBezTo>
                    <a:pt x="126" y="120"/>
                    <a:pt x="159" y="105"/>
                    <a:pt x="181" y="80"/>
                  </a:cubicBezTo>
                  <a:cubicBezTo>
                    <a:pt x="186" y="75"/>
                    <a:pt x="191" y="70"/>
                    <a:pt x="194" y="64"/>
                  </a:cubicBezTo>
                  <a:cubicBezTo>
                    <a:pt x="206" y="45"/>
                    <a:pt x="214" y="24"/>
                    <a:pt x="214" y="0"/>
                  </a:cubicBezTo>
                  <a:cubicBezTo>
                    <a:pt x="174" y="0"/>
                    <a:pt x="174" y="0"/>
                    <a:pt x="174" y="0"/>
                  </a:cubicBezTo>
                  <a:cubicBezTo>
                    <a:pt x="173" y="15"/>
                    <a:pt x="169" y="29"/>
                    <a:pt x="161" y="41"/>
                  </a:cubicBezTo>
                  <a:cubicBezTo>
                    <a:pt x="146" y="64"/>
                    <a:pt x="120" y="80"/>
                    <a:pt x="90"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6" name="Freeform 1517"/>
            <p:cNvSpPr>
              <a:spLocks/>
            </p:cNvSpPr>
            <p:nvPr/>
          </p:nvSpPr>
          <p:spPr bwMode="auto">
            <a:xfrm>
              <a:off x="7553326" y="1893888"/>
              <a:ext cx="128588" cy="71438"/>
            </a:xfrm>
            <a:custGeom>
              <a:avLst/>
              <a:gdLst>
                <a:gd name="T0" fmla="*/ 91 w 215"/>
                <a:gd name="T1" fmla="*/ 80 h 120"/>
                <a:gd name="T2" fmla="*/ 20 w 215"/>
                <a:gd name="T3" fmla="*/ 41 h 120"/>
                <a:gd name="T4" fmla="*/ 0 w 215"/>
                <a:gd name="T5" fmla="*/ 80 h 120"/>
                <a:gd name="T6" fmla="*/ 91 w 215"/>
                <a:gd name="T7" fmla="*/ 120 h 120"/>
                <a:gd name="T8" fmla="*/ 195 w 215"/>
                <a:gd name="T9" fmla="*/ 64 h 120"/>
                <a:gd name="T10" fmla="*/ 215 w 215"/>
                <a:gd name="T11" fmla="*/ 0 h 120"/>
                <a:gd name="T12" fmla="*/ 175 w 215"/>
                <a:gd name="T13" fmla="*/ 0 h 120"/>
                <a:gd name="T14" fmla="*/ 91 w 215"/>
                <a:gd name="T15" fmla="*/ 80 h 1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5" h="120">
                  <a:moveTo>
                    <a:pt x="91" y="80"/>
                  </a:moveTo>
                  <a:cubicBezTo>
                    <a:pt x="62" y="80"/>
                    <a:pt x="35" y="64"/>
                    <a:pt x="20" y="41"/>
                  </a:cubicBezTo>
                  <a:cubicBezTo>
                    <a:pt x="16" y="55"/>
                    <a:pt x="9" y="68"/>
                    <a:pt x="0" y="80"/>
                  </a:cubicBezTo>
                  <a:cubicBezTo>
                    <a:pt x="23" y="105"/>
                    <a:pt x="55" y="120"/>
                    <a:pt x="91" y="120"/>
                  </a:cubicBezTo>
                  <a:cubicBezTo>
                    <a:pt x="135" y="120"/>
                    <a:pt x="173" y="98"/>
                    <a:pt x="195" y="64"/>
                  </a:cubicBezTo>
                  <a:cubicBezTo>
                    <a:pt x="207" y="45"/>
                    <a:pt x="214" y="24"/>
                    <a:pt x="215" y="0"/>
                  </a:cubicBezTo>
                  <a:cubicBezTo>
                    <a:pt x="175" y="0"/>
                    <a:pt x="175" y="0"/>
                    <a:pt x="175" y="0"/>
                  </a:cubicBezTo>
                  <a:cubicBezTo>
                    <a:pt x="173" y="45"/>
                    <a:pt x="136"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7" name="Freeform 1518"/>
            <p:cNvSpPr>
              <a:spLocks/>
            </p:cNvSpPr>
            <p:nvPr/>
          </p:nvSpPr>
          <p:spPr bwMode="auto">
            <a:xfrm>
              <a:off x="7677151" y="1919288"/>
              <a:ext cx="92075" cy="46038"/>
            </a:xfrm>
            <a:custGeom>
              <a:avLst/>
              <a:gdLst>
                <a:gd name="T0" fmla="*/ 91 w 155"/>
                <a:gd name="T1" fmla="*/ 39 h 79"/>
                <a:gd name="T2" fmla="*/ 20 w 155"/>
                <a:gd name="T3" fmla="*/ 0 h 79"/>
                <a:gd name="T4" fmla="*/ 0 w 155"/>
                <a:gd name="T5" fmla="*/ 39 h 79"/>
                <a:gd name="T6" fmla="*/ 91 w 155"/>
                <a:gd name="T7" fmla="*/ 79 h 79"/>
                <a:gd name="T8" fmla="*/ 155 w 155"/>
                <a:gd name="T9" fmla="*/ 61 h 79"/>
                <a:gd name="T10" fmla="*/ 155 w 155"/>
                <a:gd name="T11" fmla="*/ 9 h 79"/>
                <a:gd name="T12" fmla="*/ 91 w 155"/>
                <a:gd name="T13" fmla="*/ 39 h 79"/>
              </a:gdLst>
              <a:ahLst/>
              <a:cxnLst>
                <a:cxn ang="0">
                  <a:pos x="T0" y="T1"/>
                </a:cxn>
                <a:cxn ang="0">
                  <a:pos x="T2" y="T3"/>
                </a:cxn>
                <a:cxn ang="0">
                  <a:pos x="T4" y="T5"/>
                </a:cxn>
                <a:cxn ang="0">
                  <a:pos x="T6" y="T7"/>
                </a:cxn>
                <a:cxn ang="0">
                  <a:pos x="T8" y="T9"/>
                </a:cxn>
                <a:cxn ang="0">
                  <a:pos x="T10" y="T11"/>
                </a:cxn>
                <a:cxn ang="0">
                  <a:pos x="T12" y="T13"/>
                </a:cxn>
              </a:cxnLst>
              <a:rect l="0" t="0" r="r" b="b"/>
              <a:pathLst>
                <a:path w="155" h="79">
                  <a:moveTo>
                    <a:pt x="91" y="39"/>
                  </a:moveTo>
                  <a:cubicBezTo>
                    <a:pt x="61" y="39"/>
                    <a:pt x="35" y="23"/>
                    <a:pt x="20" y="0"/>
                  </a:cubicBezTo>
                  <a:cubicBezTo>
                    <a:pt x="16" y="14"/>
                    <a:pt x="9" y="27"/>
                    <a:pt x="0" y="39"/>
                  </a:cubicBezTo>
                  <a:cubicBezTo>
                    <a:pt x="23" y="64"/>
                    <a:pt x="55" y="79"/>
                    <a:pt x="91" y="79"/>
                  </a:cubicBezTo>
                  <a:cubicBezTo>
                    <a:pt x="115" y="79"/>
                    <a:pt x="137" y="73"/>
                    <a:pt x="155" y="61"/>
                  </a:cubicBezTo>
                  <a:cubicBezTo>
                    <a:pt x="155" y="9"/>
                    <a:pt x="155" y="9"/>
                    <a:pt x="155" y="9"/>
                  </a:cubicBezTo>
                  <a:cubicBezTo>
                    <a:pt x="140" y="27"/>
                    <a:pt x="117" y="39"/>
                    <a:pt x="91"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8" name="Freeform 1519"/>
            <p:cNvSpPr>
              <a:spLocks/>
            </p:cNvSpPr>
            <p:nvPr/>
          </p:nvSpPr>
          <p:spPr bwMode="auto">
            <a:xfrm>
              <a:off x="6470651" y="1982788"/>
              <a:ext cx="23813" cy="39688"/>
            </a:xfrm>
            <a:custGeom>
              <a:avLst/>
              <a:gdLst>
                <a:gd name="T0" fmla="*/ 19 w 40"/>
                <a:gd name="T1" fmla="*/ 68 h 68"/>
                <a:gd name="T2" fmla="*/ 40 w 40"/>
                <a:gd name="T3" fmla="*/ 29 h 68"/>
                <a:gd name="T4" fmla="*/ 0 w 40"/>
                <a:gd name="T5" fmla="*/ 0 h 68"/>
                <a:gd name="T6" fmla="*/ 0 w 40"/>
                <a:gd name="T7" fmla="*/ 46 h 68"/>
                <a:gd name="T8" fmla="*/ 19 w 40"/>
                <a:gd name="T9" fmla="*/ 68 h 68"/>
              </a:gdLst>
              <a:ahLst/>
              <a:cxnLst>
                <a:cxn ang="0">
                  <a:pos x="T0" y="T1"/>
                </a:cxn>
                <a:cxn ang="0">
                  <a:pos x="T2" y="T3"/>
                </a:cxn>
                <a:cxn ang="0">
                  <a:pos x="T4" y="T5"/>
                </a:cxn>
                <a:cxn ang="0">
                  <a:pos x="T6" y="T7"/>
                </a:cxn>
                <a:cxn ang="0">
                  <a:pos x="T8" y="T9"/>
                </a:cxn>
              </a:cxnLst>
              <a:rect l="0" t="0" r="r" b="b"/>
              <a:pathLst>
                <a:path w="40" h="68">
                  <a:moveTo>
                    <a:pt x="19" y="68"/>
                  </a:moveTo>
                  <a:cubicBezTo>
                    <a:pt x="24" y="54"/>
                    <a:pt x="31" y="40"/>
                    <a:pt x="40" y="29"/>
                  </a:cubicBezTo>
                  <a:cubicBezTo>
                    <a:pt x="28" y="16"/>
                    <a:pt x="15" y="7"/>
                    <a:pt x="0" y="0"/>
                  </a:cubicBezTo>
                  <a:cubicBezTo>
                    <a:pt x="0" y="46"/>
                    <a:pt x="0" y="46"/>
                    <a:pt x="0" y="46"/>
                  </a:cubicBezTo>
                  <a:cubicBezTo>
                    <a:pt x="8" y="52"/>
                    <a:pt x="14" y="60"/>
                    <a:pt x="19" y="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9" name="Freeform 1520"/>
            <p:cNvSpPr>
              <a:spLocks/>
            </p:cNvSpPr>
            <p:nvPr/>
          </p:nvSpPr>
          <p:spPr bwMode="auto">
            <a:xfrm>
              <a:off x="6470651" y="1976438"/>
              <a:ext cx="147638" cy="139700"/>
            </a:xfrm>
            <a:custGeom>
              <a:avLst/>
              <a:gdLst>
                <a:gd name="T0" fmla="*/ 53 w 247"/>
                <a:gd name="T1" fmla="*/ 191 h 236"/>
                <a:gd name="T2" fmla="*/ 73 w 247"/>
                <a:gd name="T3" fmla="*/ 124 h 236"/>
                <a:gd name="T4" fmla="*/ 156 w 247"/>
                <a:gd name="T5" fmla="*/ 40 h 236"/>
                <a:gd name="T6" fmla="*/ 227 w 247"/>
                <a:gd name="T7" fmla="*/ 79 h 236"/>
                <a:gd name="T8" fmla="*/ 247 w 247"/>
                <a:gd name="T9" fmla="*/ 40 h 236"/>
                <a:gd name="T10" fmla="*/ 156 w 247"/>
                <a:gd name="T11" fmla="*/ 0 h 236"/>
                <a:gd name="T12" fmla="*/ 32 w 247"/>
                <a:gd name="T13" fmla="*/ 124 h 236"/>
                <a:gd name="T14" fmla="*/ 0 w 247"/>
                <a:gd name="T15" fmla="*/ 190 h 236"/>
                <a:gd name="T16" fmla="*/ 0 w 247"/>
                <a:gd name="T17" fmla="*/ 236 h 236"/>
                <a:gd name="T18" fmla="*/ 53 w 247"/>
                <a:gd name="T19" fmla="*/ 191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7" h="236">
                  <a:moveTo>
                    <a:pt x="53" y="191"/>
                  </a:moveTo>
                  <a:cubicBezTo>
                    <a:pt x="65" y="172"/>
                    <a:pt x="73" y="148"/>
                    <a:pt x="73" y="124"/>
                  </a:cubicBezTo>
                  <a:cubicBezTo>
                    <a:pt x="73" y="77"/>
                    <a:pt x="110" y="40"/>
                    <a:pt x="156" y="40"/>
                  </a:cubicBezTo>
                  <a:cubicBezTo>
                    <a:pt x="186" y="40"/>
                    <a:pt x="212" y="55"/>
                    <a:pt x="227" y="79"/>
                  </a:cubicBezTo>
                  <a:cubicBezTo>
                    <a:pt x="232" y="65"/>
                    <a:pt x="239" y="51"/>
                    <a:pt x="247" y="40"/>
                  </a:cubicBezTo>
                  <a:cubicBezTo>
                    <a:pt x="225" y="15"/>
                    <a:pt x="192" y="0"/>
                    <a:pt x="156" y="0"/>
                  </a:cubicBezTo>
                  <a:cubicBezTo>
                    <a:pt x="88" y="0"/>
                    <a:pt x="32" y="55"/>
                    <a:pt x="32" y="124"/>
                  </a:cubicBezTo>
                  <a:cubicBezTo>
                    <a:pt x="32" y="151"/>
                    <a:pt x="20" y="174"/>
                    <a:pt x="0" y="190"/>
                  </a:cubicBezTo>
                  <a:cubicBezTo>
                    <a:pt x="0" y="236"/>
                    <a:pt x="0" y="236"/>
                    <a:pt x="0" y="236"/>
                  </a:cubicBezTo>
                  <a:cubicBezTo>
                    <a:pt x="21" y="227"/>
                    <a:pt x="40" y="211"/>
                    <a:pt x="53" y="1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0" name="Freeform 1521"/>
            <p:cNvSpPr>
              <a:spLocks/>
            </p:cNvSpPr>
            <p:nvPr/>
          </p:nvSpPr>
          <p:spPr bwMode="auto">
            <a:xfrm>
              <a:off x="6510338" y="1976438"/>
              <a:ext cx="231775" cy="147638"/>
            </a:xfrm>
            <a:custGeom>
              <a:avLst/>
              <a:gdLst>
                <a:gd name="T0" fmla="*/ 215 w 390"/>
                <a:gd name="T1" fmla="*/ 124 h 248"/>
                <a:gd name="T2" fmla="*/ 215 w 390"/>
                <a:gd name="T3" fmla="*/ 124 h 248"/>
                <a:gd name="T4" fmla="*/ 299 w 390"/>
                <a:gd name="T5" fmla="*/ 40 h 248"/>
                <a:gd name="T6" fmla="*/ 370 w 390"/>
                <a:gd name="T7" fmla="*/ 79 h 248"/>
                <a:gd name="T8" fmla="*/ 390 w 390"/>
                <a:gd name="T9" fmla="*/ 40 h 248"/>
                <a:gd name="T10" fmla="*/ 299 w 390"/>
                <a:gd name="T11" fmla="*/ 0 h 248"/>
                <a:gd name="T12" fmla="*/ 195 w 390"/>
                <a:gd name="T13" fmla="*/ 56 h 248"/>
                <a:gd name="T14" fmla="*/ 195 w 390"/>
                <a:gd name="T15" fmla="*/ 56 h 248"/>
                <a:gd name="T16" fmla="*/ 195 w 390"/>
                <a:gd name="T17" fmla="*/ 57 h 248"/>
                <a:gd name="T18" fmla="*/ 188 w 390"/>
                <a:gd name="T19" fmla="*/ 69 h 248"/>
                <a:gd name="T20" fmla="*/ 186 w 390"/>
                <a:gd name="T21" fmla="*/ 73 h 248"/>
                <a:gd name="T22" fmla="*/ 184 w 390"/>
                <a:gd name="T23" fmla="*/ 78 h 248"/>
                <a:gd name="T24" fmla="*/ 182 w 390"/>
                <a:gd name="T25" fmla="*/ 83 h 248"/>
                <a:gd name="T26" fmla="*/ 181 w 390"/>
                <a:gd name="T27" fmla="*/ 88 h 248"/>
                <a:gd name="T28" fmla="*/ 178 w 390"/>
                <a:gd name="T29" fmla="*/ 97 h 248"/>
                <a:gd name="T30" fmla="*/ 177 w 390"/>
                <a:gd name="T31" fmla="*/ 101 h 248"/>
                <a:gd name="T32" fmla="*/ 176 w 390"/>
                <a:gd name="T33" fmla="*/ 109 h 248"/>
                <a:gd name="T34" fmla="*/ 176 w 390"/>
                <a:gd name="T35" fmla="*/ 112 h 248"/>
                <a:gd name="T36" fmla="*/ 175 w 390"/>
                <a:gd name="T37" fmla="*/ 123 h 248"/>
                <a:gd name="T38" fmla="*/ 175 w 390"/>
                <a:gd name="T39" fmla="*/ 124 h 248"/>
                <a:gd name="T40" fmla="*/ 175 w 390"/>
                <a:gd name="T41" fmla="*/ 124 h 248"/>
                <a:gd name="T42" fmla="*/ 175 w 390"/>
                <a:gd name="T43" fmla="*/ 124 h 248"/>
                <a:gd name="T44" fmla="*/ 175 w 390"/>
                <a:gd name="T45" fmla="*/ 124 h 248"/>
                <a:gd name="T46" fmla="*/ 162 w 390"/>
                <a:gd name="T47" fmla="*/ 168 h 248"/>
                <a:gd name="T48" fmla="*/ 91 w 390"/>
                <a:gd name="T49" fmla="*/ 207 h 248"/>
                <a:gd name="T50" fmla="*/ 21 w 390"/>
                <a:gd name="T51" fmla="*/ 168 h 248"/>
                <a:gd name="T52" fmla="*/ 0 w 390"/>
                <a:gd name="T53" fmla="*/ 208 h 248"/>
                <a:gd name="T54" fmla="*/ 91 w 390"/>
                <a:gd name="T55" fmla="*/ 248 h 248"/>
                <a:gd name="T56" fmla="*/ 182 w 390"/>
                <a:gd name="T57" fmla="*/ 208 h 248"/>
                <a:gd name="T58" fmla="*/ 195 w 390"/>
                <a:gd name="T59" fmla="*/ 191 h 248"/>
                <a:gd name="T60" fmla="*/ 215 w 390"/>
                <a:gd name="T61" fmla="*/ 124 h 248"/>
                <a:gd name="T62" fmla="*/ 215 w 390"/>
                <a:gd name="T63" fmla="*/ 124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215" y="124"/>
                  </a:moveTo>
                  <a:cubicBezTo>
                    <a:pt x="215" y="124"/>
                    <a:pt x="215" y="124"/>
                    <a:pt x="215" y="124"/>
                  </a:cubicBezTo>
                  <a:cubicBezTo>
                    <a:pt x="215" y="77"/>
                    <a:pt x="253" y="40"/>
                    <a:pt x="299" y="40"/>
                  </a:cubicBezTo>
                  <a:cubicBezTo>
                    <a:pt x="329" y="40"/>
                    <a:pt x="355" y="55"/>
                    <a:pt x="370" y="79"/>
                  </a:cubicBezTo>
                  <a:cubicBezTo>
                    <a:pt x="375" y="65"/>
                    <a:pt x="382" y="51"/>
                    <a:pt x="390" y="40"/>
                  </a:cubicBezTo>
                  <a:cubicBezTo>
                    <a:pt x="368" y="15"/>
                    <a:pt x="335" y="0"/>
                    <a:pt x="299" y="0"/>
                  </a:cubicBezTo>
                  <a:cubicBezTo>
                    <a:pt x="256" y="0"/>
                    <a:pt x="218" y="22"/>
                    <a:pt x="195" y="56"/>
                  </a:cubicBezTo>
                  <a:cubicBezTo>
                    <a:pt x="195" y="56"/>
                    <a:pt x="195" y="56"/>
                    <a:pt x="195" y="56"/>
                  </a:cubicBezTo>
                  <a:cubicBezTo>
                    <a:pt x="195" y="56"/>
                    <a:pt x="195" y="57"/>
                    <a:pt x="195" y="57"/>
                  </a:cubicBezTo>
                  <a:cubicBezTo>
                    <a:pt x="192" y="61"/>
                    <a:pt x="190" y="65"/>
                    <a:pt x="188" y="69"/>
                  </a:cubicBezTo>
                  <a:cubicBezTo>
                    <a:pt x="188" y="70"/>
                    <a:pt x="187" y="71"/>
                    <a:pt x="186" y="73"/>
                  </a:cubicBezTo>
                  <a:cubicBezTo>
                    <a:pt x="186" y="74"/>
                    <a:pt x="185" y="76"/>
                    <a:pt x="184" y="78"/>
                  </a:cubicBezTo>
                  <a:cubicBezTo>
                    <a:pt x="183" y="80"/>
                    <a:pt x="183" y="82"/>
                    <a:pt x="182" y="83"/>
                  </a:cubicBezTo>
                  <a:cubicBezTo>
                    <a:pt x="182" y="85"/>
                    <a:pt x="181" y="86"/>
                    <a:pt x="181" y="88"/>
                  </a:cubicBezTo>
                  <a:cubicBezTo>
                    <a:pt x="180" y="91"/>
                    <a:pt x="179" y="94"/>
                    <a:pt x="178" y="97"/>
                  </a:cubicBezTo>
                  <a:cubicBezTo>
                    <a:pt x="178" y="99"/>
                    <a:pt x="178" y="100"/>
                    <a:pt x="177" y="101"/>
                  </a:cubicBezTo>
                  <a:cubicBezTo>
                    <a:pt x="177" y="104"/>
                    <a:pt x="177" y="106"/>
                    <a:pt x="176" y="109"/>
                  </a:cubicBezTo>
                  <a:cubicBezTo>
                    <a:pt x="176" y="110"/>
                    <a:pt x="176" y="111"/>
                    <a:pt x="176" y="112"/>
                  </a:cubicBezTo>
                  <a:cubicBezTo>
                    <a:pt x="176" y="116"/>
                    <a:pt x="175" y="120"/>
                    <a:pt x="175" y="123"/>
                  </a:cubicBezTo>
                  <a:cubicBezTo>
                    <a:pt x="175" y="123"/>
                    <a:pt x="175" y="124"/>
                    <a:pt x="175" y="124"/>
                  </a:cubicBezTo>
                  <a:cubicBezTo>
                    <a:pt x="175" y="124"/>
                    <a:pt x="175" y="124"/>
                    <a:pt x="175" y="124"/>
                  </a:cubicBezTo>
                  <a:cubicBezTo>
                    <a:pt x="175" y="124"/>
                    <a:pt x="175" y="124"/>
                    <a:pt x="175" y="124"/>
                  </a:cubicBezTo>
                  <a:cubicBezTo>
                    <a:pt x="175" y="124"/>
                    <a:pt x="175" y="124"/>
                    <a:pt x="175" y="124"/>
                  </a:cubicBezTo>
                  <a:cubicBezTo>
                    <a:pt x="175" y="140"/>
                    <a:pt x="170" y="155"/>
                    <a:pt x="162" y="168"/>
                  </a:cubicBezTo>
                  <a:cubicBezTo>
                    <a:pt x="147" y="192"/>
                    <a:pt x="121" y="207"/>
                    <a:pt x="91" y="207"/>
                  </a:cubicBezTo>
                  <a:cubicBezTo>
                    <a:pt x="62" y="207"/>
                    <a:pt x="35" y="192"/>
                    <a:pt x="21" y="168"/>
                  </a:cubicBezTo>
                  <a:cubicBezTo>
                    <a:pt x="16" y="182"/>
                    <a:pt x="9" y="196"/>
                    <a:pt x="0" y="208"/>
                  </a:cubicBezTo>
                  <a:cubicBezTo>
                    <a:pt x="23" y="232"/>
                    <a:pt x="55" y="248"/>
                    <a:pt x="91" y="248"/>
                  </a:cubicBezTo>
                  <a:cubicBezTo>
                    <a:pt x="127" y="248"/>
                    <a:pt x="160" y="232"/>
                    <a:pt x="182" y="208"/>
                  </a:cubicBezTo>
                  <a:cubicBezTo>
                    <a:pt x="187" y="202"/>
                    <a:pt x="192" y="197"/>
                    <a:pt x="195" y="191"/>
                  </a:cubicBezTo>
                  <a:cubicBezTo>
                    <a:pt x="208" y="172"/>
                    <a:pt x="215" y="149"/>
                    <a:pt x="215" y="124"/>
                  </a:cubicBezTo>
                  <a:cubicBezTo>
                    <a:pt x="215" y="124"/>
                    <a:pt x="215" y="124"/>
                    <a:pt x="21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1" name="Freeform 1522"/>
            <p:cNvSpPr>
              <a:spLocks/>
            </p:cNvSpPr>
            <p:nvPr/>
          </p:nvSpPr>
          <p:spPr bwMode="auto">
            <a:xfrm>
              <a:off x="6634163" y="1976438"/>
              <a:ext cx="231775" cy="147638"/>
            </a:xfrm>
            <a:custGeom>
              <a:avLst/>
              <a:gdLst>
                <a:gd name="T0" fmla="*/ 195 w 390"/>
                <a:gd name="T1" fmla="*/ 191 h 248"/>
                <a:gd name="T2" fmla="*/ 215 w 390"/>
                <a:gd name="T3" fmla="*/ 124 h 248"/>
                <a:gd name="T4" fmla="*/ 299 w 390"/>
                <a:gd name="T5" fmla="*/ 40 h 248"/>
                <a:gd name="T6" fmla="*/ 370 w 390"/>
                <a:gd name="T7" fmla="*/ 79 h 248"/>
                <a:gd name="T8" fmla="*/ 390 w 390"/>
                <a:gd name="T9" fmla="*/ 40 h 248"/>
                <a:gd name="T10" fmla="*/ 299 w 390"/>
                <a:gd name="T11" fmla="*/ 0 h 248"/>
                <a:gd name="T12" fmla="*/ 175 w 390"/>
                <a:gd name="T13" fmla="*/ 124 h 248"/>
                <a:gd name="T14" fmla="*/ 91 w 390"/>
                <a:gd name="T15" fmla="*/ 207 h 248"/>
                <a:gd name="T16" fmla="*/ 20 w 390"/>
                <a:gd name="T17" fmla="*/ 168 h 248"/>
                <a:gd name="T18" fmla="*/ 0 w 390"/>
                <a:gd name="T19" fmla="*/ 208 h 248"/>
                <a:gd name="T20" fmla="*/ 91 w 390"/>
                <a:gd name="T21" fmla="*/ 248 h 248"/>
                <a:gd name="T22" fmla="*/ 195 w 390"/>
                <a:gd name="T23" fmla="*/ 191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248">
                  <a:moveTo>
                    <a:pt x="195" y="191"/>
                  </a:moveTo>
                  <a:cubicBezTo>
                    <a:pt x="208" y="172"/>
                    <a:pt x="215" y="148"/>
                    <a:pt x="215" y="124"/>
                  </a:cubicBezTo>
                  <a:cubicBezTo>
                    <a:pt x="215" y="77"/>
                    <a:pt x="253" y="40"/>
                    <a:pt x="299" y="40"/>
                  </a:cubicBezTo>
                  <a:cubicBezTo>
                    <a:pt x="329" y="40"/>
                    <a:pt x="355" y="55"/>
                    <a:pt x="370" y="79"/>
                  </a:cubicBezTo>
                  <a:cubicBezTo>
                    <a:pt x="375" y="65"/>
                    <a:pt x="382" y="51"/>
                    <a:pt x="390" y="40"/>
                  </a:cubicBezTo>
                  <a:cubicBezTo>
                    <a:pt x="367" y="15"/>
                    <a:pt x="335" y="0"/>
                    <a:pt x="299" y="0"/>
                  </a:cubicBezTo>
                  <a:cubicBezTo>
                    <a:pt x="231" y="0"/>
                    <a:pt x="175" y="55"/>
                    <a:pt x="175" y="124"/>
                  </a:cubicBezTo>
                  <a:cubicBezTo>
                    <a:pt x="175" y="170"/>
                    <a:pt x="138" y="207"/>
                    <a:pt x="91" y="207"/>
                  </a:cubicBezTo>
                  <a:cubicBezTo>
                    <a:pt x="61" y="207"/>
                    <a:pt x="35" y="192"/>
                    <a:pt x="20" y="168"/>
                  </a:cubicBezTo>
                  <a:cubicBezTo>
                    <a:pt x="16" y="182"/>
                    <a:pt x="9" y="196"/>
                    <a:pt x="0" y="208"/>
                  </a:cubicBezTo>
                  <a:cubicBezTo>
                    <a:pt x="23" y="232"/>
                    <a:pt x="55" y="248"/>
                    <a:pt x="91" y="248"/>
                  </a:cubicBezTo>
                  <a:cubicBezTo>
                    <a:pt x="135" y="248"/>
                    <a:pt x="173" y="225"/>
                    <a:pt x="195" y="1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 name="Freeform 1523"/>
            <p:cNvSpPr>
              <a:spLocks/>
            </p:cNvSpPr>
            <p:nvPr/>
          </p:nvSpPr>
          <p:spPr bwMode="auto">
            <a:xfrm>
              <a:off x="6757988" y="1976438"/>
              <a:ext cx="231775" cy="147638"/>
            </a:xfrm>
            <a:custGeom>
              <a:avLst/>
              <a:gdLst>
                <a:gd name="T0" fmla="*/ 180 w 390"/>
                <a:gd name="T1" fmla="*/ 88 h 248"/>
                <a:gd name="T2" fmla="*/ 178 w 390"/>
                <a:gd name="T3" fmla="*/ 97 h 248"/>
                <a:gd name="T4" fmla="*/ 177 w 390"/>
                <a:gd name="T5" fmla="*/ 101 h 248"/>
                <a:gd name="T6" fmla="*/ 176 w 390"/>
                <a:gd name="T7" fmla="*/ 109 h 248"/>
                <a:gd name="T8" fmla="*/ 176 w 390"/>
                <a:gd name="T9" fmla="*/ 112 h 248"/>
                <a:gd name="T10" fmla="*/ 175 w 390"/>
                <a:gd name="T11" fmla="*/ 123 h 248"/>
                <a:gd name="T12" fmla="*/ 175 w 390"/>
                <a:gd name="T13" fmla="*/ 124 h 248"/>
                <a:gd name="T14" fmla="*/ 175 w 390"/>
                <a:gd name="T15" fmla="*/ 124 h 248"/>
                <a:gd name="T16" fmla="*/ 175 w 390"/>
                <a:gd name="T17" fmla="*/ 124 h 248"/>
                <a:gd name="T18" fmla="*/ 175 w 390"/>
                <a:gd name="T19" fmla="*/ 124 h 248"/>
                <a:gd name="T20" fmla="*/ 162 w 390"/>
                <a:gd name="T21" fmla="*/ 168 h 248"/>
                <a:gd name="T22" fmla="*/ 91 w 390"/>
                <a:gd name="T23" fmla="*/ 207 h 248"/>
                <a:gd name="T24" fmla="*/ 20 w 390"/>
                <a:gd name="T25" fmla="*/ 168 h 248"/>
                <a:gd name="T26" fmla="*/ 0 w 390"/>
                <a:gd name="T27" fmla="*/ 208 h 248"/>
                <a:gd name="T28" fmla="*/ 91 w 390"/>
                <a:gd name="T29" fmla="*/ 248 h 248"/>
                <a:gd name="T30" fmla="*/ 182 w 390"/>
                <a:gd name="T31" fmla="*/ 208 h 248"/>
                <a:gd name="T32" fmla="*/ 195 w 390"/>
                <a:gd name="T33" fmla="*/ 191 h 248"/>
                <a:gd name="T34" fmla="*/ 215 w 390"/>
                <a:gd name="T35" fmla="*/ 124 h 248"/>
                <a:gd name="T36" fmla="*/ 215 w 390"/>
                <a:gd name="T37" fmla="*/ 124 h 248"/>
                <a:gd name="T38" fmla="*/ 215 w 390"/>
                <a:gd name="T39" fmla="*/ 124 h 248"/>
                <a:gd name="T40" fmla="*/ 299 w 390"/>
                <a:gd name="T41" fmla="*/ 40 h 248"/>
                <a:gd name="T42" fmla="*/ 370 w 390"/>
                <a:gd name="T43" fmla="*/ 79 h 248"/>
                <a:gd name="T44" fmla="*/ 390 w 390"/>
                <a:gd name="T45" fmla="*/ 40 h 248"/>
                <a:gd name="T46" fmla="*/ 299 w 390"/>
                <a:gd name="T47" fmla="*/ 0 h 248"/>
                <a:gd name="T48" fmla="*/ 195 w 390"/>
                <a:gd name="T49" fmla="*/ 56 h 248"/>
                <a:gd name="T50" fmla="*/ 195 w 390"/>
                <a:gd name="T51" fmla="*/ 56 h 248"/>
                <a:gd name="T52" fmla="*/ 194 w 390"/>
                <a:gd name="T53" fmla="*/ 57 h 248"/>
                <a:gd name="T54" fmla="*/ 188 w 390"/>
                <a:gd name="T55" fmla="*/ 69 h 248"/>
                <a:gd name="T56" fmla="*/ 186 w 390"/>
                <a:gd name="T57" fmla="*/ 73 h 248"/>
                <a:gd name="T58" fmla="*/ 184 w 390"/>
                <a:gd name="T59" fmla="*/ 78 h 248"/>
                <a:gd name="T60" fmla="*/ 182 w 390"/>
                <a:gd name="T61" fmla="*/ 83 h 248"/>
                <a:gd name="T62" fmla="*/ 180 w 390"/>
                <a:gd name="T63" fmla="*/ 8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180" y="88"/>
                  </a:moveTo>
                  <a:cubicBezTo>
                    <a:pt x="179" y="91"/>
                    <a:pt x="179" y="94"/>
                    <a:pt x="178" y="97"/>
                  </a:cubicBezTo>
                  <a:cubicBezTo>
                    <a:pt x="178" y="99"/>
                    <a:pt x="177" y="100"/>
                    <a:pt x="177" y="101"/>
                  </a:cubicBezTo>
                  <a:cubicBezTo>
                    <a:pt x="177" y="104"/>
                    <a:pt x="176" y="106"/>
                    <a:pt x="176" y="109"/>
                  </a:cubicBezTo>
                  <a:cubicBezTo>
                    <a:pt x="176" y="110"/>
                    <a:pt x="176" y="111"/>
                    <a:pt x="176" y="112"/>
                  </a:cubicBezTo>
                  <a:cubicBezTo>
                    <a:pt x="175" y="116"/>
                    <a:pt x="175" y="120"/>
                    <a:pt x="175" y="123"/>
                  </a:cubicBezTo>
                  <a:cubicBezTo>
                    <a:pt x="175" y="123"/>
                    <a:pt x="175" y="124"/>
                    <a:pt x="175" y="124"/>
                  </a:cubicBezTo>
                  <a:cubicBezTo>
                    <a:pt x="175" y="124"/>
                    <a:pt x="175" y="124"/>
                    <a:pt x="175" y="124"/>
                  </a:cubicBezTo>
                  <a:cubicBezTo>
                    <a:pt x="175" y="124"/>
                    <a:pt x="175" y="124"/>
                    <a:pt x="175" y="124"/>
                  </a:cubicBezTo>
                  <a:cubicBezTo>
                    <a:pt x="175" y="124"/>
                    <a:pt x="175" y="124"/>
                    <a:pt x="175" y="124"/>
                  </a:cubicBezTo>
                  <a:cubicBezTo>
                    <a:pt x="175" y="140"/>
                    <a:pt x="170" y="155"/>
                    <a:pt x="162" y="168"/>
                  </a:cubicBezTo>
                  <a:cubicBezTo>
                    <a:pt x="147" y="192"/>
                    <a:pt x="121" y="207"/>
                    <a:pt x="91" y="207"/>
                  </a:cubicBezTo>
                  <a:cubicBezTo>
                    <a:pt x="61" y="207"/>
                    <a:pt x="35" y="192"/>
                    <a:pt x="20" y="168"/>
                  </a:cubicBezTo>
                  <a:cubicBezTo>
                    <a:pt x="16" y="182"/>
                    <a:pt x="9" y="196"/>
                    <a:pt x="0" y="208"/>
                  </a:cubicBezTo>
                  <a:cubicBezTo>
                    <a:pt x="23" y="232"/>
                    <a:pt x="55" y="248"/>
                    <a:pt x="91" y="248"/>
                  </a:cubicBezTo>
                  <a:cubicBezTo>
                    <a:pt x="127" y="248"/>
                    <a:pt x="159" y="232"/>
                    <a:pt x="182" y="208"/>
                  </a:cubicBezTo>
                  <a:cubicBezTo>
                    <a:pt x="187" y="202"/>
                    <a:pt x="191" y="197"/>
                    <a:pt x="195" y="191"/>
                  </a:cubicBezTo>
                  <a:cubicBezTo>
                    <a:pt x="208" y="172"/>
                    <a:pt x="215" y="149"/>
                    <a:pt x="215" y="124"/>
                  </a:cubicBezTo>
                  <a:cubicBezTo>
                    <a:pt x="215" y="124"/>
                    <a:pt x="215" y="124"/>
                    <a:pt x="215" y="124"/>
                  </a:cubicBezTo>
                  <a:cubicBezTo>
                    <a:pt x="215" y="124"/>
                    <a:pt x="215" y="124"/>
                    <a:pt x="215" y="124"/>
                  </a:cubicBezTo>
                  <a:cubicBezTo>
                    <a:pt x="215" y="77"/>
                    <a:pt x="253" y="40"/>
                    <a:pt x="299" y="40"/>
                  </a:cubicBezTo>
                  <a:cubicBezTo>
                    <a:pt x="329" y="40"/>
                    <a:pt x="355" y="55"/>
                    <a:pt x="370" y="79"/>
                  </a:cubicBezTo>
                  <a:cubicBezTo>
                    <a:pt x="375" y="65"/>
                    <a:pt x="381" y="51"/>
                    <a:pt x="390" y="40"/>
                  </a:cubicBezTo>
                  <a:cubicBezTo>
                    <a:pt x="367" y="15"/>
                    <a:pt x="335" y="0"/>
                    <a:pt x="299" y="0"/>
                  </a:cubicBezTo>
                  <a:cubicBezTo>
                    <a:pt x="256" y="0"/>
                    <a:pt x="217" y="22"/>
                    <a:pt x="195" y="56"/>
                  </a:cubicBezTo>
                  <a:cubicBezTo>
                    <a:pt x="195" y="56"/>
                    <a:pt x="195" y="56"/>
                    <a:pt x="195" y="56"/>
                  </a:cubicBezTo>
                  <a:cubicBezTo>
                    <a:pt x="195" y="56"/>
                    <a:pt x="195" y="57"/>
                    <a:pt x="194" y="57"/>
                  </a:cubicBezTo>
                  <a:cubicBezTo>
                    <a:pt x="192" y="61"/>
                    <a:pt x="190" y="65"/>
                    <a:pt x="188" y="69"/>
                  </a:cubicBezTo>
                  <a:cubicBezTo>
                    <a:pt x="187" y="70"/>
                    <a:pt x="187" y="71"/>
                    <a:pt x="186" y="73"/>
                  </a:cubicBezTo>
                  <a:cubicBezTo>
                    <a:pt x="185" y="74"/>
                    <a:pt x="185" y="76"/>
                    <a:pt x="184" y="78"/>
                  </a:cubicBezTo>
                  <a:cubicBezTo>
                    <a:pt x="183" y="80"/>
                    <a:pt x="182" y="82"/>
                    <a:pt x="182" y="83"/>
                  </a:cubicBezTo>
                  <a:cubicBezTo>
                    <a:pt x="181" y="85"/>
                    <a:pt x="181" y="86"/>
                    <a:pt x="180"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 name="Freeform 1524"/>
            <p:cNvSpPr>
              <a:spLocks/>
            </p:cNvSpPr>
            <p:nvPr/>
          </p:nvSpPr>
          <p:spPr bwMode="auto">
            <a:xfrm>
              <a:off x="6881813" y="1976438"/>
              <a:ext cx="231775" cy="147638"/>
            </a:xfrm>
            <a:custGeom>
              <a:avLst/>
              <a:gdLst>
                <a:gd name="T0" fmla="*/ 91 w 390"/>
                <a:gd name="T1" fmla="*/ 207 h 248"/>
                <a:gd name="T2" fmla="*/ 20 w 390"/>
                <a:gd name="T3" fmla="*/ 168 h 248"/>
                <a:gd name="T4" fmla="*/ 0 w 390"/>
                <a:gd name="T5" fmla="*/ 208 h 248"/>
                <a:gd name="T6" fmla="*/ 91 w 390"/>
                <a:gd name="T7" fmla="*/ 248 h 248"/>
                <a:gd name="T8" fmla="*/ 195 w 390"/>
                <a:gd name="T9" fmla="*/ 191 h 248"/>
                <a:gd name="T10" fmla="*/ 215 w 390"/>
                <a:gd name="T11" fmla="*/ 124 h 248"/>
                <a:gd name="T12" fmla="*/ 299 w 390"/>
                <a:gd name="T13" fmla="*/ 40 h 248"/>
                <a:gd name="T14" fmla="*/ 370 w 390"/>
                <a:gd name="T15" fmla="*/ 79 h 248"/>
                <a:gd name="T16" fmla="*/ 390 w 390"/>
                <a:gd name="T17" fmla="*/ 40 h 248"/>
                <a:gd name="T18" fmla="*/ 299 w 390"/>
                <a:gd name="T19" fmla="*/ 0 h 248"/>
                <a:gd name="T20" fmla="*/ 175 w 390"/>
                <a:gd name="T21" fmla="*/ 124 h 248"/>
                <a:gd name="T22" fmla="*/ 91 w 390"/>
                <a:gd name="T23" fmla="*/ 207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248">
                  <a:moveTo>
                    <a:pt x="91" y="207"/>
                  </a:moveTo>
                  <a:cubicBezTo>
                    <a:pt x="61" y="207"/>
                    <a:pt x="35" y="192"/>
                    <a:pt x="20" y="168"/>
                  </a:cubicBezTo>
                  <a:cubicBezTo>
                    <a:pt x="16" y="182"/>
                    <a:pt x="9" y="196"/>
                    <a:pt x="0" y="208"/>
                  </a:cubicBezTo>
                  <a:cubicBezTo>
                    <a:pt x="23" y="232"/>
                    <a:pt x="55" y="248"/>
                    <a:pt x="91" y="248"/>
                  </a:cubicBezTo>
                  <a:cubicBezTo>
                    <a:pt x="135" y="248"/>
                    <a:pt x="173" y="225"/>
                    <a:pt x="195" y="191"/>
                  </a:cubicBezTo>
                  <a:cubicBezTo>
                    <a:pt x="208" y="172"/>
                    <a:pt x="215" y="148"/>
                    <a:pt x="215" y="124"/>
                  </a:cubicBezTo>
                  <a:cubicBezTo>
                    <a:pt x="215" y="77"/>
                    <a:pt x="253" y="40"/>
                    <a:pt x="299" y="40"/>
                  </a:cubicBezTo>
                  <a:cubicBezTo>
                    <a:pt x="329" y="40"/>
                    <a:pt x="355" y="55"/>
                    <a:pt x="370" y="79"/>
                  </a:cubicBezTo>
                  <a:cubicBezTo>
                    <a:pt x="374" y="65"/>
                    <a:pt x="381" y="51"/>
                    <a:pt x="390" y="40"/>
                  </a:cubicBezTo>
                  <a:cubicBezTo>
                    <a:pt x="367" y="15"/>
                    <a:pt x="335" y="0"/>
                    <a:pt x="299" y="0"/>
                  </a:cubicBezTo>
                  <a:cubicBezTo>
                    <a:pt x="231" y="0"/>
                    <a:pt x="175" y="55"/>
                    <a:pt x="175" y="124"/>
                  </a:cubicBezTo>
                  <a:cubicBezTo>
                    <a:pt x="175" y="170"/>
                    <a:pt x="137" y="207"/>
                    <a:pt x="91" y="2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 name="Freeform 1525"/>
            <p:cNvSpPr>
              <a:spLocks/>
            </p:cNvSpPr>
            <p:nvPr/>
          </p:nvSpPr>
          <p:spPr bwMode="auto">
            <a:xfrm>
              <a:off x="7005638" y="1976438"/>
              <a:ext cx="231775" cy="147638"/>
            </a:xfrm>
            <a:custGeom>
              <a:avLst/>
              <a:gdLst>
                <a:gd name="T0" fmla="*/ 180 w 390"/>
                <a:gd name="T1" fmla="*/ 88 h 248"/>
                <a:gd name="T2" fmla="*/ 178 w 390"/>
                <a:gd name="T3" fmla="*/ 97 h 248"/>
                <a:gd name="T4" fmla="*/ 177 w 390"/>
                <a:gd name="T5" fmla="*/ 101 h 248"/>
                <a:gd name="T6" fmla="*/ 176 w 390"/>
                <a:gd name="T7" fmla="*/ 109 h 248"/>
                <a:gd name="T8" fmla="*/ 175 w 390"/>
                <a:gd name="T9" fmla="*/ 112 h 248"/>
                <a:gd name="T10" fmla="*/ 175 w 390"/>
                <a:gd name="T11" fmla="*/ 123 h 248"/>
                <a:gd name="T12" fmla="*/ 175 w 390"/>
                <a:gd name="T13" fmla="*/ 124 h 248"/>
                <a:gd name="T14" fmla="*/ 175 w 390"/>
                <a:gd name="T15" fmla="*/ 124 h 248"/>
                <a:gd name="T16" fmla="*/ 175 w 390"/>
                <a:gd name="T17" fmla="*/ 124 h 248"/>
                <a:gd name="T18" fmla="*/ 175 w 390"/>
                <a:gd name="T19" fmla="*/ 124 h 248"/>
                <a:gd name="T20" fmla="*/ 162 w 390"/>
                <a:gd name="T21" fmla="*/ 168 h 248"/>
                <a:gd name="T22" fmla="*/ 91 w 390"/>
                <a:gd name="T23" fmla="*/ 207 h 248"/>
                <a:gd name="T24" fmla="*/ 20 w 390"/>
                <a:gd name="T25" fmla="*/ 168 h 248"/>
                <a:gd name="T26" fmla="*/ 0 w 390"/>
                <a:gd name="T27" fmla="*/ 208 h 248"/>
                <a:gd name="T28" fmla="*/ 91 w 390"/>
                <a:gd name="T29" fmla="*/ 248 h 248"/>
                <a:gd name="T30" fmla="*/ 182 w 390"/>
                <a:gd name="T31" fmla="*/ 208 h 248"/>
                <a:gd name="T32" fmla="*/ 195 w 390"/>
                <a:gd name="T33" fmla="*/ 191 h 248"/>
                <a:gd name="T34" fmla="*/ 215 w 390"/>
                <a:gd name="T35" fmla="*/ 124 h 248"/>
                <a:gd name="T36" fmla="*/ 215 w 390"/>
                <a:gd name="T37" fmla="*/ 124 h 248"/>
                <a:gd name="T38" fmla="*/ 215 w 390"/>
                <a:gd name="T39" fmla="*/ 124 h 248"/>
                <a:gd name="T40" fmla="*/ 299 w 390"/>
                <a:gd name="T41" fmla="*/ 40 h 248"/>
                <a:gd name="T42" fmla="*/ 370 w 390"/>
                <a:gd name="T43" fmla="*/ 79 h 248"/>
                <a:gd name="T44" fmla="*/ 390 w 390"/>
                <a:gd name="T45" fmla="*/ 40 h 248"/>
                <a:gd name="T46" fmla="*/ 299 w 390"/>
                <a:gd name="T47" fmla="*/ 0 h 248"/>
                <a:gd name="T48" fmla="*/ 195 w 390"/>
                <a:gd name="T49" fmla="*/ 56 h 248"/>
                <a:gd name="T50" fmla="*/ 195 w 390"/>
                <a:gd name="T51" fmla="*/ 56 h 248"/>
                <a:gd name="T52" fmla="*/ 194 w 390"/>
                <a:gd name="T53" fmla="*/ 57 h 248"/>
                <a:gd name="T54" fmla="*/ 188 w 390"/>
                <a:gd name="T55" fmla="*/ 69 h 248"/>
                <a:gd name="T56" fmla="*/ 186 w 390"/>
                <a:gd name="T57" fmla="*/ 73 h 248"/>
                <a:gd name="T58" fmla="*/ 184 w 390"/>
                <a:gd name="T59" fmla="*/ 78 h 248"/>
                <a:gd name="T60" fmla="*/ 182 w 390"/>
                <a:gd name="T61" fmla="*/ 83 h 248"/>
                <a:gd name="T62" fmla="*/ 180 w 390"/>
                <a:gd name="T63" fmla="*/ 8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180" y="88"/>
                  </a:moveTo>
                  <a:cubicBezTo>
                    <a:pt x="179" y="91"/>
                    <a:pt x="178" y="94"/>
                    <a:pt x="178" y="97"/>
                  </a:cubicBezTo>
                  <a:cubicBezTo>
                    <a:pt x="177" y="99"/>
                    <a:pt x="177" y="100"/>
                    <a:pt x="177" y="101"/>
                  </a:cubicBezTo>
                  <a:cubicBezTo>
                    <a:pt x="176" y="104"/>
                    <a:pt x="176" y="106"/>
                    <a:pt x="176" y="109"/>
                  </a:cubicBezTo>
                  <a:cubicBezTo>
                    <a:pt x="176" y="110"/>
                    <a:pt x="175" y="111"/>
                    <a:pt x="175" y="112"/>
                  </a:cubicBezTo>
                  <a:cubicBezTo>
                    <a:pt x="175" y="116"/>
                    <a:pt x="175" y="120"/>
                    <a:pt x="175" y="123"/>
                  </a:cubicBezTo>
                  <a:cubicBezTo>
                    <a:pt x="175" y="123"/>
                    <a:pt x="175" y="124"/>
                    <a:pt x="175" y="124"/>
                  </a:cubicBezTo>
                  <a:cubicBezTo>
                    <a:pt x="175" y="124"/>
                    <a:pt x="175" y="124"/>
                    <a:pt x="175" y="124"/>
                  </a:cubicBezTo>
                  <a:cubicBezTo>
                    <a:pt x="175" y="124"/>
                    <a:pt x="175" y="124"/>
                    <a:pt x="175" y="124"/>
                  </a:cubicBezTo>
                  <a:cubicBezTo>
                    <a:pt x="175" y="124"/>
                    <a:pt x="175" y="124"/>
                    <a:pt x="175" y="124"/>
                  </a:cubicBezTo>
                  <a:cubicBezTo>
                    <a:pt x="175" y="140"/>
                    <a:pt x="170" y="155"/>
                    <a:pt x="162" y="168"/>
                  </a:cubicBezTo>
                  <a:cubicBezTo>
                    <a:pt x="147" y="192"/>
                    <a:pt x="121" y="207"/>
                    <a:pt x="91" y="207"/>
                  </a:cubicBezTo>
                  <a:cubicBezTo>
                    <a:pt x="61" y="207"/>
                    <a:pt x="35" y="192"/>
                    <a:pt x="20" y="168"/>
                  </a:cubicBezTo>
                  <a:cubicBezTo>
                    <a:pt x="15" y="182"/>
                    <a:pt x="9" y="196"/>
                    <a:pt x="0" y="208"/>
                  </a:cubicBezTo>
                  <a:cubicBezTo>
                    <a:pt x="23" y="232"/>
                    <a:pt x="55" y="248"/>
                    <a:pt x="91" y="248"/>
                  </a:cubicBezTo>
                  <a:cubicBezTo>
                    <a:pt x="127" y="248"/>
                    <a:pt x="159" y="232"/>
                    <a:pt x="182" y="208"/>
                  </a:cubicBezTo>
                  <a:cubicBezTo>
                    <a:pt x="187" y="202"/>
                    <a:pt x="191" y="197"/>
                    <a:pt x="195" y="191"/>
                  </a:cubicBezTo>
                  <a:cubicBezTo>
                    <a:pt x="207" y="172"/>
                    <a:pt x="215" y="149"/>
                    <a:pt x="215" y="124"/>
                  </a:cubicBezTo>
                  <a:cubicBezTo>
                    <a:pt x="215" y="124"/>
                    <a:pt x="215" y="124"/>
                    <a:pt x="215" y="124"/>
                  </a:cubicBezTo>
                  <a:cubicBezTo>
                    <a:pt x="215" y="124"/>
                    <a:pt x="215" y="124"/>
                    <a:pt x="215" y="124"/>
                  </a:cubicBezTo>
                  <a:cubicBezTo>
                    <a:pt x="215" y="77"/>
                    <a:pt x="253" y="40"/>
                    <a:pt x="299" y="40"/>
                  </a:cubicBezTo>
                  <a:cubicBezTo>
                    <a:pt x="329" y="40"/>
                    <a:pt x="355" y="55"/>
                    <a:pt x="370" y="79"/>
                  </a:cubicBezTo>
                  <a:cubicBezTo>
                    <a:pt x="374" y="65"/>
                    <a:pt x="381" y="51"/>
                    <a:pt x="390" y="40"/>
                  </a:cubicBezTo>
                  <a:cubicBezTo>
                    <a:pt x="367" y="15"/>
                    <a:pt x="335" y="0"/>
                    <a:pt x="299" y="0"/>
                  </a:cubicBezTo>
                  <a:cubicBezTo>
                    <a:pt x="255" y="0"/>
                    <a:pt x="217" y="22"/>
                    <a:pt x="195" y="56"/>
                  </a:cubicBezTo>
                  <a:cubicBezTo>
                    <a:pt x="195" y="56"/>
                    <a:pt x="195" y="56"/>
                    <a:pt x="195" y="56"/>
                  </a:cubicBezTo>
                  <a:cubicBezTo>
                    <a:pt x="195" y="56"/>
                    <a:pt x="194" y="57"/>
                    <a:pt x="194" y="57"/>
                  </a:cubicBezTo>
                  <a:cubicBezTo>
                    <a:pt x="192" y="61"/>
                    <a:pt x="190" y="65"/>
                    <a:pt x="188" y="69"/>
                  </a:cubicBezTo>
                  <a:cubicBezTo>
                    <a:pt x="187" y="70"/>
                    <a:pt x="186" y="71"/>
                    <a:pt x="186" y="73"/>
                  </a:cubicBezTo>
                  <a:cubicBezTo>
                    <a:pt x="185" y="74"/>
                    <a:pt x="184" y="76"/>
                    <a:pt x="184" y="78"/>
                  </a:cubicBezTo>
                  <a:cubicBezTo>
                    <a:pt x="183" y="80"/>
                    <a:pt x="182" y="82"/>
                    <a:pt x="182" y="83"/>
                  </a:cubicBezTo>
                  <a:cubicBezTo>
                    <a:pt x="181" y="85"/>
                    <a:pt x="181" y="86"/>
                    <a:pt x="180"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 name="Freeform 1526"/>
            <p:cNvSpPr>
              <a:spLocks/>
            </p:cNvSpPr>
            <p:nvPr/>
          </p:nvSpPr>
          <p:spPr bwMode="auto">
            <a:xfrm>
              <a:off x="7129463" y="1976438"/>
              <a:ext cx="231775" cy="147638"/>
            </a:xfrm>
            <a:custGeom>
              <a:avLst/>
              <a:gdLst>
                <a:gd name="T0" fmla="*/ 91 w 390"/>
                <a:gd name="T1" fmla="*/ 207 h 248"/>
                <a:gd name="T2" fmla="*/ 20 w 390"/>
                <a:gd name="T3" fmla="*/ 168 h 248"/>
                <a:gd name="T4" fmla="*/ 0 w 390"/>
                <a:gd name="T5" fmla="*/ 208 h 248"/>
                <a:gd name="T6" fmla="*/ 91 w 390"/>
                <a:gd name="T7" fmla="*/ 248 h 248"/>
                <a:gd name="T8" fmla="*/ 195 w 390"/>
                <a:gd name="T9" fmla="*/ 191 h 248"/>
                <a:gd name="T10" fmla="*/ 215 w 390"/>
                <a:gd name="T11" fmla="*/ 124 h 248"/>
                <a:gd name="T12" fmla="*/ 299 w 390"/>
                <a:gd name="T13" fmla="*/ 40 h 248"/>
                <a:gd name="T14" fmla="*/ 370 w 390"/>
                <a:gd name="T15" fmla="*/ 79 h 248"/>
                <a:gd name="T16" fmla="*/ 390 w 390"/>
                <a:gd name="T17" fmla="*/ 40 h 248"/>
                <a:gd name="T18" fmla="*/ 299 w 390"/>
                <a:gd name="T19" fmla="*/ 0 h 248"/>
                <a:gd name="T20" fmla="*/ 175 w 390"/>
                <a:gd name="T21" fmla="*/ 124 h 248"/>
                <a:gd name="T22" fmla="*/ 91 w 390"/>
                <a:gd name="T23" fmla="*/ 207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248">
                  <a:moveTo>
                    <a:pt x="91" y="207"/>
                  </a:moveTo>
                  <a:cubicBezTo>
                    <a:pt x="61" y="207"/>
                    <a:pt x="35" y="192"/>
                    <a:pt x="20" y="168"/>
                  </a:cubicBezTo>
                  <a:cubicBezTo>
                    <a:pt x="15" y="182"/>
                    <a:pt x="8" y="196"/>
                    <a:pt x="0" y="208"/>
                  </a:cubicBezTo>
                  <a:cubicBezTo>
                    <a:pt x="22" y="232"/>
                    <a:pt x="55" y="248"/>
                    <a:pt x="91" y="248"/>
                  </a:cubicBezTo>
                  <a:cubicBezTo>
                    <a:pt x="134" y="248"/>
                    <a:pt x="173" y="225"/>
                    <a:pt x="195" y="191"/>
                  </a:cubicBezTo>
                  <a:cubicBezTo>
                    <a:pt x="207" y="172"/>
                    <a:pt x="215" y="148"/>
                    <a:pt x="215" y="124"/>
                  </a:cubicBezTo>
                  <a:cubicBezTo>
                    <a:pt x="215" y="77"/>
                    <a:pt x="252" y="40"/>
                    <a:pt x="299" y="40"/>
                  </a:cubicBezTo>
                  <a:cubicBezTo>
                    <a:pt x="328" y="40"/>
                    <a:pt x="355" y="55"/>
                    <a:pt x="370" y="79"/>
                  </a:cubicBezTo>
                  <a:cubicBezTo>
                    <a:pt x="374" y="65"/>
                    <a:pt x="381" y="51"/>
                    <a:pt x="390" y="40"/>
                  </a:cubicBezTo>
                  <a:cubicBezTo>
                    <a:pt x="367" y="15"/>
                    <a:pt x="335" y="0"/>
                    <a:pt x="299" y="0"/>
                  </a:cubicBezTo>
                  <a:cubicBezTo>
                    <a:pt x="230" y="0"/>
                    <a:pt x="175" y="55"/>
                    <a:pt x="175" y="124"/>
                  </a:cubicBezTo>
                  <a:cubicBezTo>
                    <a:pt x="175" y="170"/>
                    <a:pt x="137" y="207"/>
                    <a:pt x="91" y="2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 name="Freeform 1527"/>
            <p:cNvSpPr>
              <a:spLocks/>
            </p:cNvSpPr>
            <p:nvPr/>
          </p:nvSpPr>
          <p:spPr bwMode="auto">
            <a:xfrm>
              <a:off x="7253288" y="1976438"/>
              <a:ext cx="231775" cy="147638"/>
            </a:xfrm>
            <a:custGeom>
              <a:avLst/>
              <a:gdLst>
                <a:gd name="T0" fmla="*/ 180 w 389"/>
                <a:gd name="T1" fmla="*/ 88 h 248"/>
                <a:gd name="T2" fmla="*/ 177 w 389"/>
                <a:gd name="T3" fmla="*/ 97 h 248"/>
                <a:gd name="T4" fmla="*/ 177 w 389"/>
                <a:gd name="T5" fmla="*/ 101 h 248"/>
                <a:gd name="T6" fmla="*/ 175 w 389"/>
                <a:gd name="T7" fmla="*/ 109 h 248"/>
                <a:gd name="T8" fmla="*/ 175 w 389"/>
                <a:gd name="T9" fmla="*/ 112 h 248"/>
                <a:gd name="T10" fmla="*/ 174 w 389"/>
                <a:gd name="T11" fmla="*/ 123 h 248"/>
                <a:gd name="T12" fmla="*/ 174 w 389"/>
                <a:gd name="T13" fmla="*/ 124 h 248"/>
                <a:gd name="T14" fmla="*/ 174 w 389"/>
                <a:gd name="T15" fmla="*/ 124 h 248"/>
                <a:gd name="T16" fmla="*/ 174 w 389"/>
                <a:gd name="T17" fmla="*/ 124 h 248"/>
                <a:gd name="T18" fmla="*/ 174 w 389"/>
                <a:gd name="T19" fmla="*/ 124 h 248"/>
                <a:gd name="T20" fmla="*/ 162 w 389"/>
                <a:gd name="T21" fmla="*/ 168 h 248"/>
                <a:gd name="T22" fmla="*/ 91 w 389"/>
                <a:gd name="T23" fmla="*/ 207 h 248"/>
                <a:gd name="T24" fmla="*/ 20 w 389"/>
                <a:gd name="T25" fmla="*/ 168 h 248"/>
                <a:gd name="T26" fmla="*/ 0 w 389"/>
                <a:gd name="T27" fmla="*/ 208 h 248"/>
                <a:gd name="T28" fmla="*/ 91 w 389"/>
                <a:gd name="T29" fmla="*/ 248 h 248"/>
                <a:gd name="T30" fmla="*/ 182 w 389"/>
                <a:gd name="T31" fmla="*/ 208 h 248"/>
                <a:gd name="T32" fmla="*/ 195 w 389"/>
                <a:gd name="T33" fmla="*/ 191 h 248"/>
                <a:gd name="T34" fmla="*/ 215 w 389"/>
                <a:gd name="T35" fmla="*/ 124 h 248"/>
                <a:gd name="T36" fmla="*/ 215 w 389"/>
                <a:gd name="T37" fmla="*/ 124 h 248"/>
                <a:gd name="T38" fmla="*/ 215 w 389"/>
                <a:gd name="T39" fmla="*/ 124 h 248"/>
                <a:gd name="T40" fmla="*/ 299 w 389"/>
                <a:gd name="T41" fmla="*/ 40 h 248"/>
                <a:gd name="T42" fmla="*/ 369 w 389"/>
                <a:gd name="T43" fmla="*/ 79 h 248"/>
                <a:gd name="T44" fmla="*/ 389 w 389"/>
                <a:gd name="T45" fmla="*/ 40 h 248"/>
                <a:gd name="T46" fmla="*/ 299 w 389"/>
                <a:gd name="T47" fmla="*/ 0 h 248"/>
                <a:gd name="T48" fmla="*/ 195 w 389"/>
                <a:gd name="T49" fmla="*/ 56 h 248"/>
                <a:gd name="T50" fmla="*/ 195 w 389"/>
                <a:gd name="T51" fmla="*/ 56 h 248"/>
                <a:gd name="T52" fmla="*/ 194 w 389"/>
                <a:gd name="T53" fmla="*/ 57 h 248"/>
                <a:gd name="T54" fmla="*/ 187 w 389"/>
                <a:gd name="T55" fmla="*/ 69 h 248"/>
                <a:gd name="T56" fmla="*/ 186 w 389"/>
                <a:gd name="T57" fmla="*/ 73 h 248"/>
                <a:gd name="T58" fmla="*/ 183 w 389"/>
                <a:gd name="T59" fmla="*/ 78 h 248"/>
                <a:gd name="T60" fmla="*/ 181 w 389"/>
                <a:gd name="T61" fmla="*/ 83 h 248"/>
                <a:gd name="T62" fmla="*/ 180 w 389"/>
                <a:gd name="T63" fmla="*/ 8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9" h="248">
                  <a:moveTo>
                    <a:pt x="180" y="88"/>
                  </a:moveTo>
                  <a:cubicBezTo>
                    <a:pt x="179" y="91"/>
                    <a:pt x="178" y="94"/>
                    <a:pt x="177" y="97"/>
                  </a:cubicBezTo>
                  <a:cubicBezTo>
                    <a:pt x="177" y="99"/>
                    <a:pt x="177" y="100"/>
                    <a:pt x="177" y="101"/>
                  </a:cubicBezTo>
                  <a:cubicBezTo>
                    <a:pt x="176" y="104"/>
                    <a:pt x="176" y="106"/>
                    <a:pt x="175" y="109"/>
                  </a:cubicBezTo>
                  <a:cubicBezTo>
                    <a:pt x="175" y="110"/>
                    <a:pt x="175" y="111"/>
                    <a:pt x="175" y="112"/>
                  </a:cubicBezTo>
                  <a:cubicBezTo>
                    <a:pt x="175" y="116"/>
                    <a:pt x="174" y="120"/>
                    <a:pt x="174" y="123"/>
                  </a:cubicBezTo>
                  <a:cubicBezTo>
                    <a:pt x="174" y="123"/>
                    <a:pt x="174" y="124"/>
                    <a:pt x="174" y="124"/>
                  </a:cubicBezTo>
                  <a:cubicBezTo>
                    <a:pt x="174" y="124"/>
                    <a:pt x="174" y="124"/>
                    <a:pt x="174" y="124"/>
                  </a:cubicBezTo>
                  <a:cubicBezTo>
                    <a:pt x="174" y="124"/>
                    <a:pt x="174" y="124"/>
                    <a:pt x="174" y="124"/>
                  </a:cubicBezTo>
                  <a:cubicBezTo>
                    <a:pt x="174" y="124"/>
                    <a:pt x="174" y="124"/>
                    <a:pt x="174" y="124"/>
                  </a:cubicBezTo>
                  <a:cubicBezTo>
                    <a:pt x="174" y="140"/>
                    <a:pt x="170" y="155"/>
                    <a:pt x="162" y="168"/>
                  </a:cubicBezTo>
                  <a:cubicBezTo>
                    <a:pt x="147" y="192"/>
                    <a:pt x="120" y="207"/>
                    <a:pt x="91" y="207"/>
                  </a:cubicBezTo>
                  <a:cubicBezTo>
                    <a:pt x="61" y="207"/>
                    <a:pt x="35" y="192"/>
                    <a:pt x="20" y="168"/>
                  </a:cubicBezTo>
                  <a:cubicBezTo>
                    <a:pt x="15" y="182"/>
                    <a:pt x="8" y="196"/>
                    <a:pt x="0" y="208"/>
                  </a:cubicBezTo>
                  <a:cubicBezTo>
                    <a:pt x="22" y="232"/>
                    <a:pt x="55" y="248"/>
                    <a:pt x="91" y="248"/>
                  </a:cubicBezTo>
                  <a:cubicBezTo>
                    <a:pt x="127" y="248"/>
                    <a:pt x="159" y="232"/>
                    <a:pt x="182" y="208"/>
                  </a:cubicBezTo>
                  <a:cubicBezTo>
                    <a:pt x="186" y="202"/>
                    <a:pt x="191" y="197"/>
                    <a:pt x="195" y="191"/>
                  </a:cubicBezTo>
                  <a:cubicBezTo>
                    <a:pt x="207" y="172"/>
                    <a:pt x="215" y="149"/>
                    <a:pt x="215" y="124"/>
                  </a:cubicBezTo>
                  <a:cubicBezTo>
                    <a:pt x="215" y="124"/>
                    <a:pt x="215" y="124"/>
                    <a:pt x="215" y="124"/>
                  </a:cubicBezTo>
                  <a:cubicBezTo>
                    <a:pt x="215" y="124"/>
                    <a:pt x="215" y="124"/>
                    <a:pt x="215" y="124"/>
                  </a:cubicBezTo>
                  <a:cubicBezTo>
                    <a:pt x="215" y="77"/>
                    <a:pt x="252" y="40"/>
                    <a:pt x="299" y="40"/>
                  </a:cubicBezTo>
                  <a:cubicBezTo>
                    <a:pt x="328" y="40"/>
                    <a:pt x="355" y="55"/>
                    <a:pt x="369" y="79"/>
                  </a:cubicBezTo>
                  <a:cubicBezTo>
                    <a:pt x="374" y="65"/>
                    <a:pt x="381" y="51"/>
                    <a:pt x="389" y="40"/>
                  </a:cubicBezTo>
                  <a:cubicBezTo>
                    <a:pt x="367" y="15"/>
                    <a:pt x="334" y="0"/>
                    <a:pt x="299" y="0"/>
                  </a:cubicBezTo>
                  <a:cubicBezTo>
                    <a:pt x="255" y="0"/>
                    <a:pt x="217" y="22"/>
                    <a:pt x="195" y="56"/>
                  </a:cubicBezTo>
                  <a:cubicBezTo>
                    <a:pt x="195" y="56"/>
                    <a:pt x="195" y="56"/>
                    <a:pt x="195" y="56"/>
                  </a:cubicBezTo>
                  <a:cubicBezTo>
                    <a:pt x="194" y="56"/>
                    <a:pt x="194" y="57"/>
                    <a:pt x="194" y="57"/>
                  </a:cubicBezTo>
                  <a:cubicBezTo>
                    <a:pt x="192" y="61"/>
                    <a:pt x="189" y="65"/>
                    <a:pt x="187" y="69"/>
                  </a:cubicBezTo>
                  <a:cubicBezTo>
                    <a:pt x="187" y="70"/>
                    <a:pt x="186" y="71"/>
                    <a:pt x="186" y="73"/>
                  </a:cubicBezTo>
                  <a:cubicBezTo>
                    <a:pt x="185" y="74"/>
                    <a:pt x="184" y="76"/>
                    <a:pt x="183" y="78"/>
                  </a:cubicBezTo>
                  <a:cubicBezTo>
                    <a:pt x="183" y="80"/>
                    <a:pt x="182" y="82"/>
                    <a:pt x="181" y="83"/>
                  </a:cubicBezTo>
                  <a:cubicBezTo>
                    <a:pt x="181" y="85"/>
                    <a:pt x="180" y="86"/>
                    <a:pt x="180"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 name="Freeform 1528"/>
            <p:cNvSpPr>
              <a:spLocks/>
            </p:cNvSpPr>
            <p:nvPr/>
          </p:nvSpPr>
          <p:spPr bwMode="auto">
            <a:xfrm>
              <a:off x="7377113" y="1976438"/>
              <a:ext cx="231775" cy="147638"/>
            </a:xfrm>
            <a:custGeom>
              <a:avLst/>
              <a:gdLst>
                <a:gd name="T0" fmla="*/ 91 w 389"/>
                <a:gd name="T1" fmla="*/ 207 h 248"/>
                <a:gd name="T2" fmla="*/ 20 w 389"/>
                <a:gd name="T3" fmla="*/ 168 h 248"/>
                <a:gd name="T4" fmla="*/ 0 w 389"/>
                <a:gd name="T5" fmla="*/ 208 h 248"/>
                <a:gd name="T6" fmla="*/ 91 w 389"/>
                <a:gd name="T7" fmla="*/ 248 h 248"/>
                <a:gd name="T8" fmla="*/ 194 w 389"/>
                <a:gd name="T9" fmla="*/ 191 h 248"/>
                <a:gd name="T10" fmla="*/ 215 w 389"/>
                <a:gd name="T11" fmla="*/ 124 h 248"/>
                <a:gd name="T12" fmla="*/ 298 w 389"/>
                <a:gd name="T13" fmla="*/ 40 h 248"/>
                <a:gd name="T14" fmla="*/ 369 w 389"/>
                <a:gd name="T15" fmla="*/ 79 h 248"/>
                <a:gd name="T16" fmla="*/ 389 w 389"/>
                <a:gd name="T17" fmla="*/ 40 h 248"/>
                <a:gd name="T18" fmla="*/ 298 w 389"/>
                <a:gd name="T19" fmla="*/ 0 h 248"/>
                <a:gd name="T20" fmla="*/ 174 w 389"/>
                <a:gd name="T21" fmla="*/ 124 h 248"/>
                <a:gd name="T22" fmla="*/ 91 w 389"/>
                <a:gd name="T23" fmla="*/ 207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9" h="248">
                  <a:moveTo>
                    <a:pt x="91" y="207"/>
                  </a:moveTo>
                  <a:cubicBezTo>
                    <a:pt x="61" y="207"/>
                    <a:pt x="35" y="192"/>
                    <a:pt x="20" y="168"/>
                  </a:cubicBezTo>
                  <a:cubicBezTo>
                    <a:pt x="15" y="182"/>
                    <a:pt x="8" y="196"/>
                    <a:pt x="0" y="208"/>
                  </a:cubicBezTo>
                  <a:cubicBezTo>
                    <a:pt x="22" y="232"/>
                    <a:pt x="55" y="248"/>
                    <a:pt x="91" y="248"/>
                  </a:cubicBezTo>
                  <a:cubicBezTo>
                    <a:pt x="134" y="248"/>
                    <a:pt x="172" y="225"/>
                    <a:pt x="194" y="191"/>
                  </a:cubicBezTo>
                  <a:cubicBezTo>
                    <a:pt x="207" y="172"/>
                    <a:pt x="215" y="148"/>
                    <a:pt x="215" y="124"/>
                  </a:cubicBezTo>
                  <a:cubicBezTo>
                    <a:pt x="215" y="77"/>
                    <a:pt x="252" y="40"/>
                    <a:pt x="298" y="40"/>
                  </a:cubicBezTo>
                  <a:cubicBezTo>
                    <a:pt x="328" y="40"/>
                    <a:pt x="354" y="55"/>
                    <a:pt x="369" y="79"/>
                  </a:cubicBezTo>
                  <a:cubicBezTo>
                    <a:pt x="374" y="65"/>
                    <a:pt x="381" y="51"/>
                    <a:pt x="389" y="40"/>
                  </a:cubicBezTo>
                  <a:cubicBezTo>
                    <a:pt x="367" y="15"/>
                    <a:pt x="334" y="0"/>
                    <a:pt x="298" y="0"/>
                  </a:cubicBezTo>
                  <a:cubicBezTo>
                    <a:pt x="230" y="0"/>
                    <a:pt x="174" y="55"/>
                    <a:pt x="174" y="124"/>
                  </a:cubicBezTo>
                  <a:cubicBezTo>
                    <a:pt x="174" y="170"/>
                    <a:pt x="137" y="207"/>
                    <a:pt x="91" y="2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 name="Freeform 1529"/>
            <p:cNvSpPr>
              <a:spLocks/>
            </p:cNvSpPr>
            <p:nvPr/>
          </p:nvSpPr>
          <p:spPr bwMode="auto">
            <a:xfrm>
              <a:off x="7499351" y="1976438"/>
              <a:ext cx="231775" cy="147638"/>
            </a:xfrm>
            <a:custGeom>
              <a:avLst/>
              <a:gdLst>
                <a:gd name="T0" fmla="*/ 181 w 390"/>
                <a:gd name="T1" fmla="*/ 88 h 248"/>
                <a:gd name="T2" fmla="*/ 178 w 390"/>
                <a:gd name="T3" fmla="*/ 97 h 248"/>
                <a:gd name="T4" fmla="*/ 177 w 390"/>
                <a:gd name="T5" fmla="*/ 101 h 248"/>
                <a:gd name="T6" fmla="*/ 176 w 390"/>
                <a:gd name="T7" fmla="*/ 109 h 248"/>
                <a:gd name="T8" fmla="*/ 176 w 390"/>
                <a:gd name="T9" fmla="*/ 112 h 248"/>
                <a:gd name="T10" fmla="*/ 175 w 390"/>
                <a:gd name="T11" fmla="*/ 123 h 248"/>
                <a:gd name="T12" fmla="*/ 175 w 390"/>
                <a:gd name="T13" fmla="*/ 124 h 248"/>
                <a:gd name="T14" fmla="*/ 175 w 390"/>
                <a:gd name="T15" fmla="*/ 124 h 248"/>
                <a:gd name="T16" fmla="*/ 175 w 390"/>
                <a:gd name="T17" fmla="*/ 124 h 248"/>
                <a:gd name="T18" fmla="*/ 175 w 390"/>
                <a:gd name="T19" fmla="*/ 124 h 248"/>
                <a:gd name="T20" fmla="*/ 162 w 390"/>
                <a:gd name="T21" fmla="*/ 168 h 248"/>
                <a:gd name="T22" fmla="*/ 91 w 390"/>
                <a:gd name="T23" fmla="*/ 207 h 248"/>
                <a:gd name="T24" fmla="*/ 21 w 390"/>
                <a:gd name="T25" fmla="*/ 168 h 248"/>
                <a:gd name="T26" fmla="*/ 0 w 390"/>
                <a:gd name="T27" fmla="*/ 208 h 248"/>
                <a:gd name="T28" fmla="*/ 91 w 390"/>
                <a:gd name="T29" fmla="*/ 248 h 248"/>
                <a:gd name="T30" fmla="*/ 182 w 390"/>
                <a:gd name="T31" fmla="*/ 208 h 248"/>
                <a:gd name="T32" fmla="*/ 195 w 390"/>
                <a:gd name="T33" fmla="*/ 191 h 248"/>
                <a:gd name="T34" fmla="*/ 215 w 390"/>
                <a:gd name="T35" fmla="*/ 124 h 248"/>
                <a:gd name="T36" fmla="*/ 215 w 390"/>
                <a:gd name="T37" fmla="*/ 124 h 248"/>
                <a:gd name="T38" fmla="*/ 215 w 390"/>
                <a:gd name="T39" fmla="*/ 124 h 248"/>
                <a:gd name="T40" fmla="*/ 299 w 390"/>
                <a:gd name="T41" fmla="*/ 40 h 248"/>
                <a:gd name="T42" fmla="*/ 370 w 390"/>
                <a:gd name="T43" fmla="*/ 79 h 248"/>
                <a:gd name="T44" fmla="*/ 390 w 390"/>
                <a:gd name="T45" fmla="*/ 40 h 248"/>
                <a:gd name="T46" fmla="*/ 299 w 390"/>
                <a:gd name="T47" fmla="*/ 0 h 248"/>
                <a:gd name="T48" fmla="*/ 195 w 390"/>
                <a:gd name="T49" fmla="*/ 56 h 248"/>
                <a:gd name="T50" fmla="*/ 195 w 390"/>
                <a:gd name="T51" fmla="*/ 56 h 248"/>
                <a:gd name="T52" fmla="*/ 195 w 390"/>
                <a:gd name="T53" fmla="*/ 57 h 248"/>
                <a:gd name="T54" fmla="*/ 188 w 390"/>
                <a:gd name="T55" fmla="*/ 69 h 248"/>
                <a:gd name="T56" fmla="*/ 186 w 390"/>
                <a:gd name="T57" fmla="*/ 73 h 248"/>
                <a:gd name="T58" fmla="*/ 184 w 390"/>
                <a:gd name="T59" fmla="*/ 78 h 248"/>
                <a:gd name="T60" fmla="*/ 182 w 390"/>
                <a:gd name="T61" fmla="*/ 83 h 248"/>
                <a:gd name="T62" fmla="*/ 181 w 390"/>
                <a:gd name="T63" fmla="*/ 8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181" y="88"/>
                  </a:moveTo>
                  <a:cubicBezTo>
                    <a:pt x="180" y="91"/>
                    <a:pt x="179" y="94"/>
                    <a:pt x="178" y="97"/>
                  </a:cubicBezTo>
                  <a:cubicBezTo>
                    <a:pt x="178" y="99"/>
                    <a:pt x="178" y="100"/>
                    <a:pt x="177" y="101"/>
                  </a:cubicBezTo>
                  <a:cubicBezTo>
                    <a:pt x="177" y="104"/>
                    <a:pt x="176" y="106"/>
                    <a:pt x="176" y="109"/>
                  </a:cubicBezTo>
                  <a:cubicBezTo>
                    <a:pt x="176" y="110"/>
                    <a:pt x="176" y="111"/>
                    <a:pt x="176" y="112"/>
                  </a:cubicBezTo>
                  <a:cubicBezTo>
                    <a:pt x="175" y="116"/>
                    <a:pt x="175" y="120"/>
                    <a:pt x="175" y="123"/>
                  </a:cubicBezTo>
                  <a:cubicBezTo>
                    <a:pt x="175" y="123"/>
                    <a:pt x="175" y="124"/>
                    <a:pt x="175" y="124"/>
                  </a:cubicBezTo>
                  <a:cubicBezTo>
                    <a:pt x="175" y="124"/>
                    <a:pt x="175" y="124"/>
                    <a:pt x="175" y="124"/>
                  </a:cubicBezTo>
                  <a:cubicBezTo>
                    <a:pt x="175" y="124"/>
                    <a:pt x="175" y="124"/>
                    <a:pt x="175" y="124"/>
                  </a:cubicBezTo>
                  <a:cubicBezTo>
                    <a:pt x="175" y="124"/>
                    <a:pt x="175" y="124"/>
                    <a:pt x="175" y="124"/>
                  </a:cubicBezTo>
                  <a:cubicBezTo>
                    <a:pt x="175" y="140"/>
                    <a:pt x="170" y="155"/>
                    <a:pt x="162" y="168"/>
                  </a:cubicBezTo>
                  <a:cubicBezTo>
                    <a:pt x="147" y="192"/>
                    <a:pt x="121" y="207"/>
                    <a:pt x="91" y="207"/>
                  </a:cubicBezTo>
                  <a:cubicBezTo>
                    <a:pt x="62" y="207"/>
                    <a:pt x="35" y="192"/>
                    <a:pt x="21" y="168"/>
                  </a:cubicBezTo>
                  <a:cubicBezTo>
                    <a:pt x="16" y="182"/>
                    <a:pt x="9" y="196"/>
                    <a:pt x="0" y="208"/>
                  </a:cubicBezTo>
                  <a:cubicBezTo>
                    <a:pt x="23" y="232"/>
                    <a:pt x="55" y="248"/>
                    <a:pt x="91" y="248"/>
                  </a:cubicBezTo>
                  <a:cubicBezTo>
                    <a:pt x="127" y="248"/>
                    <a:pt x="160" y="232"/>
                    <a:pt x="182" y="208"/>
                  </a:cubicBezTo>
                  <a:cubicBezTo>
                    <a:pt x="187" y="202"/>
                    <a:pt x="191" y="197"/>
                    <a:pt x="195" y="191"/>
                  </a:cubicBezTo>
                  <a:cubicBezTo>
                    <a:pt x="208" y="172"/>
                    <a:pt x="215" y="149"/>
                    <a:pt x="215" y="124"/>
                  </a:cubicBezTo>
                  <a:cubicBezTo>
                    <a:pt x="215" y="124"/>
                    <a:pt x="215" y="124"/>
                    <a:pt x="215" y="124"/>
                  </a:cubicBezTo>
                  <a:cubicBezTo>
                    <a:pt x="215" y="124"/>
                    <a:pt x="215" y="124"/>
                    <a:pt x="215" y="124"/>
                  </a:cubicBezTo>
                  <a:cubicBezTo>
                    <a:pt x="215" y="77"/>
                    <a:pt x="253" y="40"/>
                    <a:pt x="299" y="40"/>
                  </a:cubicBezTo>
                  <a:cubicBezTo>
                    <a:pt x="329" y="40"/>
                    <a:pt x="355" y="55"/>
                    <a:pt x="370" y="79"/>
                  </a:cubicBezTo>
                  <a:cubicBezTo>
                    <a:pt x="375" y="65"/>
                    <a:pt x="382" y="51"/>
                    <a:pt x="390" y="40"/>
                  </a:cubicBezTo>
                  <a:cubicBezTo>
                    <a:pt x="368" y="15"/>
                    <a:pt x="335" y="0"/>
                    <a:pt x="299" y="0"/>
                  </a:cubicBezTo>
                  <a:cubicBezTo>
                    <a:pt x="256" y="0"/>
                    <a:pt x="217" y="22"/>
                    <a:pt x="195" y="56"/>
                  </a:cubicBezTo>
                  <a:cubicBezTo>
                    <a:pt x="195" y="56"/>
                    <a:pt x="195" y="56"/>
                    <a:pt x="195" y="56"/>
                  </a:cubicBezTo>
                  <a:cubicBezTo>
                    <a:pt x="195" y="56"/>
                    <a:pt x="195" y="57"/>
                    <a:pt x="195" y="57"/>
                  </a:cubicBezTo>
                  <a:cubicBezTo>
                    <a:pt x="192" y="61"/>
                    <a:pt x="190" y="65"/>
                    <a:pt x="188" y="69"/>
                  </a:cubicBezTo>
                  <a:cubicBezTo>
                    <a:pt x="188" y="70"/>
                    <a:pt x="187" y="71"/>
                    <a:pt x="186" y="73"/>
                  </a:cubicBezTo>
                  <a:cubicBezTo>
                    <a:pt x="185" y="74"/>
                    <a:pt x="185" y="76"/>
                    <a:pt x="184" y="78"/>
                  </a:cubicBezTo>
                  <a:cubicBezTo>
                    <a:pt x="183" y="80"/>
                    <a:pt x="183" y="82"/>
                    <a:pt x="182" y="83"/>
                  </a:cubicBezTo>
                  <a:cubicBezTo>
                    <a:pt x="182" y="85"/>
                    <a:pt x="181" y="86"/>
                    <a:pt x="181"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 name="Freeform 1530"/>
            <p:cNvSpPr>
              <a:spLocks/>
            </p:cNvSpPr>
            <p:nvPr/>
          </p:nvSpPr>
          <p:spPr bwMode="auto">
            <a:xfrm>
              <a:off x="7623176" y="1982788"/>
              <a:ext cx="146050" cy="141288"/>
            </a:xfrm>
            <a:custGeom>
              <a:avLst/>
              <a:gdLst>
                <a:gd name="T0" fmla="*/ 175 w 246"/>
                <a:gd name="T1" fmla="*/ 113 h 237"/>
                <a:gd name="T2" fmla="*/ 91 w 246"/>
                <a:gd name="T3" fmla="*/ 196 h 237"/>
                <a:gd name="T4" fmla="*/ 20 w 246"/>
                <a:gd name="T5" fmla="*/ 157 h 237"/>
                <a:gd name="T6" fmla="*/ 0 w 246"/>
                <a:gd name="T7" fmla="*/ 197 h 237"/>
                <a:gd name="T8" fmla="*/ 91 w 246"/>
                <a:gd name="T9" fmla="*/ 237 h 237"/>
                <a:gd name="T10" fmla="*/ 195 w 246"/>
                <a:gd name="T11" fmla="*/ 180 h 237"/>
                <a:gd name="T12" fmla="*/ 215 w 246"/>
                <a:gd name="T13" fmla="*/ 113 h 237"/>
                <a:gd name="T14" fmla="*/ 246 w 246"/>
                <a:gd name="T15" fmla="*/ 48 h 237"/>
                <a:gd name="T16" fmla="*/ 246 w 246"/>
                <a:gd name="T17" fmla="*/ 0 h 237"/>
                <a:gd name="T18" fmla="*/ 175 w 246"/>
                <a:gd name="T19" fmla="*/ 113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6" h="237">
                  <a:moveTo>
                    <a:pt x="175" y="113"/>
                  </a:moveTo>
                  <a:cubicBezTo>
                    <a:pt x="175" y="159"/>
                    <a:pt x="137" y="196"/>
                    <a:pt x="91" y="196"/>
                  </a:cubicBezTo>
                  <a:cubicBezTo>
                    <a:pt x="61" y="196"/>
                    <a:pt x="35" y="181"/>
                    <a:pt x="20" y="157"/>
                  </a:cubicBezTo>
                  <a:cubicBezTo>
                    <a:pt x="16" y="171"/>
                    <a:pt x="9" y="185"/>
                    <a:pt x="0" y="197"/>
                  </a:cubicBezTo>
                  <a:cubicBezTo>
                    <a:pt x="23" y="221"/>
                    <a:pt x="55" y="237"/>
                    <a:pt x="91" y="237"/>
                  </a:cubicBezTo>
                  <a:cubicBezTo>
                    <a:pt x="135" y="237"/>
                    <a:pt x="173" y="214"/>
                    <a:pt x="195" y="180"/>
                  </a:cubicBezTo>
                  <a:cubicBezTo>
                    <a:pt x="208" y="161"/>
                    <a:pt x="215" y="137"/>
                    <a:pt x="215" y="113"/>
                  </a:cubicBezTo>
                  <a:cubicBezTo>
                    <a:pt x="215" y="86"/>
                    <a:pt x="227" y="63"/>
                    <a:pt x="246" y="48"/>
                  </a:cubicBezTo>
                  <a:cubicBezTo>
                    <a:pt x="246" y="0"/>
                    <a:pt x="246" y="0"/>
                    <a:pt x="246" y="0"/>
                  </a:cubicBezTo>
                  <a:cubicBezTo>
                    <a:pt x="204" y="20"/>
                    <a:pt x="175" y="63"/>
                    <a:pt x="175" y="1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 name="Freeform 1531"/>
            <p:cNvSpPr>
              <a:spLocks/>
            </p:cNvSpPr>
            <p:nvPr/>
          </p:nvSpPr>
          <p:spPr bwMode="auto">
            <a:xfrm>
              <a:off x="7747001" y="2076450"/>
              <a:ext cx="22225" cy="39688"/>
            </a:xfrm>
            <a:custGeom>
              <a:avLst/>
              <a:gdLst>
                <a:gd name="T0" fmla="*/ 20 w 38"/>
                <a:gd name="T1" fmla="*/ 0 h 68"/>
                <a:gd name="T2" fmla="*/ 0 w 38"/>
                <a:gd name="T3" fmla="*/ 40 h 68"/>
                <a:gd name="T4" fmla="*/ 38 w 38"/>
                <a:gd name="T5" fmla="*/ 68 h 68"/>
                <a:gd name="T6" fmla="*/ 38 w 38"/>
                <a:gd name="T7" fmla="*/ 20 h 68"/>
                <a:gd name="T8" fmla="*/ 20 w 38"/>
                <a:gd name="T9" fmla="*/ 0 h 68"/>
              </a:gdLst>
              <a:ahLst/>
              <a:cxnLst>
                <a:cxn ang="0">
                  <a:pos x="T0" y="T1"/>
                </a:cxn>
                <a:cxn ang="0">
                  <a:pos x="T2" y="T3"/>
                </a:cxn>
                <a:cxn ang="0">
                  <a:pos x="T4" y="T5"/>
                </a:cxn>
                <a:cxn ang="0">
                  <a:pos x="T6" y="T7"/>
                </a:cxn>
                <a:cxn ang="0">
                  <a:pos x="T8" y="T9"/>
                </a:cxn>
              </a:cxnLst>
              <a:rect l="0" t="0" r="r" b="b"/>
              <a:pathLst>
                <a:path w="38" h="68">
                  <a:moveTo>
                    <a:pt x="20" y="0"/>
                  </a:moveTo>
                  <a:cubicBezTo>
                    <a:pt x="16" y="14"/>
                    <a:pt x="9" y="28"/>
                    <a:pt x="0" y="40"/>
                  </a:cubicBezTo>
                  <a:cubicBezTo>
                    <a:pt x="11" y="51"/>
                    <a:pt x="24" y="61"/>
                    <a:pt x="38" y="68"/>
                  </a:cubicBezTo>
                  <a:cubicBezTo>
                    <a:pt x="38" y="20"/>
                    <a:pt x="38" y="20"/>
                    <a:pt x="38" y="20"/>
                  </a:cubicBezTo>
                  <a:cubicBezTo>
                    <a:pt x="31" y="15"/>
                    <a:pt x="25" y="8"/>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 name="Freeform 1532"/>
            <p:cNvSpPr>
              <a:spLocks/>
            </p:cNvSpPr>
            <p:nvPr/>
          </p:nvSpPr>
          <p:spPr bwMode="auto">
            <a:xfrm>
              <a:off x="6470651" y="2133600"/>
              <a:ext cx="79375" cy="46038"/>
            </a:xfrm>
            <a:custGeom>
              <a:avLst/>
              <a:gdLst>
                <a:gd name="T0" fmla="*/ 110 w 131"/>
                <a:gd name="T1" fmla="*/ 79 h 79"/>
                <a:gd name="T2" fmla="*/ 131 w 131"/>
                <a:gd name="T3" fmla="*/ 40 h 79"/>
                <a:gd name="T4" fmla="*/ 40 w 131"/>
                <a:gd name="T5" fmla="*/ 0 h 79"/>
                <a:gd name="T6" fmla="*/ 0 w 131"/>
                <a:gd name="T7" fmla="*/ 6 h 79"/>
                <a:gd name="T8" fmla="*/ 0 w 131"/>
                <a:gd name="T9" fmla="*/ 50 h 79"/>
                <a:gd name="T10" fmla="*/ 40 w 131"/>
                <a:gd name="T11" fmla="*/ 40 h 79"/>
                <a:gd name="T12" fmla="*/ 110 w 131"/>
                <a:gd name="T13" fmla="*/ 79 h 79"/>
              </a:gdLst>
              <a:ahLst/>
              <a:cxnLst>
                <a:cxn ang="0">
                  <a:pos x="T0" y="T1"/>
                </a:cxn>
                <a:cxn ang="0">
                  <a:pos x="T2" y="T3"/>
                </a:cxn>
                <a:cxn ang="0">
                  <a:pos x="T4" y="T5"/>
                </a:cxn>
                <a:cxn ang="0">
                  <a:pos x="T6" y="T7"/>
                </a:cxn>
                <a:cxn ang="0">
                  <a:pos x="T8" y="T9"/>
                </a:cxn>
                <a:cxn ang="0">
                  <a:pos x="T10" y="T11"/>
                </a:cxn>
                <a:cxn ang="0">
                  <a:pos x="T12" y="T13"/>
                </a:cxn>
              </a:cxnLst>
              <a:rect l="0" t="0" r="r" b="b"/>
              <a:pathLst>
                <a:path w="131" h="79">
                  <a:moveTo>
                    <a:pt x="110" y="79"/>
                  </a:moveTo>
                  <a:cubicBezTo>
                    <a:pt x="115" y="65"/>
                    <a:pt x="122" y="52"/>
                    <a:pt x="131" y="40"/>
                  </a:cubicBezTo>
                  <a:cubicBezTo>
                    <a:pt x="108" y="15"/>
                    <a:pt x="76" y="0"/>
                    <a:pt x="40" y="0"/>
                  </a:cubicBezTo>
                  <a:cubicBezTo>
                    <a:pt x="26" y="0"/>
                    <a:pt x="12" y="2"/>
                    <a:pt x="0" y="6"/>
                  </a:cubicBezTo>
                  <a:cubicBezTo>
                    <a:pt x="0" y="50"/>
                    <a:pt x="0" y="50"/>
                    <a:pt x="0" y="50"/>
                  </a:cubicBezTo>
                  <a:cubicBezTo>
                    <a:pt x="12" y="44"/>
                    <a:pt x="25" y="40"/>
                    <a:pt x="40" y="40"/>
                  </a:cubicBezTo>
                  <a:cubicBezTo>
                    <a:pt x="69" y="40"/>
                    <a:pt x="96" y="56"/>
                    <a:pt x="11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 name="Freeform 1533"/>
            <p:cNvSpPr>
              <a:spLocks/>
            </p:cNvSpPr>
            <p:nvPr/>
          </p:nvSpPr>
          <p:spPr bwMode="auto">
            <a:xfrm>
              <a:off x="6470651" y="2133600"/>
              <a:ext cx="201613" cy="147638"/>
            </a:xfrm>
            <a:custGeom>
              <a:avLst/>
              <a:gdLst>
                <a:gd name="T0" fmla="*/ 131 w 338"/>
                <a:gd name="T1" fmla="*/ 208 h 248"/>
                <a:gd name="T2" fmla="*/ 143 w 338"/>
                <a:gd name="T3" fmla="*/ 191 h 248"/>
                <a:gd name="T4" fmla="*/ 164 w 338"/>
                <a:gd name="T5" fmla="*/ 124 h 248"/>
                <a:gd name="T6" fmla="*/ 164 w 338"/>
                <a:gd name="T7" fmla="*/ 124 h 248"/>
                <a:gd name="T8" fmla="*/ 164 w 338"/>
                <a:gd name="T9" fmla="*/ 124 h 248"/>
                <a:gd name="T10" fmla="*/ 247 w 338"/>
                <a:gd name="T11" fmla="*/ 40 h 248"/>
                <a:gd name="T12" fmla="*/ 318 w 338"/>
                <a:gd name="T13" fmla="*/ 79 h 248"/>
                <a:gd name="T14" fmla="*/ 338 w 338"/>
                <a:gd name="T15" fmla="*/ 40 h 248"/>
                <a:gd name="T16" fmla="*/ 247 w 338"/>
                <a:gd name="T17" fmla="*/ 0 h 248"/>
                <a:gd name="T18" fmla="*/ 143 w 338"/>
                <a:gd name="T19" fmla="*/ 56 h 248"/>
                <a:gd name="T20" fmla="*/ 143 w 338"/>
                <a:gd name="T21" fmla="*/ 56 h 248"/>
                <a:gd name="T22" fmla="*/ 143 w 338"/>
                <a:gd name="T23" fmla="*/ 58 h 248"/>
                <a:gd name="T24" fmla="*/ 136 w 338"/>
                <a:gd name="T25" fmla="*/ 69 h 248"/>
                <a:gd name="T26" fmla="*/ 134 w 338"/>
                <a:gd name="T27" fmla="*/ 73 h 248"/>
                <a:gd name="T28" fmla="*/ 132 w 338"/>
                <a:gd name="T29" fmla="*/ 78 h 248"/>
                <a:gd name="T30" fmla="*/ 130 w 338"/>
                <a:gd name="T31" fmla="*/ 84 h 248"/>
                <a:gd name="T32" fmla="*/ 129 w 338"/>
                <a:gd name="T33" fmla="*/ 88 h 248"/>
                <a:gd name="T34" fmla="*/ 126 w 338"/>
                <a:gd name="T35" fmla="*/ 98 h 248"/>
                <a:gd name="T36" fmla="*/ 126 w 338"/>
                <a:gd name="T37" fmla="*/ 101 h 248"/>
                <a:gd name="T38" fmla="*/ 124 w 338"/>
                <a:gd name="T39" fmla="*/ 109 h 248"/>
                <a:gd name="T40" fmla="*/ 124 w 338"/>
                <a:gd name="T41" fmla="*/ 113 h 248"/>
                <a:gd name="T42" fmla="*/ 123 w 338"/>
                <a:gd name="T43" fmla="*/ 124 h 248"/>
                <a:gd name="T44" fmla="*/ 123 w 338"/>
                <a:gd name="T45" fmla="*/ 124 h 248"/>
                <a:gd name="T46" fmla="*/ 123 w 338"/>
                <a:gd name="T47" fmla="*/ 124 h 248"/>
                <a:gd name="T48" fmla="*/ 123 w 338"/>
                <a:gd name="T49" fmla="*/ 124 h 248"/>
                <a:gd name="T50" fmla="*/ 123 w 338"/>
                <a:gd name="T51" fmla="*/ 124 h 248"/>
                <a:gd name="T52" fmla="*/ 110 w 338"/>
                <a:gd name="T53" fmla="*/ 169 h 248"/>
                <a:gd name="T54" fmla="*/ 40 w 338"/>
                <a:gd name="T55" fmla="*/ 208 h 248"/>
                <a:gd name="T56" fmla="*/ 0 w 338"/>
                <a:gd name="T57" fmla="*/ 198 h 248"/>
                <a:gd name="T58" fmla="*/ 0 w 338"/>
                <a:gd name="T59" fmla="*/ 241 h 248"/>
                <a:gd name="T60" fmla="*/ 40 w 338"/>
                <a:gd name="T61" fmla="*/ 248 h 248"/>
                <a:gd name="T62" fmla="*/ 131 w 338"/>
                <a:gd name="T63" fmla="*/ 20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38" h="248">
                  <a:moveTo>
                    <a:pt x="131" y="208"/>
                  </a:moveTo>
                  <a:cubicBezTo>
                    <a:pt x="135" y="203"/>
                    <a:pt x="140" y="197"/>
                    <a:pt x="143" y="191"/>
                  </a:cubicBezTo>
                  <a:cubicBezTo>
                    <a:pt x="156" y="172"/>
                    <a:pt x="164" y="149"/>
                    <a:pt x="164" y="124"/>
                  </a:cubicBezTo>
                  <a:cubicBezTo>
                    <a:pt x="164" y="124"/>
                    <a:pt x="164" y="124"/>
                    <a:pt x="164" y="124"/>
                  </a:cubicBezTo>
                  <a:cubicBezTo>
                    <a:pt x="164" y="124"/>
                    <a:pt x="164" y="124"/>
                    <a:pt x="164" y="124"/>
                  </a:cubicBezTo>
                  <a:cubicBezTo>
                    <a:pt x="164" y="78"/>
                    <a:pt x="201" y="40"/>
                    <a:pt x="247" y="40"/>
                  </a:cubicBezTo>
                  <a:cubicBezTo>
                    <a:pt x="277" y="40"/>
                    <a:pt x="303" y="56"/>
                    <a:pt x="318" y="79"/>
                  </a:cubicBezTo>
                  <a:cubicBezTo>
                    <a:pt x="323" y="65"/>
                    <a:pt x="330" y="52"/>
                    <a:pt x="338" y="40"/>
                  </a:cubicBezTo>
                  <a:cubicBezTo>
                    <a:pt x="316" y="15"/>
                    <a:pt x="283" y="0"/>
                    <a:pt x="247" y="0"/>
                  </a:cubicBezTo>
                  <a:cubicBezTo>
                    <a:pt x="204" y="0"/>
                    <a:pt x="166" y="22"/>
                    <a:pt x="143" y="56"/>
                  </a:cubicBezTo>
                  <a:cubicBezTo>
                    <a:pt x="143" y="56"/>
                    <a:pt x="143" y="56"/>
                    <a:pt x="143" y="56"/>
                  </a:cubicBezTo>
                  <a:cubicBezTo>
                    <a:pt x="143" y="57"/>
                    <a:pt x="143" y="57"/>
                    <a:pt x="143" y="58"/>
                  </a:cubicBezTo>
                  <a:cubicBezTo>
                    <a:pt x="140" y="61"/>
                    <a:pt x="138" y="65"/>
                    <a:pt x="136" y="69"/>
                  </a:cubicBezTo>
                  <a:cubicBezTo>
                    <a:pt x="136" y="70"/>
                    <a:pt x="135" y="72"/>
                    <a:pt x="134" y="73"/>
                  </a:cubicBezTo>
                  <a:cubicBezTo>
                    <a:pt x="134" y="75"/>
                    <a:pt x="133" y="76"/>
                    <a:pt x="132" y="78"/>
                  </a:cubicBezTo>
                  <a:cubicBezTo>
                    <a:pt x="132" y="80"/>
                    <a:pt x="131" y="82"/>
                    <a:pt x="130" y="84"/>
                  </a:cubicBezTo>
                  <a:cubicBezTo>
                    <a:pt x="130" y="85"/>
                    <a:pt x="129" y="87"/>
                    <a:pt x="129" y="88"/>
                  </a:cubicBezTo>
                  <a:cubicBezTo>
                    <a:pt x="128" y="91"/>
                    <a:pt x="127" y="94"/>
                    <a:pt x="126" y="98"/>
                  </a:cubicBezTo>
                  <a:cubicBezTo>
                    <a:pt x="126" y="99"/>
                    <a:pt x="126" y="100"/>
                    <a:pt x="126" y="101"/>
                  </a:cubicBezTo>
                  <a:cubicBezTo>
                    <a:pt x="125" y="104"/>
                    <a:pt x="125" y="107"/>
                    <a:pt x="124" y="109"/>
                  </a:cubicBezTo>
                  <a:cubicBezTo>
                    <a:pt x="124" y="110"/>
                    <a:pt x="124" y="111"/>
                    <a:pt x="124" y="113"/>
                  </a:cubicBezTo>
                  <a:cubicBezTo>
                    <a:pt x="124" y="116"/>
                    <a:pt x="123" y="120"/>
                    <a:pt x="123" y="124"/>
                  </a:cubicBezTo>
                  <a:cubicBezTo>
                    <a:pt x="123" y="124"/>
                    <a:pt x="123" y="124"/>
                    <a:pt x="123" y="124"/>
                  </a:cubicBezTo>
                  <a:cubicBezTo>
                    <a:pt x="123" y="124"/>
                    <a:pt x="123" y="124"/>
                    <a:pt x="123" y="124"/>
                  </a:cubicBezTo>
                  <a:cubicBezTo>
                    <a:pt x="123" y="124"/>
                    <a:pt x="123" y="124"/>
                    <a:pt x="123" y="124"/>
                  </a:cubicBezTo>
                  <a:cubicBezTo>
                    <a:pt x="123" y="124"/>
                    <a:pt x="123" y="124"/>
                    <a:pt x="123" y="124"/>
                  </a:cubicBezTo>
                  <a:cubicBezTo>
                    <a:pt x="123" y="140"/>
                    <a:pt x="119" y="156"/>
                    <a:pt x="110" y="169"/>
                  </a:cubicBezTo>
                  <a:cubicBezTo>
                    <a:pt x="96" y="192"/>
                    <a:pt x="69" y="208"/>
                    <a:pt x="40" y="208"/>
                  </a:cubicBezTo>
                  <a:cubicBezTo>
                    <a:pt x="25" y="208"/>
                    <a:pt x="12" y="204"/>
                    <a:pt x="0" y="198"/>
                  </a:cubicBezTo>
                  <a:cubicBezTo>
                    <a:pt x="0" y="241"/>
                    <a:pt x="0" y="241"/>
                    <a:pt x="0" y="241"/>
                  </a:cubicBezTo>
                  <a:cubicBezTo>
                    <a:pt x="12" y="246"/>
                    <a:pt x="26" y="248"/>
                    <a:pt x="40" y="248"/>
                  </a:cubicBezTo>
                  <a:cubicBezTo>
                    <a:pt x="76" y="248"/>
                    <a:pt x="108" y="232"/>
                    <a:pt x="131" y="2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 name="Freeform 1534"/>
            <p:cNvSpPr>
              <a:spLocks/>
            </p:cNvSpPr>
            <p:nvPr/>
          </p:nvSpPr>
          <p:spPr bwMode="auto">
            <a:xfrm>
              <a:off x="6564313" y="2133600"/>
              <a:ext cx="231775" cy="147638"/>
            </a:xfrm>
            <a:custGeom>
              <a:avLst/>
              <a:gdLst>
                <a:gd name="T0" fmla="*/ 299 w 390"/>
                <a:gd name="T1" fmla="*/ 40 h 248"/>
                <a:gd name="T2" fmla="*/ 370 w 390"/>
                <a:gd name="T3" fmla="*/ 79 h 248"/>
                <a:gd name="T4" fmla="*/ 390 w 390"/>
                <a:gd name="T5" fmla="*/ 40 h 248"/>
                <a:gd name="T6" fmla="*/ 299 w 390"/>
                <a:gd name="T7" fmla="*/ 0 h 248"/>
                <a:gd name="T8" fmla="*/ 175 w 390"/>
                <a:gd name="T9" fmla="*/ 124 h 248"/>
                <a:gd name="T10" fmla="*/ 91 w 390"/>
                <a:gd name="T11" fmla="*/ 208 h 248"/>
                <a:gd name="T12" fmla="*/ 21 w 390"/>
                <a:gd name="T13" fmla="*/ 169 h 248"/>
                <a:gd name="T14" fmla="*/ 0 w 390"/>
                <a:gd name="T15" fmla="*/ 208 h 248"/>
                <a:gd name="T16" fmla="*/ 91 w 390"/>
                <a:gd name="T17" fmla="*/ 248 h 248"/>
                <a:gd name="T18" fmla="*/ 195 w 390"/>
                <a:gd name="T19" fmla="*/ 191 h 248"/>
                <a:gd name="T20" fmla="*/ 215 w 390"/>
                <a:gd name="T21" fmla="*/ 124 h 248"/>
                <a:gd name="T22" fmla="*/ 299 w 390"/>
                <a:gd name="T23" fmla="*/ 4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248">
                  <a:moveTo>
                    <a:pt x="299" y="40"/>
                  </a:moveTo>
                  <a:cubicBezTo>
                    <a:pt x="329" y="40"/>
                    <a:pt x="355" y="56"/>
                    <a:pt x="370" y="79"/>
                  </a:cubicBezTo>
                  <a:cubicBezTo>
                    <a:pt x="375" y="65"/>
                    <a:pt x="382" y="52"/>
                    <a:pt x="390" y="40"/>
                  </a:cubicBezTo>
                  <a:cubicBezTo>
                    <a:pt x="368" y="15"/>
                    <a:pt x="335" y="0"/>
                    <a:pt x="299" y="0"/>
                  </a:cubicBezTo>
                  <a:cubicBezTo>
                    <a:pt x="231" y="0"/>
                    <a:pt x="175" y="56"/>
                    <a:pt x="175" y="124"/>
                  </a:cubicBezTo>
                  <a:cubicBezTo>
                    <a:pt x="175" y="170"/>
                    <a:pt x="138" y="208"/>
                    <a:pt x="91" y="208"/>
                  </a:cubicBezTo>
                  <a:cubicBezTo>
                    <a:pt x="62" y="208"/>
                    <a:pt x="35" y="192"/>
                    <a:pt x="21" y="169"/>
                  </a:cubicBezTo>
                  <a:cubicBezTo>
                    <a:pt x="16" y="183"/>
                    <a:pt x="9" y="196"/>
                    <a:pt x="0" y="208"/>
                  </a:cubicBezTo>
                  <a:cubicBezTo>
                    <a:pt x="23" y="232"/>
                    <a:pt x="55" y="248"/>
                    <a:pt x="91" y="248"/>
                  </a:cubicBezTo>
                  <a:cubicBezTo>
                    <a:pt x="135" y="248"/>
                    <a:pt x="173" y="225"/>
                    <a:pt x="195" y="191"/>
                  </a:cubicBezTo>
                  <a:cubicBezTo>
                    <a:pt x="208" y="172"/>
                    <a:pt x="215" y="149"/>
                    <a:pt x="215" y="124"/>
                  </a:cubicBezTo>
                  <a:cubicBezTo>
                    <a:pt x="215" y="78"/>
                    <a:pt x="253" y="40"/>
                    <a:pt x="29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4" name="Freeform 1535"/>
            <p:cNvSpPr>
              <a:spLocks/>
            </p:cNvSpPr>
            <p:nvPr/>
          </p:nvSpPr>
          <p:spPr bwMode="auto">
            <a:xfrm>
              <a:off x="6688138" y="2133600"/>
              <a:ext cx="231775" cy="147638"/>
            </a:xfrm>
            <a:custGeom>
              <a:avLst/>
              <a:gdLst>
                <a:gd name="T0" fmla="*/ 215 w 390"/>
                <a:gd name="T1" fmla="*/ 124 h 248"/>
                <a:gd name="T2" fmla="*/ 215 w 390"/>
                <a:gd name="T3" fmla="*/ 124 h 248"/>
                <a:gd name="T4" fmla="*/ 299 w 390"/>
                <a:gd name="T5" fmla="*/ 40 h 248"/>
                <a:gd name="T6" fmla="*/ 370 w 390"/>
                <a:gd name="T7" fmla="*/ 79 h 248"/>
                <a:gd name="T8" fmla="*/ 390 w 390"/>
                <a:gd name="T9" fmla="*/ 40 h 248"/>
                <a:gd name="T10" fmla="*/ 299 w 390"/>
                <a:gd name="T11" fmla="*/ 0 h 248"/>
                <a:gd name="T12" fmla="*/ 195 w 390"/>
                <a:gd name="T13" fmla="*/ 56 h 248"/>
                <a:gd name="T14" fmla="*/ 195 w 390"/>
                <a:gd name="T15" fmla="*/ 56 h 248"/>
                <a:gd name="T16" fmla="*/ 194 w 390"/>
                <a:gd name="T17" fmla="*/ 58 h 248"/>
                <a:gd name="T18" fmla="*/ 188 w 390"/>
                <a:gd name="T19" fmla="*/ 69 h 248"/>
                <a:gd name="T20" fmla="*/ 186 w 390"/>
                <a:gd name="T21" fmla="*/ 73 h 248"/>
                <a:gd name="T22" fmla="*/ 184 w 390"/>
                <a:gd name="T23" fmla="*/ 78 h 248"/>
                <a:gd name="T24" fmla="*/ 182 w 390"/>
                <a:gd name="T25" fmla="*/ 84 h 248"/>
                <a:gd name="T26" fmla="*/ 180 w 390"/>
                <a:gd name="T27" fmla="*/ 88 h 248"/>
                <a:gd name="T28" fmla="*/ 178 w 390"/>
                <a:gd name="T29" fmla="*/ 98 h 248"/>
                <a:gd name="T30" fmla="*/ 177 w 390"/>
                <a:gd name="T31" fmla="*/ 101 h 248"/>
                <a:gd name="T32" fmla="*/ 176 w 390"/>
                <a:gd name="T33" fmla="*/ 109 h 248"/>
                <a:gd name="T34" fmla="*/ 176 w 390"/>
                <a:gd name="T35" fmla="*/ 113 h 248"/>
                <a:gd name="T36" fmla="*/ 175 w 390"/>
                <a:gd name="T37" fmla="*/ 124 h 248"/>
                <a:gd name="T38" fmla="*/ 175 w 390"/>
                <a:gd name="T39" fmla="*/ 124 h 248"/>
                <a:gd name="T40" fmla="*/ 175 w 390"/>
                <a:gd name="T41" fmla="*/ 124 h 248"/>
                <a:gd name="T42" fmla="*/ 175 w 390"/>
                <a:gd name="T43" fmla="*/ 124 h 248"/>
                <a:gd name="T44" fmla="*/ 175 w 390"/>
                <a:gd name="T45" fmla="*/ 124 h 248"/>
                <a:gd name="T46" fmla="*/ 162 w 390"/>
                <a:gd name="T47" fmla="*/ 169 h 248"/>
                <a:gd name="T48" fmla="*/ 91 w 390"/>
                <a:gd name="T49" fmla="*/ 208 h 248"/>
                <a:gd name="T50" fmla="*/ 20 w 390"/>
                <a:gd name="T51" fmla="*/ 169 h 248"/>
                <a:gd name="T52" fmla="*/ 0 w 390"/>
                <a:gd name="T53" fmla="*/ 208 h 248"/>
                <a:gd name="T54" fmla="*/ 91 w 390"/>
                <a:gd name="T55" fmla="*/ 248 h 248"/>
                <a:gd name="T56" fmla="*/ 182 w 390"/>
                <a:gd name="T57" fmla="*/ 208 h 248"/>
                <a:gd name="T58" fmla="*/ 195 w 390"/>
                <a:gd name="T59" fmla="*/ 191 h 248"/>
                <a:gd name="T60" fmla="*/ 215 w 390"/>
                <a:gd name="T61" fmla="*/ 124 h 248"/>
                <a:gd name="T62" fmla="*/ 215 w 390"/>
                <a:gd name="T63" fmla="*/ 124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215" y="124"/>
                  </a:moveTo>
                  <a:cubicBezTo>
                    <a:pt x="215" y="124"/>
                    <a:pt x="215" y="124"/>
                    <a:pt x="215" y="124"/>
                  </a:cubicBezTo>
                  <a:cubicBezTo>
                    <a:pt x="215" y="78"/>
                    <a:pt x="253" y="40"/>
                    <a:pt x="299" y="40"/>
                  </a:cubicBezTo>
                  <a:cubicBezTo>
                    <a:pt x="329" y="40"/>
                    <a:pt x="355" y="56"/>
                    <a:pt x="370" y="79"/>
                  </a:cubicBezTo>
                  <a:cubicBezTo>
                    <a:pt x="375" y="65"/>
                    <a:pt x="382" y="52"/>
                    <a:pt x="390" y="40"/>
                  </a:cubicBezTo>
                  <a:cubicBezTo>
                    <a:pt x="367" y="15"/>
                    <a:pt x="335" y="0"/>
                    <a:pt x="299" y="0"/>
                  </a:cubicBezTo>
                  <a:cubicBezTo>
                    <a:pt x="256" y="0"/>
                    <a:pt x="217" y="22"/>
                    <a:pt x="195" y="56"/>
                  </a:cubicBezTo>
                  <a:cubicBezTo>
                    <a:pt x="195" y="56"/>
                    <a:pt x="195" y="56"/>
                    <a:pt x="195" y="56"/>
                  </a:cubicBezTo>
                  <a:cubicBezTo>
                    <a:pt x="195" y="57"/>
                    <a:pt x="195" y="57"/>
                    <a:pt x="194" y="58"/>
                  </a:cubicBezTo>
                  <a:cubicBezTo>
                    <a:pt x="192" y="61"/>
                    <a:pt x="190" y="65"/>
                    <a:pt x="188" y="69"/>
                  </a:cubicBezTo>
                  <a:cubicBezTo>
                    <a:pt x="187" y="70"/>
                    <a:pt x="187" y="72"/>
                    <a:pt x="186" y="73"/>
                  </a:cubicBezTo>
                  <a:cubicBezTo>
                    <a:pt x="185" y="75"/>
                    <a:pt x="185" y="76"/>
                    <a:pt x="184" y="78"/>
                  </a:cubicBezTo>
                  <a:cubicBezTo>
                    <a:pt x="183" y="80"/>
                    <a:pt x="183" y="82"/>
                    <a:pt x="182" y="84"/>
                  </a:cubicBezTo>
                  <a:cubicBezTo>
                    <a:pt x="181" y="85"/>
                    <a:pt x="181" y="87"/>
                    <a:pt x="180" y="88"/>
                  </a:cubicBezTo>
                  <a:cubicBezTo>
                    <a:pt x="179" y="91"/>
                    <a:pt x="179" y="94"/>
                    <a:pt x="178" y="98"/>
                  </a:cubicBezTo>
                  <a:cubicBezTo>
                    <a:pt x="178" y="99"/>
                    <a:pt x="177" y="100"/>
                    <a:pt x="177" y="101"/>
                  </a:cubicBezTo>
                  <a:cubicBezTo>
                    <a:pt x="177" y="104"/>
                    <a:pt x="176" y="107"/>
                    <a:pt x="176" y="109"/>
                  </a:cubicBezTo>
                  <a:cubicBezTo>
                    <a:pt x="176" y="110"/>
                    <a:pt x="176" y="111"/>
                    <a:pt x="176" y="113"/>
                  </a:cubicBezTo>
                  <a:cubicBezTo>
                    <a:pt x="175" y="116"/>
                    <a:pt x="175" y="120"/>
                    <a:pt x="175" y="124"/>
                  </a:cubicBezTo>
                  <a:cubicBezTo>
                    <a:pt x="175" y="124"/>
                    <a:pt x="175" y="124"/>
                    <a:pt x="175" y="124"/>
                  </a:cubicBezTo>
                  <a:cubicBezTo>
                    <a:pt x="175" y="124"/>
                    <a:pt x="175" y="124"/>
                    <a:pt x="175" y="124"/>
                  </a:cubicBezTo>
                  <a:cubicBezTo>
                    <a:pt x="175" y="124"/>
                    <a:pt x="175" y="124"/>
                    <a:pt x="175" y="124"/>
                  </a:cubicBezTo>
                  <a:cubicBezTo>
                    <a:pt x="175" y="124"/>
                    <a:pt x="175" y="124"/>
                    <a:pt x="175" y="124"/>
                  </a:cubicBezTo>
                  <a:cubicBezTo>
                    <a:pt x="175" y="140"/>
                    <a:pt x="170" y="156"/>
                    <a:pt x="162" y="169"/>
                  </a:cubicBezTo>
                  <a:cubicBezTo>
                    <a:pt x="147" y="192"/>
                    <a:pt x="121" y="208"/>
                    <a:pt x="91" y="208"/>
                  </a:cubicBezTo>
                  <a:cubicBezTo>
                    <a:pt x="61" y="208"/>
                    <a:pt x="35" y="192"/>
                    <a:pt x="20" y="169"/>
                  </a:cubicBezTo>
                  <a:cubicBezTo>
                    <a:pt x="16" y="183"/>
                    <a:pt x="9" y="196"/>
                    <a:pt x="0" y="208"/>
                  </a:cubicBezTo>
                  <a:cubicBezTo>
                    <a:pt x="23" y="232"/>
                    <a:pt x="55" y="248"/>
                    <a:pt x="91" y="248"/>
                  </a:cubicBezTo>
                  <a:cubicBezTo>
                    <a:pt x="127" y="248"/>
                    <a:pt x="160" y="232"/>
                    <a:pt x="182" y="208"/>
                  </a:cubicBezTo>
                  <a:cubicBezTo>
                    <a:pt x="187" y="203"/>
                    <a:pt x="191" y="197"/>
                    <a:pt x="195" y="191"/>
                  </a:cubicBezTo>
                  <a:cubicBezTo>
                    <a:pt x="208" y="172"/>
                    <a:pt x="215" y="149"/>
                    <a:pt x="215" y="124"/>
                  </a:cubicBezTo>
                  <a:cubicBezTo>
                    <a:pt x="215" y="124"/>
                    <a:pt x="215" y="124"/>
                    <a:pt x="21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5" name="Freeform 1536"/>
            <p:cNvSpPr>
              <a:spLocks/>
            </p:cNvSpPr>
            <p:nvPr/>
          </p:nvSpPr>
          <p:spPr bwMode="auto">
            <a:xfrm>
              <a:off x="6811963" y="2133600"/>
              <a:ext cx="231775" cy="147638"/>
            </a:xfrm>
            <a:custGeom>
              <a:avLst/>
              <a:gdLst>
                <a:gd name="T0" fmla="*/ 299 w 390"/>
                <a:gd name="T1" fmla="*/ 40 h 248"/>
                <a:gd name="T2" fmla="*/ 370 w 390"/>
                <a:gd name="T3" fmla="*/ 79 h 248"/>
                <a:gd name="T4" fmla="*/ 390 w 390"/>
                <a:gd name="T5" fmla="*/ 40 h 248"/>
                <a:gd name="T6" fmla="*/ 299 w 390"/>
                <a:gd name="T7" fmla="*/ 0 h 248"/>
                <a:gd name="T8" fmla="*/ 175 w 390"/>
                <a:gd name="T9" fmla="*/ 124 h 248"/>
                <a:gd name="T10" fmla="*/ 91 w 390"/>
                <a:gd name="T11" fmla="*/ 208 h 248"/>
                <a:gd name="T12" fmla="*/ 20 w 390"/>
                <a:gd name="T13" fmla="*/ 169 h 248"/>
                <a:gd name="T14" fmla="*/ 0 w 390"/>
                <a:gd name="T15" fmla="*/ 208 h 248"/>
                <a:gd name="T16" fmla="*/ 91 w 390"/>
                <a:gd name="T17" fmla="*/ 248 h 248"/>
                <a:gd name="T18" fmla="*/ 195 w 390"/>
                <a:gd name="T19" fmla="*/ 191 h 248"/>
                <a:gd name="T20" fmla="*/ 215 w 390"/>
                <a:gd name="T21" fmla="*/ 124 h 248"/>
                <a:gd name="T22" fmla="*/ 299 w 390"/>
                <a:gd name="T23" fmla="*/ 4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248">
                  <a:moveTo>
                    <a:pt x="299" y="40"/>
                  </a:moveTo>
                  <a:cubicBezTo>
                    <a:pt x="329" y="40"/>
                    <a:pt x="355" y="56"/>
                    <a:pt x="370" y="79"/>
                  </a:cubicBezTo>
                  <a:cubicBezTo>
                    <a:pt x="375" y="65"/>
                    <a:pt x="381" y="52"/>
                    <a:pt x="390" y="40"/>
                  </a:cubicBezTo>
                  <a:cubicBezTo>
                    <a:pt x="367" y="15"/>
                    <a:pt x="335" y="0"/>
                    <a:pt x="299" y="0"/>
                  </a:cubicBezTo>
                  <a:cubicBezTo>
                    <a:pt x="231" y="0"/>
                    <a:pt x="175" y="56"/>
                    <a:pt x="175" y="124"/>
                  </a:cubicBezTo>
                  <a:cubicBezTo>
                    <a:pt x="175" y="170"/>
                    <a:pt x="137" y="208"/>
                    <a:pt x="91" y="208"/>
                  </a:cubicBezTo>
                  <a:cubicBezTo>
                    <a:pt x="61" y="208"/>
                    <a:pt x="35" y="192"/>
                    <a:pt x="20" y="169"/>
                  </a:cubicBezTo>
                  <a:cubicBezTo>
                    <a:pt x="16" y="183"/>
                    <a:pt x="9" y="196"/>
                    <a:pt x="0" y="208"/>
                  </a:cubicBezTo>
                  <a:cubicBezTo>
                    <a:pt x="23" y="232"/>
                    <a:pt x="55" y="248"/>
                    <a:pt x="91" y="248"/>
                  </a:cubicBezTo>
                  <a:cubicBezTo>
                    <a:pt x="135" y="248"/>
                    <a:pt x="173" y="225"/>
                    <a:pt x="195" y="191"/>
                  </a:cubicBezTo>
                  <a:cubicBezTo>
                    <a:pt x="208" y="172"/>
                    <a:pt x="215" y="149"/>
                    <a:pt x="215" y="124"/>
                  </a:cubicBezTo>
                  <a:cubicBezTo>
                    <a:pt x="215" y="78"/>
                    <a:pt x="253" y="40"/>
                    <a:pt x="29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6" name="Freeform 1537"/>
            <p:cNvSpPr>
              <a:spLocks/>
            </p:cNvSpPr>
            <p:nvPr/>
          </p:nvSpPr>
          <p:spPr bwMode="auto">
            <a:xfrm>
              <a:off x="6935788" y="2133600"/>
              <a:ext cx="231775" cy="147638"/>
            </a:xfrm>
            <a:custGeom>
              <a:avLst/>
              <a:gdLst>
                <a:gd name="T0" fmla="*/ 215 w 390"/>
                <a:gd name="T1" fmla="*/ 124 h 248"/>
                <a:gd name="T2" fmla="*/ 215 w 390"/>
                <a:gd name="T3" fmla="*/ 124 h 248"/>
                <a:gd name="T4" fmla="*/ 299 w 390"/>
                <a:gd name="T5" fmla="*/ 40 h 248"/>
                <a:gd name="T6" fmla="*/ 370 w 390"/>
                <a:gd name="T7" fmla="*/ 79 h 248"/>
                <a:gd name="T8" fmla="*/ 390 w 390"/>
                <a:gd name="T9" fmla="*/ 40 h 248"/>
                <a:gd name="T10" fmla="*/ 299 w 390"/>
                <a:gd name="T11" fmla="*/ 0 h 248"/>
                <a:gd name="T12" fmla="*/ 195 w 390"/>
                <a:gd name="T13" fmla="*/ 56 h 248"/>
                <a:gd name="T14" fmla="*/ 195 w 390"/>
                <a:gd name="T15" fmla="*/ 56 h 248"/>
                <a:gd name="T16" fmla="*/ 194 w 390"/>
                <a:gd name="T17" fmla="*/ 58 h 248"/>
                <a:gd name="T18" fmla="*/ 188 w 390"/>
                <a:gd name="T19" fmla="*/ 69 h 248"/>
                <a:gd name="T20" fmla="*/ 186 w 390"/>
                <a:gd name="T21" fmla="*/ 73 h 248"/>
                <a:gd name="T22" fmla="*/ 184 w 390"/>
                <a:gd name="T23" fmla="*/ 78 h 248"/>
                <a:gd name="T24" fmla="*/ 182 w 390"/>
                <a:gd name="T25" fmla="*/ 84 h 248"/>
                <a:gd name="T26" fmla="*/ 180 w 390"/>
                <a:gd name="T27" fmla="*/ 88 h 248"/>
                <a:gd name="T28" fmla="*/ 178 w 390"/>
                <a:gd name="T29" fmla="*/ 98 h 248"/>
                <a:gd name="T30" fmla="*/ 177 w 390"/>
                <a:gd name="T31" fmla="*/ 101 h 248"/>
                <a:gd name="T32" fmla="*/ 176 w 390"/>
                <a:gd name="T33" fmla="*/ 109 h 248"/>
                <a:gd name="T34" fmla="*/ 175 w 390"/>
                <a:gd name="T35" fmla="*/ 113 h 248"/>
                <a:gd name="T36" fmla="*/ 175 w 390"/>
                <a:gd name="T37" fmla="*/ 124 h 248"/>
                <a:gd name="T38" fmla="*/ 175 w 390"/>
                <a:gd name="T39" fmla="*/ 124 h 248"/>
                <a:gd name="T40" fmla="*/ 175 w 390"/>
                <a:gd name="T41" fmla="*/ 124 h 248"/>
                <a:gd name="T42" fmla="*/ 175 w 390"/>
                <a:gd name="T43" fmla="*/ 124 h 248"/>
                <a:gd name="T44" fmla="*/ 175 w 390"/>
                <a:gd name="T45" fmla="*/ 124 h 248"/>
                <a:gd name="T46" fmla="*/ 162 w 390"/>
                <a:gd name="T47" fmla="*/ 169 h 248"/>
                <a:gd name="T48" fmla="*/ 91 w 390"/>
                <a:gd name="T49" fmla="*/ 208 h 248"/>
                <a:gd name="T50" fmla="*/ 20 w 390"/>
                <a:gd name="T51" fmla="*/ 169 h 248"/>
                <a:gd name="T52" fmla="*/ 0 w 390"/>
                <a:gd name="T53" fmla="*/ 208 h 248"/>
                <a:gd name="T54" fmla="*/ 91 w 390"/>
                <a:gd name="T55" fmla="*/ 248 h 248"/>
                <a:gd name="T56" fmla="*/ 182 w 390"/>
                <a:gd name="T57" fmla="*/ 208 h 248"/>
                <a:gd name="T58" fmla="*/ 195 w 390"/>
                <a:gd name="T59" fmla="*/ 191 h 248"/>
                <a:gd name="T60" fmla="*/ 215 w 390"/>
                <a:gd name="T61" fmla="*/ 124 h 248"/>
                <a:gd name="T62" fmla="*/ 215 w 390"/>
                <a:gd name="T63" fmla="*/ 124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215" y="124"/>
                  </a:moveTo>
                  <a:cubicBezTo>
                    <a:pt x="215" y="124"/>
                    <a:pt x="215" y="124"/>
                    <a:pt x="215" y="124"/>
                  </a:cubicBezTo>
                  <a:cubicBezTo>
                    <a:pt x="215" y="78"/>
                    <a:pt x="253" y="40"/>
                    <a:pt x="299" y="40"/>
                  </a:cubicBezTo>
                  <a:cubicBezTo>
                    <a:pt x="329" y="40"/>
                    <a:pt x="355" y="56"/>
                    <a:pt x="370" y="79"/>
                  </a:cubicBezTo>
                  <a:cubicBezTo>
                    <a:pt x="374" y="65"/>
                    <a:pt x="381" y="52"/>
                    <a:pt x="390" y="40"/>
                  </a:cubicBezTo>
                  <a:cubicBezTo>
                    <a:pt x="367" y="15"/>
                    <a:pt x="335" y="0"/>
                    <a:pt x="299" y="0"/>
                  </a:cubicBezTo>
                  <a:cubicBezTo>
                    <a:pt x="255" y="0"/>
                    <a:pt x="217" y="22"/>
                    <a:pt x="195" y="56"/>
                  </a:cubicBezTo>
                  <a:cubicBezTo>
                    <a:pt x="195" y="56"/>
                    <a:pt x="195" y="56"/>
                    <a:pt x="195" y="56"/>
                  </a:cubicBezTo>
                  <a:cubicBezTo>
                    <a:pt x="195" y="57"/>
                    <a:pt x="194" y="57"/>
                    <a:pt x="194" y="58"/>
                  </a:cubicBezTo>
                  <a:cubicBezTo>
                    <a:pt x="192" y="61"/>
                    <a:pt x="190" y="65"/>
                    <a:pt x="188" y="69"/>
                  </a:cubicBezTo>
                  <a:cubicBezTo>
                    <a:pt x="187" y="70"/>
                    <a:pt x="187" y="72"/>
                    <a:pt x="186" y="73"/>
                  </a:cubicBezTo>
                  <a:cubicBezTo>
                    <a:pt x="185" y="75"/>
                    <a:pt x="184" y="76"/>
                    <a:pt x="184" y="78"/>
                  </a:cubicBezTo>
                  <a:cubicBezTo>
                    <a:pt x="183" y="80"/>
                    <a:pt x="182" y="82"/>
                    <a:pt x="182" y="84"/>
                  </a:cubicBezTo>
                  <a:cubicBezTo>
                    <a:pt x="181" y="85"/>
                    <a:pt x="181" y="87"/>
                    <a:pt x="180" y="88"/>
                  </a:cubicBezTo>
                  <a:cubicBezTo>
                    <a:pt x="179" y="91"/>
                    <a:pt x="178" y="94"/>
                    <a:pt x="178" y="98"/>
                  </a:cubicBezTo>
                  <a:cubicBezTo>
                    <a:pt x="177" y="99"/>
                    <a:pt x="177" y="100"/>
                    <a:pt x="177" y="101"/>
                  </a:cubicBezTo>
                  <a:cubicBezTo>
                    <a:pt x="177" y="104"/>
                    <a:pt x="176" y="107"/>
                    <a:pt x="176" y="109"/>
                  </a:cubicBezTo>
                  <a:cubicBezTo>
                    <a:pt x="176" y="110"/>
                    <a:pt x="176" y="111"/>
                    <a:pt x="175" y="113"/>
                  </a:cubicBezTo>
                  <a:cubicBezTo>
                    <a:pt x="175" y="116"/>
                    <a:pt x="175" y="120"/>
                    <a:pt x="175" y="124"/>
                  </a:cubicBezTo>
                  <a:cubicBezTo>
                    <a:pt x="175" y="124"/>
                    <a:pt x="175" y="124"/>
                    <a:pt x="175" y="124"/>
                  </a:cubicBezTo>
                  <a:cubicBezTo>
                    <a:pt x="175" y="124"/>
                    <a:pt x="175" y="124"/>
                    <a:pt x="175" y="124"/>
                  </a:cubicBezTo>
                  <a:cubicBezTo>
                    <a:pt x="175" y="124"/>
                    <a:pt x="175" y="124"/>
                    <a:pt x="175" y="124"/>
                  </a:cubicBezTo>
                  <a:cubicBezTo>
                    <a:pt x="175" y="124"/>
                    <a:pt x="175" y="124"/>
                    <a:pt x="175" y="124"/>
                  </a:cubicBezTo>
                  <a:cubicBezTo>
                    <a:pt x="175" y="140"/>
                    <a:pt x="170" y="156"/>
                    <a:pt x="162" y="169"/>
                  </a:cubicBezTo>
                  <a:cubicBezTo>
                    <a:pt x="147" y="192"/>
                    <a:pt x="121" y="208"/>
                    <a:pt x="91" y="208"/>
                  </a:cubicBezTo>
                  <a:cubicBezTo>
                    <a:pt x="61" y="208"/>
                    <a:pt x="35" y="192"/>
                    <a:pt x="20" y="169"/>
                  </a:cubicBezTo>
                  <a:cubicBezTo>
                    <a:pt x="15" y="183"/>
                    <a:pt x="9" y="196"/>
                    <a:pt x="0" y="208"/>
                  </a:cubicBezTo>
                  <a:cubicBezTo>
                    <a:pt x="23" y="232"/>
                    <a:pt x="55" y="248"/>
                    <a:pt x="91" y="248"/>
                  </a:cubicBezTo>
                  <a:cubicBezTo>
                    <a:pt x="127" y="248"/>
                    <a:pt x="159" y="232"/>
                    <a:pt x="182" y="208"/>
                  </a:cubicBezTo>
                  <a:cubicBezTo>
                    <a:pt x="187" y="203"/>
                    <a:pt x="191" y="197"/>
                    <a:pt x="195" y="191"/>
                  </a:cubicBezTo>
                  <a:cubicBezTo>
                    <a:pt x="208" y="172"/>
                    <a:pt x="215" y="149"/>
                    <a:pt x="215" y="124"/>
                  </a:cubicBezTo>
                  <a:cubicBezTo>
                    <a:pt x="215" y="124"/>
                    <a:pt x="215" y="124"/>
                    <a:pt x="21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7" name="Freeform 1538"/>
            <p:cNvSpPr>
              <a:spLocks/>
            </p:cNvSpPr>
            <p:nvPr/>
          </p:nvSpPr>
          <p:spPr bwMode="auto">
            <a:xfrm>
              <a:off x="7059613" y="2133600"/>
              <a:ext cx="231775" cy="147638"/>
            </a:xfrm>
            <a:custGeom>
              <a:avLst/>
              <a:gdLst>
                <a:gd name="T0" fmla="*/ 299 w 390"/>
                <a:gd name="T1" fmla="*/ 40 h 248"/>
                <a:gd name="T2" fmla="*/ 370 w 390"/>
                <a:gd name="T3" fmla="*/ 79 h 248"/>
                <a:gd name="T4" fmla="*/ 390 w 390"/>
                <a:gd name="T5" fmla="*/ 40 h 248"/>
                <a:gd name="T6" fmla="*/ 299 w 390"/>
                <a:gd name="T7" fmla="*/ 0 h 248"/>
                <a:gd name="T8" fmla="*/ 175 w 390"/>
                <a:gd name="T9" fmla="*/ 124 h 248"/>
                <a:gd name="T10" fmla="*/ 91 w 390"/>
                <a:gd name="T11" fmla="*/ 208 h 248"/>
                <a:gd name="T12" fmla="*/ 20 w 390"/>
                <a:gd name="T13" fmla="*/ 169 h 248"/>
                <a:gd name="T14" fmla="*/ 0 w 390"/>
                <a:gd name="T15" fmla="*/ 208 h 248"/>
                <a:gd name="T16" fmla="*/ 91 w 390"/>
                <a:gd name="T17" fmla="*/ 248 h 248"/>
                <a:gd name="T18" fmla="*/ 195 w 390"/>
                <a:gd name="T19" fmla="*/ 191 h 248"/>
                <a:gd name="T20" fmla="*/ 215 w 390"/>
                <a:gd name="T21" fmla="*/ 124 h 248"/>
                <a:gd name="T22" fmla="*/ 299 w 390"/>
                <a:gd name="T23" fmla="*/ 4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248">
                  <a:moveTo>
                    <a:pt x="299" y="40"/>
                  </a:moveTo>
                  <a:cubicBezTo>
                    <a:pt x="329" y="40"/>
                    <a:pt x="355" y="56"/>
                    <a:pt x="370" y="79"/>
                  </a:cubicBezTo>
                  <a:cubicBezTo>
                    <a:pt x="374" y="65"/>
                    <a:pt x="381" y="52"/>
                    <a:pt x="390" y="40"/>
                  </a:cubicBezTo>
                  <a:cubicBezTo>
                    <a:pt x="367" y="15"/>
                    <a:pt x="335" y="0"/>
                    <a:pt x="299" y="0"/>
                  </a:cubicBezTo>
                  <a:cubicBezTo>
                    <a:pt x="230" y="0"/>
                    <a:pt x="175" y="56"/>
                    <a:pt x="175" y="124"/>
                  </a:cubicBezTo>
                  <a:cubicBezTo>
                    <a:pt x="175" y="170"/>
                    <a:pt x="137" y="208"/>
                    <a:pt x="91" y="208"/>
                  </a:cubicBezTo>
                  <a:cubicBezTo>
                    <a:pt x="61" y="208"/>
                    <a:pt x="35" y="192"/>
                    <a:pt x="20" y="169"/>
                  </a:cubicBezTo>
                  <a:cubicBezTo>
                    <a:pt x="15" y="183"/>
                    <a:pt x="9" y="196"/>
                    <a:pt x="0" y="208"/>
                  </a:cubicBezTo>
                  <a:cubicBezTo>
                    <a:pt x="23" y="232"/>
                    <a:pt x="55" y="248"/>
                    <a:pt x="91" y="248"/>
                  </a:cubicBezTo>
                  <a:cubicBezTo>
                    <a:pt x="134" y="248"/>
                    <a:pt x="173" y="225"/>
                    <a:pt x="195" y="191"/>
                  </a:cubicBezTo>
                  <a:cubicBezTo>
                    <a:pt x="207" y="172"/>
                    <a:pt x="215" y="149"/>
                    <a:pt x="215" y="124"/>
                  </a:cubicBezTo>
                  <a:cubicBezTo>
                    <a:pt x="215" y="78"/>
                    <a:pt x="253" y="40"/>
                    <a:pt x="29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8" name="Freeform 1539"/>
            <p:cNvSpPr>
              <a:spLocks/>
            </p:cNvSpPr>
            <p:nvPr/>
          </p:nvSpPr>
          <p:spPr bwMode="auto">
            <a:xfrm>
              <a:off x="7183438" y="2133600"/>
              <a:ext cx="231775" cy="147638"/>
            </a:xfrm>
            <a:custGeom>
              <a:avLst/>
              <a:gdLst>
                <a:gd name="T0" fmla="*/ 215 w 390"/>
                <a:gd name="T1" fmla="*/ 124 h 248"/>
                <a:gd name="T2" fmla="*/ 215 w 390"/>
                <a:gd name="T3" fmla="*/ 124 h 248"/>
                <a:gd name="T4" fmla="*/ 299 w 390"/>
                <a:gd name="T5" fmla="*/ 40 h 248"/>
                <a:gd name="T6" fmla="*/ 369 w 390"/>
                <a:gd name="T7" fmla="*/ 79 h 248"/>
                <a:gd name="T8" fmla="*/ 390 w 390"/>
                <a:gd name="T9" fmla="*/ 40 h 248"/>
                <a:gd name="T10" fmla="*/ 299 w 390"/>
                <a:gd name="T11" fmla="*/ 0 h 248"/>
                <a:gd name="T12" fmla="*/ 195 w 390"/>
                <a:gd name="T13" fmla="*/ 56 h 248"/>
                <a:gd name="T14" fmla="*/ 195 w 390"/>
                <a:gd name="T15" fmla="*/ 56 h 248"/>
                <a:gd name="T16" fmla="*/ 194 w 390"/>
                <a:gd name="T17" fmla="*/ 58 h 248"/>
                <a:gd name="T18" fmla="*/ 188 w 390"/>
                <a:gd name="T19" fmla="*/ 69 h 248"/>
                <a:gd name="T20" fmla="*/ 186 w 390"/>
                <a:gd name="T21" fmla="*/ 73 h 248"/>
                <a:gd name="T22" fmla="*/ 183 w 390"/>
                <a:gd name="T23" fmla="*/ 78 h 248"/>
                <a:gd name="T24" fmla="*/ 181 w 390"/>
                <a:gd name="T25" fmla="*/ 84 h 248"/>
                <a:gd name="T26" fmla="*/ 180 w 390"/>
                <a:gd name="T27" fmla="*/ 88 h 248"/>
                <a:gd name="T28" fmla="*/ 177 w 390"/>
                <a:gd name="T29" fmla="*/ 98 h 248"/>
                <a:gd name="T30" fmla="*/ 177 w 390"/>
                <a:gd name="T31" fmla="*/ 101 h 248"/>
                <a:gd name="T32" fmla="*/ 176 w 390"/>
                <a:gd name="T33" fmla="*/ 109 h 248"/>
                <a:gd name="T34" fmla="*/ 175 w 390"/>
                <a:gd name="T35" fmla="*/ 113 h 248"/>
                <a:gd name="T36" fmla="*/ 175 w 390"/>
                <a:gd name="T37" fmla="*/ 124 h 248"/>
                <a:gd name="T38" fmla="*/ 175 w 390"/>
                <a:gd name="T39" fmla="*/ 124 h 248"/>
                <a:gd name="T40" fmla="*/ 175 w 390"/>
                <a:gd name="T41" fmla="*/ 124 h 248"/>
                <a:gd name="T42" fmla="*/ 175 w 390"/>
                <a:gd name="T43" fmla="*/ 124 h 248"/>
                <a:gd name="T44" fmla="*/ 175 w 390"/>
                <a:gd name="T45" fmla="*/ 124 h 248"/>
                <a:gd name="T46" fmla="*/ 162 w 390"/>
                <a:gd name="T47" fmla="*/ 169 h 248"/>
                <a:gd name="T48" fmla="*/ 91 w 390"/>
                <a:gd name="T49" fmla="*/ 208 h 248"/>
                <a:gd name="T50" fmla="*/ 20 w 390"/>
                <a:gd name="T51" fmla="*/ 169 h 248"/>
                <a:gd name="T52" fmla="*/ 0 w 390"/>
                <a:gd name="T53" fmla="*/ 208 h 248"/>
                <a:gd name="T54" fmla="*/ 91 w 390"/>
                <a:gd name="T55" fmla="*/ 248 h 248"/>
                <a:gd name="T56" fmla="*/ 182 w 390"/>
                <a:gd name="T57" fmla="*/ 208 h 248"/>
                <a:gd name="T58" fmla="*/ 195 w 390"/>
                <a:gd name="T59" fmla="*/ 191 h 248"/>
                <a:gd name="T60" fmla="*/ 215 w 390"/>
                <a:gd name="T61" fmla="*/ 124 h 248"/>
                <a:gd name="T62" fmla="*/ 215 w 390"/>
                <a:gd name="T63" fmla="*/ 124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215" y="124"/>
                  </a:moveTo>
                  <a:cubicBezTo>
                    <a:pt x="215" y="124"/>
                    <a:pt x="215" y="124"/>
                    <a:pt x="215" y="124"/>
                  </a:cubicBezTo>
                  <a:cubicBezTo>
                    <a:pt x="215" y="78"/>
                    <a:pt x="252" y="40"/>
                    <a:pt x="299" y="40"/>
                  </a:cubicBezTo>
                  <a:cubicBezTo>
                    <a:pt x="328" y="40"/>
                    <a:pt x="355" y="56"/>
                    <a:pt x="369" y="79"/>
                  </a:cubicBezTo>
                  <a:cubicBezTo>
                    <a:pt x="374" y="65"/>
                    <a:pt x="381" y="52"/>
                    <a:pt x="390" y="40"/>
                  </a:cubicBezTo>
                  <a:cubicBezTo>
                    <a:pt x="367" y="15"/>
                    <a:pt x="335" y="0"/>
                    <a:pt x="299" y="0"/>
                  </a:cubicBezTo>
                  <a:cubicBezTo>
                    <a:pt x="255" y="0"/>
                    <a:pt x="217" y="22"/>
                    <a:pt x="195" y="56"/>
                  </a:cubicBezTo>
                  <a:cubicBezTo>
                    <a:pt x="195" y="56"/>
                    <a:pt x="195" y="56"/>
                    <a:pt x="195" y="56"/>
                  </a:cubicBezTo>
                  <a:cubicBezTo>
                    <a:pt x="194" y="57"/>
                    <a:pt x="194" y="57"/>
                    <a:pt x="194" y="58"/>
                  </a:cubicBezTo>
                  <a:cubicBezTo>
                    <a:pt x="192" y="61"/>
                    <a:pt x="190" y="65"/>
                    <a:pt x="188" y="69"/>
                  </a:cubicBezTo>
                  <a:cubicBezTo>
                    <a:pt x="187" y="70"/>
                    <a:pt x="186" y="72"/>
                    <a:pt x="186" y="73"/>
                  </a:cubicBezTo>
                  <a:cubicBezTo>
                    <a:pt x="185" y="75"/>
                    <a:pt x="184" y="76"/>
                    <a:pt x="183" y="78"/>
                  </a:cubicBezTo>
                  <a:cubicBezTo>
                    <a:pt x="183" y="80"/>
                    <a:pt x="182" y="82"/>
                    <a:pt x="181" y="84"/>
                  </a:cubicBezTo>
                  <a:cubicBezTo>
                    <a:pt x="181" y="85"/>
                    <a:pt x="180" y="87"/>
                    <a:pt x="180" y="88"/>
                  </a:cubicBezTo>
                  <a:cubicBezTo>
                    <a:pt x="179" y="91"/>
                    <a:pt x="178" y="94"/>
                    <a:pt x="177" y="98"/>
                  </a:cubicBezTo>
                  <a:cubicBezTo>
                    <a:pt x="177" y="99"/>
                    <a:pt x="177" y="100"/>
                    <a:pt x="177" y="101"/>
                  </a:cubicBezTo>
                  <a:cubicBezTo>
                    <a:pt x="176" y="104"/>
                    <a:pt x="176" y="107"/>
                    <a:pt x="176" y="109"/>
                  </a:cubicBezTo>
                  <a:cubicBezTo>
                    <a:pt x="175" y="110"/>
                    <a:pt x="175" y="111"/>
                    <a:pt x="175" y="113"/>
                  </a:cubicBezTo>
                  <a:cubicBezTo>
                    <a:pt x="175" y="116"/>
                    <a:pt x="175" y="120"/>
                    <a:pt x="175" y="124"/>
                  </a:cubicBezTo>
                  <a:cubicBezTo>
                    <a:pt x="175" y="124"/>
                    <a:pt x="175" y="124"/>
                    <a:pt x="175" y="124"/>
                  </a:cubicBezTo>
                  <a:cubicBezTo>
                    <a:pt x="175" y="124"/>
                    <a:pt x="175" y="124"/>
                    <a:pt x="175" y="124"/>
                  </a:cubicBezTo>
                  <a:cubicBezTo>
                    <a:pt x="175" y="124"/>
                    <a:pt x="175" y="124"/>
                    <a:pt x="175" y="124"/>
                  </a:cubicBezTo>
                  <a:cubicBezTo>
                    <a:pt x="175" y="124"/>
                    <a:pt x="175" y="124"/>
                    <a:pt x="175" y="124"/>
                  </a:cubicBezTo>
                  <a:cubicBezTo>
                    <a:pt x="175" y="140"/>
                    <a:pt x="170" y="156"/>
                    <a:pt x="162" y="169"/>
                  </a:cubicBezTo>
                  <a:cubicBezTo>
                    <a:pt x="147" y="192"/>
                    <a:pt x="121" y="208"/>
                    <a:pt x="91" y="208"/>
                  </a:cubicBezTo>
                  <a:cubicBezTo>
                    <a:pt x="61" y="208"/>
                    <a:pt x="35" y="192"/>
                    <a:pt x="20" y="169"/>
                  </a:cubicBezTo>
                  <a:cubicBezTo>
                    <a:pt x="15" y="183"/>
                    <a:pt x="8" y="196"/>
                    <a:pt x="0" y="208"/>
                  </a:cubicBezTo>
                  <a:cubicBezTo>
                    <a:pt x="22" y="232"/>
                    <a:pt x="55" y="248"/>
                    <a:pt x="91" y="248"/>
                  </a:cubicBezTo>
                  <a:cubicBezTo>
                    <a:pt x="127" y="248"/>
                    <a:pt x="159" y="232"/>
                    <a:pt x="182" y="208"/>
                  </a:cubicBezTo>
                  <a:cubicBezTo>
                    <a:pt x="186" y="203"/>
                    <a:pt x="191" y="197"/>
                    <a:pt x="195" y="191"/>
                  </a:cubicBezTo>
                  <a:cubicBezTo>
                    <a:pt x="207" y="172"/>
                    <a:pt x="215" y="149"/>
                    <a:pt x="215" y="124"/>
                  </a:cubicBezTo>
                  <a:cubicBezTo>
                    <a:pt x="215" y="124"/>
                    <a:pt x="215" y="124"/>
                    <a:pt x="21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9" name="Freeform 1540"/>
            <p:cNvSpPr>
              <a:spLocks/>
            </p:cNvSpPr>
            <p:nvPr/>
          </p:nvSpPr>
          <p:spPr bwMode="auto">
            <a:xfrm>
              <a:off x="7307263" y="2133600"/>
              <a:ext cx="231775" cy="147638"/>
            </a:xfrm>
            <a:custGeom>
              <a:avLst/>
              <a:gdLst>
                <a:gd name="T0" fmla="*/ 298 w 389"/>
                <a:gd name="T1" fmla="*/ 40 h 248"/>
                <a:gd name="T2" fmla="*/ 369 w 389"/>
                <a:gd name="T3" fmla="*/ 79 h 248"/>
                <a:gd name="T4" fmla="*/ 389 w 389"/>
                <a:gd name="T5" fmla="*/ 40 h 248"/>
                <a:gd name="T6" fmla="*/ 298 w 389"/>
                <a:gd name="T7" fmla="*/ 0 h 248"/>
                <a:gd name="T8" fmla="*/ 174 w 389"/>
                <a:gd name="T9" fmla="*/ 124 h 248"/>
                <a:gd name="T10" fmla="*/ 91 w 389"/>
                <a:gd name="T11" fmla="*/ 208 h 248"/>
                <a:gd name="T12" fmla="*/ 20 w 389"/>
                <a:gd name="T13" fmla="*/ 169 h 248"/>
                <a:gd name="T14" fmla="*/ 0 w 389"/>
                <a:gd name="T15" fmla="*/ 208 h 248"/>
                <a:gd name="T16" fmla="*/ 91 w 389"/>
                <a:gd name="T17" fmla="*/ 248 h 248"/>
                <a:gd name="T18" fmla="*/ 195 w 389"/>
                <a:gd name="T19" fmla="*/ 191 h 248"/>
                <a:gd name="T20" fmla="*/ 215 w 389"/>
                <a:gd name="T21" fmla="*/ 124 h 248"/>
                <a:gd name="T22" fmla="*/ 298 w 389"/>
                <a:gd name="T23" fmla="*/ 4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9" h="248">
                  <a:moveTo>
                    <a:pt x="298" y="40"/>
                  </a:moveTo>
                  <a:cubicBezTo>
                    <a:pt x="328" y="40"/>
                    <a:pt x="354" y="56"/>
                    <a:pt x="369" y="79"/>
                  </a:cubicBezTo>
                  <a:cubicBezTo>
                    <a:pt x="374" y="65"/>
                    <a:pt x="381" y="52"/>
                    <a:pt x="389" y="40"/>
                  </a:cubicBezTo>
                  <a:cubicBezTo>
                    <a:pt x="367" y="15"/>
                    <a:pt x="334" y="0"/>
                    <a:pt x="298" y="0"/>
                  </a:cubicBezTo>
                  <a:cubicBezTo>
                    <a:pt x="230" y="0"/>
                    <a:pt x="174" y="56"/>
                    <a:pt x="174" y="124"/>
                  </a:cubicBezTo>
                  <a:cubicBezTo>
                    <a:pt x="174" y="170"/>
                    <a:pt x="137" y="208"/>
                    <a:pt x="91" y="208"/>
                  </a:cubicBezTo>
                  <a:cubicBezTo>
                    <a:pt x="61" y="208"/>
                    <a:pt x="35" y="192"/>
                    <a:pt x="20" y="169"/>
                  </a:cubicBezTo>
                  <a:cubicBezTo>
                    <a:pt x="15" y="183"/>
                    <a:pt x="8" y="196"/>
                    <a:pt x="0" y="208"/>
                  </a:cubicBezTo>
                  <a:cubicBezTo>
                    <a:pt x="22" y="232"/>
                    <a:pt x="55" y="248"/>
                    <a:pt x="91" y="248"/>
                  </a:cubicBezTo>
                  <a:cubicBezTo>
                    <a:pt x="134" y="248"/>
                    <a:pt x="172" y="225"/>
                    <a:pt x="195" y="191"/>
                  </a:cubicBezTo>
                  <a:cubicBezTo>
                    <a:pt x="207" y="172"/>
                    <a:pt x="215" y="149"/>
                    <a:pt x="215" y="124"/>
                  </a:cubicBezTo>
                  <a:cubicBezTo>
                    <a:pt x="215" y="78"/>
                    <a:pt x="252" y="40"/>
                    <a:pt x="29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0" name="Freeform 1541"/>
            <p:cNvSpPr>
              <a:spLocks/>
            </p:cNvSpPr>
            <p:nvPr/>
          </p:nvSpPr>
          <p:spPr bwMode="auto">
            <a:xfrm>
              <a:off x="7431088" y="2133600"/>
              <a:ext cx="231775" cy="147638"/>
            </a:xfrm>
            <a:custGeom>
              <a:avLst/>
              <a:gdLst>
                <a:gd name="T0" fmla="*/ 298 w 389"/>
                <a:gd name="T1" fmla="*/ 0 h 248"/>
                <a:gd name="T2" fmla="*/ 194 w 389"/>
                <a:gd name="T3" fmla="*/ 56 h 248"/>
                <a:gd name="T4" fmla="*/ 194 w 389"/>
                <a:gd name="T5" fmla="*/ 56 h 248"/>
                <a:gd name="T6" fmla="*/ 194 w 389"/>
                <a:gd name="T7" fmla="*/ 58 h 248"/>
                <a:gd name="T8" fmla="*/ 187 w 389"/>
                <a:gd name="T9" fmla="*/ 69 h 248"/>
                <a:gd name="T10" fmla="*/ 185 w 389"/>
                <a:gd name="T11" fmla="*/ 73 h 248"/>
                <a:gd name="T12" fmla="*/ 183 w 389"/>
                <a:gd name="T13" fmla="*/ 78 h 248"/>
                <a:gd name="T14" fmla="*/ 181 w 389"/>
                <a:gd name="T15" fmla="*/ 84 h 248"/>
                <a:gd name="T16" fmla="*/ 180 w 389"/>
                <a:gd name="T17" fmla="*/ 88 h 248"/>
                <a:gd name="T18" fmla="*/ 177 w 389"/>
                <a:gd name="T19" fmla="*/ 98 h 248"/>
                <a:gd name="T20" fmla="*/ 176 w 389"/>
                <a:gd name="T21" fmla="*/ 101 h 248"/>
                <a:gd name="T22" fmla="*/ 175 w 389"/>
                <a:gd name="T23" fmla="*/ 109 h 248"/>
                <a:gd name="T24" fmla="*/ 175 w 389"/>
                <a:gd name="T25" fmla="*/ 113 h 248"/>
                <a:gd name="T26" fmla="*/ 174 w 389"/>
                <a:gd name="T27" fmla="*/ 124 h 248"/>
                <a:gd name="T28" fmla="*/ 174 w 389"/>
                <a:gd name="T29" fmla="*/ 124 h 248"/>
                <a:gd name="T30" fmla="*/ 174 w 389"/>
                <a:gd name="T31" fmla="*/ 124 h 248"/>
                <a:gd name="T32" fmla="*/ 174 w 389"/>
                <a:gd name="T33" fmla="*/ 124 h 248"/>
                <a:gd name="T34" fmla="*/ 174 w 389"/>
                <a:gd name="T35" fmla="*/ 124 h 248"/>
                <a:gd name="T36" fmla="*/ 161 w 389"/>
                <a:gd name="T37" fmla="*/ 169 h 248"/>
                <a:gd name="T38" fmla="*/ 90 w 389"/>
                <a:gd name="T39" fmla="*/ 208 h 248"/>
                <a:gd name="T40" fmla="*/ 20 w 389"/>
                <a:gd name="T41" fmla="*/ 169 h 248"/>
                <a:gd name="T42" fmla="*/ 0 w 389"/>
                <a:gd name="T43" fmla="*/ 208 h 248"/>
                <a:gd name="T44" fmla="*/ 90 w 389"/>
                <a:gd name="T45" fmla="*/ 248 h 248"/>
                <a:gd name="T46" fmla="*/ 181 w 389"/>
                <a:gd name="T47" fmla="*/ 208 h 248"/>
                <a:gd name="T48" fmla="*/ 194 w 389"/>
                <a:gd name="T49" fmla="*/ 191 h 248"/>
                <a:gd name="T50" fmla="*/ 215 w 389"/>
                <a:gd name="T51" fmla="*/ 124 h 248"/>
                <a:gd name="T52" fmla="*/ 215 w 389"/>
                <a:gd name="T53" fmla="*/ 124 h 248"/>
                <a:gd name="T54" fmla="*/ 215 w 389"/>
                <a:gd name="T55" fmla="*/ 124 h 248"/>
                <a:gd name="T56" fmla="*/ 298 w 389"/>
                <a:gd name="T57" fmla="*/ 40 h 248"/>
                <a:gd name="T58" fmla="*/ 369 w 389"/>
                <a:gd name="T59" fmla="*/ 79 h 248"/>
                <a:gd name="T60" fmla="*/ 389 w 389"/>
                <a:gd name="T61" fmla="*/ 40 h 248"/>
                <a:gd name="T62" fmla="*/ 298 w 389"/>
                <a:gd name="T63" fmla="*/ 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9" h="248">
                  <a:moveTo>
                    <a:pt x="298" y="0"/>
                  </a:moveTo>
                  <a:cubicBezTo>
                    <a:pt x="255" y="0"/>
                    <a:pt x="217" y="22"/>
                    <a:pt x="194" y="56"/>
                  </a:cubicBezTo>
                  <a:cubicBezTo>
                    <a:pt x="194" y="56"/>
                    <a:pt x="194" y="56"/>
                    <a:pt x="194" y="56"/>
                  </a:cubicBezTo>
                  <a:cubicBezTo>
                    <a:pt x="194" y="57"/>
                    <a:pt x="194" y="57"/>
                    <a:pt x="194" y="58"/>
                  </a:cubicBezTo>
                  <a:cubicBezTo>
                    <a:pt x="191" y="61"/>
                    <a:pt x="189" y="65"/>
                    <a:pt x="187" y="69"/>
                  </a:cubicBezTo>
                  <a:cubicBezTo>
                    <a:pt x="187" y="70"/>
                    <a:pt x="186" y="72"/>
                    <a:pt x="185" y="73"/>
                  </a:cubicBezTo>
                  <a:cubicBezTo>
                    <a:pt x="185" y="75"/>
                    <a:pt x="184" y="76"/>
                    <a:pt x="183" y="78"/>
                  </a:cubicBezTo>
                  <a:cubicBezTo>
                    <a:pt x="182" y="80"/>
                    <a:pt x="182" y="82"/>
                    <a:pt x="181" y="84"/>
                  </a:cubicBezTo>
                  <a:cubicBezTo>
                    <a:pt x="181" y="85"/>
                    <a:pt x="180" y="87"/>
                    <a:pt x="180" y="88"/>
                  </a:cubicBezTo>
                  <a:cubicBezTo>
                    <a:pt x="179" y="91"/>
                    <a:pt x="178" y="94"/>
                    <a:pt x="177" y="98"/>
                  </a:cubicBezTo>
                  <a:cubicBezTo>
                    <a:pt x="177" y="99"/>
                    <a:pt x="177" y="100"/>
                    <a:pt x="176" y="101"/>
                  </a:cubicBezTo>
                  <a:cubicBezTo>
                    <a:pt x="176" y="104"/>
                    <a:pt x="176" y="107"/>
                    <a:pt x="175" y="109"/>
                  </a:cubicBezTo>
                  <a:cubicBezTo>
                    <a:pt x="175" y="110"/>
                    <a:pt x="175" y="111"/>
                    <a:pt x="175" y="113"/>
                  </a:cubicBezTo>
                  <a:cubicBezTo>
                    <a:pt x="175" y="116"/>
                    <a:pt x="174" y="120"/>
                    <a:pt x="174" y="124"/>
                  </a:cubicBezTo>
                  <a:cubicBezTo>
                    <a:pt x="174" y="124"/>
                    <a:pt x="174" y="124"/>
                    <a:pt x="174" y="124"/>
                  </a:cubicBezTo>
                  <a:cubicBezTo>
                    <a:pt x="174" y="124"/>
                    <a:pt x="174" y="124"/>
                    <a:pt x="174" y="124"/>
                  </a:cubicBezTo>
                  <a:cubicBezTo>
                    <a:pt x="174" y="124"/>
                    <a:pt x="174" y="124"/>
                    <a:pt x="174" y="124"/>
                  </a:cubicBezTo>
                  <a:cubicBezTo>
                    <a:pt x="174" y="124"/>
                    <a:pt x="174" y="124"/>
                    <a:pt x="174" y="124"/>
                  </a:cubicBezTo>
                  <a:cubicBezTo>
                    <a:pt x="174" y="140"/>
                    <a:pt x="170" y="156"/>
                    <a:pt x="161" y="169"/>
                  </a:cubicBezTo>
                  <a:cubicBezTo>
                    <a:pt x="146" y="192"/>
                    <a:pt x="120" y="208"/>
                    <a:pt x="90" y="208"/>
                  </a:cubicBezTo>
                  <a:cubicBezTo>
                    <a:pt x="61" y="208"/>
                    <a:pt x="34" y="192"/>
                    <a:pt x="20" y="169"/>
                  </a:cubicBezTo>
                  <a:cubicBezTo>
                    <a:pt x="15" y="183"/>
                    <a:pt x="8" y="196"/>
                    <a:pt x="0" y="208"/>
                  </a:cubicBezTo>
                  <a:cubicBezTo>
                    <a:pt x="22" y="232"/>
                    <a:pt x="55" y="248"/>
                    <a:pt x="90" y="248"/>
                  </a:cubicBezTo>
                  <a:cubicBezTo>
                    <a:pt x="126" y="248"/>
                    <a:pt x="159" y="232"/>
                    <a:pt x="181" y="208"/>
                  </a:cubicBezTo>
                  <a:cubicBezTo>
                    <a:pt x="186" y="203"/>
                    <a:pt x="191" y="197"/>
                    <a:pt x="194" y="191"/>
                  </a:cubicBezTo>
                  <a:cubicBezTo>
                    <a:pt x="207" y="172"/>
                    <a:pt x="214" y="149"/>
                    <a:pt x="215" y="124"/>
                  </a:cubicBezTo>
                  <a:cubicBezTo>
                    <a:pt x="215" y="124"/>
                    <a:pt x="215" y="124"/>
                    <a:pt x="215" y="124"/>
                  </a:cubicBezTo>
                  <a:cubicBezTo>
                    <a:pt x="215" y="124"/>
                    <a:pt x="215" y="124"/>
                    <a:pt x="215" y="124"/>
                  </a:cubicBezTo>
                  <a:cubicBezTo>
                    <a:pt x="215" y="78"/>
                    <a:pt x="252" y="40"/>
                    <a:pt x="298" y="40"/>
                  </a:cubicBezTo>
                  <a:cubicBezTo>
                    <a:pt x="328" y="40"/>
                    <a:pt x="354" y="56"/>
                    <a:pt x="369" y="79"/>
                  </a:cubicBezTo>
                  <a:cubicBezTo>
                    <a:pt x="374" y="65"/>
                    <a:pt x="381" y="52"/>
                    <a:pt x="389" y="40"/>
                  </a:cubicBezTo>
                  <a:cubicBezTo>
                    <a:pt x="367" y="15"/>
                    <a:pt x="334" y="0"/>
                    <a:pt x="29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1" name="Freeform 1542"/>
            <p:cNvSpPr>
              <a:spLocks/>
            </p:cNvSpPr>
            <p:nvPr/>
          </p:nvSpPr>
          <p:spPr bwMode="auto">
            <a:xfrm>
              <a:off x="7553326" y="2133600"/>
              <a:ext cx="215900" cy="147638"/>
            </a:xfrm>
            <a:custGeom>
              <a:avLst/>
              <a:gdLst>
                <a:gd name="T0" fmla="*/ 175 w 363"/>
                <a:gd name="T1" fmla="*/ 124 h 248"/>
                <a:gd name="T2" fmla="*/ 91 w 363"/>
                <a:gd name="T3" fmla="*/ 208 h 248"/>
                <a:gd name="T4" fmla="*/ 20 w 363"/>
                <a:gd name="T5" fmla="*/ 169 h 248"/>
                <a:gd name="T6" fmla="*/ 0 w 363"/>
                <a:gd name="T7" fmla="*/ 208 h 248"/>
                <a:gd name="T8" fmla="*/ 91 w 363"/>
                <a:gd name="T9" fmla="*/ 248 h 248"/>
                <a:gd name="T10" fmla="*/ 195 w 363"/>
                <a:gd name="T11" fmla="*/ 191 h 248"/>
                <a:gd name="T12" fmla="*/ 215 w 363"/>
                <a:gd name="T13" fmla="*/ 124 h 248"/>
                <a:gd name="T14" fmla="*/ 299 w 363"/>
                <a:gd name="T15" fmla="*/ 40 h 248"/>
                <a:gd name="T16" fmla="*/ 363 w 363"/>
                <a:gd name="T17" fmla="*/ 70 h 248"/>
                <a:gd name="T18" fmla="*/ 363 w 363"/>
                <a:gd name="T19" fmla="*/ 18 h 248"/>
                <a:gd name="T20" fmla="*/ 299 w 363"/>
                <a:gd name="T21" fmla="*/ 0 h 248"/>
                <a:gd name="T22" fmla="*/ 175 w 363"/>
                <a:gd name="T23" fmla="*/ 124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3" h="248">
                  <a:moveTo>
                    <a:pt x="175" y="124"/>
                  </a:moveTo>
                  <a:cubicBezTo>
                    <a:pt x="175" y="170"/>
                    <a:pt x="138" y="208"/>
                    <a:pt x="91" y="208"/>
                  </a:cubicBezTo>
                  <a:cubicBezTo>
                    <a:pt x="62" y="208"/>
                    <a:pt x="35" y="192"/>
                    <a:pt x="20" y="169"/>
                  </a:cubicBezTo>
                  <a:cubicBezTo>
                    <a:pt x="16" y="183"/>
                    <a:pt x="9" y="196"/>
                    <a:pt x="0" y="208"/>
                  </a:cubicBezTo>
                  <a:cubicBezTo>
                    <a:pt x="23" y="232"/>
                    <a:pt x="55" y="248"/>
                    <a:pt x="91" y="248"/>
                  </a:cubicBezTo>
                  <a:cubicBezTo>
                    <a:pt x="135" y="248"/>
                    <a:pt x="173" y="225"/>
                    <a:pt x="195" y="191"/>
                  </a:cubicBezTo>
                  <a:cubicBezTo>
                    <a:pt x="208" y="172"/>
                    <a:pt x="215" y="149"/>
                    <a:pt x="215" y="124"/>
                  </a:cubicBezTo>
                  <a:cubicBezTo>
                    <a:pt x="215" y="78"/>
                    <a:pt x="253" y="40"/>
                    <a:pt x="299" y="40"/>
                  </a:cubicBezTo>
                  <a:cubicBezTo>
                    <a:pt x="325" y="40"/>
                    <a:pt x="348" y="52"/>
                    <a:pt x="363" y="70"/>
                  </a:cubicBezTo>
                  <a:cubicBezTo>
                    <a:pt x="363" y="18"/>
                    <a:pt x="363" y="18"/>
                    <a:pt x="363" y="18"/>
                  </a:cubicBezTo>
                  <a:cubicBezTo>
                    <a:pt x="345" y="6"/>
                    <a:pt x="323" y="0"/>
                    <a:pt x="299" y="0"/>
                  </a:cubicBezTo>
                  <a:cubicBezTo>
                    <a:pt x="231" y="0"/>
                    <a:pt x="175" y="56"/>
                    <a:pt x="17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2" name="Freeform 1543"/>
            <p:cNvSpPr>
              <a:spLocks/>
            </p:cNvSpPr>
            <p:nvPr/>
          </p:nvSpPr>
          <p:spPr bwMode="auto">
            <a:xfrm>
              <a:off x="7677151" y="2233613"/>
              <a:ext cx="92075" cy="47625"/>
            </a:xfrm>
            <a:custGeom>
              <a:avLst/>
              <a:gdLst>
                <a:gd name="T0" fmla="*/ 91 w 155"/>
                <a:gd name="T1" fmla="*/ 39 h 79"/>
                <a:gd name="T2" fmla="*/ 20 w 155"/>
                <a:gd name="T3" fmla="*/ 0 h 79"/>
                <a:gd name="T4" fmla="*/ 0 w 155"/>
                <a:gd name="T5" fmla="*/ 39 h 79"/>
                <a:gd name="T6" fmla="*/ 91 w 155"/>
                <a:gd name="T7" fmla="*/ 79 h 79"/>
                <a:gd name="T8" fmla="*/ 155 w 155"/>
                <a:gd name="T9" fmla="*/ 61 h 79"/>
                <a:gd name="T10" fmla="*/ 155 w 155"/>
                <a:gd name="T11" fmla="*/ 9 h 79"/>
                <a:gd name="T12" fmla="*/ 91 w 155"/>
                <a:gd name="T13" fmla="*/ 39 h 79"/>
              </a:gdLst>
              <a:ahLst/>
              <a:cxnLst>
                <a:cxn ang="0">
                  <a:pos x="T0" y="T1"/>
                </a:cxn>
                <a:cxn ang="0">
                  <a:pos x="T2" y="T3"/>
                </a:cxn>
                <a:cxn ang="0">
                  <a:pos x="T4" y="T5"/>
                </a:cxn>
                <a:cxn ang="0">
                  <a:pos x="T6" y="T7"/>
                </a:cxn>
                <a:cxn ang="0">
                  <a:pos x="T8" y="T9"/>
                </a:cxn>
                <a:cxn ang="0">
                  <a:pos x="T10" y="T11"/>
                </a:cxn>
                <a:cxn ang="0">
                  <a:pos x="T12" y="T13"/>
                </a:cxn>
              </a:cxnLst>
              <a:rect l="0" t="0" r="r" b="b"/>
              <a:pathLst>
                <a:path w="155" h="79">
                  <a:moveTo>
                    <a:pt x="91" y="39"/>
                  </a:moveTo>
                  <a:cubicBezTo>
                    <a:pt x="61" y="39"/>
                    <a:pt x="35" y="23"/>
                    <a:pt x="20" y="0"/>
                  </a:cubicBezTo>
                  <a:cubicBezTo>
                    <a:pt x="16" y="14"/>
                    <a:pt x="9" y="27"/>
                    <a:pt x="0" y="39"/>
                  </a:cubicBezTo>
                  <a:cubicBezTo>
                    <a:pt x="23" y="63"/>
                    <a:pt x="55" y="79"/>
                    <a:pt x="91" y="79"/>
                  </a:cubicBezTo>
                  <a:cubicBezTo>
                    <a:pt x="115" y="79"/>
                    <a:pt x="137" y="72"/>
                    <a:pt x="155" y="61"/>
                  </a:cubicBezTo>
                  <a:cubicBezTo>
                    <a:pt x="155" y="9"/>
                    <a:pt x="155" y="9"/>
                    <a:pt x="155" y="9"/>
                  </a:cubicBezTo>
                  <a:cubicBezTo>
                    <a:pt x="140" y="27"/>
                    <a:pt x="117" y="39"/>
                    <a:pt x="91"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3" name="Freeform 1544"/>
            <p:cNvSpPr>
              <a:spLocks/>
            </p:cNvSpPr>
            <p:nvPr/>
          </p:nvSpPr>
          <p:spPr bwMode="auto">
            <a:xfrm>
              <a:off x="6470651" y="2297113"/>
              <a:ext cx="23813" cy="41275"/>
            </a:xfrm>
            <a:custGeom>
              <a:avLst/>
              <a:gdLst>
                <a:gd name="T0" fmla="*/ 19 w 40"/>
                <a:gd name="T1" fmla="*/ 69 h 69"/>
                <a:gd name="T2" fmla="*/ 40 w 40"/>
                <a:gd name="T3" fmla="*/ 29 h 69"/>
                <a:gd name="T4" fmla="*/ 0 w 40"/>
                <a:gd name="T5" fmla="*/ 0 h 69"/>
                <a:gd name="T6" fmla="*/ 0 w 40"/>
                <a:gd name="T7" fmla="*/ 47 h 69"/>
                <a:gd name="T8" fmla="*/ 19 w 40"/>
                <a:gd name="T9" fmla="*/ 69 h 69"/>
              </a:gdLst>
              <a:ahLst/>
              <a:cxnLst>
                <a:cxn ang="0">
                  <a:pos x="T0" y="T1"/>
                </a:cxn>
                <a:cxn ang="0">
                  <a:pos x="T2" y="T3"/>
                </a:cxn>
                <a:cxn ang="0">
                  <a:pos x="T4" y="T5"/>
                </a:cxn>
                <a:cxn ang="0">
                  <a:pos x="T6" y="T7"/>
                </a:cxn>
                <a:cxn ang="0">
                  <a:pos x="T8" y="T9"/>
                </a:cxn>
              </a:cxnLst>
              <a:rect l="0" t="0" r="r" b="b"/>
              <a:pathLst>
                <a:path w="40" h="69">
                  <a:moveTo>
                    <a:pt x="19" y="69"/>
                  </a:moveTo>
                  <a:cubicBezTo>
                    <a:pt x="24" y="54"/>
                    <a:pt x="31" y="41"/>
                    <a:pt x="40" y="29"/>
                  </a:cubicBezTo>
                  <a:cubicBezTo>
                    <a:pt x="28" y="17"/>
                    <a:pt x="15" y="7"/>
                    <a:pt x="0" y="0"/>
                  </a:cubicBezTo>
                  <a:cubicBezTo>
                    <a:pt x="0" y="47"/>
                    <a:pt x="0" y="47"/>
                    <a:pt x="0" y="47"/>
                  </a:cubicBezTo>
                  <a:cubicBezTo>
                    <a:pt x="8" y="53"/>
                    <a:pt x="14" y="60"/>
                    <a:pt x="19"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4" name="Freeform 1545"/>
            <p:cNvSpPr>
              <a:spLocks/>
            </p:cNvSpPr>
            <p:nvPr/>
          </p:nvSpPr>
          <p:spPr bwMode="auto">
            <a:xfrm>
              <a:off x="6491288" y="2290763"/>
              <a:ext cx="127000" cy="71438"/>
            </a:xfrm>
            <a:custGeom>
              <a:avLst/>
              <a:gdLst>
                <a:gd name="T0" fmla="*/ 123 w 214"/>
                <a:gd name="T1" fmla="*/ 40 h 120"/>
                <a:gd name="T2" fmla="*/ 194 w 214"/>
                <a:gd name="T3" fmla="*/ 80 h 120"/>
                <a:gd name="T4" fmla="*/ 214 w 214"/>
                <a:gd name="T5" fmla="*/ 40 h 120"/>
                <a:gd name="T6" fmla="*/ 123 w 214"/>
                <a:gd name="T7" fmla="*/ 0 h 120"/>
                <a:gd name="T8" fmla="*/ 0 w 214"/>
                <a:gd name="T9" fmla="*/ 120 h 120"/>
                <a:gd name="T10" fmla="*/ 40 w 214"/>
                <a:gd name="T11" fmla="*/ 120 h 120"/>
                <a:gd name="T12" fmla="*/ 123 w 214"/>
                <a:gd name="T13" fmla="*/ 40 h 120"/>
              </a:gdLst>
              <a:ahLst/>
              <a:cxnLst>
                <a:cxn ang="0">
                  <a:pos x="T0" y="T1"/>
                </a:cxn>
                <a:cxn ang="0">
                  <a:pos x="T2" y="T3"/>
                </a:cxn>
                <a:cxn ang="0">
                  <a:pos x="T4" y="T5"/>
                </a:cxn>
                <a:cxn ang="0">
                  <a:pos x="T6" y="T7"/>
                </a:cxn>
                <a:cxn ang="0">
                  <a:pos x="T8" y="T9"/>
                </a:cxn>
                <a:cxn ang="0">
                  <a:pos x="T10" y="T11"/>
                </a:cxn>
                <a:cxn ang="0">
                  <a:pos x="T12" y="T13"/>
                </a:cxn>
              </a:cxnLst>
              <a:rect l="0" t="0" r="r" b="b"/>
              <a:pathLst>
                <a:path w="214" h="120">
                  <a:moveTo>
                    <a:pt x="123" y="40"/>
                  </a:moveTo>
                  <a:cubicBezTo>
                    <a:pt x="153" y="40"/>
                    <a:pt x="179" y="56"/>
                    <a:pt x="194" y="80"/>
                  </a:cubicBezTo>
                  <a:cubicBezTo>
                    <a:pt x="199" y="65"/>
                    <a:pt x="206" y="52"/>
                    <a:pt x="214" y="40"/>
                  </a:cubicBezTo>
                  <a:cubicBezTo>
                    <a:pt x="192" y="16"/>
                    <a:pt x="159" y="0"/>
                    <a:pt x="123" y="0"/>
                  </a:cubicBezTo>
                  <a:cubicBezTo>
                    <a:pt x="56" y="0"/>
                    <a:pt x="2" y="54"/>
                    <a:pt x="0" y="120"/>
                  </a:cubicBezTo>
                  <a:cubicBezTo>
                    <a:pt x="40" y="120"/>
                    <a:pt x="40" y="120"/>
                    <a:pt x="40" y="120"/>
                  </a:cubicBezTo>
                  <a:cubicBezTo>
                    <a:pt x="42" y="76"/>
                    <a:pt x="79" y="40"/>
                    <a:pt x="123"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5" name="Freeform 1546"/>
            <p:cNvSpPr>
              <a:spLocks/>
            </p:cNvSpPr>
            <p:nvPr/>
          </p:nvSpPr>
          <p:spPr bwMode="auto">
            <a:xfrm>
              <a:off x="6613526"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20 w 215"/>
                <a:gd name="T9" fmla="*/ 57 h 120"/>
                <a:gd name="T10" fmla="*/ 20 w 215"/>
                <a:gd name="T11" fmla="*/ 57 h 120"/>
                <a:gd name="T12" fmla="*/ 20 w 215"/>
                <a:gd name="T13" fmla="*/ 58 h 120"/>
                <a:gd name="T14" fmla="*/ 13 w 215"/>
                <a:gd name="T15" fmla="*/ 69 h 120"/>
                <a:gd name="T16" fmla="*/ 11 w 215"/>
                <a:gd name="T17" fmla="*/ 73 h 120"/>
                <a:gd name="T18" fmla="*/ 9 w 215"/>
                <a:gd name="T19" fmla="*/ 79 h 120"/>
                <a:gd name="T20" fmla="*/ 7 w 215"/>
                <a:gd name="T21" fmla="*/ 84 h 120"/>
                <a:gd name="T22" fmla="*/ 6 w 215"/>
                <a:gd name="T23" fmla="*/ 88 h 120"/>
                <a:gd name="T24" fmla="*/ 3 w 215"/>
                <a:gd name="T25" fmla="*/ 98 h 120"/>
                <a:gd name="T26" fmla="*/ 2 w 215"/>
                <a:gd name="T27" fmla="*/ 102 h 120"/>
                <a:gd name="T28" fmla="*/ 1 w 215"/>
                <a:gd name="T29" fmla="*/ 110 h 120"/>
                <a:gd name="T30" fmla="*/ 1 w 215"/>
                <a:gd name="T31" fmla="*/ 113 h 120"/>
                <a:gd name="T32" fmla="*/ 0 w 215"/>
                <a:gd name="T33" fmla="*/ 120 h 120"/>
                <a:gd name="T34" fmla="*/ 41 w 215"/>
                <a:gd name="T35" fmla="*/ 120 h 120"/>
                <a:gd name="T36" fmla="*/ 124 w 215"/>
                <a:gd name="T37" fmla="*/ 4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5" h="120">
                  <a:moveTo>
                    <a:pt x="124" y="40"/>
                  </a:moveTo>
                  <a:cubicBezTo>
                    <a:pt x="154" y="40"/>
                    <a:pt x="180" y="56"/>
                    <a:pt x="195" y="80"/>
                  </a:cubicBezTo>
                  <a:cubicBezTo>
                    <a:pt x="200" y="65"/>
                    <a:pt x="207" y="52"/>
                    <a:pt x="215" y="40"/>
                  </a:cubicBezTo>
                  <a:cubicBezTo>
                    <a:pt x="193" y="16"/>
                    <a:pt x="160" y="0"/>
                    <a:pt x="124" y="0"/>
                  </a:cubicBezTo>
                  <a:cubicBezTo>
                    <a:pt x="81" y="0"/>
                    <a:pt x="43" y="23"/>
                    <a:pt x="20" y="57"/>
                  </a:cubicBezTo>
                  <a:cubicBezTo>
                    <a:pt x="20" y="57"/>
                    <a:pt x="20" y="57"/>
                    <a:pt x="20" y="57"/>
                  </a:cubicBezTo>
                  <a:cubicBezTo>
                    <a:pt x="20" y="57"/>
                    <a:pt x="20" y="58"/>
                    <a:pt x="20" y="58"/>
                  </a:cubicBezTo>
                  <a:cubicBezTo>
                    <a:pt x="17" y="62"/>
                    <a:pt x="15" y="65"/>
                    <a:pt x="13" y="69"/>
                  </a:cubicBezTo>
                  <a:cubicBezTo>
                    <a:pt x="13" y="71"/>
                    <a:pt x="12" y="72"/>
                    <a:pt x="11" y="73"/>
                  </a:cubicBezTo>
                  <a:cubicBezTo>
                    <a:pt x="11" y="75"/>
                    <a:pt x="10" y="77"/>
                    <a:pt x="9" y="79"/>
                  </a:cubicBezTo>
                  <a:cubicBezTo>
                    <a:pt x="8" y="80"/>
                    <a:pt x="8" y="82"/>
                    <a:pt x="7" y="84"/>
                  </a:cubicBezTo>
                  <a:cubicBezTo>
                    <a:pt x="7" y="85"/>
                    <a:pt x="6" y="87"/>
                    <a:pt x="6" y="88"/>
                  </a:cubicBezTo>
                  <a:cubicBezTo>
                    <a:pt x="5" y="92"/>
                    <a:pt x="4" y="95"/>
                    <a:pt x="3" y="98"/>
                  </a:cubicBezTo>
                  <a:cubicBezTo>
                    <a:pt x="3" y="99"/>
                    <a:pt x="3" y="101"/>
                    <a:pt x="2" y="102"/>
                  </a:cubicBezTo>
                  <a:cubicBezTo>
                    <a:pt x="2" y="104"/>
                    <a:pt x="2" y="107"/>
                    <a:pt x="1" y="110"/>
                  </a:cubicBezTo>
                  <a:cubicBezTo>
                    <a:pt x="1" y="111"/>
                    <a:pt x="1" y="112"/>
                    <a:pt x="1" y="113"/>
                  </a:cubicBezTo>
                  <a:cubicBezTo>
                    <a:pt x="1" y="115"/>
                    <a:pt x="0" y="118"/>
                    <a:pt x="0" y="120"/>
                  </a:cubicBezTo>
                  <a:cubicBezTo>
                    <a:pt x="41" y="120"/>
                    <a:pt x="41" y="120"/>
                    <a:pt x="41" y="120"/>
                  </a:cubicBezTo>
                  <a:cubicBezTo>
                    <a:pt x="43" y="76"/>
                    <a:pt x="80"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6" name="Freeform 1547"/>
            <p:cNvSpPr>
              <a:spLocks/>
            </p:cNvSpPr>
            <p:nvPr/>
          </p:nvSpPr>
          <p:spPr bwMode="auto">
            <a:xfrm>
              <a:off x="6737351"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0 w 215"/>
                <a:gd name="T9" fmla="*/ 120 h 120"/>
                <a:gd name="T10" fmla="*/ 41 w 215"/>
                <a:gd name="T11" fmla="*/ 120 h 120"/>
                <a:gd name="T12" fmla="*/ 124 w 215"/>
                <a:gd name="T13" fmla="*/ 40 h 120"/>
              </a:gdLst>
              <a:ahLst/>
              <a:cxnLst>
                <a:cxn ang="0">
                  <a:pos x="T0" y="T1"/>
                </a:cxn>
                <a:cxn ang="0">
                  <a:pos x="T2" y="T3"/>
                </a:cxn>
                <a:cxn ang="0">
                  <a:pos x="T4" y="T5"/>
                </a:cxn>
                <a:cxn ang="0">
                  <a:pos x="T6" y="T7"/>
                </a:cxn>
                <a:cxn ang="0">
                  <a:pos x="T8" y="T9"/>
                </a:cxn>
                <a:cxn ang="0">
                  <a:pos x="T10" y="T11"/>
                </a:cxn>
                <a:cxn ang="0">
                  <a:pos x="T12" y="T13"/>
                </a:cxn>
              </a:cxnLst>
              <a:rect l="0" t="0" r="r" b="b"/>
              <a:pathLst>
                <a:path w="215" h="120">
                  <a:moveTo>
                    <a:pt x="124" y="40"/>
                  </a:moveTo>
                  <a:cubicBezTo>
                    <a:pt x="154" y="40"/>
                    <a:pt x="180" y="56"/>
                    <a:pt x="195" y="80"/>
                  </a:cubicBezTo>
                  <a:cubicBezTo>
                    <a:pt x="200" y="65"/>
                    <a:pt x="207" y="52"/>
                    <a:pt x="215" y="40"/>
                  </a:cubicBezTo>
                  <a:cubicBezTo>
                    <a:pt x="192" y="16"/>
                    <a:pt x="160" y="0"/>
                    <a:pt x="124" y="0"/>
                  </a:cubicBezTo>
                  <a:cubicBezTo>
                    <a:pt x="57" y="0"/>
                    <a:pt x="2" y="54"/>
                    <a:pt x="0" y="120"/>
                  </a:cubicBezTo>
                  <a:cubicBezTo>
                    <a:pt x="41" y="120"/>
                    <a:pt x="41" y="120"/>
                    <a:pt x="41" y="120"/>
                  </a:cubicBezTo>
                  <a:cubicBezTo>
                    <a:pt x="43"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7" name="Freeform 1548"/>
            <p:cNvSpPr>
              <a:spLocks/>
            </p:cNvSpPr>
            <p:nvPr/>
          </p:nvSpPr>
          <p:spPr bwMode="auto">
            <a:xfrm>
              <a:off x="6861176"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20 w 215"/>
                <a:gd name="T9" fmla="*/ 57 h 120"/>
                <a:gd name="T10" fmla="*/ 20 w 215"/>
                <a:gd name="T11" fmla="*/ 57 h 120"/>
                <a:gd name="T12" fmla="*/ 19 w 215"/>
                <a:gd name="T13" fmla="*/ 58 h 120"/>
                <a:gd name="T14" fmla="*/ 13 w 215"/>
                <a:gd name="T15" fmla="*/ 69 h 120"/>
                <a:gd name="T16" fmla="*/ 11 w 215"/>
                <a:gd name="T17" fmla="*/ 73 h 120"/>
                <a:gd name="T18" fmla="*/ 9 w 215"/>
                <a:gd name="T19" fmla="*/ 79 h 120"/>
                <a:gd name="T20" fmla="*/ 7 w 215"/>
                <a:gd name="T21" fmla="*/ 84 h 120"/>
                <a:gd name="T22" fmla="*/ 5 w 215"/>
                <a:gd name="T23" fmla="*/ 88 h 120"/>
                <a:gd name="T24" fmla="*/ 3 w 215"/>
                <a:gd name="T25" fmla="*/ 98 h 120"/>
                <a:gd name="T26" fmla="*/ 2 w 215"/>
                <a:gd name="T27" fmla="*/ 102 h 120"/>
                <a:gd name="T28" fmla="*/ 1 w 215"/>
                <a:gd name="T29" fmla="*/ 110 h 120"/>
                <a:gd name="T30" fmla="*/ 1 w 215"/>
                <a:gd name="T31" fmla="*/ 113 h 120"/>
                <a:gd name="T32" fmla="*/ 0 w 215"/>
                <a:gd name="T33" fmla="*/ 120 h 120"/>
                <a:gd name="T34" fmla="*/ 40 w 215"/>
                <a:gd name="T35" fmla="*/ 120 h 120"/>
                <a:gd name="T36" fmla="*/ 124 w 215"/>
                <a:gd name="T37" fmla="*/ 4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5" h="120">
                  <a:moveTo>
                    <a:pt x="124" y="40"/>
                  </a:moveTo>
                  <a:cubicBezTo>
                    <a:pt x="154" y="40"/>
                    <a:pt x="180" y="56"/>
                    <a:pt x="195" y="80"/>
                  </a:cubicBezTo>
                  <a:cubicBezTo>
                    <a:pt x="200" y="65"/>
                    <a:pt x="206" y="52"/>
                    <a:pt x="215" y="40"/>
                  </a:cubicBezTo>
                  <a:cubicBezTo>
                    <a:pt x="192" y="16"/>
                    <a:pt x="160" y="0"/>
                    <a:pt x="124" y="0"/>
                  </a:cubicBezTo>
                  <a:cubicBezTo>
                    <a:pt x="81" y="0"/>
                    <a:pt x="42" y="23"/>
                    <a:pt x="20" y="57"/>
                  </a:cubicBezTo>
                  <a:cubicBezTo>
                    <a:pt x="20" y="57"/>
                    <a:pt x="20" y="57"/>
                    <a:pt x="20" y="57"/>
                  </a:cubicBezTo>
                  <a:cubicBezTo>
                    <a:pt x="20" y="57"/>
                    <a:pt x="20" y="58"/>
                    <a:pt x="19" y="58"/>
                  </a:cubicBezTo>
                  <a:cubicBezTo>
                    <a:pt x="17" y="62"/>
                    <a:pt x="15" y="65"/>
                    <a:pt x="13" y="69"/>
                  </a:cubicBezTo>
                  <a:cubicBezTo>
                    <a:pt x="12" y="71"/>
                    <a:pt x="12" y="72"/>
                    <a:pt x="11" y="73"/>
                  </a:cubicBezTo>
                  <a:cubicBezTo>
                    <a:pt x="10" y="75"/>
                    <a:pt x="10" y="77"/>
                    <a:pt x="9" y="79"/>
                  </a:cubicBezTo>
                  <a:cubicBezTo>
                    <a:pt x="8" y="80"/>
                    <a:pt x="7" y="82"/>
                    <a:pt x="7" y="84"/>
                  </a:cubicBezTo>
                  <a:cubicBezTo>
                    <a:pt x="6" y="85"/>
                    <a:pt x="6" y="87"/>
                    <a:pt x="5" y="88"/>
                  </a:cubicBezTo>
                  <a:cubicBezTo>
                    <a:pt x="4" y="92"/>
                    <a:pt x="4" y="95"/>
                    <a:pt x="3" y="98"/>
                  </a:cubicBezTo>
                  <a:cubicBezTo>
                    <a:pt x="3" y="99"/>
                    <a:pt x="2" y="101"/>
                    <a:pt x="2" y="102"/>
                  </a:cubicBezTo>
                  <a:cubicBezTo>
                    <a:pt x="2" y="104"/>
                    <a:pt x="1" y="107"/>
                    <a:pt x="1" y="110"/>
                  </a:cubicBezTo>
                  <a:cubicBezTo>
                    <a:pt x="1" y="111"/>
                    <a:pt x="1" y="112"/>
                    <a:pt x="1" y="113"/>
                  </a:cubicBezTo>
                  <a:cubicBezTo>
                    <a:pt x="0" y="115"/>
                    <a:pt x="0" y="118"/>
                    <a:pt x="0" y="120"/>
                  </a:cubicBezTo>
                  <a:cubicBezTo>
                    <a:pt x="40" y="120"/>
                    <a:pt x="40" y="120"/>
                    <a:pt x="40" y="120"/>
                  </a:cubicBezTo>
                  <a:cubicBezTo>
                    <a:pt x="43"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8" name="Freeform 1549"/>
            <p:cNvSpPr>
              <a:spLocks/>
            </p:cNvSpPr>
            <p:nvPr/>
          </p:nvSpPr>
          <p:spPr bwMode="auto">
            <a:xfrm>
              <a:off x="6985001"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0 w 215"/>
                <a:gd name="T9" fmla="*/ 120 h 120"/>
                <a:gd name="T10" fmla="*/ 40 w 215"/>
                <a:gd name="T11" fmla="*/ 120 h 120"/>
                <a:gd name="T12" fmla="*/ 124 w 215"/>
                <a:gd name="T13" fmla="*/ 40 h 120"/>
              </a:gdLst>
              <a:ahLst/>
              <a:cxnLst>
                <a:cxn ang="0">
                  <a:pos x="T0" y="T1"/>
                </a:cxn>
                <a:cxn ang="0">
                  <a:pos x="T2" y="T3"/>
                </a:cxn>
                <a:cxn ang="0">
                  <a:pos x="T4" y="T5"/>
                </a:cxn>
                <a:cxn ang="0">
                  <a:pos x="T6" y="T7"/>
                </a:cxn>
                <a:cxn ang="0">
                  <a:pos x="T8" y="T9"/>
                </a:cxn>
                <a:cxn ang="0">
                  <a:pos x="T10" y="T11"/>
                </a:cxn>
                <a:cxn ang="0">
                  <a:pos x="T12" y="T13"/>
                </a:cxn>
              </a:cxnLst>
              <a:rect l="0" t="0" r="r" b="b"/>
              <a:pathLst>
                <a:path w="215" h="120">
                  <a:moveTo>
                    <a:pt x="124" y="40"/>
                  </a:moveTo>
                  <a:cubicBezTo>
                    <a:pt x="154" y="40"/>
                    <a:pt x="180" y="56"/>
                    <a:pt x="195" y="80"/>
                  </a:cubicBezTo>
                  <a:cubicBezTo>
                    <a:pt x="199" y="65"/>
                    <a:pt x="206" y="52"/>
                    <a:pt x="215" y="40"/>
                  </a:cubicBezTo>
                  <a:cubicBezTo>
                    <a:pt x="192" y="16"/>
                    <a:pt x="160" y="0"/>
                    <a:pt x="124" y="0"/>
                  </a:cubicBezTo>
                  <a:cubicBezTo>
                    <a:pt x="57" y="0"/>
                    <a:pt x="2" y="54"/>
                    <a:pt x="0" y="120"/>
                  </a:cubicBezTo>
                  <a:cubicBezTo>
                    <a:pt x="40" y="120"/>
                    <a:pt x="40" y="120"/>
                    <a:pt x="40" y="120"/>
                  </a:cubicBezTo>
                  <a:cubicBezTo>
                    <a:pt x="43"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9" name="Freeform 1550"/>
            <p:cNvSpPr>
              <a:spLocks/>
            </p:cNvSpPr>
            <p:nvPr/>
          </p:nvSpPr>
          <p:spPr bwMode="auto">
            <a:xfrm>
              <a:off x="7108826"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20 w 215"/>
                <a:gd name="T9" fmla="*/ 57 h 120"/>
                <a:gd name="T10" fmla="*/ 20 w 215"/>
                <a:gd name="T11" fmla="*/ 57 h 120"/>
                <a:gd name="T12" fmla="*/ 19 w 215"/>
                <a:gd name="T13" fmla="*/ 58 h 120"/>
                <a:gd name="T14" fmla="*/ 13 w 215"/>
                <a:gd name="T15" fmla="*/ 69 h 120"/>
                <a:gd name="T16" fmla="*/ 11 w 215"/>
                <a:gd name="T17" fmla="*/ 73 h 120"/>
                <a:gd name="T18" fmla="*/ 9 w 215"/>
                <a:gd name="T19" fmla="*/ 79 h 120"/>
                <a:gd name="T20" fmla="*/ 7 w 215"/>
                <a:gd name="T21" fmla="*/ 84 h 120"/>
                <a:gd name="T22" fmla="*/ 5 w 215"/>
                <a:gd name="T23" fmla="*/ 88 h 120"/>
                <a:gd name="T24" fmla="*/ 3 w 215"/>
                <a:gd name="T25" fmla="*/ 98 h 120"/>
                <a:gd name="T26" fmla="*/ 2 w 215"/>
                <a:gd name="T27" fmla="*/ 102 h 120"/>
                <a:gd name="T28" fmla="*/ 1 w 215"/>
                <a:gd name="T29" fmla="*/ 110 h 120"/>
                <a:gd name="T30" fmla="*/ 0 w 215"/>
                <a:gd name="T31" fmla="*/ 113 h 120"/>
                <a:gd name="T32" fmla="*/ 0 w 215"/>
                <a:gd name="T33" fmla="*/ 120 h 120"/>
                <a:gd name="T34" fmla="*/ 40 w 215"/>
                <a:gd name="T35" fmla="*/ 120 h 120"/>
                <a:gd name="T36" fmla="*/ 124 w 215"/>
                <a:gd name="T37" fmla="*/ 4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5" h="120">
                  <a:moveTo>
                    <a:pt x="124" y="40"/>
                  </a:moveTo>
                  <a:cubicBezTo>
                    <a:pt x="154" y="40"/>
                    <a:pt x="180" y="56"/>
                    <a:pt x="195" y="80"/>
                  </a:cubicBezTo>
                  <a:cubicBezTo>
                    <a:pt x="199" y="65"/>
                    <a:pt x="206" y="52"/>
                    <a:pt x="215" y="40"/>
                  </a:cubicBezTo>
                  <a:cubicBezTo>
                    <a:pt x="192" y="16"/>
                    <a:pt x="160" y="0"/>
                    <a:pt x="124" y="0"/>
                  </a:cubicBezTo>
                  <a:cubicBezTo>
                    <a:pt x="80" y="0"/>
                    <a:pt x="42" y="23"/>
                    <a:pt x="20" y="57"/>
                  </a:cubicBezTo>
                  <a:cubicBezTo>
                    <a:pt x="20" y="57"/>
                    <a:pt x="20" y="57"/>
                    <a:pt x="20" y="57"/>
                  </a:cubicBezTo>
                  <a:cubicBezTo>
                    <a:pt x="20" y="57"/>
                    <a:pt x="19" y="58"/>
                    <a:pt x="19" y="58"/>
                  </a:cubicBezTo>
                  <a:cubicBezTo>
                    <a:pt x="17" y="62"/>
                    <a:pt x="15" y="65"/>
                    <a:pt x="13" y="69"/>
                  </a:cubicBezTo>
                  <a:cubicBezTo>
                    <a:pt x="12" y="71"/>
                    <a:pt x="11" y="72"/>
                    <a:pt x="11" y="73"/>
                  </a:cubicBezTo>
                  <a:cubicBezTo>
                    <a:pt x="10" y="75"/>
                    <a:pt x="9" y="77"/>
                    <a:pt x="9" y="79"/>
                  </a:cubicBezTo>
                  <a:cubicBezTo>
                    <a:pt x="8" y="80"/>
                    <a:pt x="7" y="82"/>
                    <a:pt x="7" y="84"/>
                  </a:cubicBezTo>
                  <a:cubicBezTo>
                    <a:pt x="6" y="85"/>
                    <a:pt x="6" y="87"/>
                    <a:pt x="5" y="88"/>
                  </a:cubicBezTo>
                  <a:cubicBezTo>
                    <a:pt x="4" y="92"/>
                    <a:pt x="3" y="95"/>
                    <a:pt x="3" y="98"/>
                  </a:cubicBezTo>
                  <a:cubicBezTo>
                    <a:pt x="2" y="99"/>
                    <a:pt x="2" y="101"/>
                    <a:pt x="2" y="102"/>
                  </a:cubicBezTo>
                  <a:cubicBezTo>
                    <a:pt x="1" y="104"/>
                    <a:pt x="1" y="107"/>
                    <a:pt x="1" y="110"/>
                  </a:cubicBezTo>
                  <a:cubicBezTo>
                    <a:pt x="1" y="111"/>
                    <a:pt x="0" y="112"/>
                    <a:pt x="0" y="113"/>
                  </a:cubicBezTo>
                  <a:cubicBezTo>
                    <a:pt x="0" y="115"/>
                    <a:pt x="0" y="118"/>
                    <a:pt x="0" y="120"/>
                  </a:cubicBezTo>
                  <a:cubicBezTo>
                    <a:pt x="40" y="120"/>
                    <a:pt x="40" y="120"/>
                    <a:pt x="40" y="120"/>
                  </a:cubicBezTo>
                  <a:cubicBezTo>
                    <a:pt x="42"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 name="Freeform 1551"/>
            <p:cNvSpPr>
              <a:spLocks/>
            </p:cNvSpPr>
            <p:nvPr/>
          </p:nvSpPr>
          <p:spPr bwMode="auto">
            <a:xfrm>
              <a:off x="7232651"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0 w 215"/>
                <a:gd name="T9" fmla="*/ 120 h 120"/>
                <a:gd name="T10" fmla="*/ 40 w 215"/>
                <a:gd name="T11" fmla="*/ 120 h 120"/>
                <a:gd name="T12" fmla="*/ 124 w 215"/>
                <a:gd name="T13" fmla="*/ 40 h 120"/>
              </a:gdLst>
              <a:ahLst/>
              <a:cxnLst>
                <a:cxn ang="0">
                  <a:pos x="T0" y="T1"/>
                </a:cxn>
                <a:cxn ang="0">
                  <a:pos x="T2" y="T3"/>
                </a:cxn>
                <a:cxn ang="0">
                  <a:pos x="T4" y="T5"/>
                </a:cxn>
                <a:cxn ang="0">
                  <a:pos x="T6" y="T7"/>
                </a:cxn>
                <a:cxn ang="0">
                  <a:pos x="T8" y="T9"/>
                </a:cxn>
                <a:cxn ang="0">
                  <a:pos x="T10" y="T11"/>
                </a:cxn>
                <a:cxn ang="0">
                  <a:pos x="T12" y="T13"/>
                </a:cxn>
              </a:cxnLst>
              <a:rect l="0" t="0" r="r" b="b"/>
              <a:pathLst>
                <a:path w="215" h="120">
                  <a:moveTo>
                    <a:pt x="124" y="40"/>
                  </a:moveTo>
                  <a:cubicBezTo>
                    <a:pt x="153" y="40"/>
                    <a:pt x="180" y="56"/>
                    <a:pt x="195" y="80"/>
                  </a:cubicBezTo>
                  <a:cubicBezTo>
                    <a:pt x="199" y="65"/>
                    <a:pt x="206" y="52"/>
                    <a:pt x="215" y="40"/>
                  </a:cubicBezTo>
                  <a:cubicBezTo>
                    <a:pt x="192" y="16"/>
                    <a:pt x="160" y="0"/>
                    <a:pt x="124" y="0"/>
                  </a:cubicBezTo>
                  <a:cubicBezTo>
                    <a:pt x="57" y="0"/>
                    <a:pt x="2" y="54"/>
                    <a:pt x="0" y="120"/>
                  </a:cubicBezTo>
                  <a:cubicBezTo>
                    <a:pt x="40" y="120"/>
                    <a:pt x="40" y="120"/>
                    <a:pt x="40" y="120"/>
                  </a:cubicBezTo>
                  <a:cubicBezTo>
                    <a:pt x="42"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 name="Freeform 1552"/>
            <p:cNvSpPr>
              <a:spLocks/>
            </p:cNvSpPr>
            <p:nvPr/>
          </p:nvSpPr>
          <p:spPr bwMode="auto">
            <a:xfrm>
              <a:off x="7356476" y="2290763"/>
              <a:ext cx="128588" cy="71438"/>
            </a:xfrm>
            <a:custGeom>
              <a:avLst/>
              <a:gdLst>
                <a:gd name="T0" fmla="*/ 124 w 214"/>
                <a:gd name="T1" fmla="*/ 40 h 120"/>
                <a:gd name="T2" fmla="*/ 194 w 214"/>
                <a:gd name="T3" fmla="*/ 80 h 120"/>
                <a:gd name="T4" fmla="*/ 214 w 214"/>
                <a:gd name="T5" fmla="*/ 40 h 120"/>
                <a:gd name="T6" fmla="*/ 124 w 214"/>
                <a:gd name="T7" fmla="*/ 0 h 120"/>
                <a:gd name="T8" fmla="*/ 20 w 214"/>
                <a:gd name="T9" fmla="*/ 57 h 120"/>
                <a:gd name="T10" fmla="*/ 20 w 214"/>
                <a:gd name="T11" fmla="*/ 57 h 120"/>
                <a:gd name="T12" fmla="*/ 19 w 214"/>
                <a:gd name="T13" fmla="*/ 58 h 120"/>
                <a:gd name="T14" fmla="*/ 12 w 214"/>
                <a:gd name="T15" fmla="*/ 69 h 120"/>
                <a:gd name="T16" fmla="*/ 11 w 214"/>
                <a:gd name="T17" fmla="*/ 73 h 120"/>
                <a:gd name="T18" fmla="*/ 8 w 214"/>
                <a:gd name="T19" fmla="*/ 79 h 120"/>
                <a:gd name="T20" fmla="*/ 6 w 214"/>
                <a:gd name="T21" fmla="*/ 84 h 120"/>
                <a:gd name="T22" fmla="*/ 5 w 214"/>
                <a:gd name="T23" fmla="*/ 88 h 120"/>
                <a:gd name="T24" fmla="*/ 2 w 214"/>
                <a:gd name="T25" fmla="*/ 98 h 120"/>
                <a:gd name="T26" fmla="*/ 2 w 214"/>
                <a:gd name="T27" fmla="*/ 102 h 120"/>
                <a:gd name="T28" fmla="*/ 0 w 214"/>
                <a:gd name="T29" fmla="*/ 110 h 120"/>
                <a:gd name="T30" fmla="*/ 0 w 214"/>
                <a:gd name="T31" fmla="*/ 113 h 120"/>
                <a:gd name="T32" fmla="*/ 0 w 214"/>
                <a:gd name="T33" fmla="*/ 120 h 120"/>
                <a:gd name="T34" fmla="*/ 40 w 214"/>
                <a:gd name="T35" fmla="*/ 120 h 120"/>
                <a:gd name="T36" fmla="*/ 124 w 214"/>
                <a:gd name="T37" fmla="*/ 4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4" h="120">
                  <a:moveTo>
                    <a:pt x="124" y="40"/>
                  </a:moveTo>
                  <a:cubicBezTo>
                    <a:pt x="153" y="40"/>
                    <a:pt x="180" y="56"/>
                    <a:pt x="194" y="80"/>
                  </a:cubicBezTo>
                  <a:cubicBezTo>
                    <a:pt x="199" y="65"/>
                    <a:pt x="206" y="52"/>
                    <a:pt x="214" y="40"/>
                  </a:cubicBezTo>
                  <a:cubicBezTo>
                    <a:pt x="192" y="16"/>
                    <a:pt x="159" y="0"/>
                    <a:pt x="124" y="0"/>
                  </a:cubicBezTo>
                  <a:cubicBezTo>
                    <a:pt x="80" y="0"/>
                    <a:pt x="42" y="23"/>
                    <a:pt x="20" y="57"/>
                  </a:cubicBezTo>
                  <a:cubicBezTo>
                    <a:pt x="20" y="57"/>
                    <a:pt x="20" y="57"/>
                    <a:pt x="20" y="57"/>
                  </a:cubicBezTo>
                  <a:cubicBezTo>
                    <a:pt x="19" y="57"/>
                    <a:pt x="19" y="58"/>
                    <a:pt x="19" y="58"/>
                  </a:cubicBezTo>
                  <a:cubicBezTo>
                    <a:pt x="17" y="62"/>
                    <a:pt x="14" y="65"/>
                    <a:pt x="12" y="69"/>
                  </a:cubicBezTo>
                  <a:cubicBezTo>
                    <a:pt x="12" y="71"/>
                    <a:pt x="11" y="72"/>
                    <a:pt x="11" y="73"/>
                  </a:cubicBezTo>
                  <a:cubicBezTo>
                    <a:pt x="10" y="75"/>
                    <a:pt x="9" y="77"/>
                    <a:pt x="8" y="79"/>
                  </a:cubicBezTo>
                  <a:cubicBezTo>
                    <a:pt x="8" y="80"/>
                    <a:pt x="7" y="82"/>
                    <a:pt x="6" y="84"/>
                  </a:cubicBezTo>
                  <a:cubicBezTo>
                    <a:pt x="6" y="85"/>
                    <a:pt x="5" y="87"/>
                    <a:pt x="5" y="88"/>
                  </a:cubicBezTo>
                  <a:cubicBezTo>
                    <a:pt x="4" y="92"/>
                    <a:pt x="3" y="95"/>
                    <a:pt x="2" y="98"/>
                  </a:cubicBezTo>
                  <a:cubicBezTo>
                    <a:pt x="2" y="99"/>
                    <a:pt x="2" y="101"/>
                    <a:pt x="2" y="102"/>
                  </a:cubicBezTo>
                  <a:cubicBezTo>
                    <a:pt x="1" y="104"/>
                    <a:pt x="1" y="107"/>
                    <a:pt x="0" y="110"/>
                  </a:cubicBezTo>
                  <a:cubicBezTo>
                    <a:pt x="0" y="111"/>
                    <a:pt x="0" y="112"/>
                    <a:pt x="0" y="113"/>
                  </a:cubicBezTo>
                  <a:cubicBezTo>
                    <a:pt x="0" y="115"/>
                    <a:pt x="0" y="118"/>
                    <a:pt x="0" y="120"/>
                  </a:cubicBezTo>
                  <a:cubicBezTo>
                    <a:pt x="40" y="120"/>
                    <a:pt x="40" y="120"/>
                    <a:pt x="40" y="120"/>
                  </a:cubicBezTo>
                  <a:cubicBezTo>
                    <a:pt x="42"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 name="Freeform 1553"/>
            <p:cNvSpPr>
              <a:spLocks/>
            </p:cNvSpPr>
            <p:nvPr/>
          </p:nvSpPr>
          <p:spPr bwMode="auto">
            <a:xfrm>
              <a:off x="7480301"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0 w 215"/>
                <a:gd name="T9" fmla="*/ 120 h 120"/>
                <a:gd name="T10" fmla="*/ 41 w 215"/>
                <a:gd name="T11" fmla="*/ 120 h 120"/>
                <a:gd name="T12" fmla="*/ 124 w 215"/>
                <a:gd name="T13" fmla="*/ 40 h 120"/>
              </a:gdLst>
              <a:ahLst/>
              <a:cxnLst>
                <a:cxn ang="0">
                  <a:pos x="T0" y="T1"/>
                </a:cxn>
                <a:cxn ang="0">
                  <a:pos x="T2" y="T3"/>
                </a:cxn>
                <a:cxn ang="0">
                  <a:pos x="T4" y="T5"/>
                </a:cxn>
                <a:cxn ang="0">
                  <a:pos x="T6" y="T7"/>
                </a:cxn>
                <a:cxn ang="0">
                  <a:pos x="T8" y="T9"/>
                </a:cxn>
                <a:cxn ang="0">
                  <a:pos x="T10" y="T11"/>
                </a:cxn>
                <a:cxn ang="0">
                  <a:pos x="T12" y="T13"/>
                </a:cxn>
              </a:cxnLst>
              <a:rect l="0" t="0" r="r" b="b"/>
              <a:pathLst>
                <a:path w="215" h="120">
                  <a:moveTo>
                    <a:pt x="124" y="40"/>
                  </a:moveTo>
                  <a:cubicBezTo>
                    <a:pt x="154" y="40"/>
                    <a:pt x="180" y="56"/>
                    <a:pt x="195" y="80"/>
                  </a:cubicBezTo>
                  <a:cubicBezTo>
                    <a:pt x="200" y="65"/>
                    <a:pt x="207" y="52"/>
                    <a:pt x="215" y="40"/>
                  </a:cubicBezTo>
                  <a:cubicBezTo>
                    <a:pt x="193" y="16"/>
                    <a:pt x="160" y="0"/>
                    <a:pt x="124" y="0"/>
                  </a:cubicBezTo>
                  <a:cubicBezTo>
                    <a:pt x="57" y="0"/>
                    <a:pt x="3" y="54"/>
                    <a:pt x="0" y="120"/>
                  </a:cubicBezTo>
                  <a:cubicBezTo>
                    <a:pt x="41" y="120"/>
                    <a:pt x="41" y="120"/>
                    <a:pt x="41" y="120"/>
                  </a:cubicBezTo>
                  <a:cubicBezTo>
                    <a:pt x="43" y="76"/>
                    <a:pt x="80"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 name="Freeform 1554"/>
            <p:cNvSpPr>
              <a:spLocks/>
            </p:cNvSpPr>
            <p:nvPr/>
          </p:nvSpPr>
          <p:spPr bwMode="auto">
            <a:xfrm>
              <a:off x="7604126" y="2290763"/>
              <a:ext cx="127000" cy="71438"/>
            </a:xfrm>
            <a:custGeom>
              <a:avLst/>
              <a:gdLst>
                <a:gd name="T0" fmla="*/ 124 w 215"/>
                <a:gd name="T1" fmla="*/ 40 h 120"/>
                <a:gd name="T2" fmla="*/ 195 w 215"/>
                <a:gd name="T3" fmla="*/ 80 h 120"/>
                <a:gd name="T4" fmla="*/ 215 w 215"/>
                <a:gd name="T5" fmla="*/ 40 h 120"/>
                <a:gd name="T6" fmla="*/ 124 w 215"/>
                <a:gd name="T7" fmla="*/ 0 h 120"/>
                <a:gd name="T8" fmla="*/ 20 w 215"/>
                <a:gd name="T9" fmla="*/ 57 h 120"/>
                <a:gd name="T10" fmla="*/ 20 w 215"/>
                <a:gd name="T11" fmla="*/ 57 h 120"/>
                <a:gd name="T12" fmla="*/ 20 w 215"/>
                <a:gd name="T13" fmla="*/ 58 h 120"/>
                <a:gd name="T14" fmla="*/ 13 w 215"/>
                <a:gd name="T15" fmla="*/ 69 h 120"/>
                <a:gd name="T16" fmla="*/ 11 w 215"/>
                <a:gd name="T17" fmla="*/ 73 h 120"/>
                <a:gd name="T18" fmla="*/ 9 w 215"/>
                <a:gd name="T19" fmla="*/ 79 h 120"/>
                <a:gd name="T20" fmla="*/ 7 w 215"/>
                <a:gd name="T21" fmla="*/ 84 h 120"/>
                <a:gd name="T22" fmla="*/ 6 w 215"/>
                <a:gd name="T23" fmla="*/ 88 h 120"/>
                <a:gd name="T24" fmla="*/ 3 w 215"/>
                <a:gd name="T25" fmla="*/ 98 h 120"/>
                <a:gd name="T26" fmla="*/ 2 w 215"/>
                <a:gd name="T27" fmla="*/ 102 h 120"/>
                <a:gd name="T28" fmla="*/ 1 w 215"/>
                <a:gd name="T29" fmla="*/ 110 h 120"/>
                <a:gd name="T30" fmla="*/ 1 w 215"/>
                <a:gd name="T31" fmla="*/ 113 h 120"/>
                <a:gd name="T32" fmla="*/ 0 w 215"/>
                <a:gd name="T33" fmla="*/ 120 h 120"/>
                <a:gd name="T34" fmla="*/ 41 w 215"/>
                <a:gd name="T35" fmla="*/ 120 h 120"/>
                <a:gd name="T36" fmla="*/ 124 w 215"/>
                <a:gd name="T37" fmla="*/ 4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5" h="120">
                  <a:moveTo>
                    <a:pt x="124" y="40"/>
                  </a:moveTo>
                  <a:cubicBezTo>
                    <a:pt x="154" y="40"/>
                    <a:pt x="180" y="56"/>
                    <a:pt x="195" y="80"/>
                  </a:cubicBezTo>
                  <a:cubicBezTo>
                    <a:pt x="200" y="65"/>
                    <a:pt x="207" y="52"/>
                    <a:pt x="215" y="40"/>
                  </a:cubicBezTo>
                  <a:cubicBezTo>
                    <a:pt x="193" y="16"/>
                    <a:pt x="160" y="0"/>
                    <a:pt x="124" y="0"/>
                  </a:cubicBezTo>
                  <a:cubicBezTo>
                    <a:pt x="81" y="0"/>
                    <a:pt x="42" y="23"/>
                    <a:pt x="20" y="57"/>
                  </a:cubicBezTo>
                  <a:cubicBezTo>
                    <a:pt x="20" y="57"/>
                    <a:pt x="20" y="57"/>
                    <a:pt x="20" y="57"/>
                  </a:cubicBezTo>
                  <a:cubicBezTo>
                    <a:pt x="20" y="57"/>
                    <a:pt x="20" y="58"/>
                    <a:pt x="20" y="58"/>
                  </a:cubicBezTo>
                  <a:cubicBezTo>
                    <a:pt x="17" y="62"/>
                    <a:pt x="15" y="65"/>
                    <a:pt x="13" y="69"/>
                  </a:cubicBezTo>
                  <a:cubicBezTo>
                    <a:pt x="13" y="71"/>
                    <a:pt x="12" y="72"/>
                    <a:pt x="11" y="73"/>
                  </a:cubicBezTo>
                  <a:cubicBezTo>
                    <a:pt x="10" y="75"/>
                    <a:pt x="10" y="77"/>
                    <a:pt x="9" y="79"/>
                  </a:cubicBezTo>
                  <a:cubicBezTo>
                    <a:pt x="8" y="80"/>
                    <a:pt x="8" y="82"/>
                    <a:pt x="7" y="84"/>
                  </a:cubicBezTo>
                  <a:cubicBezTo>
                    <a:pt x="7" y="85"/>
                    <a:pt x="6" y="87"/>
                    <a:pt x="6" y="88"/>
                  </a:cubicBezTo>
                  <a:cubicBezTo>
                    <a:pt x="5" y="92"/>
                    <a:pt x="4" y="95"/>
                    <a:pt x="3" y="98"/>
                  </a:cubicBezTo>
                  <a:cubicBezTo>
                    <a:pt x="3" y="99"/>
                    <a:pt x="3" y="101"/>
                    <a:pt x="2" y="102"/>
                  </a:cubicBezTo>
                  <a:cubicBezTo>
                    <a:pt x="2" y="104"/>
                    <a:pt x="1" y="107"/>
                    <a:pt x="1" y="110"/>
                  </a:cubicBezTo>
                  <a:cubicBezTo>
                    <a:pt x="1" y="111"/>
                    <a:pt x="1" y="112"/>
                    <a:pt x="1" y="113"/>
                  </a:cubicBezTo>
                  <a:cubicBezTo>
                    <a:pt x="1" y="115"/>
                    <a:pt x="0" y="118"/>
                    <a:pt x="0" y="120"/>
                  </a:cubicBezTo>
                  <a:cubicBezTo>
                    <a:pt x="41" y="120"/>
                    <a:pt x="41" y="120"/>
                    <a:pt x="41" y="120"/>
                  </a:cubicBezTo>
                  <a:cubicBezTo>
                    <a:pt x="43"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 name="Freeform 1555"/>
            <p:cNvSpPr>
              <a:spLocks/>
            </p:cNvSpPr>
            <p:nvPr/>
          </p:nvSpPr>
          <p:spPr bwMode="auto">
            <a:xfrm>
              <a:off x="7727951" y="2297113"/>
              <a:ext cx="41275" cy="65088"/>
            </a:xfrm>
            <a:custGeom>
              <a:avLst/>
              <a:gdLst>
                <a:gd name="T0" fmla="*/ 0 w 71"/>
                <a:gd name="T1" fmla="*/ 108 h 108"/>
                <a:gd name="T2" fmla="*/ 40 w 71"/>
                <a:gd name="T3" fmla="*/ 108 h 108"/>
                <a:gd name="T4" fmla="*/ 71 w 71"/>
                <a:gd name="T5" fmla="*/ 47 h 108"/>
                <a:gd name="T6" fmla="*/ 71 w 71"/>
                <a:gd name="T7" fmla="*/ 0 h 108"/>
                <a:gd name="T8" fmla="*/ 0 w 71"/>
                <a:gd name="T9" fmla="*/ 108 h 108"/>
              </a:gdLst>
              <a:ahLst/>
              <a:cxnLst>
                <a:cxn ang="0">
                  <a:pos x="T0" y="T1"/>
                </a:cxn>
                <a:cxn ang="0">
                  <a:pos x="T2" y="T3"/>
                </a:cxn>
                <a:cxn ang="0">
                  <a:pos x="T4" y="T5"/>
                </a:cxn>
                <a:cxn ang="0">
                  <a:pos x="T6" y="T7"/>
                </a:cxn>
                <a:cxn ang="0">
                  <a:pos x="T8" y="T9"/>
                </a:cxn>
              </a:cxnLst>
              <a:rect l="0" t="0" r="r" b="b"/>
              <a:pathLst>
                <a:path w="71" h="108">
                  <a:moveTo>
                    <a:pt x="0" y="108"/>
                  </a:moveTo>
                  <a:cubicBezTo>
                    <a:pt x="40" y="108"/>
                    <a:pt x="40" y="108"/>
                    <a:pt x="40" y="108"/>
                  </a:cubicBezTo>
                  <a:cubicBezTo>
                    <a:pt x="42" y="84"/>
                    <a:pt x="53" y="62"/>
                    <a:pt x="71" y="47"/>
                  </a:cubicBezTo>
                  <a:cubicBezTo>
                    <a:pt x="71" y="0"/>
                    <a:pt x="71" y="0"/>
                    <a:pt x="71" y="0"/>
                  </a:cubicBezTo>
                  <a:cubicBezTo>
                    <a:pt x="30" y="19"/>
                    <a:pt x="2" y="60"/>
                    <a:pt x="0" y="1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161739744"/>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OX TITLE PAGE">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userDrawn="1">
            <p:ph type="title" hasCustomPrompt="1"/>
          </p:nvPr>
        </p:nvSpPr>
        <p:spPr>
          <a:xfrm>
            <a:off x="455296" y="2741612"/>
            <a:ext cx="11279504" cy="1538287"/>
          </a:xfrm>
        </p:spPr>
        <p:txBody>
          <a:bodyPr anchor="b"/>
          <a:lstStyle>
            <a:lvl1pPr>
              <a:defRPr sz="4800" b="0"/>
            </a:lvl1pPr>
          </a:lstStyle>
          <a:p>
            <a:r>
              <a:rPr lang="en-US" dirty="0" smtClean="0"/>
              <a:t>Insert box title</a:t>
            </a:r>
            <a:endParaRPr lang="en-GB" dirty="0"/>
          </a:p>
        </p:txBody>
      </p:sp>
      <p:grpSp>
        <p:nvGrpSpPr>
          <p:cNvPr id="12" name="Group 11"/>
          <p:cNvGrpSpPr>
            <a:grpSpLocks noChangeAspect="1"/>
          </p:cNvGrpSpPr>
          <p:nvPr userDrawn="1"/>
        </p:nvGrpSpPr>
        <p:grpSpPr>
          <a:xfrm>
            <a:off x="9823171" y="15242"/>
            <a:ext cx="1923981" cy="2743200"/>
            <a:chOff x="5527676" y="5927725"/>
            <a:chExt cx="652462" cy="930276"/>
          </a:xfrm>
          <a:solidFill>
            <a:srgbClr val="FFFFFF">
              <a:alpha val="20000"/>
            </a:srgbClr>
          </a:solidFill>
        </p:grpSpPr>
        <p:sp>
          <p:nvSpPr>
            <p:cNvPr id="14" name="Freeform 1669"/>
            <p:cNvSpPr>
              <a:spLocks/>
            </p:cNvSpPr>
            <p:nvPr/>
          </p:nvSpPr>
          <p:spPr bwMode="auto">
            <a:xfrm>
              <a:off x="6151563" y="6848475"/>
              <a:ext cx="28575" cy="9525"/>
            </a:xfrm>
            <a:custGeom>
              <a:avLst/>
              <a:gdLst>
                <a:gd name="T0" fmla="*/ 46 w 46"/>
                <a:gd name="T1" fmla="*/ 16 h 16"/>
                <a:gd name="T2" fmla="*/ 46 w 46"/>
                <a:gd name="T3" fmla="*/ 0 h 16"/>
                <a:gd name="T4" fmla="*/ 0 w 46"/>
                <a:gd name="T5" fmla="*/ 16 h 16"/>
                <a:gd name="T6" fmla="*/ 46 w 46"/>
                <a:gd name="T7" fmla="*/ 16 h 16"/>
              </a:gdLst>
              <a:ahLst/>
              <a:cxnLst>
                <a:cxn ang="0">
                  <a:pos x="T0" y="T1"/>
                </a:cxn>
                <a:cxn ang="0">
                  <a:pos x="T2" y="T3"/>
                </a:cxn>
                <a:cxn ang="0">
                  <a:pos x="T4" y="T5"/>
                </a:cxn>
                <a:cxn ang="0">
                  <a:pos x="T6" y="T7"/>
                </a:cxn>
              </a:cxnLst>
              <a:rect l="0" t="0" r="r" b="b"/>
              <a:pathLst>
                <a:path w="46" h="16">
                  <a:moveTo>
                    <a:pt x="46" y="16"/>
                  </a:moveTo>
                  <a:cubicBezTo>
                    <a:pt x="46" y="0"/>
                    <a:pt x="46" y="0"/>
                    <a:pt x="46" y="0"/>
                  </a:cubicBezTo>
                  <a:cubicBezTo>
                    <a:pt x="33" y="10"/>
                    <a:pt x="18" y="16"/>
                    <a:pt x="0" y="16"/>
                  </a:cubicBezTo>
                  <a:lnTo>
                    <a:pt x="46"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 name="Freeform 1671"/>
            <p:cNvSpPr>
              <a:spLocks/>
            </p:cNvSpPr>
            <p:nvPr/>
          </p:nvSpPr>
          <p:spPr bwMode="auto">
            <a:xfrm>
              <a:off x="5527676" y="5927725"/>
              <a:ext cx="26988" cy="28575"/>
            </a:xfrm>
            <a:custGeom>
              <a:avLst/>
              <a:gdLst>
                <a:gd name="T0" fmla="*/ 15 w 46"/>
                <a:gd name="T1" fmla="*/ 29 h 47"/>
                <a:gd name="T2" fmla="*/ 18 w 46"/>
                <a:gd name="T3" fmla="*/ 31 h 47"/>
                <a:gd name="T4" fmla="*/ 20 w 46"/>
                <a:gd name="T5" fmla="*/ 32 h 47"/>
                <a:gd name="T6" fmla="*/ 22 w 46"/>
                <a:gd name="T7" fmla="*/ 34 h 47"/>
                <a:gd name="T8" fmla="*/ 24 w 46"/>
                <a:gd name="T9" fmla="*/ 36 h 47"/>
                <a:gd name="T10" fmla="*/ 26 w 46"/>
                <a:gd name="T11" fmla="*/ 38 h 47"/>
                <a:gd name="T12" fmla="*/ 29 w 46"/>
                <a:gd name="T13" fmla="*/ 41 h 47"/>
                <a:gd name="T14" fmla="*/ 30 w 46"/>
                <a:gd name="T15" fmla="*/ 42 h 47"/>
                <a:gd name="T16" fmla="*/ 34 w 46"/>
                <a:gd name="T17" fmla="*/ 47 h 47"/>
                <a:gd name="T18" fmla="*/ 46 w 46"/>
                <a:gd name="T19" fmla="*/ 23 h 47"/>
                <a:gd name="T20" fmla="*/ 46 w 46"/>
                <a:gd name="T21" fmla="*/ 23 h 47"/>
                <a:gd name="T22" fmla="*/ 46 w 46"/>
                <a:gd name="T23" fmla="*/ 23 h 47"/>
                <a:gd name="T24" fmla="*/ 41 w 46"/>
                <a:gd name="T25" fmla="*/ 19 h 47"/>
                <a:gd name="T26" fmla="*/ 39 w 46"/>
                <a:gd name="T27" fmla="*/ 17 h 47"/>
                <a:gd name="T28" fmla="*/ 36 w 46"/>
                <a:gd name="T29" fmla="*/ 15 h 47"/>
                <a:gd name="T30" fmla="*/ 34 w 46"/>
                <a:gd name="T31" fmla="*/ 13 h 47"/>
                <a:gd name="T32" fmla="*/ 31 w 46"/>
                <a:gd name="T33" fmla="*/ 11 h 47"/>
                <a:gd name="T34" fmla="*/ 29 w 46"/>
                <a:gd name="T35" fmla="*/ 10 h 47"/>
                <a:gd name="T36" fmla="*/ 27 w 46"/>
                <a:gd name="T37" fmla="*/ 9 h 47"/>
                <a:gd name="T38" fmla="*/ 27 w 46"/>
                <a:gd name="T39" fmla="*/ 9 h 47"/>
                <a:gd name="T40" fmla="*/ 0 w 46"/>
                <a:gd name="T41" fmla="*/ 0 h 47"/>
                <a:gd name="T42" fmla="*/ 0 w 46"/>
                <a:gd name="T43" fmla="*/ 9 h 47"/>
                <a:gd name="T44" fmla="*/ 0 w 46"/>
                <a:gd name="T45" fmla="*/ 24 h 47"/>
                <a:gd name="T46" fmla="*/ 0 w 46"/>
                <a:gd name="T47" fmla="*/ 24 h 47"/>
                <a:gd name="T48" fmla="*/ 15 w 46"/>
                <a:gd name="T49" fmla="*/ 29 h 47"/>
                <a:gd name="T50" fmla="*/ 15 w 46"/>
                <a:gd name="T51" fmla="*/ 29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6" h="47">
                  <a:moveTo>
                    <a:pt x="15" y="29"/>
                  </a:moveTo>
                  <a:cubicBezTo>
                    <a:pt x="16" y="30"/>
                    <a:pt x="17" y="31"/>
                    <a:pt x="18" y="31"/>
                  </a:cubicBezTo>
                  <a:cubicBezTo>
                    <a:pt x="19" y="32"/>
                    <a:pt x="19" y="32"/>
                    <a:pt x="20" y="32"/>
                  </a:cubicBezTo>
                  <a:cubicBezTo>
                    <a:pt x="21" y="33"/>
                    <a:pt x="22" y="34"/>
                    <a:pt x="22" y="34"/>
                  </a:cubicBezTo>
                  <a:cubicBezTo>
                    <a:pt x="23" y="35"/>
                    <a:pt x="24" y="36"/>
                    <a:pt x="24" y="36"/>
                  </a:cubicBezTo>
                  <a:cubicBezTo>
                    <a:pt x="25" y="37"/>
                    <a:pt x="26" y="37"/>
                    <a:pt x="26" y="38"/>
                  </a:cubicBezTo>
                  <a:cubicBezTo>
                    <a:pt x="27" y="39"/>
                    <a:pt x="28" y="40"/>
                    <a:pt x="29" y="41"/>
                  </a:cubicBezTo>
                  <a:cubicBezTo>
                    <a:pt x="29" y="41"/>
                    <a:pt x="30" y="42"/>
                    <a:pt x="30" y="42"/>
                  </a:cubicBezTo>
                  <a:cubicBezTo>
                    <a:pt x="31" y="44"/>
                    <a:pt x="33" y="45"/>
                    <a:pt x="34" y="47"/>
                  </a:cubicBezTo>
                  <a:cubicBezTo>
                    <a:pt x="36" y="38"/>
                    <a:pt x="40" y="30"/>
                    <a:pt x="46" y="23"/>
                  </a:cubicBezTo>
                  <a:cubicBezTo>
                    <a:pt x="46" y="23"/>
                    <a:pt x="46" y="23"/>
                    <a:pt x="46" y="23"/>
                  </a:cubicBezTo>
                  <a:cubicBezTo>
                    <a:pt x="46" y="23"/>
                    <a:pt x="46" y="23"/>
                    <a:pt x="46" y="23"/>
                  </a:cubicBezTo>
                  <a:cubicBezTo>
                    <a:pt x="44" y="22"/>
                    <a:pt x="43" y="20"/>
                    <a:pt x="41" y="19"/>
                  </a:cubicBezTo>
                  <a:cubicBezTo>
                    <a:pt x="41" y="18"/>
                    <a:pt x="40" y="18"/>
                    <a:pt x="39" y="17"/>
                  </a:cubicBezTo>
                  <a:cubicBezTo>
                    <a:pt x="38" y="17"/>
                    <a:pt x="37" y="16"/>
                    <a:pt x="36" y="15"/>
                  </a:cubicBezTo>
                  <a:cubicBezTo>
                    <a:pt x="36" y="14"/>
                    <a:pt x="35" y="14"/>
                    <a:pt x="34" y="13"/>
                  </a:cubicBezTo>
                  <a:cubicBezTo>
                    <a:pt x="33" y="13"/>
                    <a:pt x="32" y="12"/>
                    <a:pt x="31" y="11"/>
                  </a:cubicBezTo>
                  <a:cubicBezTo>
                    <a:pt x="30" y="11"/>
                    <a:pt x="29" y="10"/>
                    <a:pt x="29" y="10"/>
                  </a:cubicBezTo>
                  <a:cubicBezTo>
                    <a:pt x="28" y="9"/>
                    <a:pt x="27" y="9"/>
                    <a:pt x="27" y="9"/>
                  </a:cubicBezTo>
                  <a:cubicBezTo>
                    <a:pt x="27" y="9"/>
                    <a:pt x="27" y="9"/>
                    <a:pt x="27" y="9"/>
                  </a:cubicBezTo>
                  <a:cubicBezTo>
                    <a:pt x="18" y="4"/>
                    <a:pt x="9" y="1"/>
                    <a:pt x="0" y="0"/>
                  </a:cubicBezTo>
                  <a:cubicBezTo>
                    <a:pt x="0" y="9"/>
                    <a:pt x="0" y="9"/>
                    <a:pt x="0" y="9"/>
                  </a:cubicBezTo>
                  <a:cubicBezTo>
                    <a:pt x="0" y="24"/>
                    <a:pt x="0" y="24"/>
                    <a:pt x="0" y="24"/>
                  </a:cubicBezTo>
                  <a:cubicBezTo>
                    <a:pt x="0" y="24"/>
                    <a:pt x="0" y="24"/>
                    <a:pt x="0" y="24"/>
                  </a:cubicBezTo>
                  <a:cubicBezTo>
                    <a:pt x="5" y="25"/>
                    <a:pt x="10" y="27"/>
                    <a:pt x="15" y="29"/>
                  </a:cubicBezTo>
                  <a:cubicBezTo>
                    <a:pt x="15" y="29"/>
                    <a:pt x="15" y="29"/>
                    <a:pt x="15"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 name="Freeform 1672"/>
            <p:cNvSpPr>
              <a:spLocks/>
            </p:cNvSpPr>
            <p:nvPr/>
          </p:nvSpPr>
          <p:spPr bwMode="auto">
            <a:xfrm>
              <a:off x="5527676" y="5927725"/>
              <a:ext cx="101600" cy="87313"/>
            </a:xfrm>
            <a:custGeom>
              <a:avLst/>
              <a:gdLst>
                <a:gd name="T0" fmla="*/ 8 w 169"/>
                <a:gd name="T1" fmla="*/ 145 h 146"/>
                <a:gd name="T2" fmla="*/ 15 w 169"/>
                <a:gd name="T3" fmla="*/ 143 h 146"/>
                <a:gd name="T4" fmla="*/ 22 w 169"/>
                <a:gd name="T5" fmla="*/ 140 h 146"/>
                <a:gd name="T6" fmla="*/ 29 w 169"/>
                <a:gd name="T7" fmla="*/ 137 h 146"/>
                <a:gd name="T8" fmla="*/ 34 w 169"/>
                <a:gd name="T9" fmla="*/ 133 h 146"/>
                <a:gd name="T10" fmla="*/ 50 w 169"/>
                <a:gd name="T11" fmla="*/ 118 h 146"/>
                <a:gd name="T12" fmla="*/ 53 w 169"/>
                <a:gd name="T13" fmla="*/ 113 h 146"/>
                <a:gd name="T14" fmla="*/ 64 w 169"/>
                <a:gd name="T15" fmla="*/ 83 h 146"/>
                <a:gd name="T16" fmla="*/ 65 w 169"/>
                <a:gd name="T17" fmla="*/ 77 h 146"/>
                <a:gd name="T18" fmla="*/ 65 w 169"/>
                <a:gd name="T19" fmla="*/ 73 h 146"/>
                <a:gd name="T20" fmla="*/ 72 w 169"/>
                <a:gd name="T21" fmla="*/ 48 h 146"/>
                <a:gd name="T22" fmla="*/ 157 w 169"/>
                <a:gd name="T23" fmla="*/ 47 h 146"/>
                <a:gd name="T24" fmla="*/ 157 w 169"/>
                <a:gd name="T25" fmla="*/ 47 h 146"/>
                <a:gd name="T26" fmla="*/ 169 w 169"/>
                <a:gd name="T27" fmla="*/ 23 h 146"/>
                <a:gd name="T28" fmla="*/ 169 w 169"/>
                <a:gd name="T29" fmla="*/ 23 h 146"/>
                <a:gd name="T30" fmla="*/ 162 w 169"/>
                <a:gd name="T31" fmla="*/ 17 h 146"/>
                <a:gd name="T32" fmla="*/ 157 w 169"/>
                <a:gd name="T33" fmla="*/ 13 h 146"/>
                <a:gd name="T34" fmla="*/ 151 w 169"/>
                <a:gd name="T35" fmla="*/ 9 h 146"/>
                <a:gd name="T36" fmla="*/ 150 w 169"/>
                <a:gd name="T37" fmla="*/ 9 h 146"/>
                <a:gd name="T38" fmla="*/ 79 w 169"/>
                <a:gd name="T39" fmla="*/ 9 h 146"/>
                <a:gd name="T40" fmla="*/ 73 w 169"/>
                <a:gd name="T41" fmla="*/ 13 h 146"/>
                <a:gd name="T42" fmla="*/ 66 w 169"/>
                <a:gd name="T43" fmla="*/ 18 h 146"/>
                <a:gd name="T44" fmla="*/ 62 w 169"/>
                <a:gd name="T45" fmla="*/ 22 h 146"/>
                <a:gd name="T46" fmla="*/ 57 w 169"/>
                <a:gd name="T47" fmla="*/ 28 h 146"/>
                <a:gd name="T48" fmla="*/ 53 w 169"/>
                <a:gd name="T49" fmla="*/ 33 h 146"/>
                <a:gd name="T50" fmla="*/ 53 w 169"/>
                <a:gd name="T51" fmla="*/ 33 h 146"/>
                <a:gd name="T52" fmla="*/ 53 w 169"/>
                <a:gd name="T53" fmla="*/ 34 h 146"/>
                <a:gd name="T54" fmla="*/ 49 w 169"/>
                <a:gd name="T55" fmla="*/ 41 h 146"/>
                <a:gd name="T56" fmla="*/ 48 w 169"/>
                <a:gd name="T57" fmla="*/ 43 h 146"/>
                <a:gd name="T58" fmla="*/ 47 w 169"/>
                <a:gd name="T59" fmla="*/ 46 h 146"/>
                <a:gd name="T60" fmla="*/ 43 w 169"/>
                <a:gd name="T61" fmla="*/ 60 h 146"/>
                <a:gd name="T62" fmla="*/ 42 w 169"/>
                <a:gd name="T63" fmla="*/ 62 h 146"/>
                <a:gd name="T64" fmla="*/ 42 w 169"/>
                <a:gd name="T65" fmla="*/ 67 h 146"/>
                <a:gd name="T66" fmla="*/ 41 w 169"/>
                <a:gd name="T67" fmla="*/ 73 h 146"/>
                <a:gd name="T68" fmla="*/ 41 w 169"/>
                <a:gd name="T69" fmla="*/ 73 h 146"/>
                <a:gd name="T70" fmla="*/ 41 w 169"/>
                <a:gd name="T71" fmla="*/ 79 h 146"/>
                <a:gd name="T72" fmla="*/ 40 w 169"/>
                <a:gd name="T73" fmla="*/ 83 h 146"/>
                <a:gd name="T74" fmla="*/ 39 w 169"/>
                <a:gd name="T75" fmla="*/ 87 h 146"/>
                <a:gd name="T76" fmla="*/ 37 w 169"/>
                <a:gd name="T77" fmla="*/ 93 h 146"/>
                <a:gd name="T78" fmla="*/ 35 w 169"/>
                <a:gd name="T79" fmla="*/ 96 h 146"/>
                <a:gd name="T80" fmla="*/ 34 w 169"/>
                <a:gd name="T81" fmla="*/ 100 h 146"/>
                <a:gd name="T82" fmla="*/ 30 w 169"/>
                <a:gd name="T83" fmla="*/ 105 h 146"/>
                <a:gd name="T84" fmla="*/ 26 w 169"/>
                <a:gd name="T85" fmla="*/ 109 h 146"/>
                <a:gd name="T86" fmla="*/ 22 w 169"/>
                <a:gd name="T87" fmla="*/ 113 h 146"/>
                <a:gd name="T88" fmla="*/ 17 w 169"/>
                <a:gd name="T89" fmla="*/ 116 h 146"/>
                <a:gd name="T90" fmla="*/ 12 w 169"/>
                <a:gd name="T91" fmla="*/ 119 h 146"/>
                <a:gd name="T92" fmla="*/ 7 w 169"/>
                <a:gd name="T93" fmla="*/ 121 h 146"/>
                <a:gd name="T94" fmla="*/ 0 w 169"/>
                <a:gd name="T95" fmla="*/ 122 h 146"/>
                <a:gd name="T96" fmla="*/ 1 w 169"/>
                <a:gd name="T97"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69" h="146">
                  <a:moveTo>
                    <a:pt x="6" y="146"/>
                  </a:moveTo>
                  <a:cubicBezTo>
                    <a:pt x="6" y="145"/>
                    <a:pt x="7" y="145"/>
                    <a:pt x="8" y="145"/>
                  </a:cubicBezTo>
                  <a:cubicBezTo>
                    <a:pt x="10" y="145"/>
                    <a:pt x="11" y="144"/>
                    <a:pt x="13" y="144"/>
                  </a:cubicBezTo>
                  <a:cubicBezTo>
                    <a:pt x="14" y="143"/>
                    <a:pt x="15" y="143"/>
                    <a:pt x="15" y="143"/>
                  </a:cubicBezTo>
                  <a:cubicBezTo>
                    <a:pt x="17" y="142"/>
                    <a:pt x="19" y="142"/>
                    <a:pt x="21" y="141"/>
                  </a:cubicBezTo>
                  <a:cubicBezTo>
                    <a:pt x="21" y="141"/>
                    <a:pt x="22" y="140"/>
                    <a:pt x="22" y="140"/>
                  </a:cubicBezTo>
                  <a:cubicBezTo>
                    <a:pt x="24" y="139"/>
                    <a:pt x="26" y="138"/>
                    <a:pt x="28" y="137"/>
                  </a:cubicBezTo>
                  <a:cubicBezTo>
                    <a:pt x="28" y="137"/>
                    <a:pt x="28" y="137"/>
                    <a:pt x="29" y="137"/>
                  </a:cubicBezTo>
                  <a:cubicBezTo>
                    <a:pt x="31" y="136"/>
                    <a:pt x="32" y="134"/>
                    <a:pt x="34" y="133"/>
                  </a:cubicBezTo>
                  <a:cubicBezTo>
                    <a:pt x="34" y="133"/>
                    <a:pt x="34" y="133"/>
                    <a:pt x="34" y="133"/>
                  </a:cubicBezTo>
                  <a:cubicBezTo>
                    <a:pt x="40" y="129"/>
                    <a:pt x="45" y="124"/>
                    <a:pt x="49" y="119"/>
                  </a:cubicBezTo>
                  <a:cubicBezTo>
                    <a:pt x="49" y="119"/>
                    <a:pt x="50" y="118"/>
                    <a:pt x="50" y="118"/>
                  </a:cubicBezTo>
                  <a:cubicBezTo>
                    <a:pt x="51" y="117"/>
                    <a:pt x="52" y="115"/>
                    <a:pt x="53" y="114"/>
                  </a:cubicBezTo>
                  <a:cubicBezTo>
                    <a:pt x="53" y="114"/>
                    <a:pt x="53" y="114"/>
                    <a:pt x="53" y="113"/>
                  </a:cubicBezTo>
                  <a:cubicBezTo>
                    <a:pt x="59" y="105"/>
                    <a:pt x="63" y="95"/>
                    <a:pt x="64" y="84"/>
                  </a:cubicBezTo>
                  <a:cubicBezTo>
                    <a:pt x="64" y="84"/>
                    <a:pt x="64" y="84"/>
                    <a:pt x="64" y="83"/>
                  </a:cubicBezTo>
                  <a:cubicBezTo>
                    <a:pt x="65" y="82"/>
                    <a:pt x="65" y="80"/>
                    <a:pt x="65" y="79"/>
                  </a:cubicBezTo>
                  <a:cubicBezTo>
                    <a:pt x="65" y="78"/>
                    <a:pt x="65" y="77"/>
                    <a:pt x="65" y="77"/>
                  </a:cubicBezTo>
                  <a:cubicBezTo>
                    <a:pt x="65" y="75"/>
                    <a:pt x="65" y="74"/>
                    <a:pt x="65" y="73"/>
                  </a:cubicBezTo>
                  <a:cubicBezTo>
                    <a:pt x="65" y="73"/>
                    <a:pt x="65" y="73"/>
                    <a:pt x="65" y="73"/>
                  </a:cubicBezTo>
                  <a:cubicBezTo>
                    <a:pt x="65" y="73"/>
                    <a:pt x="65" y="73"/>
                    <a:pt x="65" y="73"/>
                  </a:cubicBezTo>
                  <a:cubicBezTo>
                    <a:pt x="65" y="64"/>
                    <a:pt x="68" y="55"/>
                    <a:pt x="72" y="48"/>
                  </a:cubicBezTo>
                  <a:cubicBezTo>
                    <a:pt x="81" y="33"/>
                    <a:pt x="97" y="23"/>
                    <a:pt x="115" y="23"/>
                  </a:cubicBezTo>
                  <a:cubicBezTo>
                    <a:pt x="133" y="23"/>
                    <a:pt x="148" y="33"/>
                    <a:pt x="157" y="47"/>
                  </a:cubicBezTo>
                  <a:cubicBezTo>
                    <a:pt x="157" y="47"/>
                    <a:pt x="157" y="47"/>
                    <a:pt x="157" y="47"/>
                  </a:cubicBezTo>
                  <a:cubicBezTo>
                    <a:pt x="157" y="47"/>
                    <a:pt x="157" y="47"/>
                    <a:pt x="157" y="47"/>
                  </a:cubicBezTo>
                  <a:cubicBezTo>
                    <a:pt x="159" y="41"/>
                    <a:pt x="161" y="36"/>
                    <a:pt x="164" y="31"/>
                  </a:cubicBezTo>
                  <a:cubicBezTo>
                    <a:pt x="166" y="28"/>
                    <a:pt x="167" y="26"/>
                    <a:pt x="169" y="23"/>
                  </a:cubicBezTo>
                  <a:cubicBezTo>
                    <a:pt x="169" y="23"/>
                    <a:pt x="169" y="23"/>
                    <a:pt x="169" y="23"/>
                  </a:cubicBezTo>
                  <a:cubicBezTo>
                    <a:pt x="169" y="23"/>
                    <a:pt x="169" y="23"/>
                    <a:pt x="169" y="23"/>
                  </a:cubicBezTo>
                  <a:cubicBezTo>
                    <a:pt x="168" y="22"/>
                    <a:pt x="166" y="20"/>
                    <a:pt x="164" y="19"/>
                  </a:cubicBezTo>
                  <a:cubicBezTo>
                    <a:pt x="164" y="18"/>
                    <a:pt x="163" y="18"/>
                    <a:pt x="162" y="17"/>
                  </a:cubicBezTo>
                  <a:cubicBezTo>
                    <a:pt x="161" y="16"/>
                    <a:pt x="160" y="15"/>
                    <a:pt x="159" y="14"/>
                  </a:cubicBezTo>
                  <a:cubicBezTo>
                    <a:pt x="158" y="14"/>
                    <a:pt x="157" y="13"/>
                    <a:pt x="157" y="13"/>
                  </a:cubicBezTo>
                  <a:cubicBezTo>
                    <a:pt x="156" y="12"/>
                    <a:pt x="154" y="11"/>
                    <a:pt x="153" y="11"/>
                  </a:cubicBezTo>
                  <a:cubicBezTo>
                    <a:pt x="153" y="10"/>
                    <a:pt x="152" y="9"/>
                    <a:pt x="151" y="9"/>
                  </a:cubicBezTo>
                  <a:cubicBezTo>
                    <a:pt x="151" y="9"/>
                    <a:pt x="150" y="9"/>
                    <a:pt x="150" y="9"/>
                  </a:cubicBezTo>
                  <a:cubicBezTo>
                    <a:pt x="150" y="9"/>
                    <a:pt x="150" y="9"/>
                    <a:pt x="150" y="9"/>
                  </a:cubicBezTo>
                  <a:cubicBezTo>
                    <a:pt x="140" y="3"/>
                    <a:pt x="128" y="0"/>
                    <a:pt x="115" y="0"/>
                  </a:cubicBezTo>
                  <a:cubicBezTo>
                    <a:pt x="102" y="0"/>
                    <a:pt x="89" y="3"/>
                    <a:pt x="79" y="9"/>
                  </a:cubicBezTo>
                  <a:cubicBezTo>
                    <a:pt x="77" y="10"/>
                    <a:pt x="76" y="11"/>
                    <a:pt x="75" y="11"/>
                  </a:cubicBezTo>
                  <a:cubicBezTo>
                    <a:pt x="74" y="12"/>
                    <a:pt x="73" y="13"/>
                    <a:pt x="73" y="13"/>
                  </a:cubicBezTo>
                  <a:cubicBezTo>
                    <a:pt x="72" y="14"/>
                    <a:pt x="71" y="14"/>
                    <a:pt x="70" y="15"/>
                  </a:cubicBezTo>
                  <a:cubicBezTo>
                    <a:pt x="69" y="16"/>
                    <a:pt x="67" y="17"/>
                    <a:pt x="66" y="18"/>
                  </a:cubicBezTo>
                  <a:cubicBezTo>
                    <a:pt x="66" y="19"/>
                    <a:pt x="65" y="19"/>
                    <a:pt x="64" y="20"/>
                  </a:cubicBezTo>
                  <a:cubicBezTo>
                    <a:pt x="63" y="21"/>
                    <a:pt x="63" y="21"/>
                    <a:pt x="62" y="22"/>
                  </a:cubicBezTo>
                  <a:cubicBezTo>
                    <a:pt x="61" y="23"/>
                    <a:pt x="61" y="24"/>
                    <a:pt x="60" y="24"/>
                  </a:cubicBezTo>
                  <a:cubicBezTo>
                    <a:pt x="59" y="26"/>
                    <a:pt x="58" y="27"/>
                    <a:pt x="57" y="28"/>
                  </a:cubicBezTo>
                  <a:cubicBezTo>
                    <a:pt x="56" y="29"/>
                    <a:pt x="56" y="30"/>
                    <a:pt x="55" y="30"/>
                  </a:cubicBezTo>
                  <a:cubicBezTo>
                    <a:pt x="55" y="31"/>
                    <a:pt x="54" y="32"/>
                    <a:pt x="53" y="33"/>
                  </a:cubicBezTo>
                  <a:cubicBezTo>
                    <a:pt x="53" y="33"/>
                    <a:pt x="53" y="33"/>
                    <a:pt x="53" y="33"/>
                  </a:cubicBezTo>
                  <a:cubicBezTo>
                    <a:pt x="53" y="33"/>
                    <a:pt x="53" y="33"/>
                    <a:pt x="53" y="33"/>
                  </a:cubicBezTo>
                  <a:cubicBezTo>
                    <a:pt x="53" y="33"/>
                    <a:pt x="53" y="34"/>
                    <a:pt x="53" y="34"/>
                  </a:cubicBezTo>
                  <a:cubicBezTo>
                    <a:pt x="53" y="34"/>
                    <a:pt x="53" y="34"/>
                    <a:pt x="53" y="34"/>
                  </a:cubicBezTo>
                  <a:cubicBezTo>
                    <a:pt x="51" y="36"/>
                    <a:pt x="50" y="38"/>
                    <a:pt x="49" y="41"/>
                  </a:cubicBezTo>
                  <a:cubicBezTo>
                    <a:pt x="49" y="41"/>
                    <a:pt x="49" y="41"/>
                    <a:pt x="49" y="41"/>
                  </a:cubicBezTo>
                  <a:cubicBezTo>
                    <a:pt x="49" y="41"/>
                    <a:pt x="48" y="42"/>
                    <a:pt x="48" y="43"/>
                  </a:cubicBezTo>
                  <a:cubicBezTo>
                    <a:pt x="48" y="43"/>
                    <a:pt x="48" y="43"/>
                    <a:pt x="48" y="43"/>
                  </a:cubicBezTo>
                  <a:cubicBezTo>
                    <a:pt x="47" y="44"/>
                    <a:pt x="47" y="45"/>
                    <a:pt x="47" y="46"/>
                  </a:cubicBezTo>
                  <a:cubicBezTo>
                    <a:pt x="47" y="46"/>
                    <a:pt x="47" y="46"/>
                    <a:pt x="47" y="46"/>
                  </a:cubicBezTo>
                  <a:cubicBezTo>
                    <a:pt x="46" y="47"/>
                    <a:pt x="46" y="47"/>
                    <a:pt x="46" y="48"/>
                  </a:cubicBezTo>
                  <a:cubicBezTo>
                    <a:pt x="44" y="52"/>
                    <a:pt x="43" y="56"/>
                    <a:pt x="43" y="60"/>
                  </a:cubicBezTo>
                  <a:cubicBezTo>
                    <a:pt x="43" y="60"/>
                    <a:pt x="43" y="60"/>
                    <a:pt x="43" y="60"/>
                  </a:cubicBezTo>
                  <a:cubicBezTo>
                    <a:pt x="42" y="61"/>
                    <a:pt x="42" y="61"/>
                    <a:pt x="42" y="62"/>
                  </a:cubicBezTo>
                  <a:cubicBezTo>
                    <a:pt x="42" y="63"/>
                    <a:pt x="42" y="65"/>
                    <a:pt x="42" y="67"/>
                  </a:cubicBezTo>
                  <a:cubicBezTo>
                    <a:pt x="42" y="67"/>
                    <a:pt x="42" y="67"/>
                    <a:pt x="42" y="67"/>
                  </a:cubicBezTo>
                  <a:cubicBezTo>
                    <a:pt x="41" y="69"/>
                    <a:pt x="41" y="71"/>
                    <a:pt x="41" y="73"/>
                  </a:cubicBezTo>
                  <a:cubicBezTo>
                    <a:pt x="41" y="73"/>
                    <a:pt x="41" y="73"/>
                    <a:pt x="41" y="73"/>
                  </a:cubicBezTo>
                  <a:cubicBezTo>
                    <a:pt x="41" y="73"/>
                    <a:pt x="41" y="73"/>
                    <a:pt x="41" y="73"/>
                  </a:cubicBezTo>
                  <a:cubicBezTo>
                    <a:pt x="41" y="73"/>
                    <a:pt x="41" y="73"/>
                    <a:pt x="41" y="73"/>
                  </a:cubicBezTo>
                  <a:cubicBezTo>
                    <a:pt x="41" y="75"/>
                    <a:pt x="41" y="76"/>
                    <a:pt x="41" y="77"/>
                  </a:cubicBezTo>
                  <a:cubicBezTo>
                    <a:pt x="41" y="78"/>
                    <a:pt x="41" y="78"/>
                    <a:pt x="41" y="79"/>
                  </a:cubicBezTo>
                  <a:cubicBezTo>
                    <a:pt x="41" y="80"/>
                    <a:pt x="41" y="81"/>
                    <a:pt x="41" y="81"/>
                  </a:cubicBezTo>
                  <a:cubicBezTo>
                    <a:pt x="40" y="82"/>
                    <a:pt x="40" y="83"/>
                    <a:pt x="40" y="83"/>
                  </a:cubicBezTo>
                  <a:cubicBezTo>
                    <a:pt x="40" y="84"/>
                    <a:pt x="40" y="85"/>
                    <a:pt x="40" y="85"/>
                  </a:cubicBezTo>
                  <a:cubicBezTo>
                    <a:pt x="40" y="86"/>
                    <a:pt x="39" y="87"/>
                    <a:pt x="39" y="87"/>
                  </a:cubicBezTo>
                  <a:cubicBezTo>
                    <a:pt x="39" y="88"/>
                    <a:pt x="39" y="88"/>
                    <a:pt x="39" y="89"/>
                  </a:cubicBezTo>
                  <a:cubicBezTo>
                    <a:pt x="38" y="90"/>
                    <a:pt x="38" y="92"/>
                    <a:pt x="37" y="93"/>
                  </a:cubicBezTo>
                  <a:cubicBezTo>
                    <a:pt x="37" y="94"/>
                    <a:pt x="37" y="94"/>
                    <a:pt x="37" y="94"/>
                  </a:cubicBezTo>
                  <a:cubicBezTo>
                    <a:pt x="36" y="95"/>
                    <a:pt x="36" y="96"/>
                    <a:pt x="35" y="96"/>
                  </a:cubicBezTo>
                  <a:cubicBezTo>
                    <a:pt x="35" y="97"/>
                    <a:pt x="35" y="97"/>
                    <a:pt x="35" y="97"/>
                  </a:cubicBezTo>
                  <a:cubicBezTo>
                    <a:pt x="35" y="98"/>
                    <a:pt x="34" y="99"/>
                    <a:pt x="34" y="100"/>
                  </a:cubicBezTo>
                  <a:cubicBezTo>
                    <a:pt x="34" y="100"/>
                    <a:pt x="33" y="100"/>
                    <a:pt x="33" y="100"/>
                  </a:cubicBezTo>
                  <a:cubicBezTo>
                    <a:pt x="32" y="102"/>
                    <a:pt x="31" y="103"/>
                    <a:pt x="30" y="105"/>
                  </a:cubicBezTo>
                  <a:cubicBezTo>
                    <a:pt x="30" y="105"/>
                    <a:pt x="30" y="105"/>
                    <a:pt x="30" y="105"/>
                  </a:cubicBezTo>
                  <a:cubicBezTo>
                    <a:pt x="29" y="106"/>
                    <a:pt x="27" y="108"/>
                    <a:pt x="26" y="109"/>
                  </a:cubicBezTo>
                  <a:cubicBezTo>
                    <a:pt x="26" y="109"/>
                    <a:pt x="25" y="110"/>
                    <a:pt x="25" y="110"/>
                  </a:cubicBezTo>
                  <a:cubicBezTo>
                    <a:pt x="24" y="111"/>
                    <a:pt x="23" y="112"/>
                    <a:pt x="22" y="113"/>
                  </a:cubicBezTo>
                  <a:cubicBezTo>
                    <a:pt x="21" y="113"/>
                    <a:pt x="21" y="113"/>
                    <a:pt x="20" y="114"/>
                  </a:cubicBezTo>
                  <a:cubicBezTo>
                    <a:pt x="19" y="115"/>
                    <a:pt x="18" y="115"/>
                    <a:pt x="17" y="116"/>
                  </a:cubicBezTo>
                  <a:cubicBezTo>
                    <a:pt x="16" y="117"/>
                    <a:pt x="15" y="117"/>
                    <a:pt x="14" y="118"/>
                  </a:cubicBezTo>
                  <a:cubicBezTo>
                    <a:pt x="13" y="118"/>
                    <a:pt x="12" y="118"/>
                    <a:pt x="12" y="119"/>
                  </a:cubicBezTo>
                  <a:cubicBezTo>
                    <a:pt x="11" y="119"/>
                    <a:pt x="10" y="120"/>
                    <a:pt x="9" y="120"/>
                  </a:cubicBezTo>
                  <a:cubicBezTo>
                    <a:pt x="8" y="120"/>
                    <a:pt x="8" y="120"/>
                    <a:pt x="7" y="121"/>
                  </a:cubicBezTo>
                  <a:cubicBezTo>
                    <a:pt x="5" y="121"/>
                    <a:pt x="3" y="122"/>
                    <a:pt x="1" y="122"/>
                  </a:cubicBezTo>
                  <a:cubicBezTo>
                    <a:pt x="1" y="122"/>
                    <a:pt x="0" y="122"/>
                    <a:pt x="0" y="122"/>
                  </a:cubicBezTo>
                  <a:cubicBezTo>
                    <a:pt x="0" y="146"/>
                    <a:pt x="0" y="146"/>
                    <a:pt x="0" y="146"/>
                  </a:cubicBezTo>
                  <a:cubicBezTo>
                    <a:pt x="0" y="146"/>
                    <a:pt x="0" y="146"/>
                    <a:pt x="1" y="146"/>
                  </a:cubicBezTo>
                  <a:cubicBezTo>
                    <a:pt x="2" y="146"/>
                    <a:pt x="4" y="146"/>
                    <a:pt x="6" y="1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 name="Freeform 1673"/>
            <p:cNvSpPr>
              <a:spLocks/>
            </p:cNvSpPr>
            <p:nvPr/>
          </p:nvSpPr>
          <p:spPr bwMode="auto">
            <a:xfrm>
              <a:off x="5637213" y="5927725"/>
              <a:ext cx="138113" cy="87313"/>
            </a:xfrm>
            <a:custGeom>
              <a:avLst/>
              <a:gdLst>
                <a:gd name="T0" fmla="*/ 104 w 232"/>
                <a:gd name="T1" fmla="*/ 73 h 147"/>
                <a:gd name="T2" fmla="*/ 104 w 232"/>
                <a:gd name="T3" fmla="*/ 78 h 147"/>
                <a:gd name="T4" fmla="*/ 103 w 232"/>
                <a:gd name="T5" fmla="*/ 82 h 147"/>
                <a:gd name="T6" fmla="*/ 102 w 232"/>
                <a:gd name="T7" fmla="*/ 88 h 147"/>
                <a:gd name="T8" fmla="*/ 101 w 232"/>
                <a:gd name="T9" fmla="*/ 91 h 147"/>
                <a:gd name="T10" fmla="*/ 100 w 232"/>
                <a:gd name="T11" fmla="*/ 95 h 147"/>
                <a:gd name="T12" fmla="*/ 97 w 232"/>
                <a:gd name="T13" fmla="*/ 100 h 147"/>
                <a:gd name="T14" fmla="*/ 89 w 232"/>
                <a:gd name="T15" fmla="*/ 110 h 147"/>
                <a:gd name="T16" fmla="*/ 84 w 232"/>
                <a:gd name="T17" fmla="*/ 114 h 147"/>
                <a:gd name="T18" fmla="*/ 79 w 232"/>
                <a:gd name="T19" fmla="*/ 117 h 147"/>
                <a:gd name="T20" fmla="*/ 72 w 232"/>
                <a:gd name="T21" fmla="*/ 120 h 147"/>
                <a:gd name="T22" fmla="*/ 66 w 232"/>
                <a:gd name="T23" fmla="*/ 122 h 147"/>
                <a:gd name="T24" fmla="*/ 60 w 232"/>
                <a:gd name="T25" fmla="*/ 123 h 147"/>
                <a:gd name="T26" fmla="*/ 55 w 232"/>
                <a:gd name="T27" fmla="*/ 123 h 147"/>
                <a:gd name="T28" fmla="*/ 0 w 232"/>
                <a:gd name="T29" fmla="*/ 123 h 147"/>
                <a:gd name="T30" fmla="*/ 0 w 232"/>
                <a:gd name="T31" fmla="*/ 123 h 147"/>
                <a:gd name="T32" fmla="*/ 55 w 232"/>
                <a:gd name="T33" fmla="*/ 147 h 147"/>
                <a:gd name="T34" fmla="*/ 63 w 232"/>
                <a:gd name="T35" fmla="*/ 146 h 147"/>
                <a:gd name="T36" fmla="*/ 71 w 232"/>
                <a:gd name="T37" fmla="*/ 145 h 147"/>
                <a:gd name="T38" fmla="*/ 78 w 232"/>
                <a:gd name="T39" fmla="*/ 143 h 147"/>
                <a:gd name="T40" fmla="*/ 85 w 232"/>
                <a:gd name="T41" fmla="*/ 140 h 147"/>
                <a:gd name="T42" fmla="*/ 91 w 232"/>
                <a:gd name="T43" fmla="*/ 137 h 147"/>
                <a:gd name="T44" fmla="*/ 103 w 232"/>
                <a:gd name="T45" fmla="*/ 128 h 147"/>
                <a:gd name="T46" fmla="*/ 113 w 232"/>
                <a:gd name="T47" fmla="*/ 118 h 147"/>
                <a:gd name="T48" fmla="*/ 116 w 232"/>
                <a:gd name="T49" fmla="*/ 113 h 147"/>
                <a:gd name="T50" fmla="*/ 128 w 232"/>
                <a:gd name="T51" fmla="*/ 73 h 147"/>
                <a:gd name="T52" fmla="*/ 128 w 232"/>
                <a:gd name="T53" fmla="*/ 73 h 147"/>
                <a:gd name="T54" fmla="*/ 178 w 232"/>
                <a:gd name="T55" fmla="*/ 23 h 147"/>
                <a:gd name="T56" fmla="*/ 220 w 232"/>
                <a:gd name="T57" fmla="*/ 47 h 147"/>
                <a:gd name="T58" fmla="*/ 232 w 232"/>
                <a:gd name="T59" fmla="*/ 23 h 147"/>
                <a:gd name="T60" fmla="*/ 226 w 232"/>
                <a:gd name="T61" fmla="*/ 17 h 147"/>
                <a:gd name="T62" fmla="*/ 220 w 232"/>
                <a:gd name="T63" fmla="*/ 13 h 147"/>
                <a:gd name="T64" fmla="*/ 214 w 232"/>
                <a:gd name="T65" fmla="*/ 9 h 147"/>
                <a:gd name="T66" fmla="*/ 213 w 232"/>
                <a:gd name="T67" fmla="*/ 9 h 147"/>
                <a:gd name="T68" fmla="*/ 142 w 232"/>
                <a:gd name="T69" fmla="*/ 9 h 147"/>
                <a:gd name="T70" fmla="*/ 136 w 232"/>
                <a:gd name="T71" fmla="*/ 13 h 147"/>
                <a:gd name="T72" fmla="*/ 129 w 232"/>
                <a:gd name="T73" fmla="*/ 18 h 147"/>
                <a:gd name="T74" fmla="*/ 125 w 232"/>
                <a:gd name="T75" fmla="*/ 22 h 147"/>
                <a:gd name="T76" fmla="*/ 120 w 232"/>
                <a:gd name="T77" fmla="*/ 28 h 147"/>
                <a:gd name="T78" fmla="*/ 116 w 232"/>
                <a:gd name="T79" fmla="*/ 33 h 147"/>
                <a:gd name="T80" fmla="*/ 116 w 232"/>
                <a:gd name="T81" fmla="*/ 34 h 147"/>
                <a:gd name="T82" fmla="*/ 104 w 232"/>
                <a:gd name="T8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2" h="147">
                  <a:moveTo>
                    <a:pt x="104" y="73"/>
                  </a:moveTo>
                  <a:cubicBezTo>
                    <a:pt x="104" y="73"/>
                    <a:pt x="104" y="73"/>
                    <a:pt x="104" y="73"/>
                  </a:cubicBezTo>
                  <a:cubicBezTo>
                    <a:pt x="104" y="73"/>
                    <a:pt x="104" y="73"/>
                    <a:pt x="104" y="73"/>
                  </a:cubicBezTo>
                  <a:cubicBezTo>
                    <a:pt x="104" y="75"/>
                    <a:pt x="104" y="76"/>
                    <a:pt x="104" y="78"/>
                  </a:cubicBezTo>
                  <a:cubicBezTo>
                    <a:pt x="104" y="78"/>
                    <a:pt x="104" y="79"/>
                    <a:pt x="104" y="79"/>
                  </a:cubicBezTo>
                  <a:cubicBezTo>
                    <a:pt x="104" y="80"/>
                    <a:pt x="104" y="81"/>
                    <a:pt x="103" y="82"/>
                  </a:cubicBezTo>
                  <a:cubicBezTo>
                    <a:pt x="103" y="83"/>
                    <a:pt x="103" y="83"/>
                    <a:pt x="103" y="84"/>
                  </a:cubicBezTo>
                  <a:cubicBezTo>
                    <a:pt x="103" y="85"/>
                    <a:pt x="103" y="86"/>
                    <a:pt x="102" y="88"/>
                  </a:cubicBezTo>
                  <a:cubicBezTo>
                    <a:pt x="102" y="88"/>
                    <a:pt x="102" y="89"/>
                    <a:pt x="102" y="90"/>
                  </a:cubicBezTo>
                  <a:cubicBezTo>
                    <a:pt x="101" y="90"/>
                    <a:pt x="101" y="91"/>
                    <a:pt x="101" y="91"/>
                  </a:cubicBezTo>
                  <a:cubicBezTo>
                    <a:pt x="101" y="92"/>
                    <a:pt x="100" y="93"/>
                    <a:pt x="100" y="94"/>
                  </a:cubicBezTo>
                  <a:cubicBezTo>
                    <a:pt x="100" y="94"/>
                    <a:pt x="100" y="94"/>
                    <a:pt x="100" y="95"/>
                  </a:cubicBezTo>
                  <a:cubicBezTo>
                    <a:pt x="99" y="96"/>
                    <a:pt x="98" y="98"/>
                    <a:pt x="97" y="99"/>
                  </a:cubicBezTo>
                  <a:cubicBezTo>
                    <a:pt x="97" y="100"/>
                    <a:pt x="97" y="100"/>
                    <a:pt x="97" y="100"/>
                  </a:cubicBezTo>
                  <a:cubicBezTo>
                    <a:pt x="94" y="103"/>
                    <a:pt x="92" y="106"/>
                    <a:pt x="89" y="109"/>
                  </a:cubicBezTo>
                  <a:cubicBezTo>
                    <a:pt x="89" y="109"/>
                    <a:pt x="89" y="109"/>
                    <a:pt x="89" y="110"/>
                  </a:cubicBezTo>
                  <a:cubicBezTo>
                    <a:pt x="87" y="111"/>
                    <a:pt x="86" y="112"/>
                    <a:pt x="85" y="113"/>
                  </a:cubicBezTo>
                  <a:cubicBezTo>
                    <a:pt x="84" y="113"/>
                    <a:pt x="84" y="113"/>
                    <a:pt x="84" y="114"/>
                  </a:cubicBezTo>
                  <a:cubicBezTo>
                    <a:pt x="82" y="115"/>
                    <a:pt x="81" y="116"/>
                    <a:pt x="79" y="116"/>
                  </a:cubicBezTo>
                  <a:cubicBezTo>
                    <a:pt x="79" y="117"/>
                    <a:pt x="79" y="117"/>
                    <a:pt x="79" y="117"/>
                  </a:cubicBezTo>
                  <a:cubicBezTo>
                    <a:pt x="77" y="118"/>
                    <a:pt x="75" y="119"/>
                    <a:pt x="74" y="119"/>
                  </a:cubicBezTo>
                  <a:cubicBezTo>
                    <a:pt x="73" y="119"/>
                    <a:pt x="73" y="120"/>
                    <a:pt x="72" y="120"/>
                  </a:cubicBezTo>
                  <a:cubicBezTo>
                    <a:pt x="71" y="120"/>
                    <a:pt x="70" y="121"/>
                    <a:pt x="68" y="121"/>
                  </a:cubicBezTo>
                  <a:cubicBezTo>
                    <a:pt x="68" y="121"/>
                    <a:pt x="67" y="122"/>
                    <a:pt x="66" y="122"/>
                  </a:cubicBezTo>
                  <a:cubicBezTo>
                    <a:pt x="65" y="122"/>
                    <a:pt x="64" y="122"/>
                    <a:pt x="62" y="122"/>
                  </a:cubicBezTo>
                  <a:cubicBezTo>
                    <a:pt x="62" y="123"/>
                    <a:pt x="61" y="123"/>
                    <a:pt x="60" y="123"/>
                  </a:cubicBezTo>
                  <a:cubicBezTo>
                    <a:pt x="59" y="123"/>
                    <a:pt x="57" y="123"/>
                    <a:pt x="55" y="123"/>
                  </a:cubicBezTo>
                  <a:cubicBezTo>
                    <a:pt x="55" y="123"/>
                    <a:pt x="55" y="123"/>
                    <a:pt x="55" y="123"/>
                  </a:cubicBezTo>
                  <a:cubicBezTo>
                    <a:pt x="37" y="123"/>
                    <a:pt x="21" y="114"/>
                    <a:pt x="12" y="100"/>
                  </a:cubicBezTo>
                  <a:cubicBezTo>
                    <a:pt x="10" y="108"/>
                    <a:pt x="6" y="116"/>
                    <a:pt x="0" y="123"/>
                  </a:cubicBezTo>
                  <a:cubicBezTo>
                    <a:pt x="0" y="123"/>
                    <a:pt x="0" y="123"/>
                    <a:pt x="0" y="123"/>
                  </a:cubicBezTo>
                  <a:cubicBezTo>
                    <a:pt x="0" y="123"/>
                    <a:pt x="0" y="123"/>
                    <a:pt x="0" y="123"/>
                  </a:cubicBezTo>
                  <a:cubicBezTo>
                    <a:pt x="14" y="138"/>
                    <a:pt x="33" y="147"/>
                    <a:pt x="55" y="147"/>
                  </a:cubicBezTo>
                  <a:cubicBezTo>
                    <a:pt x="55" y="147"/>
                    <a:pt x="55" y="147"/>
                    <a:pt x="55" y="147"/>
                  </a:cubicBezTo>
                  <a:cubicBezTo>
                    <a:pt x="57" y="147"/>
                    <a:pt x="59" y="147"/>
                    <a:pt x="61" y="147"/>
                  </a:cubicBezTo>
                  <a:cubicBezTo>
                    <a:pt x="62" y="147"/>
                    <a:pt x="63" y="147"/>
                    <a:pt x="63" y="146"/>
                  </a:cubicBezTo>
                  <a:cubicBezTo>
                    <a:pt x="65" y="146"/>
                    <a:pt x="67" y="146"/>
                    <a:pt x="70" y="145"/>
                  </a:cubicBezTo>
                  <a:cubicBezTo>
                    <a:pt x="70" y="145"/>
                    <a:pt x="71" y="145"/>
                    <a:pt x="71" y="145"/>
                  </a:cubicBezTo>
                  <a:cubicBezTo>
                    <a:pt x="73" y="145"/>
                    <a:pt x="75" y="144"/>
                    <a:pt x="77" y="143"/>
                  </a:cubicBezTo>
                  <a:cubicBezTo>
                    <a:pt x="77" y="143"/>
                    <a:pt x="77" y="143"/>
                    <a:pt x="78" y="143"/>
                  </a:cubicBezTo>
                  <a:cubicBezTo>
                    <a:pt x="80" y="143"/>
                    <a:pt x="82" y="142"/>
                    <a:pt x="84" y="141"/>
                  </a:cubicBezTo>
                  <a:cubicBezTo>
                    <a:pt x="84" y="141"/>
                    <a:pt x="85" y="141"/>
                    <a:pt x="85" y="140"/>
                  </a:cubicBezTo>
                  <a:cubicBezTo>
                    <a:pt x="87" y="139"/>
                    <a:pt x="89" y="138"/>
                    <a:pt x="91" y="137"/>
                  </a:cubicBezTo>
                  <a:cubicBezTo>
                    <a:pt x="91" y="137"/>
                    <a:pt x="91" y="137"/>
                    <a:pt x="91" y="137"/>
                  </a:cubicBezTo>
                  <a:cubicBezTo>
                    <a:pt x="96" y="135"/>
                    <a:pt x="100" y="132"/>
                    <a:pt x="103" y="129"/>
                  </a:cubicBezTo>
                  <a:cubicBezTo>
                    <a:pt x="103" y="128"/>
                    <a:pt x="103" y="128"/>
                    <a:pt x="103" y="128"/>
                  </a:cubicBezTo>
                  <a:cubicBezTo>
                    <a:pt x="107" y="126"/>
                    <a:pt x="110" y="122"/>
                    <a:pt x="112" y="119"/>
                  </a:cubicBezTo>
                  <a:cubicBezTo>
                    <a:pt x="112" y="119"/>
                    <a:pt x="113" y="118"/>
                    <a:pt x="113" y="118"/>
                  </a:cubicBezTo>
                  <a:cubicBezTo>
                    <a:pt x="114" y="117"/>
                    <a:pt x="115" y="115"/>
                    <a:pt x="116" y="114"/>
                  </a:cubicBezTo>
                  <a:cubicBezTo>
                    <a:pt x="116" y="114"/>
                    <a:pt x="116" y="114"/>
                    <a:pt x="116" y="113"/>
                  </a:cubicBezTo>
                  <a:cubicBezTo>
                    <a:pt x="124" y="102"/>
                    <a:pt x="128" y="88"/>
                    <a:pt x="128" y="73"/>
                  </a:cubicBezTo>
                  <a:cubicBezTo>
                    <a:pt x="128" y="73"/>
                    <a:pt x="128" y="73"/>
                    <a:pt x="128" y="73"/>
                  </a:cubicBezTo>
                  <a:cubicBezTo>
                    <a:pt x="128" y="73"/>
                    <a:pt x="128" y="73"/>
                    <a:pt x="128" y="73"/>
                  </a:cubicBezTo>
                  <a:cubicBezTo>
                    <a:pt x="128" y="73"/>
                    <a:pt x="128" y="73"/>
                    <a:pt x="128" y="73"/>
                  </a:cubicBezTo>
                  <a:cubicBezTo>
                    <a:pt x="128" y="56"/>
                    <a:pt x="137" y="41"/>
                    <a:pt x="150" y="32"/>
                  </a:cubicBezTo>
                  <a:cubicBezTo>
                    <a:pt x="158" y="27"/>
                    <a:pt x="168" y="23"/>
                    <a:pt x="178" y="23"/>
                  </a:cubicBezTo>
                  <a:cubicBezTo>
                    <a:pt x="196" y="23"/>
                    <a:pt x="211" y="33"/>
                    <a:pt x="220" y="47"/>
                  </a:cubicBezTo>
                  <a:cubicBezTo>
                    <a:pt x="220" y="47"/>
                    <a:pt x="220" y="47"/>
                    <a:pt x="220" y="47"/>
                  </a:cubicBezTo>
                  <a:cubicBezTo>
                    <a:pt x="220" y="47"/>
                    <a:pt x="220" y="47"/>
                    <a:pt x="220" y="47"/>
                  </a:cubicBezTo>
                  <a:cubicBezTo>
                    <a:pt x="223" y="38"/>
                    <a:pt x="227" y="30"/>
                    <a:pt x="232" y="23"/>
                  </a:cubicBezTo>
                  <a:cubicBezTo>
                    <a:pt x="231" y="22"/>
                    <a:pt x="229" y="20"/>
                    <a:pt x="227" y="19"/>
                  </a:cubicBezTo>
                  <a:cubicBezTo>
                    <a:pt x="227" y="18"/>
                    <a:pt x="226" y="18"/>
                    <a:pt x="226" y="17"/>
                  </a:cubicBezTo>
                  <a:cubicBezTo>
                    <a:pt x="224" y="16"/>
                    <a:pt x="223" y="15"/>
                    <a:pt x="222" y="14"/>
                  </a:cubicBezTo>
                  <a:cubicBezTo>
                    <a:pt x="221" y="14"/>
                    <a:pt x="221" y="13"/>
                    <a:pt x="220" y="13"/>
                  </a:cubicBezTo>
                  <a:cubicBezTo>
                    <a:pt x="219" y="12"/>
                    <a:pt x="218" y="11"/>
                    <a:pt x="216" y="11"/>
                  </a:cubicBezTo>
                  <a:cubicBezTo>
                    <a:pt x="216" y="10"/>
                    <a:pt x="215" y="9"/>
                    <a:pt x="214" y="9"/>
                  </a:cubicBezTo>
                  <a:cubicBezTo>
                    <a:pt x="214" y="9"/>
                    <a:pt x="214" y="9"/>
                    <a:pt x="213" y="9"/>
                  </a:cubicBezTo>
                  <a:cubicBezTo>
                    <a:pt x="213" y="9"/>
                    <a:pt x="213" y="9"/>
                    <a:pt x="213" y="9"/>
                  </a:cubicBezTo>
                  <a:cubicBezTo>
                    <a:pt x="203" y="3"/>
                    <a:pt x="191" y="0"/>
                    <a:pt x="178" y="0"/>
                  </a:cubicBezTo>
                  <a:cubicBezTo>
                    <a:pt x="165" y="0"/>
                    <a:pt x="152" y="3"/>
                    <a:pt x="142" y="9"/>
                  </a:cubicBezTo>
                  <a:cubicBezTo>
                    <a:pt x="140" y="10"/>
                    <a:pt x="139" y="11"/>
                    <a:pt x="138" y="11"/>
                  </a:cubicBezTo>
                  <a:cubicBezTo>
                    <a:pt x="137" y="12"/>
                    <a:pt x="136" y="13"/>
                    <a:pt x="136" y="13"/>
                  </a:cubicBezTo>
                  <a:cubicBezTo>
                    <a:pt x="135" y="14"/>
                    <a:pt x="134" y="14"/>
                    <a:pt x="133" y="15"/>
                  </a:cubicBezTo>
                  <a:cubicBezTo>
                    <a:pt x="132" y="16"/>
                    <a:pt x="131" y="17"/>
                    <a:pt x="129" y="18"/>
                  </a:cubicBezTo>
                  <a:cubicBezTo>
                    <a:pt x="129" y="19"/>
                    <a:pt x="128" y="19"/>
                    <a:pt x="127" y="20"/>
                  </a:cubicBezTo>
                  <a:cubicBezTo>
                    <a:pt x="127" y="21"/>
                    <a:pt x="126" y="21"/>
                    <a:pt x="125" y="22"/>
                  </a:cubicBezTo>
                  <a:cubicBezTo>
                    <a:pt x="124" y="23"/>
                    <a:pt x="124" y="23"/>
                    <a:pt x="123" y="24"/>
                  </a:cubicBezTo>
                  <a:cubicBezTo>
                    <a:pt x="122" y="26"/>
                    <a:pt x="121" y="27"/>
                    <a:pt x="120" y="28"/>
                  </a:cubicBezTo>
                  <a:cubicBezTo>
                    <a:pt x="119" y="29"/>
                    <a:pt x="119" y="30"/>
                    <a:pt x="118" y="30"/>
                  </a:cubicBezTo>
                  <a:cubicBezTo>
                    <a:pt x="118" y="31"/>
                    <a:pt x="117" y="32"/>
                    <a:pt x="116" y="33"/>
                  </a:cubicBezTo>
                  <a:cubicBezTo>
                    <a:pt x="116" y="33"/>
                    <a:pt x="116" y="33"/>
                    <a:pt x="116" y="33"/>
                  </a:cubicBezTo>
                  <a:cubicBezTo>
                    <a:pt x="116" y="33"/>
                    <a:pt x="116" y="33"/>
                    <a:pt x="116" y="34"/>
                  </a:cubicBezTo>
                  <a:cubicBezTo>
                    <a:pt x="109" y="45"/>
                    <a:pt x="105" y="58"/>
                    <a:pt x="104" y="73"/>
                  </a:cubicBezTo>
                  <a:cubicBezTo>
                    <a:pt x="104" y="73"/>
                    <a:pt x="104" y="73"/>
                    <a:pt x="104"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 name="Freeform 1674"/>
            <p:cNvSpPr>
              <a:spLocks/>
            </p:cNvSpPr>
            <p:nvPr/>
          </p:nvSpPr>
          <p:spPr bwMode="auto">
            <a:xfrm>
              <a:off x="5784851" y="5927725"/>
              <a:ext cx="138113" cy="87313"/>
            </a:xfrm>
            <a:custGeom>
              <a:avLst/>
              <a:gdLst>
                <a:gd name="T0" fmla="*/ 103 w 231"/>
                <a:gd name="T1" fmla="*/ 79 h 147"/>
                <a:gd name="T2" fmla="*/ 102 w 231"/>
                <a:gd name="T3" fmla="*/ 84 h 147"/>
                <a:gd name="T4" fmla="*/ 101 w 231"/>
                <a:gd name="T5" fmla="*/ 89 h 147"/>
                <a:gd name="T6" fmla="*/ 99 w 231"/>
                <a:gd name="T7" fmla="*/ 94 h 147"/>
                <a:gd name="T8" fmla="*/ 96 w 231"/>
                <a:gd name="T9" fmla="*/ 99 h 147"/>
                <a:gd name="T10" fmla="*/ 88 w 231"/>
                <a:gd name="T11" fmla="*/ 109 h 147"/>
                <a:gd name="T12" fmla="*/ 84 w 231"/>
                <a:gd name="T13" fmla="*/ 113 h 147"/>
                <a:gd name="T14" fmla="*/ 79 w 231"/>
                <a:gd name="T15" fmla="*/ 116 h 147"/>
                <a:gd name="T16" fmla="*/ 73 w 231"/>
                <a:gd name="T17" fmla="*/ 119 h 147"/>
                <a:gd name="T18" fmla="*/ 67 w 231"/>
                <a:gd name="T19" fmla="*/ 121 h 147"/>
                <a:gd name="T20" fmla="*/ 62 w 231"/>
                <a:gd name="T21" fmla="*/ 122 h 147"/>
                <a:gd name="T22" fmla="*/ 54 w 231"/>
                <a:gd name="T23" fmla="*/ 123 h 147"/>
                <a:gd name="T24" fmla="*/ 19 w 231"/>
                <a:gd name="T25" fmla="*/ 109 h 147"/>
                <a:gd name="T26" fmla="*/ 12 w 231"/>
                <a:gd name="T27" fmla="*/ 100 h 147"/>
                <a:gd name="T28" fmla="*/ 0 w 231"/>
                <a:gd name="T29" fmla="*/ 123 h 147"/>
                <a:gd name="T30" fmla="*/ 0 w 231"/>
                <a:gd name="T31" fmla="*/ 123 h 147"/>
                <a:gd name="T32" fmla="*/ 54 w 231"/>
                <a:gd name="T33" fmla="*/ 147 h 147"/>
                <a:gd name="T34" fmla="*/ 62 w 231"/>
                <a:gd name="T35" fmla="*/ 146 h 147"/>
                <a:gd name="T36" fmla="*/ 70 w 231"/>
                <a:gd name="T37" fmla="*/ 145 h 147"/>
                <a:gd name="T38" fmla="*/ 77 w 231"/>
                <a:gd name="T39" fmla="*/ 143 h 147"/>
                <a:gd name="T40" fmla="*/ 84 w 231"/>
                <a:gd name="T41" fmla="*/ 140 h 147"/>
                <a:gd name="T42" fmla="*/ 91 w 231"/>
                <a:gd name="T43" fmla="*/ 137 h 147"/>
                <a:gd name="T44" fmla="*/ 103 w 231"/>
                <a:gd name="T45" fmla="*/ 128 h 147"/>
                <a:gd name="T46" fmla="*/ 108 w 231"/>
                <a:gd name="T47" fmla="*/ 123 h 147"/>
                <a:gd name="T48" fmla="*/ 111 w 231"/>
                <a:gd name="T49" fmla="*/ 119 h 147"/>
                <a:gd name="T50" fmla="*/ 115 w 231"/>
                <a:gd name="T51" fmla="*/ 114 h 147"/>
                <a:gd name="T52" fmla="*/ 127 w 231"/>
                <a:gd name="T53" fmla="*/ 73 h 147"/>
                <a:gd name="T54" fmla="*/ 127 w 231"/>
                <a:gd name="T55" fmla="*/ 73 h 147"/>
                <a:gd name="T56" fmla="*/ 177 w 231"/>
                <a:gd name="T57" fmla="*/ 23 h 147"/>
                <a:gd name="T58" fmla="*/ 219 w 231"/>
                <a:gd name="T59" fmla="*/ 47 h 147"/>
                <a:gd name="T60" fmla="*/ 231 w 231"/>
                <a:gd name="T61" fmla="*/ 23 h 147"/>
                <a:gd name="T62" fmla="*/ 225 w 231"/>
                <a:gd name="T63" fmla="*/ 17 h 147"/>
                <a:gd name="T64" fmla="*/ 219 w 231"/>
                <a:gd name="T65" fmla="*/ 13 h 147"/>
                <a:gd name="T66" fmla="*/ 213 w 231"/>
                <a:gd name="T67" fmla="*/ 9 h 147"/>
                <a:gd name="T68" fmla="*/ 212 w 231"/>
                <a:gd name="T69" fmla="*/ 9 h 147"/>
                <a:gd name="T70" fmla="*/ 141 w 231"/>
                <a:gd name="T71" fmla="*/ 9 h 147"/>
                <a:gd name="T72" fmla="*/ 135 w 231"/>
                <a:gd name="T73" fmla="*/ 13 h 147"/>
                <a:gd name="T74" fmla="*/ 128 w 231"/>
                <a:gd name="T75" fmla="*/ 18 h 147"/>
                <a:gd name="T76" fmla="*/ 124 w 231"/>
                <a:gd name="T77" fmla="*/ 22 h 147"/>
                <a:gd name="T78" fmla="*/ 119 w 231"/>
                <a:gd name="T79" fmla="*/ 29 h 147"/>
                <a:gd name="T80" fmla="*/ 103 w 231"/>
                <a:gd name="T81"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1" h="147">
                  <a:moveTo>
                    <a:pt x="103" y="78"/>
                  </a:moveTo>
                  <a:cubicBezTo>
                    <a:pt x="103" y="78"/>
                    <a:pt x="103" y="79"/>
                    <a:pt x="103" y="79"/>
                  </a:cubicBezTo>
                  <a:cubicBezTo>
                    <a:pt x="103" y="80"/>
                    <a:pt x="103" y="81"/>
                    <a:pt x="103" y="83"/>
                  </a:cubicBezTo>
                  <a:cubicBezTo>
                    <a:pt x="102" y="83"/>
                    <a:pt x="102" y="83"/>
                    <a:pt x="102" y="84"/>
                  </a:cubicBezTo>
                  <a:cubicBezTo>
                    <a:pt x="102" y="85"/>
                    <a:pt x="102" y="86"/>
                    <a:pt x="101" y="88"/>
                  </a:cubicBezTo>
                  <a:cubicBezTo>
                    <a:pt x="101" y="88"/>
                    <a:pt x="101" y="89"/>
                    <a:pt x="101" y="89"/>
                  </a:cubicBezTo>
                  <a:cubicBezTo>
                    <a:pt x="100" y="90"/>
                    <a:pt x="100" y="91"/>
                    <a:pt x="100" y="91"/>
                  </a:cubicBezTo>
                  <a:cubicBezTo>
                    <a:pt x="100" y="92"/>
                    <a:pt x="99" y="93"/>
                    <a:pt x="99" y="94"/>
                  </a:cubicBezTo>
                  <a:cubicBezTo>
                    <a:pt x="99" y="94"/>
                    <a:pt x="99" y="94"/>
                    <a:pt x="99" y="95"/>
                  </a:cubicBezTo>
                  <a:cubicBezTo>
                    <a:pt x="98" y="96"/>
                    <a:pt x="97" y="98"/>
                    <a:pt x="96" y="99"/>
                  </a:cubicBezTo>
                  <a:cubicBezTo>
                    <a:pt x="96" y="99"/>
                    <a:pt x="96" y="100"/>
                    <a:pt x="96" y="100"/>
                  </a:cubicBezTo>
                  <a:cubicBezTo>
                    <a:pt x="94" y="103"/>
                    <a:pt x="91" y="106"/>
                    <a:pt x="88" y="109"/>
                  </a:cubicBezTo>
                  <a:cubicBezTo>
                    <a:pt x="88" y="109"/>
                    <a:pt x="88" y="109"/>
                    <a:pt x="88" y="110"/>
                  </a:cubicBezTo>
                  <a:cubicBezTo>
                    <a:pt x="86" y="111"/>
                    <a:pt x="85" y="112"/>
                    <a:pt x="84" y="113"/>
                  </a:cubicBezTo>
                  <a:cubicBezTo>
                    <a:pt x="83" y="113"/>
                    <a:pt x="83" y="113"/>
                    <a:pt x="83" y="114"/>
                  </a:cubicBezTo>
                  <a:cubicBezTo>
                    <a:pt x="81" y="115"/>
                    <a:pt x="80" y="116"/>
                    <a:pt x="79" y="116"/>
                  </a:cubicBezTo>
                  <a:cubicBezTo>
                    <a:pt x="78" y="117"/>
                    <a:pt x="78" y="117"/>
                    <a:pt x="78" y="117"/>
                  </a:cubicBezTo>
                  <a:cubicBezTo>
                    <a:pt x="76" y="118"/>
                    <a:pt x="74" y="119"/>
                    <a:pt x="73" y="119"/>
                  </a:cubicBezTo>
                  <a:cubicBezTo>
                    <a:pt x="72" y="119"/>
                    <a:pt x="72" y="120"/>
                    <a:pt x="71" y="120"/>
                  </a:cubicBezTo>
                  <a:cubicBezTo>
                    <a:pt x="70" y="120"/>
                    <a:pt x="69" y="121"/>
                    <a:pt x="67" y="121"/>
                  </a:cubicBezTo>
                  <a:cubicBezTo>
                    <a:pt x="67" y="121"/>
                    <a:pt x="66" y="122"/>
                    <a:pt x="65" y="122"/>
                  </a:cubicBezTo>
                  <a:cubicBezTo>
                    <a:pt x="64" y="122"/>
                    <a:pt x="63" y="122"/>
                    <a:pt x="62" y="122"/>
                  </a:cubicBezTo>
                  <a:cubicBezTo>
                    <a:pt x="61" y="123"/>
                    <a:pt x="60" y="123"/>
                    <a:pt x="59" y="123"/>
                  </a:cubicBezTo>
                  <a:cubicBezTo>
                    <a:pt x="58" y="123"/>
                    <a:pt x="56" y="123"/>
                    <a:pt x="54" y="123"/>
                  </a:cubicBezTo>
                  <a:cubicBezTo>
                    <a:pt x="54" y="123"/>
                    <a:pt x="54" y="123"/>
                    <a:pt x="54" y="123"/>
                  </a:cubicBezTo>
                  <a:cubicBezTo>
                    <a:pt x="40" y="123"/>
                    <a:pt x="28" y="118"/>
                    <a:pt x="19" y="109"/>
                  </a:cubicBezTo>
                  <a:cubicBezTo>
                    <a:pt x="16" y="106"/>
                    <a:pt x="14" y="103"/>
                    <a:pt x="12" y="100"/>
                  </a:cubicBezTo>
                  <a:cubicBezTo>
                    <a:pt x="12" y="100"/>
                    <a:pt x="12" y="100"/>
                    <a:pt x="12" y="100"/>
                  </a:cubicBezTo>
                  <a:cubicBezTo>
                    <a:pt x="12" y="100"/>
                    <a:pt x="12" y="100"/>
                    <a:pt x="12" y="100"/>
                  </a:cubicBezTo>
                  <a:cubicBezTo>
                    <a:pt x="9" y="108"/>
                    <a:pt x="5" y="116"/>
                    <a:pt x="0" y="123"/>
                  </a:cubicBezTo>
                  <a:cubicBezTo>
                    <a:pt x="0" y="123"/>
                    <a:pt x="0" y="123"/>
                    <a:pt x="0" y="123"/>
                  </a:cubicBezTo>
                  <a:cubicBezTo>
                    <a:pt x="0" y="123"/>
                    <a:pt x="0" y="123"/>
                    <a:pt x="0" y="123"/>
                  </a:cubicBezTo>
                  <a:cubicBezTo>
                    <a:pt x="13" y="138"/>
                    <a:pt x="32" y="147"/>
                    <a:pt x="54" y="147"/>
                  </a:cubicBezTo>
                  <a:cubicBezTo>
                    <a:pt x="54" y="147"/>
                    <a:pt x="54" y="147"/>
                    <a:pt x="54" y="147"/>
                  </a:cubicBezTo>
                  <a:cubicBezTo>
                    <a:pt x="56" y="147"/>
                    <a:pt x="58" y="147"/>
                    <a:pt x="60" y="147"/>
                  </a:cubicBezTo>
                  <a:cubicBezTo>
                    <a:pt x="61" y="147"/>
                    <a:pt x="62" y="147"/>
                    <a:pt x="62" y="146"/>
                  </a:cubicBezTo>
                  <a:cubicBezTo>
                    <a:pt x="64" y="146"/>
                    <a:pt x="67" y="146"/>
                    <a:pt x="69" y="145"/>
                  </a:cubicBezTo>
                  <a:cubicBezTo>
                    <a:pt x="69" y="145"/>
                    <a:pt x="70" y="145"/>
                    <a:pt x="70" y="145"/>
                  </a:cubicBezTo>
                  <a:cubicBezTo>
                    <a:pt x="72" y="145"/>
                    <a:pt x="74" y="144"/>
                    <a:pt x="76" y="143"/>
                  </a:cubicBezTo>
                  <a:cubicBezTo>
                    <a:pt x="76" y="143"/>
                    <a:pt x="77" y="143"/>
                    <a:pt x="77" y="143"/>
                  </a:cubicBezTo>
                  <a:cubicBezTo>
                    <a:pt x="79" y="143"/>
                    <a:pt x="81" y="142"/>
                    <a:pt x="83" y="141"/>
                  </a:cubicBezTo>
                  <a:cubicBezTo>
                    <a:pt x="83" y="141"/>
                    <a:pt x="84" y="141"/>
                    <a:pt x="84" y="140"/>
                  </a:cubicBezTo>
                  <a:cubicBezTo>
                    <a:pt x="86" y="139"/>
                    <a:pt x="88" y="138"/>
                    <a:pt x="90" y="137"/>
                  </a:cubicBezTo>
                  <a:cubicBezTo>
                    <a:pt x="90" y="137"/>
                    <a:pt x="90" y="137"/>
                    <a:pt x="91" y="137"/>
                  </a:cubicBezTo>
                  <a:cubicBezTo>
                    <a:pt x="95" y="135"/>
                    <a:pt x="99" y="132"/>
                    <a:pt x="102" y="129"/>
                  </a:cubicBezTo>
                  <a:cubicBezTo>
                    <a:pt x="102" y="128"/>
                    <a:pt x="102" y="128"/>
                    <a:pt x="103" y="128"/>
                  </a:cubicBezTo>
                  <a:cubicBezTo>
                    <a:pt x="104" y="127"/>
                    <a:pt x="106" y="125"/>
                    <a:pt x="108" y="123"/>
                  </a:cubicBezTo>
                  <a:cubicBezTo>
                    <a:pt x="108" y="123"/>
                    <a:pt x="108" y="123"/>
                    <a:pt x="108" y="123"/>
                  </a:cubicBezTo>
                  <a:cubicBezTo>
                    <a:pt x="108" y="123"/>
                    <a:pt x="108" y="123"/>
                    <a:pt x="108" y="123"/>
                  </a:cubicBezTo>
                  <a:cubicBezTo>
                    <a:pt x="109" y="122"/>
                    <a:pt x="110" y="120"/>
                    <a:pt x="111" y="119"/>
                  </a:cubicBezTo>
                  <a:cubicBezTo>
                    <a:pt x="112" y="119"/>
                    <a:pt x="112" y="118"/>
                    <a:pt x="112" y="118"/>
                  </a:cubicBezTo>
                  <a:cubicBezTo>
                    <a:pt x="113" y="117"/>
                    <a:pt x="114" y="115"/>
                    <a:pt x="115" y="114"/>
                  </a:cubicBezTo>
                  <a:cubicBezTo>
                    <a:pt x="115" y="114"/>
                    <a:pt x="115" y="114"/>
                    <a:pt x="115" y="113"/>
                  </a:cubicBezTo>
                  <a:cubicBezTo>
                    <a:pt x="123" y="102"/>
                    <a:pt x="127" y="88"/>
                    <a:pt x="127" y="73"/>
                  </a:cubicBezTo>
                  <a:cubicBezTo>
                    <a:pt x="127" y="73"/>
                    <a:pt x="127" y="73"/>
                    <a:pt x="127" y="73"/>
                  </a:cubicBezTo>
                  <a:cubicBezTo>
                    <a:pt x="127" y="73"/>
                    <a:pt x="127" y="73"/>
                    <a:pt x="127" y="73"/>
                  </a:cubicBezTo>
                  <a:cubicBezTo>
                    <a:pt x="127" y="53"/>
                    <a:pt x="140" y="35"/>
                    <a:pt x="158" y="27"/>
                  </a:cubicBezTo>
                  <a:cubicBezTo>
                    <a:pt x="164" y="25"/>
                    <a:pt x="170" y="23"/>
                    <a:pt x="177" y="23"/>
                  </a:cubicBezTo>
                  <a:cubicBezTo>
                    <a:pt x="195" y="23"/>
                    <a:pt x="210" y="33"/>
                    <a:pt x="219" y="47"/>
                  </a:cubicBezTo>
                  <a:cubicBezTo>
                    <a:pt x="219" y="47"/>
                    <a:pt x="219" y="47"/>
                    <a:pt x="219" y="47"/>
                  </a:cubicBezTo>
                  <a:cubicBezTo>
                    <a:pt x="219" y="47"/>
                    <a:pt x="219" y="47"/>
                    <a:pt x="219" y="47"/>
                  </a:cubicBezTo>
                  <a:cubicBezTo>
                    <a:pt x="222" y="38"/>
                    <a:pt x="226" y="30"/>
                    <a:pt x="231" y="23"/>
                  </a:cubicBezTo>
                  <a:cubicBezTo>
                    <a:pt x="230" y="22"/>
                    <a:pt x="228" y="20"/>
                    <a:pt x="226" y="19"/>
                  </a:cubicBezTo>
                  <a:cubicBezTo>
                    <a:pt x="226" y="18"/>
                    <a:pt x="225" y="18"/>
                    <a:pt x="225" y="17"/>
                  </a:cubicBezTo>
                  <a:cubicBezTo>
                    <a:pt x="224" y="16"/>
                    <a:pt x="222" y="15"/>
                    <a:pt x="221" y="14"/>
                  </a:cubicBezTo>
                  <a:cubicBezTo>
                    <a:pt x="220" y="14"/>
                    <a:pt x="220" y="13"/>
                    <a:pt x="219" y="13"/>
                  </a:cubicBezTo>
                  <a:cubicBezTo>
                    <a:pt x="218" y="12"/>
                    <a:pt x="217" y="11"/>
                    <a:pt x="215" y="10"/>
                  </a:cubicBezTo>
                  <a:cubicBezTo>
                    <a:pt x="215" y="10"/>
                    <a:pt x="214" y="9"/>
                    <a:pt x="213" y="9"/>
                  </a:cubicBezTo>
                  <a:cubicBezTo>
                    <a:pt x="213" y="9"/>
                    <a:pt x="213" y="9"/>
                    <a:pt x="212" y="9"/>
                  </a:cubicBezTo>
                  <a:cubicBezTo>
                    <a:pt x="212" y="9"/>
                    <a:pt x="212" y="9"/>
                    <a:pt x="212" y="9"/>
                  </a:cubicBezTo>
                  <a:cubicBezTo>
                    <a:pt x="202" y="3"/>
                    <a:pt x="190" y="0"/>
                    <a:pt x="177" y="0"/>
                  </a:cubicBezTo>
                  <a:cubicBezTo>
                    <a:pt x="164" y="0"/>
                    <a:pt x="151" y="3"/>
                    <a:pt x="141" y="9"/>
                  </a:cubicBezTo>
                  <a:cubicBezTo>
                    <a:pt x="140" y="10"/>
                    <a:pt x="138" y="11"/>
                    <a:pt x="137" y="11"/>
                  </a:cubicBezTo>
                  <a:cubicBezTo>
                    <a:pt x="136" y="12"/>
                    <a:pt x="136" y="13"/>
                    <a:pt x="135" y="13"/>
                  </a:cubicBezTo>
                  <a:cubicBezTo>
                    <a:pt x="134" y="14"/>
                    <a:pt x="133" y="14"/>
                    <a:pt x="132" y="15"/>
                  </a:cubicBezTo>
                  <a:cubicBezTo>
                    <a:pt x="131" y="16"/>
                    <a:pt x="130" y="17"/>
                    <a:pt x="128" y="18"/>
                  </a:cubicBezTo>
                  <a:cubicBezTo>
                    <a:pt x="128" y="19"/>
                    <a:pt x="127" y="19"/>
                    <a:pt x="127" y="20"/>
                  </a:cubicBezTo>
                  <a:cubicBezTo>
                    <a:pt x="126" y="21"/>
                    <a:pt x="125" y="21"/>
                    <a:pt x="124" y="22"/>
                  </a:cubicBezTo>
                  <a:cubicBezTo>
                    <a:pt x="124" y="23"/>
                    <a:pt x="123" y="23"/>
                    <a:pt x="123" y="24"/>
                  </a:cubicBezTo>
                  <a:cubicBezTo>
                    <a:pt x="121" y="25"/>
                    <a:pt x="120" y="27"/>
                    <a:pt x="119" y="29"/>
                  </a:cubicBezTo>
                  <a:cubicBezTo>
                    <a:pt x="118" y="29"/>
                    <a:pt x="118" y="30"/>
                    <a:pt x="117" y="30"/>
                  </a:cubicBezTo>
                  <a:cubicBezTo>
                    <a:pt x="109" y="42"/>
                    <a:pt x="103" y="57"/>
                    <a:pt x="103" y="73"/>
                  </a:cubicBezTo>
                  <a:cubicBezTo>
                    <a:pt x="103" y="75"/>
                    <a:pt x="103" y="76"/>
                    <a:pt x="103"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 name="Freeform 1675"/>
            <p:cNvSpPr>
              <a:spLocks/>
            </p:cNvSpPr>
            <p:nvPr/>
          </p:nvSpPr>
          <p:spPr bwMode="auto">
            <a:xfrm>
              <a:off x="5932488" y="5927725"/>
              <a:ext cx="136525" cy="87313"/>
            </a:xfrm>
            <a:custGeom>
              <a:avLst/>
              <a:gdLst>
                <a:gd name="T0" fmla="*/ 103 w 231"/>
                <a:gd name="T1" fmla="*/ 79 h 147"/>
                <a:gd name="T2" fmla="*/ 102 w 231"/>
                <a:gd name="T3" fmla="*/ 84 h 147"/>
                <a:gd name="T4" fmla="*/ 101 w 231"/>
                <a:gd name="T5" fmla="*/ 89 h 147"/>
                <a:gd name="T6" fmla="*/ 99 w 231"/>
                <a:gd name="T7" fmla="*/ 94 h 147"/>
                <a:gd name="T8" fmla="*/ 96 w 231"/>
                <a:gd name="T9" fmla="*/ 99 h 147"/>
                <a:gd name="T10" fmla="*/ 88 w 231"/>
                <a:gd name="T11" fmla="*/ 109 h 147"/>
                <a:gd name="T12" fmla="*/ 84 w 231"/>
                <a:gd name="T13" fmla="*/ 113 h 147"/>
                <a:gd name="T14" fmla="*/ 79 w 231"/>
                <a:gd name="T15" fmla="*/ 116 h 147"/>
                <a:gd name="T16" fmla="*/ 73 w 231"/>
                <a:gd name="T17" fmla="*/ 119 h 147"/>
                <a:gd name="T18" fmla="*/ 67 w 231"/>
                <a:gd name="T19" fmla="*/ 121 h 147"/>
                <a:gd name="T20" fmla="*/ 62 w 231"/>
                <a:gd name="T21" fmla="*/ 122 h 147"/>
                <a:gd name="T22" fmla="*/ 54 w 231"/>
                <a:gd name="T23" fmla="*/ 123 h 147"/>
                <a:gd name="T24" fmla="*/ 24 w 231"/>
                <a:gd name="T25" fmla="*/ 113 h 147"/>
                <a:gd name="T26" fmla="*/ 12 w 231"/>
                <a:gd name="T27" fmla="*/ 100 h 147"/>
                <a:gd name="T28" fmla="*/ 0 w 231"/>
                <a:gd name="T29" fmla="*/ 123 h 147"/>
                <a:gd name="T30" fmla="*/ 54 w 231"/>
                <a:gd name="T31" fmla="*/ 147 h 147"/>
                <a:gd name="T32" fmla="*/ 61 w 231"/>
                <a:gd name="T33" fmla="*/ 147 h 147"/>
                <a:gd name="T34" fmla="*/ 69 w 231"/>
                <a:gd name="T35" fmla="*/ 145 h 147"/>
                <a:gd name="T36" fmla="*/ 76 w 231"/>
                <a:gd name="T37" fmla="*/ 143 h 147"/>
                <a:gd name="T38" fmla="*/ 83 w 231"/>
                <a:gd name="T39" fmla="*/ 141 h 147"/>
                <a:gd name="T40" fmla="*/ 90 w 231"/>
                <a:gd name="T41" fmla="*/ 137 h 147"/>
                <a:gd name="T42" fmla="*/ 102 w 231"/>
                <a:gd name="T43" fmla="*/ 129 h 147"/>
                <a:gd name="T44" fmla="*/ 108 w 231"/>
                <a:gd name="T45" fmla="*/ 123 h 147"/>
                <a:gd name="T46" fmla="*/ 108 w 231"/>
                <a:gd name="T47" fmla="*/ 123 h 147"/>
                <a:gd name="T48" fmla="*/ 112 w 231"/>
                <a:gd name="T49" fmla="*/ 118 h 147"/>
                <a:gd name="T50" fmla="*/ 116 w 231"/>
                <a:gd name="T51" fmla="*/ 113 h 147"/>
                <a:gd name="T52" fmla="*/ 127 w 231"/>
                <a:gd name="T53" fmla="*/ 73 h 147"/>
                <a:gd name="T54" fmla="*/ 162 w 231"/>
                <a:gd name="T55" fmla="*/ 26 h 147"/>
                <a:gd name="T56" fmla="*/ 219 w 231"/>
                <a:gd name="T57" fmla="*/ 47 h 147"/>
                <a:gd name="T58" fmla="*/ 219 w 231"/>
                <a:gd name="T59" fmla="*/ 47 h 147"/>
                <a:gd name="T60" fmla="*/ 226 w 231"/>
                <a:gd name="T61" fmla="*/ 19 h 147"/>
                <a:gd name="T62" fmla="*/ 221 w 231"/>
                <a:gd name="T63" fmla="*/ 14 h 147"/>
                <a:gd name="T64" fmla="*/ 216 w 231"/>
                <a:gd name="T65" fmla="*/ 10 h 147"/>
                <a:gd name="T66" fmla="*/ 213 w 231"/>
                <a:gd name="T67" fmla="*/ 9 h 147"/>
                <a:gd name="T68" fmla="*/ 177 w 231"/>
                <a:gd name="T69" fmla="*/ 0 h 147"/>
                <a:gd name="T70" fmla="*/ 137 w 231"/>
                <a:gd name="T71" fmla="*/ 11 h 147"/>
                <a:gd name="T72" fmla="*/ 132 w 231"/>
                <a:gd name="T73" fmla="*/ 15 h 147"/>
                <a:gd name="T74" fmla="*/ 127 w 231"/>
                <a:gd name="T75" fmla="*/ 20 h 147"/>
                <a:gd name="T76" fmla="*/ 123 w 231"/>
                <a:gd name="T77" fmla="*/ 24 h 147"/>
                <a:gd name="T78" fmla="*/ 118 w 231"/>
                <a:gd name="T79" fmla="*/ 30 h 147"/>
                <a:gd name="T80" fmla="*/ 103 w 231"/>
                <a:gd name="T81" fmla="*/ 78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1" h="147">
                  <a:moveTo>
                    <a:pt x="103" y="78"/>
                  </a:moveTo>
                  <a:cubicBezTo>
                    <a:pt x="103" y="78"/>
                    <a:pt x="103" y="79"/>
                    <a:pt x="103" y="79"/>
                  </a:cubicBezTo>
                  <a:cubicBezTo>
                    <a:pt x="103" y="80"/>
                    <a:pt x="103" y="81"/>
                    <a:pt x="103" y="83"/>
                  </a:cubicBezTo>
                  <a:cubicBezTo>
                    <a:pt x="103" y="83"/>
                    <a:pt x="103" y="83"/>
                    <a:pt x="102" y="84"/>
                  </a:cubicBezTo>
                  <a:cubicBezTo>
                    <a:pt x="102" y="85"/>
                    <a:pt x="102" y="86"/>
                    <a:pt x="101" y="88"/>
                  </a:cubicBezTo>
                  <a:cubicBezTo>
                    <a:pt x="101" y="88"/>
                    <a:pt x="101" y="89"/>
                    <a:pt x="101" y="89"/>
                  </a:cubicBezTo>
                  <a:cubicBezTo>
                    <a:pt x="101" y="90"/>
                    <a:pt x="100" y="91"/>
                    <a:pt x="100" y="91"/>
                  </a:cubicBezTo>
                  <a:cubicBezTo>
                    <a:pt x="100" y="92"/>
                    <a:pt x="100" y="93"/>
                    <a:pt x="99" y="94"/>
                  </a:cubicBezTo>
                  <a:cubicBezTo>
                    <a:pt x="99" y="94"/>
                    <a:pt x="99" y="94"/>
                    <a:pt x="99" y="95"/>
                  </a:cubicBezTo>
                  <a:cubicBezTo>
                    <a:pt x="98" y="96"/>
                    <a:pt x="97" y="98"/>
                    <a:pt x="96" y="99"/>
                  </a:cubicBezTo>
                  <a:cubicBezTo>
                    <a:pt x="96" y="99"/>
                    <a:pt x="96" y="100"/>
                    <a:pt x="96" y="100"/>
                  </a:cubicBezTo>
                  <a:cubicBezTo>
                    <a:pt x="94" y="103"/>
                    <a:pt x="91" y="106"/>
                    <a:pt x="88" y="109"/>
                  </a:cubicBezTo>
                  <a:cubicBezTo>
                    <a:pt x="88" y="109"/>
                    <a:pt x="88" y="109"/>
                    <a:pt x="88" y="110"/>
                  </a:cubicBezTo>
                  <a:cubicBezTo>
                    <a:pt x="86" y="111"/>
                    <a:pt x="85" y="112"/>
                    <a:pt x="84" y="113"/>
                  </a:cubicBezTo>
                  <a:cubicBezTo>
                    <a:pt x="83" y="113"/>
                    <a:pt x="83" y="113"/>
                    <a:pt x="83" y="114"/>
                  </a:cubicBezTo>
                  <a:cubicBezTo>
                    <a:pt x="82" y="115"/>
                    <a:pt x="80" y="116"/>
                    <a:pt x="79" y="116"/>
                  </a:cubicBezTo>
                  <a:cubicBezTo>
                    <a:pt x="78" y="116"/>
                    <a:pt x="78" y="117"/>
                    <a:pt x="78" y="117"/>
                  </a:cubicBezTo>
                  <a:cubicBezTo>
                    <a:pt x="76" y="118"/>
                    <a:pt x="75" y="119"/>
                    <a:pt x="73" y="119"/>
                  </a:cubicBezTo>
                  <a:cubicBezTo>
                    <a:pt x="72" y="119"/>
                    <a:pt x="72" y="120"/>
                    <a:pt x="72" y="120"/>
                  </a:cubicBezTo>
                  <a:cubicBezTo>
                    <a:pt x="70" y="120"/>
                    <a:pt x="69" y="121"/>
                    <a:pt x="67" y="121"/>
                  </a:cubicBezTo>
                  <a:cubicBezTo>
                    <a:pt x="67" y="121"/>
                    <a:pt x="66" y="122"/>
                    <a:pt x="65" y="122"/>
                  </a:cubicBezTo>
                  <a:cubicBezTo>
                    <a:pt x="64" y="122"/>
                    <a:pt x="63" y="122"/>
                    <a:pt x="62" y="122"/>
                  </a:cubicBezTo>
                  <a:cubicBezTo>
                    <a:pt x="61" y="123"/>
                    <a:pt x="60" y="123"/>
                    <a:pt x="60" y="123"/>
                  </a:cubicBezTo>
                  <a:cubicBezTo>
                    <a:pt x="58" y="123"/>
                    <a:pt x="56" y="123"/>
                    <a:pt x="54" y="123"/>
                  </a:cubicBezTo>
                  <a:cubicBezTo>
                    <a:pt x="54" y="123"/>
                    <a:pt x="54" y="123"/>
                    <a:pt x="54" y="123"/>
                  </a:cubicBezTo>
                  <a:cubicBezTo>
                    <a:pt x="43" y="123"/>
                    <a:pt x="32" y="119"/>
                    <a:pt x="24" y="113"/>
                  </a:cubicBezTo>
                  <a:cubicBezTo>
                    <a:pt x="19" y="110"/>
                    <a:pt x="15" y="105"/>
                    <a:pt x="12" y="100"/>
                  </a:cubicBezTo>
                  <a:cubicBezTo>
                    <a:pt x="12" y="100"/>
                    <a:pt x="12" y="100"/>
                    <a:pt x="12" y="100"/>
                  </a:cubicBezTo>
                  <a:cubicBezTo>
                    <a:pt x="12" y="100"/>
                    <a:pt x="12" y="100"/>
                    <a:pt x="12" y="100"/>
                  </a:cubicBezTo>
                  <a:cubicBezTo>
                    <a:pt x="9" y="108"/>
                    <a:pt x="5" y="116"/>
                    <a:pt x="0" y="123"/>
                  </a:cubicBezTo>
                  <a:cubicBezTo>
                    <a:pt x="0" y="123"/>
                    <a:pt x="0" y="124"/>
                    <a:pt x="0" y="124"/>
                  </a:cubicBezTo>
                  <a:cubicBezTo>
                    <a:pt x="14" y="138"/>
                    <a:pt x="33" y="147"/>
                    <a:pt x="54" y="147"/>
                  </a:cubicBezTo>
                  <a:cubicBezTo>
                    <a:pt x="54" y="147"/>
                    <a:pt x="54" y="147"/>
                    <a:pt x="54" y="147"/>
                  </a:cubicBezTo>
                  <a:cubicBezTo>
                    <a:pt x="56" y="147"/>
                    <a:pt x="59" y="147"/>
                    <a:pt x="61" y="147"/>
                  </a:cubicBezTo>
                  <a:cubicBezTo>
                    <a:pt x="61" y="147"/>
                    <a:pt x="62" y="147"/>
                    <a:pt x="62" y="146"/>
                  </a:cubicBezTo>
                  <a:cubicBezTo>
                    <a:pt x="65" y="146"/>
                    <a:pt x="67" y="146"/>
                    <a:pt x="69" y="145"/>
                  </a:cubicBezTo>
                  <a:cubicBezTo>
                    <a:pt x="69" y="145"/>
                    <a:pt x="70" y="145"/>
                    <a:pt x="70" y="145"/>
                  </a:cubicBezTo>
                  <a:cubicBezTo>
                    <a:pt x="72" y="145"/>
                    <a:pt x="74" y="144"/>
                    <a:pt x="76" y="143"/>
                  </a:cubicBezTo>
                  <a:cubicBezTo>
                    <a:pt x="76" y="143"/>
                    <a:pt x="77" y="143"/>
                    <a:pt x="77" y="143"/>
                  </a:cubicBezTo>
                  <a:cubicBezTo>
                    <a:pt x="79" y="143"/>
                    <a:pt x="81" y="142"/>
                    <a:pt x="83" y="141"/>
                  </a:cubicBezTo>
                  <a:cubicBezTo>
                    <a:pt x="83" y="141"/>
                    <a:pt x="84" y="141"/>
                    <a:pt x="84" y="140"/>
                  </a:cubicBezTo>
                  <a:cubicBezTo>
                    <a:pt x="86" y="139"/>
                    <a:pt x="88" y="138"/>
                    <a:pt x="90" y="137"/>
                  </a:cubicBezTo>
                  <a:cubicBezTo>
                    <a:pt x="90" y="137"/>
                    <a:pt x="91" y="137"/>
                    <a:pt x="91" y="137"/>
                  </a:cubicBezTo>
                  <a:cubicBezTo>
                    <a:pt x="95" y="135"/>
                    <a:pt x="99" y="132"/>
                    <a:pt x="102" y="129"/>
                  </a:cubicBezTo>
                  <a:cubicBezTo>
                    <a:pt x="102" y="129"/>
                    <a:pt x="103" y="128"/>
                    <a:pt x="103" y="128"/>
                  </a:cubicBezTo>
                  <a:cubicBezTo>
                    <a:pt x="104" y="127"/>
                    <a:pt x="106" y="125"/>
                    <a:pt x="108" y="123"/>
                  </a:cubicBezTo>
                  <a:cubicBezTo>
                    <a:pt x="108" y="123"/>
                    <a:pt x="108" y="123"/>
                    <a:pt x="108" y="123"/>
                  </a:cubicBezTo>
                  <a:cubicBezTo>
                    <a:pt x="108" y="123"/>
                    <a:pt x="108" y="123"/>
                    <a:pt x="108" y="123"/>
                  </a:cubicBezTo>
                  <a:cubicBezTo>
                    <a:pt x="109" y="122"/>
                    <a:pt x="110" y="120"/>
                    <a:pt x="111" y="119"/>
                  </a:cubicBezTo>
                  <a:cubicBezTo>
                    <a:pt x="112" y="119"/>
                    <a:pt x="112" y="118"/>
                    <a:pt x="112" y="118"/>
                  </a:cubicBezTo>
                  <a:cubicBezTo>
                    <a:pt x="113" y="117"/>
                    <a:pt x="114" y="116"/>
                    <a:pt x="115" y="114"/>
                  </a:cubicBezTo>
                  <a:cubicBezTo>
                    <a:pt x="115" y="114"/>
                    <a:pt x="115" y="114"/>
                    <a:pt x="116" y="113"/>
                  </a:cubicBezTo>
                  <a:cubicBezTo>
                    <a:pt x="123" y="102"/>
                    <a:pt x="127" y="88"/>
                    <a:pt x="127" y="73"/>
                  </a:cubicBezTo>
                  <a:cubicBezTo>
                    <a:pt x="127" y="73"/>
                    <a:pt x="127" y="73"/>
                    <a:pt x="127" y="73"/>
                  </a:cubicBezTo>
                  <a:cubicBezTo>
                    <a:pt x="127" y="73"/>
                    <a:pt x="127" y="73"/>
                    <a:pt x="127" y="73"/>
                  </a:cubicBezTo>
                  <a:cubicBezTo>
                    <a:pt x="127" y="51"/>
                    <a:pt x="142" y="32"/>
                    <a:pt x="162" y="26"/>
                  </a:cubicBezTo>
                  <a:cubicBezTo>
                    <a:pt x="167" y="24"/>
                    <a:pt x="172" y="23"/>
                    <a:pt x="177" y="23"/>
                  </a:cubicBezTo>
                  <a:cubicBezTo>
                    <a:pt x="195" y="23"/>
                    <a:pt x="211" y="33"/>
                    <a:pt x="219" y="47"/>
                  </a:cubicBezTo>
                  <a:cubicBezTo>
                    <a:pt x="219" y="47"/>
                    <a:pt x="219" y="47"/>
                    <a:pt x="219" y="47"/>
                  </a:cubicBezTo>
                  <a:cubicBezTo>
                    <a:pt x="219" y="47"/>
                    <a:pt x="219" y="47"/>
                    <a:pt x="219" y="47"/>
                  </a:cubicBezTo>
                  <a:cubicBezTo>
                    <a:pt x="222" y="38"/>
                    <a:pt x="226" y="30"/>
                    <a:pt x="231" y="23"/>
                  </a:cubicBezTo>
                  <a:cubicBezTo>
                    <a:pt x="230" y="22"/>
                    <a:pt x="228" y="20"/>
                    <a:pt x="226" y="19"/>
                  </a:cubicBezTo>
                  <a:cubicBezTo>
                    <a:pt x="226" y="18"/>
                    <a:pt x="225" y="18"/>
                    <a:pt x="225" y="17"/>
                  </a:cubicBezTo>
                  <a:cubicBezTo>
                    <a:pt x="224" y="16"/>
                    <a:pt x="222" y="15"/>
                    <a:pt x="221" y="14"/>
                  </a:cubicBezTo>
                  <a:cubicBezTo>
                    <a:pt x="221" y="14"/>
                    <a:pt x="220" y="13"/>
                    <a:pt x="219" y="13"/>
                  </a:cubicBezTo>
                  <a:cubicBezTo>
                    <a:pt x="218" y="12"/>
                    <a:pt x="217" y="11"/>
                    <a:pt x="216" y="10"/>
                  </a:cubicBezTo>
                  <a:cubicBezTo>
                    <a:pt x="215" y="10"/>
                    <a:pt x="214" y="9"/>
                    <a:pt x="213" y="9"/>
                  </a:cubicBezTo>
                  <a:cubicBezTo>
                    <a:pt x="213" y="9"/>
                    <a:pt x="213" y="9"/>
                    <a:pt x="213" y="9"/>
                  </a:cubicBezTo>
                  <a:cubicBezTo>
                    <a:pt x="212" y="9"/>
                    <a:pt x="212" y="9"/>
                    <a:pt x="212" y="9"/>
                  </a:cubicBezTo>
                  <a:cubicBezTo>
                    <a:pt x="202" y="3"/>
                    <a:pt x="190" y="0"/>
                    <a:pt x="177" y="0"/>
                  </a:cubicBezTo>
                  <a:cubicBezTo>
                    <a:pt x="164" y="0"/>
                    <a:pt x="151" y="3"/>
                    <a:pt x="141" y="9"/>
                  </a:cubicBezTo>
                  <a:cubicBezTo>
                    <a:pt x="140" y="10"/>
                    <a:pt x="138" y="11"/>
                    <a:pt x="137" y="11"/>
                  </a:cubicBezTo>
                  <a:cubicBezTo>
                    <a:pt x="136" y="12"/>
                    <a:pt x="136" y="13"/>
                    <a:pt x="135" y="13"/>
                  </a:cubicBezTo>
                  <a:cubicBezTo>
                    <a:pt x="134" y="14"/>
                    <a:pt x="133" y="14"/>
                    <a:pt x="132" y="15"/>
                  </a:cubicBezTo>
                  <a:cubicBezTo>
                    <a:pt x="131" y="16"/>
                    <a:pt x="130" y="17"/>
                    <a:pt x="128" y="18"/>
                  </a:cubicBezTo>
                  <a:cubicBezTo>
                    <a:pt x="128" y="19"/>
                    <a:pt x="127" y="19"/>
                    <a:pt x="127" y="20"/>
                  </a:cubicBezTo>
                  <a:cubicBezTo>
                    <a:pt x="126" y="21"/>
                    <a:pt x="125" y="21"/>
                    <a:pt x="124" y="22"/>
                  </a:cubicBezTo>
                  <a:cubicBezTo>
                    <a:pt x="124" y="23"/>
                    <a:pt x="123" y="23"/>
                    <a:pt x="123" y="24"/>
                  </a:cubicBezTo>
                  <a:cubicBezTo>
                    <a:pt x="121" y="25"/>
                    <a:pt x="120" y="27"/>
                    <a:pt x="119" y="29"/>
                  </a:cubicBezTo>
                  <a:cubicBezTo>
                    <a:pt x="118" y="29"/>
                    <a:pt x="118" y="30"/>
                    <a:pt x="118" y="30"/>
                  </a:cubicBezTo>
                  <a:cubicBezTo>
                    <a:pt x="109" y="42"/>
                    <a:pt x="104" y="57"/>
                    <a:pt x="104" y="73"/>
                  </a:cubicBezTo>
                  <a:cubicBezTo>
                    <a:pt x="104" y="75"/>
                    <a:pt x="103" y="76"/>
                    <a:pt x="103"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0" name="Freeform 1676"/>
            <p:cNvSpPr>
              <a:spLocks/>
            </p:cNvSpPr>
            <p:nvPr/>
          </p:nvSpPr>
          <p:spPr bwMode="auto">
            <a:xfrm>
              <a:off x="6005513" y="5927725"/>
              <a:ext cx="138113" cy="87313"/>
            </a:xfrm>
            <a:custGeom>
              <a:avLst/>
              <a:gdLst>
                <a:gd name="T0" fmla="*/ 107 w 232"/>
                <a:gd name="T1" fmla="*/ 52 h 147"/>
                <a:gd name="T2" fmla="*/ 104 w 232"/>
                <a:gd name="T3" fmla="*/ 67 h 147"/>
                <a:gd name="T4" fmla="*/ 104 w 232"/>
                <a:gd name="T5" fmla="*/ 72 h 147"/>
                <a:gd name="T6" fmla="*/ 104 w 232"/>
                <a:gd name="T7" fmla="*/ 73 h 147"/>
                <a:gd name="T8" fmla="*/ 104 w 232"/>
                <a:gd name="T9" fmla="*/ 73 h 147"/>
                <a:gd name="T10" fmla="*/ 104 w 232"/>
                <a:gd name="T11" fmla="*/ 74 h 147"/>
                <a:gd name="T12" fmla="*/ 104 w 232"/>
                <a:gd name="T13" fmla="*/ 79 h 147"/>
                <a:gd name="T14" fmla="*/ 103 w 232"/>
                <a:gd name="T15" fmla="*/ 84 h 147"/>
                <a:gd name="T16" fmla="*/ 101 w 232"/>
                <a:gd name="T17" fmla="*/ 90 h 147"/>
                <a:gd name="T18" fmla="*/ 96 w 232"/>
                <a:gd name="T19" fmla="*/ 100 h 147"/>
                <a:gd name="T20" fmla="*/ 84 w 232"/>
                <a:gd name="T21" fmla="*/ 113 h 147"/>
                <a:gd name="T22" fmla="*/ 73 w 232"/>
                <a:gd name="T23" fmla="*/ 119 h 147"/>
                <a:gd name="T24" fmla="*/ 66 w 232"/>
                <a:gd name="T25" fmla="*/ 122 h 147"/>
                <a:gd name="T26" fmla="*/ 60 w 232"/>
                <a:gd name="T27" fmla="*/ 123 h 147"/>
                <a:gd name="T28" fmla="*/ 20 w 232"/>
                <a:gd name="T29" fmla="*/ 109 h 147"/>
                <a:gd name="T30" fmla="*/ 16 w 232"/>
                <a:gd name="T31" fmla="*/ 105 h 147"/>
                <a:gd name="T32" fmla="*/ 12 w 232"/>
                <a:gd name="T33" fmla="*/ 100 h 147"/>
                <a:gd name="T34" fmla="*/ 0 w 232"/>
                <a:gd name="T35" fmla="*/ 123 h 147"/>
                <a:gd name="T36" fmla="*/ 0 w 232"/>
                <a:gd name="T37" fmla="*/ 123 h 147"/>
                <a:gd name="T38" fmla="*/ 62 w 232"/>
                <a:gd name="T39" fmla="*/ 147 h 147"/>
                <a:gd name="T40" fmla="*/ 70 w 232"/>
                <a:gd name="T41" fmla="*/ 145 h 147"/>
                <a:gd name="T42" fmla="*/ 112 w 232"/>
                <a:gd name="T43" fmla="*/ 119 h 147"/>
                <a:gd name="T44" fmla="*/ 116 w 232"/>
                <a:gd name="T45" fmla="*/ 113 h 147"/>
                <a:gd name="T46" fmla="*/ 163 w 232"/>
                <a:gd name="T47" fmla="*/ 26 h 147"/>
                <a:gd name="T48" fmla="*/ 220 w 232"/>
                <a:gd name="T49" fmla="*/ 47 h 147"/>
                <a:gd name="T50" fmla="*/ 220 w 232"/>
                <a:gd name="T51" fmla="*/ 47 h 147"/>
                <a:gd name="T52" fmla="*/ 227 w 232"/>
                <a:gd name="T53" fmla="*/ 19 h 147"/>
                <a:gd name="T54" fmla="*/ 222 w 232"/>
                <a:gd name="T55" fmla="*/ 14 h 147"/>
                <a:gd name="T56" fmla="*/ 216 w 232"/>
                <a:gd name="T57" fmla="*/ 10 h 147"/>
                <a:gd name="T58" fmla="*/ 213 w 232"/>
                <a:gd name="T59" fmla="*/ 9 h 147"/>
                <a:gd name="T60" fmla="*/ 178 w 232"/>
                <a:gd name="T61" fmla="*/ 0 h 147"/>
                <a:gd name="T62" fmla="*/ 142 w 232"/>
                <a:gd name="T63" fmla="*/ 9 h 147"/>
                <a:gd name="T64" fmla="*/ 121 w 232"/>
                <a:gd name="T65" fmla="*/ 26 h 147"/>
                <a:gd name="T66" fmla="*/ 119 w 232"/>
                <a:gd name="T67" fmla="*/ 30 h 147"/>
                <a:gd name="T68" fmla="*/ 116 w 232"/>
                <a:gd name="T69" fmla="*/ 33 h 147"/>
                <a:gd name="T70" fmla="*/ 116 w 232"/>
                <a:gd name="T71" fmla="*/ 33 h 147"/>
                <a:gd name="T72" fmla="*/ 107 w 232"/>
                <a:gd name="T73" fmla="*/ 52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32" h="147">
                  <a:moveTo>
                    <a:pt x="107" y="52"/>
                  </a:moveTo>
                  <a:cubicBezTo>
                    <a:pt x="107" y="52"/>
                    <a:pt x="107" y="52"/>
                    <a:pt x="107" y="52"/>
                  </a:cubicBezTo>
                  <a:cubicBezTo>
                    <a:pt x="106" y="56"/>
                    <a:pt x="105" y="61"/>
                    <a:pt x="105" y="65"/>
                  </a:cubicBezTo>
                  <a:cubicBezTo>
                    <a:pt x="105" y="66"/>
                    <a:pt x="104" y="66"/>
                    <a:pt x="104" y="67"/>
                  </a:cubicBezTo>
                  <a:cubicBezTo>
                    <a:pt x="104" y="67"/>
                    <a:pt x="104" y="67"/>
                    <a:pt x="104" y="67"/>
                  </a:cubicBezTo>
                  <a:cubicBezTo>
                    <a:pt x="104" y="69"/>
                    <a:pt x="104" y="71"/>
                    <a:pt x="104" y="72"/>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4"/>
                    <a:pt x="104" y="74"/>
                    <a:pt x="104" y="74"/>
                  </a:cubicBezTo>
                  <a:cubicBezTo>
                    <a:pt x="104" y="75"/>
                    <a:pt x="104" y="76"/>
                    <a:pt x="104" y="78"/>
                  </a:cubicBezTo>
                  <a:cubicBezTo>
                    <a:pt x="104" y="78"/>
                    <a:pt x="104" y="79"/>
                    <a:pt x="104" y="79"/>
                  </a:cubicBezTo>
                  <a:cubicBezTo>
                    <a:pt x="104" y="80"/>
                    <a:pt x="103" y="81"/>
                    <a:pt x="103" y="82"/>
                  </a:cubicBezTo>
                  <a:cubicBezTo>
                    <a:pt x="103" y="83"/>
                    <a:pt x="103" y="83"/>
                    <a:pt x="103" y="84"/>
                  </a:cubicBezTo>
                  <a:cubicBezTo>
                    <a:pt x="103" y="85"/>
                    <a:pt x="103" y="86"/>
                    <a:pt x="102" y="86"/>
                  </a:cubicBezTo>
                  <a:cubicBezTo>
                    <a:pt x="102" y="88"/>
                    <a:pt x="102" y="89"/>
                    <a:pt x="101" y="90"/>
                  </a:cubicBezTo>
                  <a:cubicBezTo>
                    <a:pt x="101" y="90"/>
                    <a:pt x="101" y="91"/>
                    <a:pt x="101" y="91"/>
                  </a:cubicBezTo>
                  <a:cubicBezTo>
                    <a:pt x="100" y="94"/>
                    <a:pt x="98" y="97"/>
                    <a:pt x="96" y="100"/>
                  </a:cubicBezTo>
                  <a:cubicBezTo>
                    <a:pt x="93" y="105"/>
                    <a:pt x="89" y="110"/>
                    <a:pt x="84" y="113"/>
                  </a:cubicBezTo>
                  <a:cubicBezTo>
                    <a:pt x="84" y="113"/>
                    <a:pt x="84" y="113"/>
                    <a:pt x="84" y="113"/>
                  </a:cubicBezTo>
                  <a:cubicBezTo>
                    <a:pt x="80" y="116"/>
                    <a:pt x="77" y="118"/>
                    <a:pt x="73" y="119"/>
                  </a:cubicBezTo>
                  <a:cubicBezTo>
                    <a:pt x="73" y="119"/>
                    <a:pt x="73" y="119"/>
                    <a:pt x="73" y="119"/>
                  </a:cubicBezTo>
                  <a:cubicBezTo>
                    <a:pt x="71" y="120"/>
                    <a:pt x="69" y="121"/>
                    <a:pt x="68" y="121"/>
                  </a:cubicBezTo>
                  <a:cubicBezTo>
                    <a:pt x="67" y="121"/>
                    <a:pt x="67" y="121"/>
                    <a:pt x="66" y="122"/>
                  </a:cubicBezTo>
                  <a:cubicBezTo>
                    <a:pt x="65" y="122"/>
                    <a:pt x="63" y="122"/>
                    <a:pt x="62" y="123"/>
                  </a:cubicBezTo>
                  <a:cubicBezTo>
                    <a:pt x="61" y="123"/>
                    <a:pt x="61" y="123"/>
                    <a:pt x="60" y="123"/>
                  </a:cubicBezTo>
                  <a:cubicBezTo>
                    <a:pt x="58" y="123"/>
                    <a:pt x="56" y="123"/>
                    <a:pt x="54" y="123"/>
                  </a:cubicBezTo>
                  <a:cubicBezTo>
                    <a:pt x="41" y="123"/>
                    <a:pt x="29" y="118"/>
                    <a:pt x="20" y="109"/>
                  </a:cubicBezTo>
                  <a:cubicBezTo>
                    <a:pt x="20" y="109"/>
                    <a:pt x="19" y="108"/>
                    <a:pt x="19" y="108"/>
                  </a:cubicBezTo>
                  <a:cubicBezTo>
                    <a:pt x="18" y="107"/>
                    <a:pt x="17" y="106"/>
                    <a:pt x="16" y="105"/>
                  </a:cubicBezTo>
                  <a:cubicBezTo>
                    <a:pt x="14" y="103"/>
                    <a:pt x="13" y="102"/>
                    <a:pt x="12" y="100"/>
                  </a:cubicBezTo>
                  <a:cubicBezTo>
                    <a:pt x="12" y="100"/>
                    <a:pt x="12" y="100"/>
                    <a:pt x="12" y="100"/>
                  </a:cubicBezTo>
                  <a:cubicBezTo>
                    <a:pt x="12" y="100"/>
                    <a:pt x="12" y="100"/>
                    <a:pt x="12" y="100"/>
                  </a:cubicBezTo>
                  <a:cubicBezTo>
                    <a:pt x="9" y="108"/>
                    <a:pt x="5" y="116"/>
                    <a:pt x="0" y="123"/>
                  </a:cubicBezTo>
                  <a:cubicBezTo>
                    <a:pt x="0" y="123"/>
                    <a:pt x="0" y="123"/>
                    <a:pt x="0" y="123"/>
                  </a:cubicBezTo>
                  <a:cubicBezTo>
                    <a:pt x="0" y="123"/>
                    <a:pt x="0" y="123"/>
                    <a:pt x="0" y="123"/>
                  </a:cubicBezTo>
                  <a:cubicBezTo>
                    <a:pt x="14" y="138"/>
                    <a:pt x="33" y="147"/>
                    <a:pt x="54" y="147"/>
                  </a:cubicBezTo>
                  <a:cubicBezTo>
                    <a:pt x="57" y="147"/>
                    <a:pt x="59" y="147"/>
                    <a:pt x="62" y="147"/>
                  </a:cubicBezTo>
                  <a:cubicBezTo>
                    <a:pt x="62" y="147"/>
                    <a:pt x="62" y="147"/>
                    <a:pt x="62" y="147"/>
                  </a:cubicBezTo>
                  <a:cubicBezTo>
                    <a:pt x="65" y="146"/>
                    <a:pt x="67" y="146"/>
                    <a:pt x="70" y="145"/>
                  </a:cubicBezTo>
                  <a:cubicBezTo>
                    <a:pt x="70" y="145"/>
                    <a:pt x="70" y="145"/>
                    <a:pt x="70" y="145"/>
                  </a:cubicBezTo>
                  <a:cubicBezTo>
                    <a:pt x="87" y="142"/>
                    <a:pt x="102" y="132"/>
                    <a:pt x="112" y="119"/>
                  </a:cubicBezTo>
                  <a:cubicBezTo>
                    <a:pt x="112" y="119"/>
                    <a:pt x="112" y="118"/>
                    <a:pt x="112" y="118"/>
                  </a:cubicBezTo>
                  <a:cubicBezTo>
                    <a:pt x="114" y="117"/>
                    <a:pt x="115" y="115"/>
                    <a:pt x="116" y="113"/>
                  </a:cubicBezTo>
                  <a:cubicBezTo>
                    <a:pt x="124" y="102"/>
                    <a:pt x="128" y="88"/>
                    <a:pt x="128" y="73"/>
                  </a:cubicBezTo>
                  <a:cubicBezTo>
                    <a:pt x="128" y="51"/>
                    <a:pt x="143" y="32"/>
                    <a:pt x="163" y="26"/>
                  </a:cubicBezTo>
                  <a:cubicBezTo>
                    <a:pt x="168" y="24"/>
                    <a:pt x="173" y="23"/>
                    <a:pt x="178" y="23"/>
                  </a:cubicBezTo>
                  <a:cubicBezTo>
                    <a:pt x="196" y="23"/>
                    <a:pt x="211" y="33"/>
                    <a:pt x="220" y="47"/>
                  </a:cubicBezTo>
                  <a:cubicBezTo>
                    <a:pt x="220" y="47"/>
                    <a:pt x="220" y="47"/>
                    <a:pt x="220" y="47"/>
                  </a:cubicBezTo>
                  <a:cubicBezTo>
                    <a:pt x="220" y="47"/>
                    <a:pt x="220" y="47"/>
                    <a:pt x="220" y="47"/>
                  </a:cubicBezTo>
                  <a:cubicBezTo>
                    <a:pt x="223" y="38"/>
                    <a:pt x="227" y="30"/>
                    <a:pt x="232" y="23"/>
                  </a:cubicBezTo>
                  <a:cubicBezTo>
                    <a:pt x="230" y="22"/>
                    <a:pt x="229" y="20"/>
                    <a:pt x="227" y="19"/>
                  </a:cubicBezTo>
                  <a:cubicBezTo>
                    <a:pt x="226" y="18"/>
                    <a:pt x="226" y="18"/>
                    <a:pt x="225" y="17"/>
                  </a:cubicBezTo>
                  <a:cubicBezTo>
                    <a:pt x="224" y="16"/>
                    <a:pt x="223" y="15"/>
                    <a:pt x="222" y="14"/>
                  </a:cubicBezTo>
                  <a:cubicBezTo>
                    <a:pt x="221" y="14"/>
                    <a:pt x="220" y="13"/>
                    <a:pt x="220" y="13"/>
                  </a:cubicBezTo>
                  <a:cubicBezTo>
                    <a:pt x="218" y="12"/>
                    <a:pt x="217" y="11"/>
                    <a:pt x="216" y="10"/>
                  </a:cubicBezTo>
                  <a:cubicBezTo>
                    <a:pt x="215" y="10"/>
                    <a:pt x="215" y="9"/>
                    <a:pt x="214" y="9"/>
                  </a:cubicBezTo>
                  <a:cubicBezTo>
                    <a:pt x="214" y="9"/>
                    <a:pt x="213" y="9"/>
                    <a:pt x="213" y="9"/>
                  </a:cubicBezTo>
                  <a:cubicBezTo>
                    <a:pt x="213" y="9"/>
                    <a:pt x="213" y="9"/>
                    <a:pt x="213" y="9"/>
                  </a:cubicBezTo>
                  <a:cubicBezTo>
                    <a:pt x="203" y="3"/>
                    <a:pt x="191" y="0"/>
                    <a:pt x="178" y="0"/>
                  </a:cubicBezTo>
                  <a:cubicBezTo>
                    <a:pt x="165" y="0"/>
                    <a:pt x="153" y="3"/>
                    <a:pt x="142" y="9"/>
                  </a:cubicBezTo>
                  <a:cubicBezTo>
                    <a:pt x="142" y="9"/>
                    <a:pt x="142" y="9"/>
                    <a:pt x="142" y="9"/>
                  </a:cubicBezTo>
                  <a:cubicBezTo>
                    <a:pt x="134" y="13"/>
                    <a:pt x="127" y="19"/>
                    <a:pt x="121" y="26"/>
                  </a:cubicBezTo>
                  <a:cubicBezTo>
                    <a:pt x="121" y="26"/>
                    <a:pt x="121" y="26"/>
                    <a:pt x="121" y="26"/>
                  </a:cubicBezTo>
                  <a:cubicBezTo>
                    <a:pt x="120" y="27"/>
                    <a:pt x="120" y="28"/>
                    <a:pt x="119" y="29"/>
                  </a:cubicBezTo>
                  <a:cubicBezTo>
                    <a:pt x="119" y="29"/>
                    <a:pt x="119" y="29"/>
                    <a:pt x="119" y="30"/>
                  </a:cubicBezTo>
                  <a:cubicBezTo>
                    <a:pt x="118" y="31"/>
                    <a:pt x="117" y="32"/>
                    <a:pt x="116" y="33"/>
                  </a:cubicBezTo>
                  <a:cubicBezTo>
                    <a:pt x="116" y="33"/>
                    <a:pt x="116" y="33"/>
                    <a:pt x="116" y="33"/>
                  </a:cubicBezTo>
                  <a:cubicBezTo>
                    <a:pt x="116" y="33"/>
                    <a:pt x="116" y="33"/>
                    <a:pt x="116" y="33"/>
                  </a:cubicBezTo>
                  <a:cubicBezTo>
                    <a:pt x="116" y="33"/>
                    <a:pt x="116" y="33"/>
                    <a:pt x="116" y="33"/>
                  </a:cubicBezTo>
                  <a:cubicBezTo>
                    <a:pt x="112" y="39"/>
                    <a:pt x="110" y="45"/>
                    <a:pt x="108" y="51"/>
                  </a:cubicBezTo>
                  <a:cubicBezTo>
                    <a:pt x="107" y="51"/>
                    <a:pt x="107" y="52"/>
                    <a:pt x="107"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1" name="Freeform 1677"/>
            <p:cNvSpPr>
              <a:spLocks/>
            </p:cNvSpPr>
            <p:nvPr/>
          </p:nvSpPr>
          <p:spPr bwMode="auto">
            <a:xfrm>
              <a:off x="6078538" y="5927725"/>
              <a:ext cx="101600" cy="87313"/>
            </a:xfrm>
            <a:custGeom>
              <a:avLst/>
              <a:gdLst>
                <a:gd name="T0" fmla="*/ 138 w 169"/>
                <a:gd name="T1" fmla="*/ 11 h 147"/>
                <a:gd name="T2" fmla="*/ 133 w 169"/>
                <a:gd name="T3" fmla="*/ 14 h 147"/>
                <a:gd name="T4" fmla="*/ 129 w 169"/>
                <a:gd name="T5" fmla="*/ 18 h 147"/>
                <a:gd name="T6" fmla="*/ 124 w 169"/>
                <a:gd name="T7" fmla="*/ 23 h 147"/>
                <a:gd name="T8" fmla="*/ 120 w 169"/>
                <a:gd name="T9" fmla="*/ 27 h 147"/>
                <a:gd name="T10" fmla="*/ 116 w 169"/>
                <a:gd name="T11" fmla="*/ 33 h 147"/>
                <a:gd name="T12" fmla="*/ 116 w 169"/>
                <a:gd name="T13" fmla="*/ 33 h 147"/>
                <a:gd name="T14" fmla="*/ 110 w 169"/>
                <a:gd name="T15" fmla="*/ 43 h 147"/>
                <a:gd name="T16" fmla="*/ 107 w 169"/>
                <a:gd name="T17" fmla="*/ 51 h 147"/>
                <a:gd name="T18" fmla="*/ 107 w 169"/>
                <a:gd name="T19" fmla="*/ 52 h 147"/>
                <a:gd name="T20" fmla="*/ 105 w 169"/>
                <a:gd name="T21" fmla="*/ 58 h 147"/>
                <a:gd name="T22" fmla="*/ 104 w 169"/>
                <a:gd name="T23" fmla="*/ 73 h 147"/>
                <a:gd name="T24" fmla="*/ 103 w 169"/>
                <a:gd name="T25" fmla="*/ 79 h 147"/>
                <a:gd name="T26" fmla="*/ 103 w 169"/>
                <a:gd name="T27" fmla="*/ 84 h 147"/>
                <a:gd name="T28" fmla="*/ 101 w 169"/>
                <a:gd name="T29" fmla="*/ 89 h 147"/>
                <a:gd name="T30" fmla="*/ 99 w 169"/>
                <a:gd name="T31" fmla="*/ 94 h 147"/>
                <a:gd name="T32" fmla="*/ 96 w 169"/>
                <a:gd name="T33" fmla="*/ 99 h 147"/>
                <a:gd name="T34" fmla="*/ 88 w 169"/>
                <a:gd name="T35" fmla="*/ 109 h 147"/>
                <a:gd name="T36" fmla="*/ 84 w 169"/>
                <a:gd name="T37" fmla="*/ 113 h 147"/>
                <a:gd name="T38" fmla="*/ 79 w 169"/>
                <a:gd name="T39" fmla="*/ 116 h 147"/>
                <a:gd name="T40" fmla="*/ 73 w 169"/>
                <a:gd name="T41" fmla="*/ 119 h 147"/>
                <a:gd name="T42" fmla="*/ 68 w 169"/>
                <a:gd name="T43" fmla="*/ 121 h 147"/>
                <a:gd name="T44" fmla="*/ 62 w 169"/>
                <a:gd name="T45" fmla="*/ 122 h 147"/>
                <a:gd name="T46" fmla="*/ 55 w 169"/>
                <a:gd name="T47" fmla="*/ 123 h 147"/>
                <a:gd name="T48" fmla="*/ 28 w 169"/>
                <a:gd name="T49" fmla="*/ 116 h 147"/>
                <a:gd name="T50" fmla="*/ 12 w 169"/>
                <a:gd name="T51" fmla="*/ 100 h 147"/>
                <a:gd name="T52" fmla="*/ 0 w 169"/>
                <a:gd name="T53" fmla="*/ 123 h 147"/>
                <a:gd name="T54" fmla="*/ 54 w 169"/>
                <a:gd name="T55" fmla="*/ 147 h 147"/>
                <a:gd name="T56" fmla="*/ 61 w 169"/>
                <a:gd name="T57" fmla="*/ 147 h 147"/>
                <a:gd name="T58" fmla="*/ 69 w 169"/>
                <a:gd name="T59" fmla="*/ 145 h 147"/>
                <a:gd name="T60" fmla="*/ 76 w 169"/>
                <a:gd name="T61" fmla="*/ 143 h 147"/>
                <a:gd name="T62" fmla="*/ 83 w 169"/>
                <a:gd name="T63" fmla="*/ 141 h 147"/>
                <a:gd name="T64" fmla="*/ 90 w 169"/>
                <a:gd name="T65" fmla="*/ 137 h 147"/>
                <a:gd name="T66" fmla="*/ 102 w 169"/>
                <a:gd name="T67" fmla="*/ 129 h 147"/>
                <a:gd name="T68" fmla="*/ 108 w 169"/>
                <a:gd name="T69" fmla="*/ 123 h 147"/>
                <a:gd name="T70" fmla="*/ 108 w 169"/>
                <a:gd name="T71" fmla="*/ 123 h 147"/>
                <a:gd name="T72" fmla="*/ 112 w 169"/>
                <a:gd name="T73" fmla="*/ 118 h 147"/>
                <a:gd name="T74" fmla="*/ 116 w 169"/>
                <a:gd name="T75" fmla="*/ 113 h 147"/>
                <a:gd name="T76" fmla="*/ 128 w 169"/>
                <a:gd name="T77" fmla="*/ 73 h 147"/>
                <a:gd name="T78" fmla="*/ 128 w 169"/>
                <a:gd name="T79" fmla="*/ 68 h 147"/>
                <a:gd name="T80" fmla="*/ 129 w 169"/>
                <a:gd name="T81" fmla="*/ 64 h 147"/>
                <a:gd name="T82" fmla="*/ 130 w 169"/>
                <a:gd name="T83" fmla="*/ 59 h 147"/>
                <a:gd name="T84" fmla="*/ 131 w 169"/>
                <a:gd name="T85" fmla="*/ 55 h 147"/>
                <a:gd name="T86" fmla="*/ 133 w 169"/>
                <a:gd name="T87" fmla="*/ 51 h 147"/>
                <a:gd name="T88" fmla="*/ 135 w 169"/>
                <a:gd name="T89" fmla="*/ 47 h 147"/>
                <a:gd name="T90" fmla="*/ 138 w 169"/>
                <a:gd name="T91" fmla="*/ 43 h 147"/>
                <a:gd name="T92" fmla="*/ 140 w 169"/>
                <a:gd name="T93" fmla="*/ 40 h 147"/>
                <a:gd name="T94" fmla="*/ 157 w 169"/>
                <a:gd name="T95" fmla="*/ 28 h 147"/>
                <a:gd name="T96" fmla="*/ 161 w 169"/>
                <a:gd name="T97" fmla="*/ 26 h 147"/>
                <a:gd name="T98" fmla="*/ 165 w 169"/>
                <a:gd name="T99" fmla="*/ 25 h 147"/>
                <a:gd name="T100" fmla="*/ 169 w 169"/>
                <a:gd name="T101" fmla="*/ 24 h 147"/>
                <a:gd name="T102" fmla="*/ 169 w 169"/>
                <a:gd name="T103"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9" h="147">
                  <a:moveTo>
                    <a:pt x="142" y="9"/>
                  </a:moveTo>
                  <a:cubicBezTo>
                    <a:pt x="141" y="9"/>
                    <a:pt x="139" y="10"/>
                    <a:pt x="138" y="11"/>
                  </a:cubicBezTo>
                  <a:cubicBezTo>
                    <a:pt x="137" y="11"/>
                    <a:pt x="137" y="12"/>
                    <a:pt x="136" y="12"/>
                  </a:cubicBezTo>
                  <a:cubicBezTo>
                    <a:pt x="135" y="13"/>
                    <a:pt x="134" y="14"/>
                    <a:pt x="133" y="14"/>
                  </a:cubicBezTo>
                  <a:cubicBezTo>
                    <a:pt x="133" y="15"/>
                    <a:pt x="132" y="15"/>
                    <a:pt x="131" y="16"/>
                  </a:cubicBezTo>
                  <a:cubicBezTo>
                    <a:pt x="130" y="17"/>
                    <a:pt x="130" y="17"/>
                    <a:pt x="129" y="18"/>
                  </a:cubicBezTo>
                  <a:cubicBezTo>
                    <a:pt x="128" y="19"/>
                    <a:pt x="127" y="20"/>
                    <a:pt x="125" y="21"/>
                  </a:cubicBezTo>
                  <a:cubicBezTo>
                    <a:pt x="125" y="22"/>
                    <a:pt x="124" y="22"/>
                    <a:pt x="124" y="23"/>
                  </a:cubicBezTo>
                  <a:cubicBezTo>
                    <a:pt x="123" y="24"/>
                    <a:pt x="122" y="25"/>
                    <a:pt x="121" y="25"/>
                  </a:cubicBezTo>
                  <a:cubicBezTo>
                    <a:pt x="121" y="26"/>
                    <a:pt x="121" y="26"/>
                    <a:pt x="120" y="27"/>
                  </a:cubicBezTo>
                  <a:cubicBezTo>
                    <a:pt x="119" y="29"/>
                    <a:pt x="117" y="31"/>
                    <a:pt x="116" y="33"/>
                  </a:cubicBezTo>
                  <a:cubicBezTo>
                    <a:pt x="116" y="33"/>
                    <a:pt x="116" y="33"/>
                    <a:pt x="116" y="33"/>
                  </a:cubicBezTo>
                  <a:cubicBezTo>
                    <a:pt x="116" y="33"/>
                    <a:pt x="116" y="33"/>
                    <a:pt x="116" y="33"/>
                  </a:cubicBezTo>
                  <a:cubicBezTo>
                    <a:pt x="116" y="33"/>
                    <a:pt x="116" y="33"/>
                    <a:pt x="116" y="33"/>
                  </a:cubicBezTo>
                  <a:cubicBezTo>
                    <a:pt x="114" y="36"/>
                    <a:pt x="112" y="40"/>
                    <a:pt x="110" y="43"/>
                  </a:cubicBezTo>
                  <a:cubicBezTo>
                    <a:pt x="110" y="43"/>
                    <a:pt x="110" y="43"/>
                    <a:pt x="110" y="43"/>
                  </a:cubicBezTo>
                  <a:cubicBezTo>
                    <a:pt x="110" y="43"/>
                    <a:pt x="110" y="43"/>
                    <a:pt x="110" y="43"/>
                  </a:cubicBezTo>
                  <a:cubicBezTo>
                    <a:pt x="109" y="46"/>
                    <a:pt x="108" y="49"/>
                    <a:pt x="107" y="51"/>
                  </a:cubicBezTo>
                  <a:cubicBezTo>
                    <a:pt x="107" y="51"/>
                    <a:pt x="107" y="52"/>
                    <a:pt x="107" y="52"/>
                  </a:cubicBezTo>
                  <a:cubicBezTo>
                    <a:pt x="107" y="52"/>
                    <a:pt x="107" y="52"/>
                    <a:pt x="107" y="52"/>
                  </a:cubicBezTo>
                  <a:cubicBezTo>
                    <a:pt x="106" y="54"/>
                    <a:pt x="106" y="55"/>
                    <a:pt x="106" y="57"/>
                  </a:cubicBezTo>
                  <a:cubicBezTo>
                    <a:pt x="106" y="57"/>
                    <a:pt x="105" y="57"/>
                    <a:pt x="105" y="58"/>
                  </a:cubicBezTo>
                  <a:cubicBezTo>
                    <a:pt x="105" y="58"/>
                    <a:pt x="105" y="58"/>
                    <a:pt x="105" y="58"/>
                  </a:cubicBezTo>
                  <a:cubicBezTo>
                    <a:pt x="104" y="63"/>
                    <a:pt x="104" y="68"/>
                    <a:pt x="104" y="73"/>
                  </a:cubicBezTo>
                  <a:cubicBezTo>
                    <a:pt x="104" y="75"/>
                    <a:pt x="104" y="76"/>
                    <a:pt x="103" y="78"/>
                  </a:cubicBezTo>
                  <a:cubicBezTo>
                    <a:pt x="103" y="78"/>
                    <a:pt x="103" y="79"/>
                    <a:pt x="103" y="79"/>
                  </a:cubicBezTo>
                  <a:cubicBezTo>
                    <a:pt x="103" y="80"/>
                    <a:pt x="103" y="81"/>
                    <a:pt x="103" y="83"/>
                  </a:cubicBezTo>
                  <a:cubicBezTo>
                    <a:pt x="103" y="83"/>
                    <a:pt x="103" y="83"/>
                    <a:pt x="103" y="84"/>
                  </a:cubicBezTo>
                  <a:cubicBezTo>
                    <a:pt x="102" y="85"/>
                    <a:pt x="102" y="86"/>
                    <a:pt x="102" y="88"/>
                  </a:cubicBezTo>
                  <a:cubicBezTo>
                    <a:pt x="101" y="88"/>
                    <a:pt x="101" y="89"/>
                    <a:pt x="101" y="89"/>
                  </a:cubicBezTo>
                  <a:cubicBezTo>
                    <a:pt x="101" y="90"/>
                    <a:pt x="100" y="91"/>
                    <a:pt x="100" y="92"/>
                  </a:cubicBezTo>
                  <a:cubicBezTo>
                    <a:pt x="100" y="92"/>
                    <a:pt x="100" y="93"/>
                    <a:pt x="99" y="94"/>
                  </a:cubicBezTo>
                  <a:cubicBezTo>
                    <a:pt x="99" y="94"/>
                    <a:pt x="99" y="95"/>
                    <a:pt x="99" y="95"/>
                  </a:cubicBezTo>
                  <a:cubicBezTo>
                    <a:pt x="98" y="96"/>
                    <a:pt x="97" y="98"/>
                    <a:pt x="96" y="99"/>
                  </a:cubicBezTo>
                  <a:cubicBezTo>
                    <a:pt x="96" y="99"/>
                    <a:pt x="96" y="100"/>
                    <a:pt x="96" y="100"/>
                  </a:cubicBezTo>
                  <a:cubicBezTo>
                    <a:pt x="94" y="103"/>
                    <a:pt x="91" y="106"/>
                    <a:pt x="88" y="109"/>
                  </a:cubicBezTo>
                  <a:cubicBezTo>
                    <a:pt x="88" y="109"/>
                    <a:pt x="88" y="110"/>
                    <a:pt x="88" y="110"/>
                  </a:cubicBezTo>
                  <a:cubicBezTo>
                    <a:pt x="87" y="111"/>
                    <a:pt x="85" y="112"/>
                    <a:pt x="84" y="113"/>
                  </a:cubicBezTo>
                  <a:cubicBezTo>
                    <a:pt x="84" y="113"/>
                    <a:pt x="83" y="113"/>
                    <a:pt x="83" y="114"/>
                  </a:cubicBezTo>
                  <a:cubicBezTo>
                    <a:pt x="82" y="115"/>
                    <a:pt x="80" y="115"/>
                    <a:pt x="79" y="116"/>
                  </a:cubicBezTo>
                  <a:cubicBezTo>
                    <a:pt x="79" y="116"/>
                    <a:pt x="78" y="117"/>
                    <a:pt x="78" y="117"/>
                  </a:cubicBezTo>
                  <a:cubicBezTo>
                    <a:pt x="76" y="118"/>
                    <a:pt x="75" y="119"/>
                    <a:pt x="73" y="119"/>
                  </a:cubicBezTo>
                  <a:cubicBezTo>
                    <a:pt x="72" y="119"/>
                    <a:pt x="72" y="120"/>
                    <a:pt x="72" y="120"/>
                  </a:cubicBezTo>
                  <a:cubicBezTo>
                    <a:pt x="70" y="120"/>
                    <a:pt x="69" y="121"/>
                    <a:pt x="68" y="121"/>
                  </a:cubicBezTo>
                  <a:cubicBezTo>
                    <a:pt x="67" y="121"/>
                    <a:pt x="66" y="122"/>
                    <a:pt x="65" y="122"/>
                  </a:cubicBezTo>
                  <a:cubicBezTo>
                    <a:pt x="64" y="122"/>
                    <a:pt x="63" y="122"/>
                    <a:pt x="62" y="122"/>
                  </a:cubicBezTo>
                  <a:cubicBezTo>
                    <a:pt x="61" y="123"/>
                    <a:pt x="60" y="123"/>
                    <a:pt x="60" y="123"/>
                  </a:cubicBezTo>
                  <a:cubicBezTo>
                    <a:pt x="58" y="123"/>
                    <a:pt x="56" y="123"/>
                    <a:pt x="55" y="123"/>
                  </a:cubicBezTo>
                  <a:cubicBezTo>
                    <a:pt x="54" y="123"/>
                    <a:pt x="54" y="123"/>
                    <a:pt x="54" y="123"/>
                  </a:cubicBezTo>
                  <a:cubicBezTo>
                    <a:pt x="44" y="123"/>
                    <a:pt x="35" y="120"/>
                    <a:pt x="28" y="116"/>
                  </a:cubicBezTo>
                  <a:cubicBezTo>
                    <a:pt x="21" y="112"/>
                    <a:pt x="16" y="106"/>
                    <a:pt x="12" y="100"/>
                  </a:cubicBezTo>
                  <a:cubicBezTo>
                    <a:pt x="12" y="100"/>
                    <a:pt x="12" y="100"/>
                    <a:pt x="12" y="100"/>
                  </a:cubicBezTo>
                  <a:cubicBezTo>
                    <a:pt x="12" y="100"/>
                    <a:pt x="12" y="100"/>
                    <a:pt x="12" y="100"/>
                  </a:cubicBezTo>
                  <a:cubicBezTo>
                    <a:pt x="9" y="108"/>
                    <a:pt x="5" y="116"/>
                    <a:pt x="0" y="123"/>
                  </a:cubicBezTo>
                  <a:cubicBezTo>
                    <a:pt x="2" y="125"/>
                    <a:pt x="4" y="127"/>
                    <a:pt x="6" y="129"/>
                  </a:cubicBezTo>
                  <a:cubicBezTo>
                    <a:pt x="19" y="140"/>
                    <a:pt x="36" y="147"/>
                    <a:pt x="54" y="147"/>
                  </a:cubicBezTo>
                  <a:cubicBezTo>
                    <a:pt x="54" y="147"/>
                    <a:pt x="54" y="147"/>
                    <a:pt x="54" y="147"/>
                  </a:cubicBezTo>
                  <a:cubicBezTo>
                    <a:pt x="57" y="147"/>
                    <a:pt x="59" y="147"/>
                    <a:pt x="61" y="147"/>
                  </a:cubicBezTo>
                  <a:cubicBezTo>
                    <a:pt x="61" y="147"/>
                    <a:pt x="62" y="147"/>
                    <a:pt x="62" y="146"/>
                  </a:cubicBezTo>
                  <a:cubicBezTo>
                    <a:pt x="65" y="146"/>
                    <a:pt x="67" y="146"/>
                    <a:pt x="69" y="145"/>
                  </a:cubicBezTo>
                  <a:cubicBezTo>
                    <a:pt x="69" y="145"/>
                    <a:pt x="70" y="145"/>
                    <a:pt x="70" y="145"/>
                  </a:cubicBezTo>
                  <a:cubicBezTo>
                    <a:pt x="72" y="145"/>
                    <a:pt x="74" y="144"/>
                    <a:pt x="76" y="143"/>
                  </a:cubicBezTo>
                  <a:cubicBezTo>
                    <a:pt x="77" y="143"/>
                    <a:pt x="77" y="143"/>
                    <a:pt x="77" y="143"/>
                  </a:cubicBezTo>
                  <a:cubicBezTo>
                    <a:pt x="79" y="143"/>
                    <a:pt x="81" y="142"/>
                    <a:pt x="83" y="141"/>
                  </a:cubicBezTo>
                  <a:cubicBezTo>
                    <a:pt x="84" y="141"/>
                    <a:pt x="84" y="141"/>
                    <a:pt x="84" y="140"/>
                  </a:cubicBezTo>
                  <a:cubicBezTo>
                    <a:pt x="86" y="139"/>
                    <a:pt x="88" y="138"/>
                    <a:pt x="90" y="137"/>
                  </a:cubicBezTo>
                  <a:cubicBezTo>
                    <a:pt x="90" y="137"/>
                    <a:pt x="91" y="137"/>
                    <a:pt x="91" y="137"/>
                  </a:cubicBezTo>
                  <a:cubicBezTo>
                    <a:pt x="95" y="135"/>
                    <a:pt x="99" y="132"/>
                    <a:pt x="102" y="129"/>
                  </a:cubicBezTo>
                  <a:cubicBezTo>
                    <a:pt x="102" y="129"/>
                    <a:pt x="103" y="128"/>
                    <a:pt x="103" y="128"/>
                  </a:cubicBezTo>
                  <a:cubicBezTo>
                    <a:pt x="105" y="127"/>
                    <a:pt x="106" y="125"/>
                    <a:pt x="108" y="123"/>
                  </a:cubicBezTo>
                  <a:cubicBezTo>
                    <a:pt x="108" y="123"/>
                    <a:pt x="108" y="123"/>
                    <a:pt x="108" y="123"/>
                  </a:cubicBezTo>
                  <a:cubicBezTo>
                    <a:pt x="108" y="123"/>
                    <a:pt x="108" y="123"/>
                    <a:pt x="108" y="123"/>
                  </a:cubicBezTo>
                  <a:cubicBezTo>
                    <a:pt x="109" y="122"/>
                    <a:pt x="110" y="121"/>
                    <a:pt x="111" y="119"/>
                  </a:cubicBezTo>
                  <a:cubicBezTo>
                    <a:pt x="112" y="119"/>
                    <a:pt x="112" y="118"/>
                    <a:pt x="112" y="118"/>
                  </a:cubicBezTo>
                  <a:cubicBezTo>
                    <a:pt x="113" y="117"/>
                    <a:pt x="114" y="116"/>
                    <a:pt x="115" y="114"/>
                  </a:cubicBezTo>
                  <a:cubicBezTo>
                    <a:pt x="115" y="114"/>
                    <a:pt x="115" y="114"/>
                    <a:pt x="116" y="113"/>
                  </a:cubicBezTo>
                  <a:cubicBezTo>
                    <a:pt x="123" y="102"/>
                    <a:pt x="128" y="88"/>
                    <a:pt x="128" y="73"/>
                  </a:cubicBezTo>
                  <a:cubicBezTo>
                    <a:pt x="128" y="73"/>
                    <a:pt x="128" y="73"/>
                    <a:pt x="128" y="73"/>
                  </a:cubicBezTo>
                  <a:cubicBezTo>
                    <a:pt x="128" y="73"/>
                    <a:pt x="128" y="73"/>
                    <a:pt x="128" y="73"/>
                  </a:cubicBezTo>
                  <a:cubicBezTo>
                    <a:pt x="128" y="72"/>
                    <a:pt x="128" y="70"/>
                    <a:pt x="128" y="68"/>
                  </a:cubicBezTo>
                  <a:cubicBezTo>
                    <a:pt x="128" y="68"/>
                    <a:pt x="128" y="68"/>
                    <a:pt x="128" y="68"/>
                  </a:cubicBezTo>
                  <a:cubicBezTo>
                    <a:pt x="128" y="66"/>
                    <a:pt x="128" y="65"/>
                    <a:pt x="129" y="64"/>
                  </a:cubicBezTo>
                  <a:cubicBezTo>
                    <a:pt x="129" y="63"/>
                    <a:pt x="129" y="63"/>
                    <a:pt x="129" y="62"/>
                  </a:cubicBezTo>
                  <a:cubicBezTo>
                    <a:pt x="129" y="61"/>
                    <a:pt x="129" y="60"/>
                    <a:pt x="130" y="59"/>
                  </a:cubicBezTo>
                  <a:cubicBezTo>
                    <a:pt x="130" y="59"/>
                    <a:pt x="130" y="58"/>
                    <a:pt x="130" y="58"/>
                  </a:cubicBezTo>
                  <a:cubicBezTo>
                    <a:pt x="130" y="57"/>
                    <a:pt x="131" y="56"/>
                    <a:pt x="131" y="55"/>
                  </a:cubicBezTo>
                  <a:cubicBezTo>
                    <a:pt x="131" y="54"/>
                    <a:pt x="132" y="54"/>
                    <a:pt x="132" y="53"/>
                  </a:cubicBezTo>
                  <a:cubicBezTo>
                    <a:pt x="132" y="52"/>
                    <a:pt x="133" y="51"/>
                    <a:pt x="133" y="51"/>
                  </a:cubicBezTo>
                  <a:cubicBezTo>
                    <a:pt x="133" y="50"/>
                    <a:pt x="134" y="49"/>
                    <a:pt x="134" y="49"/>
                  </a:cubicBezTo>
                  <a:cubicBezTo>
                    <a:pt x="134" y="48"/>
                    <a:pt x="135" y="47"/>
                    <a:pt x="135" y="47"/>
                  </a:cubicBezTo>
                  <a:cubicBezTo>
                    <a:pt x="136" y="46"/>
                    <a:pt x="136" y="45"/>
                    <a:pt x="137" y="45"/>
                  </a:cubicBezTo>
                  <a:cubicBezTo>
                    <a:pt x="137" y="44"/>
                    <a:pt x="137" y="44"/>
                    <a:pt x="138" y="43"/>
                  </a:cubicBezTo>
                  <a:cubicBezTo>
                    <a:pt x="138" y="42"/>
                    <a:pt x="139" y="42"/>
                    <a:pt x="139" y="41"/>
                  </a:cubicBezTo>
                  <a:cubicBezTo>
                    <a:pt x="140" y="41"/>
                    <a:pt x="140" y="40"/>
                    <a:pt x="140" y="40"/>
                  </a:cubicBezTo>
                  <a:cubicBezTo>
                    <a:pt x="145" y="35"/>
                    <a:pt x="150" y="31"/>
                    <a:pt x="156" y="28"/>
                  </a:cubicBezTo>
                  <a:cubicBezTo>
                    <a:pt x="156" y="28"/>
                    <a:pt x="157" y="28"/>
                    <a:pt x="157" y="28"/>
                  </a:cubicBezTo>
                  <a:cubicBezTo>
                    <a:pt x="158" y="28"/>
                    <a:pt x="159" y="27"/>
                    <a:pt x="160" y="27"/>
                  </a:cubicBezTo>
                  <a:cubicBezTo>
                    <a:pt x="160" y="26"/>
                    <a:pt x="161" y="26"/>
                    <a:pt x="161" y="26"/>
                  </a:cubicBezTo>
                  <a:cubicBezTo>
                    <a:pt x="162" y="26"/>
                    <a:pt x="163" y="26"/>
                    <a:pt x="165" y="25"/>
                  </a:cubicBezTo>
                  <a:cubicBezTo>
                    <a:pt x="165" y="25"/>
                    <a:pt x="165" y="25"/>
                    <a:pt x="165" y="25"/>
                  </a:cubicBezTo>
                  <a:cubicBezTo>
                    <a:pt x="166" y="25"/>
                    <a:pt x="168" y="24"/>
                    <a:pt x="169" y="24"/>
                  </a:cubicBezTo>
                  <a:cubicBezTo>
                    <a:pt x="169" y="24"/>
                    <a:pt x="169" y="24"/>
                    <a:pt x="169" y="24"/>
                  </a:cubicBezTo>
                  <a:cubicBezTo>
                    <a:pt x="169" y="9"/>
                    <a:pt x="169" y="9"/>
                    <a:pt x="169" y="9"/>
                  </a:cubicBezTo>
                  <a:cubicBezTo>
                    <a:pt x="169" y="0"/>
                    <a:pt x="169" y="0"/>
                    <a:pt x="169" y="0"/>
                  </a:cubicBezTo>
                  <a:cubicBezTo>
                    <a:pt x="159" y="1"/>
                    <a:pt x="150" y="4"/>
                    <a:pt x="142"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2" name="Freeform 1678"/>
            <p:cNvSpPr>
              <a:spLocks/>
            </p:cNvSpPr>
            <p:nvPr/>
          </p:nvSpPr>
          <p:spPr bwMode="auto">
            <a:xfrm>
              <a:off x="6151563" y="5988050"/>
              <a:ext cx="28575" cy="26988"/>
            </a:xfrm>
            <a:custGeom>
              <a:avLst/>
              <a:gdLst>
                <a:gd name="T0" fmla="*/ 31 w 46"/>
                <a:gd name="T1" fmla="*/ 17 h 46"/>
                <a:gd name="T2" fmla="*/ 28 w 46"/>
                <a:gd name="T3" fmla="*/ 15 h 46"/>
                <a:gd name="T4" fmla="*/ 26 w 46"/>
                <a:gd name="T5" fmla="*/ 14 h 46"/>
                <a:gd name="T6" fmla="*/ 23 w 46"/>
                <a:gd name="T7" fmla="*/ 12 h 46"/>
                <a:gd name="T8" fmla="*/ 21 w 46"/>
                <a:gd name="T9" fmla="*/ 10 h 46"/>
                <a:gd name="T10" fmla="*/ 19 w 46"/>
                <a:gd name="T11" fmla="*/ 9 h 46"/>
                <a:gd name="T12" fmla="*/ 17 w 46"/>
                <a:gd name="T13" fmla="*/ 6 h 46"/>
                <a:gd name="T14" fmla="*/ 16 w 46"/>
                <a:gd name="T15" fmla="*/ 4 h 46"/>
                <a:gd name="T16" fmla="*/ 12 w 46"/>
                <a:gd name="T17" fmla="*/ 0 h 46"/>
                <a:gd name="T18" fmla="*/ 12 w 46"/>
                <a:gd name="T19" fmla="*/ 0 h 46"/>
                <a:gd name="T20" fmla="*/ 12 w 46"/>
                <a:gd name="T21" fmla="*/ 0 h 46"/>
                <a:gd name="T22" fmla="*/ 0 w 46"/>
                <a:gd name="T23" fmla="*/ 23 h 46"/>
                <a:gd name="T24" fmla="*/ 0 w 46"/>
                <a:gd name="T25" fmla="*/ 23 h 46"/>
                <a:gd name="T26" fmla="*/ 0 w 46"/>
                <a:gd name="T27" fmla="*/ 23 h 46"/>
                <a:gd name="T28" fmla="*/ 5 w 46"/>
                <a:gd name="T29" fmla="*/ 28 h 46"/>
                <a:gd name="T30" fmla="*/ 7 w 46"/>
                <a:gd name="T31" fmla="*/ 30 h 46"/>
                <a:gd name="T32" fmla="*/ 11 w 46"/>
                <a:gd name="T33" fmla="*/ 33 h 46"/>
                <a:gd name="T34" fmla="*/ 13 w 46"/>
                <a:gd name="T35" fmla="*/ 34 h 46"/>
                <a:gd name="T36" fmla="*/ 16 w 46"/>
                <a:gd name="T37" fmla="*/ 36 h 46"/>
                <a:gd name="T38" fmla="*/ 19 w 46"/>
                <a:gd name="T39" fmla="*/ 38 h 46"/>
                <a:gd name="T40" fmla="*/ 23 w 46"/>
                <a:gd name="T41" fmla="*/ 40 h 46"/>
                <a:gd name="T42" fmla="*/ 26 w 46"/>
                <a:gd name="T43" fmla="*/ 41 h 46"/>
                <a:gd name="T44" fmla="*/ 29 w 46"/>
                <a:gd name="T45" fmla="*/ 42 h 46"/>
                <a:gd name="T46" fmla="*/ 32 w 46"/>
                <a:gd name="T47" fmla="*/ 44 h 46"/>
                <a:gd name="T48" fmla="*/ 35 w 46"/>
                <a:gd name="T49" fmla="*/ 44 h 46"/>
                <a:gd name="T50" fmla="*/ 39 w 46"/>
                <a:gd name="T51" fmla="*/ 45 h 46"/>
                <a:gd name="T52" fmla="*/ 40 w 46"/>
                <a:gd name="T53" fmla="*/ 46 h 46"/>
                <a:gd name="T54" fmla="*/ 46 w 46"/>
                <a:gd name="T55" fmla="*/ 46 h 46"/>
                <a:gd name="T56" fmla="*/ 46 w 46"/>
                <a:gd name="T57" fmla="*/ 22 h 46"/>
                <a:gd name="T58" fmla="*/ 46 w 46"/>
                <a:gd name="T59" fmla="*/ 22 h 46"/>
                <a:gd name="T60" fmla="*/ 31 w 46"/>
                <a:gd name="T61" fmla="*/ 17 h 46"/>
                <a:gd name="T62" fmla="*/ 31 w 46"/>
                <a:gd name="T63" fmla="*/ 17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 h="46">
                  <a:moveTo>
                    <a:pt x="31" y="17"/>
                  </a:moveTo>
                  <a:cubicBezTo>
                    <a:pt x="30" y="17"/>
                    <a:pt x="29" y="16"/>
                    <a:pt x="28" y="15"/>
                  </a:cubicBezTo>
                  <a:cubicBezTo>
                    <a:pt x="27" y="15"/>
                    <a:pt x="27" y="15"/>
                    <a:pt x="26" y="14"/>
                  </a:cubicBezTo>
                  <a:cubicBezTo>
                    <a:pt x="25" y="14"/>
                    <a:pt x="24" y="13"/>
                    <a:pt x="23" y="12"/>
                  </a:cubicBezTo>
                  <a:cubicBezTo>
                    <a:pt x="23" y="12"/>
                    <a:pt x="22" y="11"/>
                    <a:pt x="21" y="10"/>
                  </a:cubicBezTo>
                  <a:cubicBezTo>
                    <a:pt x="21" y="10"/>
                    <a:pt x="20" y="9"/>
                    <a:pt x="19" y="9"/>
                  </a:cubicBezTo>
                  <a:cubicBezTo>
                    <a:pt x="19" y="8"/>
                    <a:pt x="18" y="7"/>
                    <a:pt x="17" y="6"/>
                  </a:cubicBezTo>
                  <a:cubicBezTo>
                    <a:pt x="16" y="5"/>
                    <a:pt x="16" y="5"/>
                    <a:pt x="16" y="4"/>
                  </a:cubicBezTo>
                  <a:cubicBezTo>
                    <a:pt x="14" y="3"/>
                    <a:pt x="13" y="1"/>
                    <a:pt x="12" y="0"/>
                  </a:cubicBezTo>
                  <a:cubicBezTo>
                    <a:pt x="12" y="0"/>
                    <a:pt x="12" y="0"/>
                    <a:pt x="12" y="0"/>
                  </a:cubicBezTo>
                  <a:cubicBezTo>
                    <a:pt x="12" y="0"/>
                    <a:pt x="12" y="0"/>
                    <a:pt x="12" y="0"/>
                  </a:cubicBezTo>
                  <a:cubicBezTo>
                    <a:pt x="9" y="8"/>
                    <a:pt x="5" y="16"/>
                    <a:pt x="0" y="23"/>
                  </a:cubicBezTo>
                  <a:cubicBezTo>
                    <a:pt x="0" y="23"/>
                    <a:pt x="0" y="23"/>
                    <a:pt x="0" y="23"/>
                  </a:cubicBezTo>
                  <a:cubicBezTo>
                    <a:pt x="0" y="23"/>
                    <a:pt x="0" y="23"/>
                    <a:pt x="0" y="23"/>
                  </a:cubicBezTo>
                  <a:cubicBezTo>
                    <a:pt x="2" y="25"/>
                    <a:pt x="4" y="27"/>
                    <a:pt x="5" y="28"/>
                  </a:cubicBezTo>
                  <a:cubicBezTo>
                    <a:pt x="6" y="29"/>
                    <a:pt x="7" y="29"/>
                    <a:pt x="7" y="30"/>
                  </a:cubicBezTo>
                  <a:cubicBezTo>
                    <a:pt x="8" y="31"/>
                    <a:pt x="9" y="32"/>
                    <a:pt x="11" y="33"/>
                  </a:cubicBezTo>
                  <a:cubicBezTo>
                    <a:pt x="11" y="33"/>
                    <a:pt x="12" y="34"/>
                    <a:pt x="13" y="34"/>
                  </a:cubicBezTo>
                  <a:cubicBezTo>
                    <a:pt x="14" y="35"/>
                    <a:pt x="15" y="36"/>
                    <a:pt x="16" y="36"/>
                  </a:cubicBezTo>
                  <a:cubicBezTo>
                    <a:pt x="17" y="37"/>
                    <a:pt x="18" y="37"/>
                    <a:pt x="19" y="38"/>
                  </a:cubicBezTo>
                  <a:cubicBezTo>
                    <a:pt x="20" y="39"/>
                    <a:pt x="21" y="39"/>
                    <a:pt x="23" y="40"/>
                  </a:cubicBezTo>
                  <a:cubicBezTo>
                    <a:pt x="24" y="40"/>
                    <a:pt x="25" y="41"/>
                    <a:pt x="26" y="41"/>
                  </a:cubicBezTo>
                  <a:cubicBezTo>
                    <a:pt x="27" y="42"/>
                    <a:pt x="28" y="42"/>
                    <a:pt x="29" y="42"/>
                  </a:cubicBezTo>
                  <a:cubicBezTo>
                    <a:pt x="30" y="43"/>
                    <a:pt x="31" y="43"/>
                    <a:pt x="32" y="44"/>
                  </a:cubicBezTo>
                  <a:cubicBezTo>
                    <a:pt x="33" y="44"/>
                    <a:pt x="34" y="44"/>
                    <a:pt x="35" y="44"/>
                  </a:cubicBezTo>
                  <a:cubicBezTo>
                    <a:pt x="37" y="45"/>
                    <a:pt x="38" y="45"/>
                    <a:pt x="39" y="45"/>
                  </a:cubicBezTo>
                  <a:cubicBezTo>
                    <a:pt x="40" y="46"/>
                    <a:pt x="40" y="46"/>
                    <a:pt x="40" y="46"/>
                  </a:cubicBezTo>
                  <a:cubicBezTo>
                    <a:pt x="42" y="46"/>
                    <a:pt x="44" y="46"/>
                    <a:pt x="46" y="46"/>
                  </a:cubicBezTo>
                  <a:cubicBezTo>
                    <a:pt x="46" y="22"/>
                    <a:pt x="46" y="22"/>
                    <a:pt x="46" y="22"/>
                  </a:cubicBezTo>
                  <a:cubicBezTo>
                    <a:pt x="46" y="22"/>
                    <a:pt x="46" y="22"/>
                    <a:pt x="46" y="22"/>
                  </a:cubicBezTo>
                  <a:cubicBezTo>
                    <a:pt x="41" y="21"/>
                    <a:pt x="36" y="20"/>
                    <a:pt x="31" y="17"/>
                  </a:cubicBezTo>
                  <a:cubicBezTo>
                    <a:pt x="31" y="17"/>
                    <a:pt x="31" y="17"/>
                    <a:pt x="31"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3" name="Freeform 1679"/>
            <p:cNvSpPr>
              <a:spLocks/>
            </p:cNvSpPr>
            <p:nvPr/>
          </p:nvSpPr>
          <p:spPr bwMode="auto">
            <a:xfrm>
              <a:off x="5527676" y="6021388"/>
              <a:ext cx="68263" cy="66675"/>
            </a:xfrm>
            <a:custGeom>
              <a:avLst/>
              <a:gdLst>
                <a:gd name="T0" fmla="*/ 61 w 115"/>
                <a:gd name="T1" fmla="*/ 24 h 113"/>
                <a:gd name="T2" fmla="*/ 103 w 115"/>
                <a:gd name="T3" fmla="*/ 47 h 113"/>
                <a:gd name="T4" fmla="*/ 115 w 115"/>
                <a:gd name="T5" fmla="*/ 24 h 113"/>
                <a:gd name="T6" fmla="*/ 61 w 115"/>
                <a:gd name="T7" fmla="*/ 0 h 113"/>
                <a:gd name="T8" fmla="*/ 0 w 115"/>
                <a:gd name="T9" fmla="*/ 32 h 113"/>
                <a:gd name="T10" fmla="*/ 0 w 115"/>
                <a:gd name="T11" fmla="*/ 113 h 113"/>
                <a:gd name="T12" fmla="*/ 11 w 115"/>
                <a:gd name="T13" fmla="*/ 73 h 113"/>
                <a:gd name="T14" fmla="*/ 61 w 115"/>
                <a:gd name="T15" fmla="*/ 24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3">
                  <a:moveTo>
                    <a:pt x="61" y="24"/>
                  </a:moveTo>
                  <a:cubicBezTo>
                    <a:pt x="79" y="24"/>
                    <a:pt x="94" y="33"/>
                    <a:pt x="103" y="47"/>
                  </a:cubicBezTo>
                  <a:cubicBezTo>
                    <a:pt x="106" y="38"/>
                    <a:pt x="110" y="31"/>
                    <a:pt x="115" y="24"/>
                  </a:cubicBezTo>
                  <a:cubicBezTo>
                    <a:pt x="102" y="9"/>
                    <a:pt x="82" y="0"/>
                    <a:pt x="61" y="0"/>
                  </a:cubicBezTo>
                  <a:cubicBezTo>
                    <a:pt x="35" y="0"/>
                    <a:pt x="13" y="13"/>
                    <a:pt x="0" y="32"/>
                  </a:cubicBezTo>
                  <a:cubicBezTo>
                    <a:pt x="0" y="113"/>
                    <a:pt x="0" y="113"/>
                    <a:pt x="0" y="113"/>
                  </a:cubicBezTo>
                  <a:cubicBezTo>
                    <a:pt x="7" y="101"/>
                    <a:pt x="11" y="88"/>
                    <a:pt x="11" y="73"/>
                  </a:cubicBezTo>
                  <a:cubicBezTo>
                    <a:pt x="11" y="46"/>
                    <a:pt x="33" y="24"/>
                    <a:pt x="61"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4" name="Freeform 1680"/>
            <p:cNvSpPr>
              <a:spLocks/>
            </p:cNvSpPr>
            <p:nvPr/>
          </p:nvSpPr>
          <p:spPr bwMode="auto">
            <a:xfrm>
              <a:off x="5532438" y="6021388"/>
              <a:ext cx="138113" cy="87313"/>
            </a:xfrm>
            <a:custGeom>
              <a:avLst/>
              <a:gdLst>
                <a:gd name="T0" fmla="*/ 128 w 232"/>
                <a:gd name="T1" fmla="*/ 73 h 147"/>
                <a:gd name="T2" fmla="*/ 128 w 232"/>
                <a:gd name="T3" fmla="*/ 73 h 147"/>
                <a:gd name="T4" fmla="*/ 177 w 232"/>
                <a:gd name="T5" fmla="*/ 24 h 147"/>
                <a:gd name="T6" fmla="*/ 220 w 232"/>
                <a:gd name="T7" fmla="*/ 47 h 147"/>
                <a:gd name="T8" fmla="*/ 232 w 232"/>
                <a:gd name="T9" fmla="*/ 24 h 147"/>
                <a:gd name="T10" fmla="*/ 177 w 232"/>
                <a:gd name="T11" fmla="*/ 0 h 147"/>
                <a:gd name="T12" fmla="*/ 116 w 232"/>
                <a:gd name="T13" fmla="*/ 33 h 147"/>
                <a:gd name="T14" fmla="*/ 116 w 232"/>
                <a:gd name="T15" fmla="*/ 33 h 147"/>
                <a:gd name="T16" fmla="*/ 115 w 232"/>
                <a:gd name="T17" fmla="*/ 34 h 147"/>
                <a:gd name="T18" fmla="*/ 111 w 232"/>
                <a:gd name="T19" fmla="*/ 41 h 147"/>
                <a:gd name="T20" fmla="*/ 110 w 232"/>
                <a:gd name="T21" fmla="*/ 43 h 147"/>
                <a:gd name="T22" fmla="*/ 109 w 232"/>
                <a:gd name="T23" fmla="*/ 46 h 147"/>
                <a:gd name="T24" fmla="*/ 108 w 232"/>
                <a:gd name="T25" fmla="*/ 50 h 147"/>
                <a:gd name="T26" fmla="*/ 107 w 232"/>
                <a:gd name="T27" fmla="*/ 52 h 147"/>
                <a:gd name="T28" fmla="*/ 105 w 232"/>
                <a:gd name="T29" fmla="*/ 58 h 147"/>
                <a:gd name="T30" fmla="*/ 105 w 232"/>
                <a:gd name="T31" fmla="*/ 60 h 147"/>
                <a:gd name="T32" fmla="*/ 104 w 232"/>
                <a:gd name="T33" fmla="*/ 65 h 147"/>
                <a:gd name="T34" fmla="*/ 104 w 232"/>
                <a:gd name="T35" fmla="*/ 67 h 147"/>
                <a:gd name="T36" fmla="*/ 104 w 232"/>
                <a:gd name="T37" fmla="*/ 73 h 147"/>
                <a:gd name="T38" fmla="*/ 104 w 232"/>
                <a:gd name="T39" fmla="*/ 73 h 147"/>
                <a:gd name="T40" fmla="*/ 104 w 232"/>
                <a:gd name="T41" fmla="*/ 73 h 147"/>
                <a:gd name="T42" fmla="*/ 104 w 232"/>
                <a:gd name="T43" fmla="*/ 73 h 147"/>
                <a:gd name="T44" fmla="*/ 104 w 232"/>
                <a:gd name="T45" fmla="*/ 74 h 147"/>
                <a:gd name="T46" fmla="*/ 96 w 232"/>
                <a:gd name="T47" fmla="*/ 100 h 147"/>
                <a:gd name="T48" fmla="*/ 54 w 232"/>
                <a:gd name="T49" fmla="*/ 123 h 147"/>
                <a:gd name="T50" fmla="*/ 12 w 232"/>
                <a:gd name="T51" fmla="*/ 100 h 147"/>
                <a:gd name="T52" fmla="*/ 0 w 232"/>
                <a:gd name="T53" fmla="*/ 123 h 147"/>
                <a:gd name="T54" fmla="*/ 54 w 232"/>
                <a:gd name="T55" fmla="*/ 147 h 147"/>
                <a:gd name="T56" fmla="*/ 108 w 232"/>
                <a:gd name="T57" fmla="*/ 123 h 147"/>
                <a:gd name="T58" fmla="*/ 116 w 232"/>
                <a:gd name="T59" fmla="*/ 114 h 147"/>
                <a:gd name="T60" fmla="*/ 128 w 232"/>
                <a:gd name="T61" fmla="*/ 74 h 147"/>
                <a:gd name="T62" fmla="*/ 128 w 232"/>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28" y="73"/>
                  </a:moveTo>
                  <a:cubicBezTo>
                    <a:pt x="128" y="73"/>
                    <a:pt x="128" y="73"/>
                    <a:pt x="128" y="73"/>
                  </a:cubicBezTo>
                  <a:cubicBezTo>
                    <a:pt x="128" y="46"/>
                    <a:pt x="150" y="24"/>
                    <a:pt x="177" y="24"/>
                  </a:cubicBezTo>
                  <a:cubicBezTo>
                    <a:pt x="195" y="24"/>
                    <a:pt x="211" y="33"/>
                    <a:pt x="220" y="47"/>
                  </a:cubicBezTo>
                  <a:cubicBezTo>
                    <a:pt x="222" y="38"/>
                    <a:pt x="226" y="31"/>
                    <a:pt x="232" y="24"/>
                  </a:cubicBezTo>
                  <a:cubicBezTo>
                    <a:pt x="218" y="9"/>
                    <a:pt x="199" y="0"/>
                    <a:pt x="177" y="0"/>
                  </a:cubicBezTo>
                  <a:cubicBezTo>
                    <a:pt x="152" y="0"/>
                    <a:pt x="129" y="13"/>
                    <a:pt x="116" y="33"/>
                  </a:cubicBezTo>
                  <a:cubicBezTo>
                    <a:pt x="116" y="33"/>
                    <a:pt x="116" y="33"/>
                    <a:pt x="116" y="33"/>
                  </a:cubicBezTo>
                  <a:cubicBezTo>
                    <a:pt x="116" y="34"/>
                    <a:pt x="115" y="34"/>
                    <a:pt x="115" y="34"/>
                  </a:cubicBezTo>
                  <a:cubicBezTo>
                    <a:pt x="114" y="36"/>
                    <a:pt x="113" y="38"/>
                    <a:pt x="111" y="41"/>
                  </a:cubicBezTo>
                  <a:cubicBezTo>
                    <a:pt x="111" y="42"/>
                    <a:pt x="111" y="42"/>
                    <a:pt x="110" y="43"/>
                  </a:cubicBezTo>
                  <a:cubicBezTo>
                    <a:pt x="110" y="44"/>
                    <a:pt x="109" y="45"/>
                    <a:pt x="109" y="46"/>
                  </a:cubicBezTo>
                  <a:cubicBezTo>
                    <a:pt x="109" y="47"/>
                    <a:pt x="108" y="48"/>
                    <a:pt x="108" y="50"/>
                  </a:cubicBezTo>
                  <a:cubicBezTo>
                    <a:pt x="108" y="50"/>
                    <a:pt x="107" y="51"/>
                    <a:pt x="107" y="52"/>
                  </a:cubicBezTo>
                  <a:cubicBezTo>
                    <a:pt x="106" y="54"/>
                    <a:pt x="106" y="56"/>
                    <a:pt x="105" y="58"/>
                  </a:cubicBezTo>
                  <a:cubicBezTo>
                    <a:pt x="105" y="59"/>
                    <a:pt x="105" y="59"/>
                    <a:pt x="105" y="60"/>
                  </a:cubicBezTo>
                  <a:cubicBezTo>
                    <a:pt x="105" y="62"/>
                    <a:pt x="104"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4"/>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3" y="138"/>
                    <a:pt x="33" y="147"/>
                    <a:pt x="54" y="147"/>
                  </a:cubicBezTo>
                  <a:cubicBezTo>
                    <a:pt x="75" y="147"/>
                    <a:pt x="95" y="138"/>
                    <a:pt x="108" y="123"/>
                  </a:cubicBezTo>
                  <a:cubicBezTo>
                    <a:pt x="111" y="120"/>
                    <a:pt x="113" y="117"/>
                    <a:pt x="116" y="114"/>
                  </a:cubicBezTo>
                  <a:cubicBezTo>
                    <a:pt x="123" y="102"/>
                    <a:pt x="128" y="88"/>
                    <a:pt x="128" y="74"/>
                  </a:cubicBezTo>
                  <a:cubicBezTo>
                    <a:pt x="128" y="73"/>
                    <a:pt x="128" y="73"/>
                    <a:pt x="128"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5" name="Freeform 1681"/>
            <p:cNvSpPr>
              <a:spLocks/>
            </p:cNvSpPr>
            <p:nvPr/>
          </p:nvSpPr>
          <p:spPr bwMode="auto">
            <a:xfrm>
              <a:off x="5605463" y="6021388"/>
              <a:ext cx="138113" cy="87313"/>
            </a:xfrm>
            <a:custGeom>
              <a:avLst/>
              <a:gdLst>
                <a:gd name="T0" fmla="*/ 116 w 232"/>
                <a:gd name="T1" fmla="*/ 114 h 147"/>
                <a:gd name="T2" fmla="*/ 128 w 232"/>
                <a:gd name="T3" fmla="*/ 73 h 147"/>
                <a:gd name="T4" fmla="*/ 178 w 232"/>
                <a:gd name="T5" fmla="*/ 24 h 147"/>
                <a:gd name="T6" fmla="*/ 220 w 232"/>
                <a:gd name="T7" fmla="*/ 47 h 147"/>
                <a:gd name="T8" fmla="*/ 232 w 232"/>
                <a:gd name="T9" fmla="*/ 24 h 147"/>
                <a:gd name="T10" fmla="*/ 178 w 232"/>
                <a:gd name="T11" fmla="*/ 0 h 147"/>
                <a:gd name="T12" fmla="*/ 104 w 232"/>
                <a:gd name="T13" fmla="*/ 73 h 147"/>
                <a:gd name="T14" fmla="*/ 54 w 232"/>
                <a:gd name="T15" fmla="*/ 123 h 147"/>
                <a:gd name="T16" fmla="*/ 12 w 232"/>
                <a:gd name="T17" fmla="*/ 100 h 147"/>
                <a:gd name="T18" fmla="*/ 0 w 232"/>
                <a:gd name="T19" fmla="*/ 123 h 147"/>
                <a:gd name="T20" fmla="*/ 54 w 232"/>
                <a:gd name="T21" fmla="*/ 147 h 147"/>
                <a:gd name="T22" fmla="*/ 116 w 232"/>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4"/>
                  </a:moveTo>
                  <a:cubicBezTo>
                    <a:pt x="124" y="102"/>
                    <a:pt x="128" y="88"/>
                    <a:pt x="128" y="73"/>
                  </a:cubicBezTo>
                  <a:cubicBezTo>
                    <a:pt x="128" y="46"/>
                    <a:pt x="151" y="24"/>
                    <a:pt x="178" y="24"/>
                  </a:cubicBezTo>
                  <a:cubicBezTo>
                    <a:pt x="196" y="24"/>
                    <a:pt x="211" y="33"/>
                    <a:pt x="220" y="47"/>
                  </a:cubicBezTo>
                  <a:cubicBezTo>
                    <a:pt x="223" y="38"/>
                    <a:pt x="227" y="31"/>
                    <a:pt x="232" y="24"/>
                  </a:cubicBezTo>
                  <a:cubicBezTo>
                    <a:pt x="219" y="9"/>
                    <a:pt x="199" y="0"/>
                    <a:pt x="178" y="0"/>
                  </a:cubicBezTo>
                  <a:cubicBezTo>
                    <a:pt x="137" y="0"/>
                    <a:pt x="104" y="33"/>
                    <a:pt x="104" y="73"/>
                  </a:cubicBezTo>
                  <a:cubicBezTo>
                    <a:pt x="104" y="101"/>
                    <a:pt x="82" y="123"/>
                    <a:pt x="54" y="123"/>
                  </a:cubicBezTo>
                  <a:cubicBezTo>
                    <a:pt x="37" y="123"/>
                    <a:pt x="21" y="114"/>
                    <a:pt x="12" y="100"/>
                  </a:cubicBezTo>
                  <a:cubicBezTo>
                    <a:pt x="10" y="108"/>
                    <a:pt x="5" y="116"/>
                    <a:pt x="0" y="123"/>
                  </a:cubicBezTo>
                  <a:cubicBezTo>
                    <a:pt x="14" y="138"/>
                    <a:pt x="33" y="147"/>
                    <a:pt x="54" y="147"/>
                  </a:cubicBezTo>
                  <a:cubicBezTo>
                    <a:pt x="80" y="147"/>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6" name="Freeform 1682"/>
            <p:cNvSpPr>
              <a:spLocks/>
            </p:cNvSpPr>
            <p:nvPr/>
          </p:nvSpPr>
          <p:spPr bwMode="auto">
            <a:xfrm>
              <a:off x="5678488" y="6021388"/>
              <a:ext cx="138113" cy="87313"/>
            </a:xfrm>
            <a:custGeom>
              <a:avLst/>
              <a:gdLst>
                <a:gd name="T0" fmla="*/ 96 w 232"/>
                <a:gd name="T1" fmla="*/ 100 h 147"/>
                <a:gd name="T2" fmla="*/ 54 w 232"/>
                <a:gd name="T3" fmla="*/ 123 h 147"/>
                <a:gd name="T4" fmla="*/ 12 w 232"/>
                <a:gd name="T5" fmla="*/ 100 h 147"/>
                <a:gd name="T6" fmla="*/ 0 w 232"/>
                <a:gd name="T7" fmla="*/ 123 h 147"/>
                <a:gd name="T8" fmla="*/ 54 w 232"/>
                <a:gd name="T9" fmla="*/ 147 h 147"/>
                <a:gd name="T10" fmla="*/ 108 w 232"/>
                <a:gd name="T11" fmla="*/ 123 h 147"/>
                <a:gd name="T12" fmla="*/ 116 w 232"/>
                <a:gd name="T13" fmla="*/ 114 h 147"/>
                <a:gd name="T14" fmla="*/ 128 w 232"/>
                <a:gd name="T15" fmla="*/ 74 h 147"/>
                <a:gd name="T16" fmla="*/ 128 w 232"/>
                <a:gd name="T17" fmla="*/ 73 h 147"/>
                <a:gd name="T18" fmla="*/ 128 w 232"/>
                <a:gd name="T19" fmla="*/ 73 h 147"/>
                <a:gd name="T20" fmla="*/ 178 w 232"/>
                <a:gd name="T21" fmla="*/ 24 h 147"/>
                <a:gd name="T22" fmla="*/ 220 w 232"/>
                <a:gd name="T23" fmla="*/ 47 h 147"/>
                <a:gd name="T24" fmla="*/ 232 w 232"/>
                <a:gd name="T25" fmla="*/ 24 h 147"/>
                <a:gd name="T26" fmla="*/ 178 w 232"/>
                <a:gd name="T27" fmla="*/ 0 h 147"/>
                <a:gd name="T28" fmla="*/ 116 w 232"/>
                <a:gd name="T29" fmla="*/ 33 h 147"/>
                <a:gd name="T30" fmla="*/ 116 w 232"/>
                <a:gd name="T31" fmla="*/ 33 h 147"/>
                <a:gd name="T32" fmla="*/ 115 w 232"/>
                <a:gd name="T33" fmla="*/ 34 h 147"/>
                <a:gd name="T34" fmla="*/ 112 w 232"/>
                <a:gd name="T35" fmla="*/ 41 h 147"/>
                <a:gd name="T36" fmla="*/ 110 w 232"/>
                <a:gd name="T37" fmla="*/ 43 h 147"/>
                <a:gd name="T38" fmla="*/ 109 w 232"/>
                <a:gd name="T39" fmla="*/ 46 h 147"/>
                <a:gd name="T40" fmla="*/ 108 w 232"/>
                <a:gd name="T41" fmla="*/ 50 h 147"/>
                <a:gd name="T42" fmla="*/ 107 w 232"/>
                <a:gd name="T43" fmla="*/ 52 h 147"/>
                <a:gd name="T44" fmla="*/ 106 w 232"/>
                <a:gd name="T45" fmla="*/ 58 h 147"/>
                <a:gd name="T46" fmla="*/ 105 w 232"/>
                <a:gd name="T47" fmla="*/ 60 h 147"/>
                <a:gd name="T48" fmla="*/ 104 w 232"/>
                <a:gd name="T49" fmla="*/ 65 h 147"/>
                <a:gd name="T50" fmla="*/ 104 w 232"/>
                <a:gd name="T51" fmla="*/ 67 h 147"/>
                <a:gd name="T52" fmla="*/ 104 w 232"/>
                <a:gd name="T53" fmla="*/ 73 h 147"/>
                <a:gd name="T54" fmla="*/ 104 w 232"/>
                <a:gd name="T55" fmla="*/ 73 h 147"/>
                <a:gd name="T56" fmla="*/ 104 w 232"/>
                <a:gd name="T57" fmla="*/ 73 h 147"/>
                <a:gd name="T58" fmla="*/ 104 w 232"/>
                <a:gd name="T59" fmla="*/ 73 h 147"/>
                <a:gd name="T60" fmla="*/ 104 w 232"/>
                <a:gd name="T61" fmla="*/ 74 h 147"/>
                <a:gd name="T62" fmla="*/ 96 w 232"/>
                <a:gd name="T63" fmla="*/ 10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96" y="100"/>
                  </a:moveTo>
                  <a:cubicBezTo>
                    <a:pt x="87" y="114"/>
                    <a:pt x="72" y="123"/>
                    <a:pt x="54" y="123"/>
                  </a:cubicBezTo>
                  <a:cubicBezTo>
                    <a:pt x="36" y="123"/>
                    <a:pt x="21" y="114"/>
                    <a:pt x="12" y="100"/>
                  </a:cubicBezTo>
                  <a:cubicBezTo>
                    <a:pt x="9" y="108"/>
                    <a:pt x="5" y="116"/>
                    <a:pt x="0" y="123"/>
                  </a:cubicBezTo>
                  <a:cubicBezTo>
                    <a:pt x="13" y="138"/>
                    <a:pt x="33" y="147"/>
                    <a:pt x="54" y="147"/>
                  </a:cubicBezTo>
                  <a:cubicBezTo>
                    <a:pt x="75" y="147"/>
                    <a:pt x="95" y="138"/>
                    <a:pt x="108" y="123"/>
                  </a:cubicBezTo>
                  <a:cubicBezTo>
                    <a:pt x="111" y="120"/>
                    <a:pt x="113" y="117"/>
                    <a:pt x="116" y="114"/>
                  </a:cubicBezTo>
                  <a:cubicBezTo>
                    <a:pt x="123" y="102"/>
                    <a:pt x="128" y="88"/>
                    <a:pt x="128" y="74"/>
                  </a:cubicBezTo>
                  <a:cubicBezTo>
                    <a:pt x="128" y="73"/>
                    <a:pt x="128" y="73"/>
                    <a:pt x="128" y="73"/>
                  </a:cubicBezTo>
                  <a:cubicBezTo>
                    <a:pt x="128" y="73"/>
                    <a:pt x="128" y="73"/>
                    <a:pt x="128" y="73"/>
                  </a:cubicBezTo>
                  <a:cubicBezTo>
                    <a:pt x="128" y="46"/>
                    <a:pt x="150" y="24"/>
                    <a:pt x="178" y="24"/>
                  </a:cubicBezTo>
                  <a:cubicBezTo>
                    <a:pt x="195" y="24"/>
                    <a:pt x="211" y="33"/>
                    <a:pt x="220" y="47"/>
                  </a:cubicBezTo>
                  <a:cubicBezTo>
                    <a:pt x="222" y="38"/>
                    <a:pt x="227" y="31"/>
                    <a:pt x="232" y="24"/>
                  </a:cubicBezTo>
                  <a:cubicBezTo>
                    <a:pt x="218" y="9"/>
                    <a:pt x="199" y="0"/>
                    <a:pt x="178" y="0"/>
                  </a:cubicBezTo>
                  <a:cubicBezTo>
                    <a:pt x="152" y="0"/>
                    <a:pt x="129" y="13"/>
                    <a:pt x="116" y="33"/>
                  </a:cubicBezTo>
                  <a:cubicBezTo>
                    <a:pt x="116" y="33"/>
                    <a:pt x="116" y="33"/>
                    <a:pt x="116" y="33"/>
                  </a:cubicBezTo>
                  <a:cubicBezTo>
                    <a:pt x="116" y="34"/>
                    <a:pt x="116" y="34"/>
                    <a:pt x="115" y="34"/>
                  </a:cubicBezTo>
                  <a:cubicBezTo>
                    <a:pt x="114" y="36"/>
                    <a:pt x="113" y="38"/>
                    <a:pt x="112" y="41"/>
                  </a:cubicBezTo>
                  <a:cubicBezTo>
                    <a:pt x="111" y="42"/>
                    <a:pt x="111" y="42"/>
                    <a:pt x="110" y="43"/>
                  </a:cubicBezTo>
                  <a:cubicBezTo>
                    <a:pt x="110" y="44"/>
                    <a:pt x="109" y="45"/>
                    <a:pt x="109" y="46"/>
                  </a:cubicBezTo>
                  <a:cubicBezTo>
                    <a:pt x="109" y="47"/>
                    <a:pt x="108" y="48"/>
                    <a:pt x="108" y="50"/>
                  </a:cubicBezTo>
                  <a:cubicBezTo>
                    <a:pt x="108" y="50"/>
                    <a:pt x="107" y="51"/>
                    <a:pt x="107" y="52"/>
                  </a:cubicBezTo>
                  <a:cubicBezTo>
                    <a:pt x="106" y="54"/>
                    <a:pt x="106" y="56"/>
                    <a:pt x="106" y="58"/>
                  </a:cubicBezTo>
                  <a:cubicBezTo>
                    <a:pt x="105" y="59"/>
                    <a:pt x="105" y="59"/>
                    <a:pt x="105" y="60"/>
                  </a:cubicBezTo>
                  <a:cubicBezTo>
                    <a:pt x="105" y="62"/>
                    <a:pt x="105"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4"/>
                  </a:cubicBezTo>
                  <a:cubicBezTo>
                    <a:pt x="104" y="83"/>
                    <a:pt x="101" y="92"/>
                    <a:pt x="96"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7" name="Freeform 1683"/>
            <p:cNvSpPr>
              <a:spLocks/>
            </p:cNvSpPr>
            <p:nvPr/>
          </p:nvSpPr>
          <p:spPr bwMode="auto">
            <a:xfrm>
              <a:off x="5751513" y="6021388"/>
              <a:ext cx="138113" cy="87313"/>
            </a:xfrm>
            <a:custGeom>
              <a:avLst/>
              <a:gdLst>
                <a:gd name="T0" fmla="*/ 104 w 232"/>
                <a:gd name="T1" fmla="*/ 73 h 147"/>
                <a:gd name="T2" fmla="*/ 55 w 232"/>
                <a:gd name="T3" fmla="*/ 123 h 147"/>
                <a:gd name="T4" fmla="*/ 12 w 232"/>
                <a:gd name="T5" fmla="*/ 100 h 147"/>
                <a:gd name="T6" fmla="*/ 0 w 232"/>
                <a:gd name="T7" fmla="*/ 123 h 147"/>
                <a:gd name="T8" fmla="*/ 55 w 232"/>
                <a:gd name="T9" fmla="*/ 147 h 147"/>
                <a:gd name="T10" fmla="*/ 116 w 232"/>
                <a:gd name="T11" fmla="*/ 114 h 147"/>
                <a:gd name="T12" fmla="*/ 128 w 232"/>
                <a:gd name="T13" fmla="*/ 73 h 147"/>
                <a:gd name="T14" fmla="*/ 178 w 232"/>
                <a:gd name="T15" fmla="*/ 24 h 147"/>
                <a:gd name="T16" fmla="*/ 220 w 232"/>
                <a:gd name="T17" fmla="*/ 47 h 147"/>
                <a:gd name="T18" fmla="*/ 232 w 232"/>
                <a:gd name="T19" fmla="*/ 24 h 147"/>
                <a:gd name="T20" fmla="*/ 178 w 232"/>
                <a:gd name="T21" fmla="*/ 0 h 147"/>
                <a:gd name="T22" fmla="*/ 104 w 232"/>
                <a:gd name="T2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04" y="73"/>
                  </a:moveTo>
                  <a:cubicBezTo>
                    <a:pt x="104" y="101"/>
                    <a:pt x="82" y="123"/>
                    <a:pt x="55" y="123"/>
                  </a:cubicBezTo>
                  <a:cubicBezTo>
                    <a:pt x="37" y="123"/>
                    <a:pt x="21" y="114"/>
                    <a:pt x="12" y="100"/>
                  </a:cubicBezTo>
                  <a:cubicBezTo>
                    <a:pt x="10" y="108"/>
                    <a:pt x="6" y="116"/>
                    <a:pt x="0" y="123"/>
                  </a:cubicBezTo>
                  <a:cubicBezTo>
                    <a:pt x="14" y="138"/>
                    <a:pt x="33" y="147"/>
                    <a:pt x="55" y="147"/>
                  </a:cubicBezTo>
                  <a:cubicBezTo>
                    <a:pt x="80" y="147"/>
                    <a:pt x="103" y="134"/>
                    <a:pt x="116" y="114"/>
                  </a:cubicBezTo>
                  <a:cubicBezTo>
                    <a:pt x="124" y="102"/>
                    <a:pt x="128" y="88"/>
                    <a:pt x="128" y="73"/>
                  </a:cubicBezTo>
                  <a:cubicBezTo>
                    <a:pt x="128" y="46"/>
                    <a:pt x="151" y="24"/>
                    <a:pt x="178" y="24"/>
                  </a:cubicBezTo>
                  <a:cubicBezTo>
                    <a:pt x="196" y="24"/>
                    <a:pt x="211" y="33"/>
                    <a:pt x="220" y="47"/>
                  </a:cubicBezTo>
                  <a:cubicBezTo>
                    <a:pt x="223" y="38"/>
                    <a:pt x="227" y="31"/>
                    <a:pt x="232" y="24"/>
                  </a:cubicBezTo>
                  <a:cubicBezTo>
                    <a:pt x="219" y="9"/>
                    <a:pt x="199" y="0"/>
                    <a:pt x="178" y="0"/>
                  </a:cubicBezTo>
                  <a:cubicBezTo>
                    <a:pt x="137" y="0"/>
                    <a:pt x="104" y="33"/>
                    <a:pt x="104"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8" name="Freeform 1684"/>
            <p:cNvSpPr>
              <a:spLocks/>
            </p:cNvSpPr>
            <p:nvPr/>
          </p:nvSpPr>
          <p:spPr bwMode="auto">
            <a:xfrm>
              <a:off x="5826126" y="6021388"/>
              <a:ext cx="138113" cy="87313"/>
            </a:xfrm>
            <a:custGeom>
              <a:avLst/>
              <a:gdLst>
                <a:gd name="T0" fmla="*/ 116 w 232"/>
                <a:gd name="T1" fmla="*/ 33 h 147"/>
                <a:gd name="T2" fmla="*/ 116 w 232"/>
                <a:gd name="T3" fmla="*/ 33 h 147"/>
                <a:gd name="T4" fmla="*/ 115 w 232"/>
                <a:gd name="T5" fmla="*/ 34 h 147"/>
                <a:gd name="T6" fmla="*/ 112 w 232"/>
                <a:gd name="T7" fmla="*/ 41 h 147"/>
                <a:gd name="T8" fmla="*/ 110 w 232"/>
                <a:gd name="T9" fmla="*/ 43 h 147"/>
                <a:gd name="T10" fmla="*/ 109 w 232"/>
                <a:gd name="T11" fmla="*/ 46 h 147"/>
                <a:gd name="T12" fmla="*/ 108 w 232"/>
                <a:gd name="T13" fmla="*/ 50 h 147"/>
                <a:gd name="T14" fmla="*/ 107 w 232"/>
                <a:gd name="T15" fmla="*/ 52 h 147"/>
                <a:gd name="T16" fmla="*/ 106 w 232"/>
                <a:gd name="T17" fmla="*/ 58 h 147"/>
                <a:gd name="T18" fmla="*/ 105 w 232"/>
                <a:gd name="T19" fmla="*/ 60 h 147"/>
                <a:gd name="T20" fmla="*/ 105 w 232"/>
                <a:gd name="T21" fmla="*/ 65 h 147"/>
                <a:gd name="T22" fmla="*/ 104 w 232"/>
                <a:gd name="T23" fmla="*/ 67 h 147"/>
                <a:gd name="T24" fmla="*/ 104 w 232"/>
                <a:gd name="T25" fmla="*/ 73 h 147"/>
                <a:gd name="T26" fmla="*/ 104 w 232"/>
                <a:gd name="T27" fmla="*/ 73 h 147"/>
                <a:gd name="T28" fmla="*/ 104 w 232"/>
                <a:gd name="T29" fmla="*/ 73 h 147"/>
                <a:gd name="T30" fmla="*/ 104 w 232"/>
                <a:gd name="T31" fmla="*/ 73 h 147"/>
                <a:gd name="T32" fmla="*/ 104 w 232"/>
                <a:gd name="T33" fmla="*/ 74 h 147"/>
                <a:gd name="T34" fmla="*/ 96 w 232"/>
                <a:gd name="T35" fmla="*/ 100 h 147"/>
                <a:gd name="T36" fmla="*/ 54 w 232"/>
                <a:gd name="T37" fmla="*/ 123 h 147"/>
                <a:gd name="T38" fmla="*/ 12 w 232"/>
                <a:gd name="T39" fmla="*/ 100 h 147"/>
                <a:gd name="T40" fmla="*/ 0 w 232"/>
                <a:gd name="T41" fmla="*/ 123 h 147"/>
                <a:gd name="T42" fmla="*/ 54 w 232"/>
                <a:gd name="T43" fmla="*/ 147 h 147"/>
                <a:gd name="T44" fmla="*/ 108 w 232"/>
                <a:gd name="T45" fmla="*/ 123 h 147"/>
                <a:gd name="T46" fmla="*/ 116 w 232"/>
                <a:gd name="T47" fmla="*/ 114 h 147"/>
                <a:gd name="T48" fmla="*/ 128 w 232"/>
                <a:gd name="T49" fmla="*/ 74 h 147"/>
                <a:gd name="T50" fmla="*/ 128 w 232"/>
                <a:gd name="T51" fmla="*/ 73 h 147"/>
                <a:gd name="T52" fmla="*/ 128 w 232"/>
                <a:gd name="T53" fmla="*/ 73 h 147"/>
                <a:gd name="T54" fmla="*/ 178 w 232"/>
                <a:gd name="T55" fmla="*/ 24 h 147"/>
                <a:gd name="T56" fmla="*/ 220 w 232"/>
                <a:gd name="T57" fmla="*/ 47 h 147"/>
                <a:gd name="T58" fmla="*/ 232 w 232"/>
                <a:gd name="T59" fmla="*/ 24 h 147"/>
                <a:gd name="T60" fmla="*/ 178 w 232"/>
                <a:gd name="T61" fmla="*/ 0 h 147"/>
                <a:gd name="T62" fmla="*/ 116 w 232"/>
                <a:gd name="T63"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33"/>
                  </a:moveTo>
                  <a:cubicBezTo>
                    <a:pt x="116" y="33"/>
                    <a:pt x="116" y="33"/>
                    <a:pt x="116" y="33"/>
                  </a:cubicBezTo>
                  <a:cubicBezTo>
                    <a:pt x="116" y="34"/>
                    <a:pt x="116" y="34"/>
                    <a:pt x="115" y="34"/>
                  </a:cubicBezTo>
                  <a:cubicBezTo>
                    <a:pt x="114" y="36"/>
                    <a:pt x="113" y="38"/>
                    <a:pt x="112" y="41"/>
                  </a:cubicBezTo>
                  <a:cubicBezTo>
                    <a:pt x="111" y="42"/>
                    <a:pt x="111" y="42"/>
                    <a:pt x="110" y="43"/>
                  </a:cubicBezTo>
                  <a:cubicBezTo>
                    <a:pt x="110" y="44"/>
                    <a:pt x="110" y="45"/>
                    <a:pt x="109" y="46"/>
                  </a:cubicBezTo>
                  <a:cubicBezTo>
                    <a:pt x="109" y="47"/>
                    <a:pt x="108" y="48"/>
                    <a:pt x="108" y="50"/>
                  </a:cubicBezTo>
                  <a:cubicBezTo>
                    <a:pt x="108" y="50"/>
                    <a:pt x="107" y="51"/>
                    <a:pt x="107" y="52"/>
                  </a:cubicBezTo>
                  <a:cubicBezTo>
                    <a:pt x="107" y="54"/>
                    <a:pt x="106" y="56"/>
                    <a:pt x="106" y="58"/>
                  </a:cubicBezTo>
                  <a:cubicBezTo>
                    <a:pt x="105" y="59"/>
                    <a:pt x="105" y="59"/>
                    <a:pt x="105" y="60"/>
                  </a:cubicBezTo>
                  <a:cubicBezTo>
                    <a:pt x="105" y="62"/>
                    <a:pt x="105" y="63"/>
                    <a:pt x="105"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4"/>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4" y="138"/>
                    <a:pt x="33" y="147"/>
                    <a:pt x="54" y="147"/>
                  </a:cubicBezTo>
                  <a:cubicBezTo>
                    <a:pt x="75" y="147"/>
                    <a:pt x="95" y="138"/>
                    <a:pt x="108" y="123"/>
                  </a:cubicBezTo>
                  <a:cubicBezTo>
                    <a:pt x="111" y="120"/>
                    <a:pt x="114" y="117"/>
                    <a:pt x="116" y="114"/>
                  </a:cubicBezTo>
                  <a:cubicBezTo>
                    <a:pt x="123" y="102"/>
                    <a:pt x="128" y="88"/>
                    <a:pt x="128" y="74"/>
                  </a:cubicBezTo>
                  <a:cubicBezTo>
                    <a:pt x="128" y="73"/>
                    <a:pt x="128" y="73"/>
                    <a:pt x="128" y="73"/>
                  </a:cubicBezTo>
                  <a:cubicBezTo>
                    <a:pt x="128" y="73"/>
                    <a:pt x="128" y="73"/>
                    <a:pt x="128" y="73"/>
                  </a:cubicBezTo>
                  <a:cubicBezTo>
                    <a:pt x="128" y="46"/>
                    <a:pt x="150" y="24"/>
                    <a:pt x="178" y="24"/>
                  </a:cubicBezTo>
                  <a:cubicBezTo>
                    <a:pt x="195" y="24"/>
                    <a:pt x="211" y="33"/>
                    <a:pt x="220" y="47"/>
                  </a:cubicBezTo>
                  <a:cubicBezTo>
                    <a:pt x="223" y="38"/>
                    <a:pt x="227" y="31"/>
                    <a:pt x="232" y="24"/>
                  </a:cubicBezTo>
                  <a:cubicBezTo>
                    <a:pt x="218" y="9"/>
                    <a:pt x="199" y="0"/>
                    <a:pt x="178" y="0"/>
                  </a:cubicBezTo>
                  <a:cubicBezTo>
                    <a:pt x="152" y="0"/>
                    <a:pt x="129" y="13"/>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9" name="Freeform 1685"/>
            <p:cNvSpPr>
              <a:spLocks/>
            </p:cNvSpPr>
            <p:nvPr/>
          </p:nvSpPr>
          <p:spPr bwMode="auto">
            <a:xfrm>
              <a:off x="5899151" y="6021388"/>
              <a:ext cx="138113" cy="87313"/>
            </a:xfrm>
            <a:custGeom>
              <a:avLst/>
              <a:gdLst>
                <a:gd name="T0" fmla="*/ 177 w 231"/>
                <a:gd name="T1" fmla="*/ 24 h 147"/>
                <a:gd name="T2" fmla="*/ 219 w 231"/>
                <a:gd name="T3" fmla="*/ 47 h 147"/>
                <a:gd name="T4" fmla="*/ 231 w 231"/>
                <a:gd name="T5" fmla="*/ 24 h 147"/>
                <a:gd name="T6" fmla="*/ 177 w 231"/>
                <a:gd name="T7" fmla="*/ 0 h 147"/>
                <a:gd name="T8" fmla="*/ 103 w 231"/>
                <a:gd name="T9" fmla="*/ 73 h 147"/>
                <a:gd name="T10" fmla="*/ 54 w 231"/>
                <a:gd name="T11" fmla="*/ 123 h 147"/>
                <a:gd name="T12" fmla="*/ 12 w 231"/>
                <a:gd name="T13" fmla="*/ 100 h 147"/>
                <a:gd name="T14" fmla="*/ 0 w 231"/>
                <a:gd name="T15" fmla="*/ 123 h 147"/>
                <a:gd name="T16" fmla="*/ 54 w 231"/>
                <a:gd name="T17" fmla="*/ 147 h 147"/>
                <a:gd name="T18" fmla="*/ 115 w 231"/>
                <a:gd name="T19" fmla="*/ 114 h 147"/>
                <a:gd name="T20" fmla="*/ 127 w 231"/>
                <a:gd name="T21" fmla="*/ 73 h 147"/>
                <a:gd name="T22" fmla="*/ 177 w 231"/>
                <a:gd name="T23" fmla="*/ 2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1" h="147">
                  <a:moveTo>
                    <a:pt x="177" y="24"/>
                  </a:moveTo>
                  <a:cubicBezTo>
                    <a:pt x="195" y="24"/>
                    <a:pt x="210" y="33"/>
                    <a:pt x="219" y="47"/>
                  </a:cubicBezTo>
                  <a:cubicBezTo>
                    <a:pt x="222" y="38"/>
                    <a:pt x="226" y="31"/>
                    <a:pt x="231" y="24"/>
                  </a:cubicBezTo>
                  <a:cubicBezTo>
                    <a:pt x="218" y="9"/>
                    <a:pt x="199" y="0"/>
                    <a:pt x="177" y="0"/>
                  </a:cubicBezTo>
                  <a:cubicBezTo>
                    <a:pt x="137" y="0"/>
                    <a:pt x="103" y="33"/>
                    <a:pt x="103" y="73"/>
                  </a:cubicBezTo>
                  <a:cubicBezTo>
                    <a:pt x="103" y="101"/>
                    <a:pt x="81" y="123"/>
                    <a:pt x="54" y="123"/>
                  </a:cubicBezTo>
                  <a:cubicBezTo>
                    <a:pt x="36" y="123"/>
                    <a:pt x="20" y="114"/>
                    <a:pt x="12" y="100"/>
                  </a:cubicBezTo>
                  <a:cubicBezTo>
                    <a:pt x="9" y="108"/>
                    <a:pt x="5" y="116"/>
                    <a:pt x="0" y="123"/>
                  </a:cubicBezTo>
                  <a:cubicBezTo>
                    <a:pt x="13" y="138"/>
                    <a:pt x="32" y="147"/>
                    <a:pt x="54" y="147"/>
                  </a:cubicBezTo>
                  <a:cubicBezTo>
                    <a:pt x="80" y="147"/>
                    <a:pt x="102" y="134"/>
                    <a:pt x="115" y="114"/>
                  </a:cubicBezTo>
                  <a:cubicBezTo>
                    <a:pt x="123" y="102"/>
                    <a:pt x="127" y="88"/>
                    <a:pt x="127" y="73"/>
                  </a:cubicBezTo>
                  <a:cubicBezTo>
                    <a:pt x="127" y="46"/>
                    <a:pt x="150" y="24"/>
                    <a:pt x="17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0" name="Freeform 1686"/>
            <p:cNvSpPr>
              <a:spLocks/>
            </p:cNvSpPr>
            <p:nvPr/>
          </p:nvSpPr>
          <p:spPr bwMode="auto">
            <a:xfrm>
              <a:off x="5973763" y="6021388"/>
              <a:ext cx="138113" cy="87313"/>
            </a:xfrm>
            <a:custGeom>
              <a:avLst/>
              <a:gdLst>
                <a:gd name="T0" fmla="*/ 116 w 232"/>
                <a:gd name="T1" fmla="*/ 33 h 147"/>
                <a:gd name="T2" fmla="*/ 116 w 232"/>
                <a:gd name="T3" fmla="*/ 33 h 147"/>
                <a:gd name="T4" fmla="*/ 116 w 232"/>
                <a:gd name="T5" fmla="*/ 34 h 147"/>
                <a:gd name="T6" fmla="*/ 112 w 232"/>
                <a:gd name="T7" fmla="*/ 41 h 147"/>
                <a:gd name="T8" fmla="*/ 111 w 232"/>
                <a:gd name="T9" fmla="*/ 43 h 147"/>
                <a:gd name="T10" fmla="*/ 109 w 232"/>
                <a:gd name="T11" fmla="*/ 46 h 147"/>
                <a:gd name="T12" fmla="*/ 108 w 232"/>
                <a:gd name="T13" fmla="*/ 50 h 147"/>
                <a:gd name="T14" fmla="*/ 107 w 232"/>
                <a:gd name="T15" fmla="*/ 52 h 147"/>
                <a:gd name="T16" fmla="*/ 106 w 232"/>
                <a:gd name="T17" fmla="*/ 58 h 147"/>
                <a:gd name="T18" fmla="*/ 105 w 232"/>
                <a:gd name="T19" fmla="*/ 60 h 147"/>
                <a:gd name="T20" fmla="*/ 105 w 232"/>
                <a:gd name="T21" fmla="*/ 65 h 147"/>
                <a:gd name="T22" fmla="*/ 104 w 232"/>
                <a:gd name="T23" fmla="*/ 67 h 147"/>
                <a:gd name="T24" fmla="*/ 104 w 232"/>
                <a:gd name="T25" fmla="*/ 73 h 147"/>
                <a:gd name="T26" fmla="*/ 104 w 232"/>
                <a:gd name="T27" fmla="*/ 73 h 147"/>
                <a:gd name="T28" fmla="*/ 104 w 232"/>
                <a:gd name="T29" fmla="*/ 73 h 147"/>
                <a:gd name="T30" fmla="*/ 104 w 232"/>
                <a:gd name="T31" fmla="*/ 73 h 147"/>
                <a:gd name="T32" fmla="*/ 104 w 232"/>
                <a:gd name="T33" fmla="*/ 74 h 147"/>
                <a:gd name="T34" fmla="*/ 96 w 232"/>
                <a:gd name="T35" fmla="*/ 100 h 147"/>
                <a:gd name="T36" fmla="*/ 54 w 232"/>
                <a:gd name="T37" fmla="*/ 123 h 147"/>
                <a:gd name="T38" fmla="*/ 12 w 232"/>
                <a:gd name="T39" fmla="*/ 100 h 147"/>
                <a:gd name="T40" fmla="*/ 0 w 232"/>
                <a:gd name="T41" fmla="*/ 123 h 147"/>
                <a:gd name="T42" fmla="*/ 54 w 232"/>
                <a:gd name="T43" fmla="*/ 147 h 147"/>
                <a:gd name="T44" fmla="*/ 108 w 232"/>
                <a:gd name="T45" fmla="*/ 123 h 147"/>
                <a:gd name="T46" fmla="*/ 116 w 232"/>
                <a:gd name="T47" fmla="*/ 114 h 147"/>
                <a:gd name="T48" fmla="*/ 128 w 232"/>
                <a:gd name="T49" fmla="*/ 74 h 147"/>
                <a:gd name="T50" fmla="*/ 128 w 232"/>
                <a:gd name="T51" fmla="*/ 73 h 147"/>
                <a:gd name="T52" fmla="*/ 128 w 232"/>
                <a:gd name="T53" fmla="*/ 73 h 147"/>
                <a:gd name="T54" fmla="*/ 178 w 232"/>
                <a:gd name="T55" fmla="*/ 24 h 147"/>
                <a:gd name="T56" fmla="*/ 220 w 232"/>
                <a:gd name="T57" fmla="*/ 47 h 147"/>
                <a:gd name="T58" fmla="*/ 232 w 232"/>
                <a:gd name="T59" fmla="*/ 24 h 147"/>
                <a:gd name="T60" fmla="*/ 178 w 232"/>
                <a:gd name="T61" fmla="*/ 0 h 147"/>
                <a:gd name="T62" fmla="*/ 116 w 232"/>
                <a:gd name="T63"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33"/>
                  </a:moveTo>
                  <a:cubicBezTo>
                    <a:pt x="116" y="33"/>
                    <a:pt x="116" y="33"/>
                    <a:pt x="116" y="33"/>
                  </a:cubicBezTo>
                  <a:cubicBezTo>
                    <a:pt x="116" y="34"/>
                    <a:pt x="116" y="34"/>
                    <a:pt x="116" y="34"/>
                  </a:cubicBezTo>
                  <a:cubicBezTo>
                    <a:pt x="114" y="36"/>
                    <a:pt x="113" y="38"/>
                    <a:pt x="112" y="41"/>
                  </a:cubicBezTo>
                  <a:cubicBezTo>
                    <a:pt x="111" y="42"/>
                    <a:pt x="111" y="42"/>
                    <a:pt x="111" y="43"/>
                  </a:cubicBezTo>
                  <a:cubicBezTo>
                    <a:pt x="110" y="44"/>
                    <a:pt x="110" y="45"/>
                    <a:pt x="109" y="46"/>
                  </a:cubicBezTo>
                  <a:cubicBezTo>
                    <a:pt x="109" y="47"/>
                    <a:pt x="108" y="48"/>
                    <a:pt x="108" y="50"/>
                  </a:cubicBezTo>
                  <a:cubicBezTo>
                    <a:pt x="108" y="50"/>
                    <a:pt x="107" y="51"/>
                    <a:pt x="107" y="52"/>
                  </a:cubicBezTo>
                  <a:cubicBezTo>
                    <a:pt x="107" y="54"/>
                    <a:pt x="106" y="56"/>
                    <a:pt x="106" y="58"/>
                  </a:cubicBezTo>
                  <a:cubicBezTo>
                    <a:pt x="106" y="59"/>
                    <a:pt x="105" y="59"/>
                    <a:pt x="105" y="60"/>
                  </a:cubicBezTo>
                  <a:cubicBezTo>
                    <a:pt x="105" y="62"/>
                    <a:pt x="105" y="63"/>
                    <a:pt x="105" y="65"/>
                  </a:cubicBezTo>
                  <a:cubicBezTo>
                    <a:pt x="105"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4"/>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4" y="138"/>
                    <a:pt x="33" y="147"/>
                    <a:pt x="54" y="147"/>
                  </a:cubicBezTo>
                  <a:cubicBezTo>
                    <a:pt x="76" y="147"/>
                    <a:pt x="95" y="138"/>
                    <a:pt x="108" y="123"/>
                  </a:cubicBezTo>
                  <a:cubicBezTo>
                    <a:pt x="111" y="120"/>
                    <a:pt x="114" y="117"/>
                    <a:pt x="116" y="114"/>
                  </a:cubicBezTo>
                  <a:cubicBezTo>
                    <a:pt x="123" y="102"/>
                    <a:pt x="128" y="88"/>
                    <a:pt x="128" y="74"/>
                  </a:cubicBezTo>
                  <a:cubicBezTo>
                    <a:pt x="128" y="73"/>
                    <a:pt x="128" y="73"/>
                    <a:pt x="128" y="73"/>
                  </a:cubicBezTo>
                  <a:cubicBezTo>
                    <a:pt x="128" y="73"/>
                    <a:pt x="128" y="73"/>
                    <a:pt x="128" y="73"/>
                  </a:cubicBezTo>
                  <a:cubicBezTo>
                    <a:pt x="128" y="46"/>
                    <a:pt x="150" y="24"/>
                    <a:pt x="178" y="24"/>
                  </a:cubicBezTo>
                  <a:cubicBezTo>
                    <a:pt x="195" y="24"/>
                    <a:pt x="211" y="33"/>
                    <a:pt x="220" y="47"/>
                  </a:cubicBezTo>
                  <a:cubicBezTo>
                    <a:pt x="223" y="38"/>
                    <a:pt x="227" y="31"/>
                    <a:pt x="232" y="24"/>
                  </a:cubicBezTo>
                  <a:cubicBezTo>
                    <a:pt x="218" y="9"/>
                    <a:pt x="199" y="0"/>
                    <a:pt x="178" y="0"/>
                  </a:cubicBezTo>
                  <a:cubicBezTo>
                    <a:pt x="152" y="0"/>
                    <a:pt x="129" y="13"/>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1" name="Freeform 1687"/>
            <p:cNvSpPr>
              <a:spLocks/>
            </p:cNvSpPr>
            <p:nvPr/>
          </p:nvSpPr>
          <p:spPr bwMode="auto">
            <a:xfrm>
              <a:off x="6046788" y="6021388"/>
              <a:ext cx="133350" cy="87313"/>
            </a:xfrm>
            <a:custGeom>
              <a:avLst/>
              <a:gdLst>
                <a:gd name="T0" fmla="*/ 104 w 223"/>
                <a:gd name="T1" fmla="*/ 73 h 147"/>
                <a:gd name="T2" fmla="*/ 54 w 223"/>
                <a:gd name="T3" fmla="*/ 123 h 147"/>
                <a:gd name="T4" fmla="*/ 12 w 223"/>
                <a:gd name="T5" fmla="*/ 100 h 147"/>
                <a:gd name="T6" fmla="*/ 0 w 223"/>
                <a:gd name="T7" fmla="*/ 123 h 147"/>
                <a:gd name="T8" fmla="*/ 54 w 223"/>
                <a:gd name="T9" fmla="*/ 147 h 147"/>
                <a:gd name="T10" fmla="*/ 116 w 223"/>
                <a:gd name="T11" fmla="*/ 114 h 147"/>
                <a:gd name="T12" fmla="*/ 127 w 223"/>
                <a:gd name="T13" fmla="*/ 73 h 147"/>
                <a:gd name="T14" fmla="*/ 177 w 223"/>
                <a:gd name="T15" fmla="*/ 24 h 147"/>
                <a:gd name="T16" fmla="*/ 219 w 223"/>
                <a:gd name="T17" fmla="*/ 47 h 147"/>
                <a:gd name="T18" fmla="*/ 223 w 223"/>
                <a:gd name="T19" fmla="*/ 38 h 147"/>
                <a:gd name="T20" fmla="*/ 223 w 223"/>
                <a:gd name="T21" fmla="*/ 16 h 147"/>
                <a:gd name="T22" fmla="*/ 177 w 223"/>
                <a:gd name="T23" fmla="*/ 0 h 147"/>
                <a:gd name="T24" fmla="*/ 104 w 223"/>
                <a:gd name="T25"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3" h="147">
                  <a:moveTo>
                    <a:pt x="104" y="73"/>
                  </a:moveTo>
                  <a:cubicBezTo>
                    <a:pt x="104" y="101"/>
                    <a:pt x="81" y="123"/>
                    <a:pt x="54" y="123"/>
                  </a:cubicBezTo>
                  <a:cubicBezTo>
                    <a:pt x="36" y="123"/>
                    <a:pt x="20" y="114"/>
                    <a:pt x="12" y="100"/>
                  </a:cubicBezTo>
                  <a:cubicBezTo>
                    <a:pt x="9" y="108"/>
                    <a:pt x="5" y="116"/>
                    <a:pt x="0" y="123"/>
                  </a:cubicBezTo>
                  <a:cubicBezTo>
                    <a:pt x="13" y="138"/>
                    <a:pt x="32" y="147"/>
                    <a:pt x="54" y="147"/>
                  </a:cubicBezTo>
                  <a:cubicBezTo>
                    <a:pt x="80" y="147"/>
                    <a:pt x="102" y="134"/>
                    <a:pt x="116" y="114"/>
                  </a:cubicBezTo>
                  <a:cubicBezTo>
                    <a:pt x="123" y="102"/>
                    <a:pt x="127" y="88"/>
                    <a:pt x="127" y="73"/>
                  </a:cubicBezTo>
                  <a:cubicBezTo>
                    <a:pt x="127" y="46"/>
                    <a:pt x="150" y="24"/>
                    <a:pt x="177" y="24"/>
                  </a:cubicBezTo>
                  <a:cubicBezTo>
                    <a:pt x="195" y="24"/>
                    <a:pt x="211" y="33"/>
                    <a:pt x="219" y="47"/>
                  </a:cubicBezTo>
                  <a:cubicBezTo>
                    <a:pt x="220" y="44"/>
                    <a:pt x="222" y="41"/>
                    <a:pt x="223" y="38"/>
                  </a:cubicBezTo>
                  <a:cubicBezTo>
                    <a:pt x="223" y="16"/>
                    <a:pt x="223" y="16"/>
                    <a:pt x="223" y="16"/>
                  </a:cubicBezTo>
                  <a:cubicBezTo>
                    <a:pt x="210" y="6"/>
                    <a:pt x="195" y="0"/>
                    <a:pt x="177" y="0"/>
                  </a:cubicBezTo>
                  <a:cubicBezTo>
                    <a:pt x="137" y="0"/>
                    <a:pt x="104" y="33"/>
                    <a:pt x="104"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 name="Freeform 1688"/>
            <p:cNvSpPr>
              <a:spLocks/>
            </p:cNvSpPr>
            <p:nvPr/>
          </p:nvSpPr>
          <p:spPr bwMode="auto">
            <a:xfrm>
              <a:off x="6119813" y="6076950"/>
              <a:ext cx="60325" cy="31750"/>
            </a:xfrm>
            <a:custGeom>
              <a:avLst/>
              <a:gdLst>
                <a:gd name="T0" fmla="*/ 54 w 100"/>
                <a:gd name="T1" fmla="*/ 30 h 54"/>
                <a:gd name="T2" fmla="*/ 12 w 100"/>
                <a:gd name="T3" fmla="*/ 7 h 54"/>
                <a:gd name="T4" fmla="*/ 0 w 100"/>
                <a:gd name="T5" fmla="*/ 30 h 54"/>
                <a:gd name="T6" fmla="*/ 54 w 100"/>
                <a:gd name="T7" fmla="*/ 54 h 54"/>
                <a:gd name="T8" fmla="*/ 100 w 100"/>
                <a:gd name="T9" fmla="*/ 38 h 54"/>
                <a:gd name="T10" fmla="*/ 100 w 100"/>
                <a:gd name="T11" fmla="*/ 0 h 54"/>
                <a:gd name="T12" fmla="*/ 96 w 100"/>
                <a:gd name="T13" fmla="*/ 7 h 54"/>
                <a:gd name="T14" fmla="*/ 54 w 100"/>
                <a:gd name="T15" fmla="*/ 3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54">
                  <a:moveTo>
                    <a:pt x="54" y="30"/>
                  </a:moveTo>
                  <a:cubicBezTo>
                    <a:pt x="37" y="30"/>
                    <a:pt x="21" y="21"/>
                    <a:pt x="12" y="7"/>
                  </a:cubicBezTo>
                  <a:cubicBezTo>
                    <a:pt x="9" y="15"/>
                    <a:pt x="5" y="23"/>
                    <a:pt x="0" y="30"/>
                  </a:cubicBezTo>
                  <a:cubicBezTo>
                    <a:pt x="14" y="45"/>
                    <a:pt x="33" y="54"/>
                    <a:pt x="54" y="54"/>
                  </a:cubicBezTo>
                  <a:cubicBezTo>
                    <a:pt x="72" y="54"/>
                    <a:pt x="87" y="48"/>
                    <a:pt x="100" y="38"/>
                  </a:cubicBezTo>
                  <a:cubicBezTo>
                    <a:pt x="100" y="0"/>
                    <a:pt x="100" y="0"/>
                    <a:pt x="100" y="0"/>
                  </a:cubicBezTo>
                  <a:cubicBezTo>
                    <a:pt x="99" y="2"/>
                    <a:pt x="98" y="5"/>
                    <a:pt x="96" y="7"/>
                  </a:cubicBezTo>
                  <a:cubicBezTo>
                    <a:pt x="88" y="21"/>
                    <a:pt x="72" y="30"/>
                    <a:pt x="54"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 name="Freeform 1689"/>
            <p:cNvSpPr>
              <a:spLocks/>
            </p:cNvSpPr>
            <p:nvPr/>
          </p:nvSpPr>
          <p:spPr bwMode="auto">
            <a:xfrm>
              <a:off x="5527676" y="6115050"/>
              <a:ext cx="26988" cy="26988"/>
            </a:xfrm>
            <a:custGeom>
              <a:avLst/>
              <a:gdLst>
                <a:gd name="T0" fmla="*/ 34 w 46"/>
                <a:gd name="T1" fmla="*/ 47 h 47"/>
                <a:gd name="T2" fmla="*/ 46 w 46"/>
                <a:gd name="T3" fmla="*/ 24 h 47"/>
                <a:gd name="T4" fmla="*/ 0 w 46"/>
                <a:gd name="T5" fmla="*/ 0 h 47"/>
                <a:gd name="T6" fmla="*/ 0 w 46"/>
                <a:gd name="T7" fmla="*/ 25 h 47"/>
                <a:gd name="T8" fmla="*/ 34 w 46"/>
                <a:gd name="T9" fmla="*/ 47 h 47"/>
              </a:gdLst>
              <a:ahLst/>
              <a:cxnLst>
                <a:cxn ang="0">
                  <a:pos x="T0" y="T1"/>
                </a:cxn>
                <a:cxn ang="0">
                  <a:pos x="T2" y="T3"/>
                </a:cxn>
                <a:cxn ang="0">
                  <a:pos x="T4" y="T5"/>
                </a:cxn>
                <a:cxn ang="0">
                  <a:pos x="T6" y="T7"/>
                </a:cxn>
                <a:cxn ang="0">
                  <a:pos x="T8" y="T9"/>
                </a:cxn>
              </a:cxnLst>
              <a:rect l="0" t="0" r="r" b="b"/>
              <a:pathLst>
                <a:path w="46" h="47">
                  <a:moveTo>
                    <a:pt x="34" y="47"/>
                  </a:moveTo>
                  <a:cubicBezTo>
                    <a:pt x="36" y="39"/>
                    <a:pt x="40" y="31"/>
                    <a:pt x="46" y="24"/>
                  </a:cubicBezTo>
                  <a:cubicBezTo>
                    <a:pt x="34" y="11"/>
                    <a:pt x="18" y="2"/>
                    <a:pt x="0" y="0"/>
                  </a:cubicBezTo>
                  <a:cubicBezTo>
                    <a:pt x="0" y="25"/>
                    <a:pt x="0" y="25"/>
                    <a:pt x="0" y="25"/>
                  </a:cubicBezTo>
                  <a:cubicBezTo>
                    <a:pt x="14" y="27"/>
                    <a:pt x="26" y="35"/>
                    <a:pt x="34"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 name="Freeform 1690"/>
            <p:cNvSpPr>
              <a:spLocks/>
            </p:cNvSpPr>
            <p:nvPr/>
          </p:nvSpPr>
          <p:spPr bwMode="auto">
            <a:xfrm>
              <a:off x="5527676" y="6115050"/>
              <a:ext cx="101600" cy="87313"/>
            </a:xfrm>
            <a:custGeom>
              <a:avLst/>
              <a:gdLst>
                <a:gd name="T0" fmla="*/ 53 w 169"/>
                <a:gd name="T1" fmla="*/ 114 h 147"/>
                <a:gd name="T2" fmla="*/ 65 w 169"/>
                <a:gd name="T3" fmla="*/ 74 h 147"/>
                <a:gd name="T4" fmla="*/ 65 w 169"/>
                <a:gd name="T5" fmla="*/ 74 h 147"/>
                <a:gd name="T6" fmla="*/ 65 w 169"/>
                <a:gd name="T7" fmla="*/ 74 h 147"/>
                <a:gd name="T8" fmla="*/ 115 w 169"/>
                <a:gd name="T9" fmla="*/ 24 h 147"/>
                <a:gd name="T10" fmla="*/ 157 w 169"/>
                <a:gd name="T11" fmla="*/ 47 h 147"/>
                <a:gd name="T12" fmla="*/ 169 w 169"/>
                <a:gd name="T13" fmla="*/ 24 h 147"/>
                <a:gd name="T14" fmla="*/ 115 w 169"/>
                <a:gd name="T15" fmla="*/ 0 h 147"/>
                <a:gd name="T16" fmla="*/ 53 w 169"/>
                <a:gd name="T17" fmla="*/ 33 h 147"/>
                <a:gd name="T18" fmla="*/ 53 w 169"/>
                <a:gd name="T19" fmla="*/ 33 h 147"/>
                <a:gd name="T20" fmla="*/ 53 w 169"/>
                <a:gd name="T21" fmla="*/ 34 h 147"/>
                <a:gd name="T22" fmla="*/ 49 w 169"/>
                <a:gd name="T23" fmla="*/ 41 h 147"/>
                <a:gd name="T24" fmla="*/ 48 w 169"/>
                <a:gd name="T25" fmla="*/ 43 h 147"/>
                <a:gd name="T26" fmla="*/ 47 w 169"/>
                <a:gd name="T27" fmla="*/ 46 h 147"/>
                <a:gd name="T28" fmla="*/ 45 w 169"/>
                <a:gd name="T29" fmla="*/ 50 h 147"/>
                <a:gd name="T30" fmla="*/ 44 w 169"/>
                <a:gd name="T31" fmla="*/ 52 h 147"/>
                <a:gd name="T32" fmla="*/ 43 w 169"/>
                <a:gd name="T33" fmla="*/ 58 h 147"/>
                <a:gd name="T34" fmla="*/ 43 w 169"/>
                <a:gd name="T35" fmla="*/ 60 h 147"/>
                <a:gd name="T36" fmla="*/ 42 w 169"/>
                <a:gd name="T37" fmla="*/ 65 h 147"/>
                <a:gd name="T38" fmla="*/ 42 w 169"/>
                <a:gd name="T39" fmla="*/ 67 h 147"/>
                <a:gd name="T40" fmla="*/ 41 w 169"/>
                <a:gd name="T41" fmla="*/ 74 h 147"/>
                <a:gd name="T42" fmla="*/ 41 w 169"/>
                <a:gd name="T43" fmla="*/ 74 h 147"/>
                <a:gd name="T44" fmla="*/ 41 w 169"/>
                <a:gd name="T45" fmla="*/ 74 h 147"/>
                <a:gd name="T46" fmla="*/ 41 w 169"/>
                <a:gd name="T47" fmla="*/ 74 h 147"/>
                <a:gd name="T48" fmla="*/ 41 w 169"/>
                <a:gd name="T49" fmla="*/ 74 h 147"/>
                <a:gd name="T50" fmla="*/ 34 w 169"/>
                <a:gd name="T51" fmla="*/ 100 h 147"/>
                <a:gd name="T52" fmla="*/ 0 w 169"/>
                <a:gd name="T53" fmla="*/ 123 h 147"/>
                <a:gd name="T54" fmla="*/ 0 w 169"/>
                <a:gd name="T55" fmla="*/ 147 h 147"/>
                <a:gd name="T56" fmla="*/ 46 w 169"/>
                <a:gd name="T57" fmla="*/ 124 h 147"/>
                <a:gd name="T58" fmla="*/ 53 w 169"/>
                <a:gd name="T59"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53" y="114"/>
                  </a:moveTo>
                  <a:cubicBezTo>
                    <a:pt x="61" y="102"/>
                    <a:pt x="65" y="88"/>
                    <a:pt x="65" y="74"/>
                  </a:cubicBezTo>
                  <a:cubicBezTo>
                    <a:pt x="65" y="74"/>
                    <a:pt x="65" y="74"/>
                    <a:pt x="65" y="74"/>
                  </a:cubicBezTo>
                  <a:cubicBezTo>
                    <a:pt x="65" y="74"/>
                    <a:pt x="65" y="74"/>
                    <a:pt x="65" y="74"/>
                  </a:cubicBezTo>
                  <a:cubicBezTo>
                    <a:pt x="65" y="46"/>
                    <a:pt x="88" y="24"/>
                    <a:pt x="115" y="24"/>
                  </a:cubicBezTo>
                  <a:cubicBezTo>
                    <a:pt x="133" y="24"/>
                    <a:pt x="148" y="33"/>
                    <a:pt x="157" y="47"/>
                  </a:cubicBezTo>
                  <a:cubicBezTo>
                    <a:pt x="160" y="39"/>
                    <a:pt x="164" y="31"/>
                    <a:pt x="169" y="24"/>
                  </a:cubicBezTo>
                  <a:cubicBezTo>
                    <a:pt x="156" y="9"/>
                    <a:pt x="136" y="0"/>
                    <a:pt x="115" y="0"/>
                  </a:cubicBezTo>
                  <a:cubicBezTo>
                    <a:pt x="89" y="0"/>
                    <a:pt x="66" y="13"/>
                    <a:pt x="53" y="33"/>
                  </a:cubicBezTo>
                  <a:cubicBezTo>
                    <a:pt x="53" y="33"/>
                    <a:pt x="53" y="33"/>
                    <a:pt x="53" y="33"/>
                  </a:cubicBezTo>
                  <a:cubicBezTo>
                    <a:pt x="53" y="34"/>
                    <a:pt x="53" y="34"/>
                    <a:pt x="53" y="34"/>
                  </a:cubicBezTo>
                  <a:cubicBezTo>
                    <a:pt x="51" y="36"/>
                    <a:pt x="50" y="39"/>
                    <a:pt x="49" y="41"/>
                  </a:cubicBezTo>
                  <a:cubicBezTo>
                    <a:pt x="49" y="42"/>
                    <a:pt x="48" y="43"/>
                    <a:pt x="48" y="43"/>
                  </a:cubicBezTo>
                  <a:cubicBezTo>
                    <a:pt x="47" y="44"/>
                    <a:pt x="47" y="45"/>
                    <a:pt x="47" y="46"/>
                  </a:cubicBezTo>
                  <a:cubicBezTo>
                    <a:pt x="46" y="47"/>
                    <a:pt x="46" y="49"/>
                    <a:pt x="45" y="50"/>
                  </a:cubicBezTo>
                  <a:cubicBezTo>
                    <a:pt x="45" y="51"/>
                    <a:pt x="45" y="51"/>
                    <a:pt x="44" y="52"/>
                  </a:cubicBezTo>
                  <a:cubicBezTo>
                    <a:pt x="44" y="54"/>
                    <a:pt x="43" y="56"/>
                    <a:pt x="43" y="58"/>
                  </a:cubicBezTo>
                  <a:cubicBezTo>
                    <a:pt x="43" y="59"/>
                    <a:pt x="43" y="59"/>
                    <a:pt x="43" y="60"/>
                  </a:cubicBezTo>
                  <a:cubicBezTo>
                    <a:pt x="42" y="62"/>
                    <a:pt x="42" y="63"/>
                    <a:pt x="42" y="65"/>
                  </a:cubicBezTo>
                  <a:cubicBezTo>
                    <a:pt x="42" y="65"/>
                    <a:pt x="42" y="66"/>
                    <a:pt x="42" y="67"/>
                  </a:cubicBezTo>
                  <a:cubicBezTo>
                    <a:pt x="41" y="69"/>
                    <a:pt x="41" y="71"/>
                    <a:pt x="41" y="74"/>
                  </a:cubicBezTo>
                  <a:cubicBezTo>
                    <a:pt x="41" y="74"/>
                    <a:pt x="41" y="74"/>
                    <a:pt x="41" y="74"/>
                  </a:cubicBezTo>
                  <a:cubicBezTo>
                    <a:pt x="41" y="74"/>
                    <a:pt x="41" y="74"/>
                    <a:pt x="41" y="74"/>
                  </a:cubicBezTo>
                  <a:cubicBezTo>
                    <a:pt x="41" y="74"/>
                    <a:pt x="41" y="74"/>
                    <a:pt x="41" y="74"/>
                  </a:cubicBezTo>
                  <a:cubicBezTo>
                    <a:pt x="41" y="74"/>
                    <a:pt x="41" y="74"/>
                    <a:pt x="41" y="74"/>
                  </a:cubicBezTo>
                  <a:cubicBezTo>
                    <a:pt x="41" y="83"/>
                    <a:pt x="38" y="92"/>
                    <a:pt x="34" y="100"/>
                  </a:cubicBezTo>
                  <a:cubicBezTo>
                    <a:pt x="26" y="112"/>
                    <a:pt x="14" y="120"/>
                    <a:pt x="0" y="123"/>
                  </a:cubicBezTo>
                  <a:cubicBezTo>
                    <a:pt x="0" y="147"/>
                    <a:pt x="0" y="147"/>
                    <a:pt x="0" y="147"/>
                  </a:cubicBezTo>
                  <a:cubicBezTo>
                    <a:pt x="18" y="145"/>
                    <a:pt x="34" y="136"/>
                    <a:pt x="46" y="124"/>
                  </a:cubicBezTo>
                  <a:cubicBezTo>
                    <a:pt x="48" y="120"/>
                    <a:pt x="51" y="117"/>
                    <a:pt x="53"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 name="Freeform 1691"/>
            <p:cNvSpPr>
              <a:spLocks/>
            </p:cNvSpPr>
            <p:nvPr/>
          </p:nvSpPr>
          <p:spPr bwMode="auto">
            <a:xfrm>
              <a:off x="5564188" y="6115050"/>
              <a:ext cx="138113" cy="87313"/>
            </a:xfrm>
            <a:custGeom>
              <a:avLst/>
              <a:gdLst>
                <a:gd name="T0" fmla="*/ 116 w 232"/>
                <a:gd name="T1" fmla="*/ 114 h 147"/>
                <a:gd name="T2" fmla="*/ 128 w 232"/>
                <a:gd name="T3" fmla="*/ 74 h 147"/>
                <a:gd name="T4" fmla="*/ 178 w 232"/>
                <a:gd name="T5" fmla="*/ 24 h 147"/>
                <a:gd name="T6" fmla="*/ 220 w 232"/>
                <a:gd name="T7" fmla="*/ 47 h 147"/>
                <a:gd name="T8" fmla="*/ 232 w 232"/>
                <a:gd name="T9" fmla="*/ 24 h 147"/>
                <a:gd name="T10" fmla="*/ 178 w 232"/>
                <a:gd name="T11" fmla="*/ 0 h 147"/>
                <a:gd name="T12" fmla="*/ 104 w 232"/>
                <a:gd name="T13" fmla="*/ 74 h 147"/>
                <a:gd name="T14" fmla="*/ 54 w 232"/>
                <a:gd name="T15" fmla="*/ 123 h 147"/>
                <a:gd name="T16" fmla="*/ 12 w 232"/>
                <a:gd name="T17" fmla="*/ 100 h 147"/>
                <a:gd name="T18" fmla="*/ 0 w 232"/>
                <a:gd name="T19" fmla="*/ 124 h 147"/>
                <a:gd name="T20" fmla="*/ 54 w 232"/>
                <a:gd name="T21" fmla="*/ 147 h 147"/>
                <a:gd name="T22" fmla="*/ 116 w 232"/>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4"/>
                  </a:moveTo>
                  <a:cubicBezTo>
                    <a:pt x="123" y="102"/>
                    <a:pt x="128" y="88"/>
                    <a:pt x="128" y="74"/>
                  </a:cubicBezTo>
                  <a:cubicBezTo>
                    <a:pt x="128" y="46"/>
                    <a:pt x="150" y="24"/>
                    <a:pt x="178" y="24"/>
                  </a:cubicBezTo>
                  <a:cubicBezTo>
                    <a:pt x="195" y="24"/>
                    <a:pt x="211" y="33"/>
                    <a:pt x="220" y="47"/>
                  </a:cubicBezTo>
                  <a:cubicBezTo>
                    <a:pt x="222" y="39"/>
                    <a:pt x="226" y="31"/>
                    <a:pt x="232" y="24"/>
                  </a:cubicBezTo>
                  <a:cubicBezTo>
                    <a:pt x="218" y="9"/>
                    <a:pt x="199" y="0"/>
                    <a:pt x="178" y="0"/>
                  </a:cubicBezTo>
                  <a:cubicBezTo>
                    <a:pt x="137" y="0"/>
                    <a:pt x="104" y="33"/>
                    <a:pt x="104" y="74"/>
                  </a:cubicBezTo>
                  <a:cubicBezTo>
                    <a:pt x="104" y="101"/>
                    <a:pt x="81" y="123"/>
                    <a:pt x="54" y="123"/>
                  </a:cubicBezTo>
                  <a:cubicBezTo>
                    <a:pt x="36" y="123"/>
                    <a:pt x="21" y="114"/>
                    <a:pt x="12" y="100"/>
                  </a:cubicBezTo>
                  <a:cubicBezTo>
                    <a:pt x="9" y="109"/>
                    <a:pt x="5" y="116"/>
                    <a:pt x="0" y="124"/>
                  </a:cubicBezTo>
                  <a:cubicBezTo>
                    <a:pt x="13" y="138"/>
                    <a:pt x="33" y="147"/>
                    <a:pt x="54" y="147"/>
                  </a:cubicBezTo>
                  <a:cubicBezTo>
                    <a:pt x="80" y="147"/>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 name="Freeform 1692"/>
            <p:cNvSpPr>
              <a:spLocks/>
            </p:cNvSpPr>
            <p:nvPr/>
          </p:nvSpPr>
          <p:spPr bwMode="auto">
            <a:xfrm>
              <a:off x="5637213" y="6115050"/>
              <a:ext cx="138113" cy="87313"/>
            </a:xfrm>
            <a:custGeom>
              <a:avLst/>
              <a:gdLst>
                <a:gd name="T0" fmla="*/ 97 w 232"/>
                <a:gd name="T1" fmla="*/ 100 h 147"/>
                <a:gd name="T2" fmla="*/ 55 w 232"/>
                <a:gd name="T3" fmla="*/ 123 h 147"/>
                <a:gd name="T4" fmla="*/ 12 w 232"/>
                <a:gd name="T5" fmla="*/ 100 h 147"/>
                <a:gd name="T6" fmla="*/ 0 w 232"/>
                <a:gd name="T7" fmla="*/ 124 h 147"/>
                <a:gd name="T8" fmla="*/ 55 w 232"/>
                <a:gd name="T9" fmla="*/ 147 h 147"/>
                <a:gd name="T10" fmla="*/ 109 w 232"/>
                <a:gd name="T11" fmla="*/ 124 h 147"/>
                <a:gd name="T12" fmla="*/ 116 w 232"/>
                <a:gd name="T13" fmla="*/ 114 h 147"/>
                <a:gd name="T14" fmla="*/ 128 w 232"/>
                <a:gd name="T15" fmla="*/ 74 h 147"/>
                <a:gd name="T16" fmla="*/ 128 w 232"/>
                <a:gd name="T17" fmla="*/ 74 h 147"/>
                <a:gd name="T18" fmla="*/ 128 w 232"/>
                <a:gd name="T19" fmla="*/ 74 h 147"/>
                <a:gd name="T20" fmla="*/ 178 w 232"/>
                <a:gd name="T21" fmla="*/ 24 h 147"/>
                <a:gd name="T22" fmla="*/ 220 w 232"/>
                <a:gd name="T23" fmla="*/ 47 h 147"/>
                <a:gd name="T24" fmla="*/ 232 w 232"/>
                <a:gd name="T25" fmla="*/ 24 h 147"/>
                <a:gd name="T26" fmla="*/ 178 w 232"/>
                <a:gd name="T27" fmla="*/ 0 h 147"/>
                <a:gd name="T28" fmla="*/ 116 w 232"/>
                <a:gd name="T29" fmla="*/ 33 h 147"/>
                <a:gd name="T30" fmla="*/ 116 w 232"/>
                <a:gd name="T31" fmla="*/ 33 h 147"/>
                <a:gd name="T32" fmla="*/ 116 w 232"/>
                <a:gd name="T33" fmla="*/ 34 h 147"/>
                <a:gd name="T34" fmla="*/ 112 w 232"/>
                <a:gd name="T35" fmla="*/ 41 h 147"/>
                <a:gd name="T36" fmla="*/ 111 w 232"/>
                <a:gd name="T37" fmla="*/ 43 h 147"/>
                <a:gd name="T38" fmla="*/ 110 w 232"/>
                <a:gd name="T39" fmla="*/ 46 h 147"/>
                <a:gd name="T40" fmla="*/ 108 w 232"/>
                <a:gd name="T41" fmla="*/ 50 h 147"/>
                <a:gd name="T42" fmla="*/ 108 w 232"/>
                <a:gd name="T43" fmla="*/ 52 h 147"/>
                <a:gd name="T44" fmla="*/ 106 w 232"/>
                <a:gd name="T45" fmla="*/ 58 h 147"/>
                <a:gd name="T46" fmla="*/ 106 w 232"/>
                <a:gd name="T47" fmla="*/ 60 h 147"/>
                <a:gd name="T48" fmla="*/ 105 w 232"/>
                <a:gd name="T49" fmla="*/ 65 h 147"/>
                <a:gd name="T50" fmla="*/ 105 w 232"/>
                <a:gd name="T51" fmla="*/ 67 h 147"/>
                <a:gd name="T52" fmla="*/ 104 w 232"/>
                <a:gd name="T53" fmla="*/ 74 h 147"/>
                <a:gd name="T54" fmla="*/ 104 w 232"/>
                <a:gd name="T55" fmla="*/ 74 h 147"/>
                <a:gd name="T56" fmla="*/ 104 w 232"/>
                <a:gd name="T57" fmla="*/ 74 h 147"/>
                <a:gd name="T58" fmla="*/ 104 w 232"/>
                <a:gd name="T59" fmla="*/ 74 h 147"/>
                <a:gd name="T60" fmla="*/ 104 w 232"/>
                <a:gd name="T61" fmla="*/ 74 h 147"/>
                <a:gd name="T62" fmla="*/ 97 w 232"/>
                <a:gd name="T63" fmla="*/ 10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97" y="100"/>
                  </a:moveTo>
                  <a:cubicBezTo>
                    <a:pt x="88" y="114"/>
                    <a:pt x="72" y="123"/>
                    <a:pt x="55" y="123"/>
                  </a:cubicBezTo>
                  <a:cubicBezTo>
                    <a:pt x="37" y="123"/>
                    <a:pt x="21" y="114"/>
                    <a:pt x="12" y="100"/>
                  </a:cubicBezTo>
                  <a:cubicBezTo>
                    <a:pt x="10" y="109"/>
                    <a:pt x="6" y="116"/>
                    <a:pt x="0" y="124"/>
                  </a:cubicBezTo>
                  <a:cubicBezTo>
                    <a:pt x="14" y="138"/>
                    <a:pt x="33" y="147"/>
                    <a:pt x="55" y="147"/>
                  </a:cubicBezTo>
                  <a:cubicBezTo>
                    <a:pt x="76" y="147"/>
                    <a:pt x="95" y="138"/>
                    <a:pt x="109" y="124"/>
                  </a:cubicBezTo>
                  <a:cubicBezTo>
                    <a:pt x="111" y="120"/>
                    <a:pt x="114" y="117"/>
                    <a:pt x="116" y="114"/>
                  </a:cubicBezTo>
                  <a:cubicBezTo>
                    <a:pt x="124" y="102"/>
                    <a:pt x="128" y="88"/>
                    <a:pt x="128" y="74"/>
                  </a:cubicBezTo>
                  <a:cubicBezTo>
                    <a:pt x="128" y="74"/>
                    <a:pt x="128" y="74"/>
                    <a:pt x="128" y="74"/>
                  </a:cubicBezTo>
                  <a:cubicBezTo>
                    <a:pt x="128" y="74"/>
                    <a:pt x="128" y="74"/>
                    <a:pt x="128" y="74"/>
                  </a:cubicBezTo>
                  <a:cubicBezTo>
                    <a:pt x="128" y="46"/>
                    <a:pt x="151" y="24"/>
                    <a:pt x="178" y="24"/>
                  </a:cubicBezTo>
                  <a:cubicBezTo>
                    <a:pt x="196" y="24"/>
                    <a:pt x="211" y="33"/>
                    <a:pt x="220" y="47"/>
                  </a:cubicBezTo>
                  <a:cubicBezTo>
                    <a:pt x="223" y="39"/>
                    <a:pt x="227" y="31"/>
                    <a:pt x="232" y="24"/>
                  </a:cubicBezTo>
                  <a:cubicBezTo>
                    <a:pt x="219" y="9"/>
                    <a:pt x="199" y="0"/>
                    <a:pt x="178" y="0"/>
                  </a:cubicBezTo>
                  <a:cubicBezTo>
                    <a:pt x="152" y="0"/>
                    <a:pt x="129" y="13"/>
                    <a:pt x="116" y="33"/>
                  </a:cubicBezTo>
                  <a:cubicBezTo>
                    <a:pt x="116" y="33"/>
                    <a:pt x="116" y="33"/>
                    <a:pt x="116" y="33"/>
                  </a:cubicBezTo>
                  <a:cubicBezTo>
                    <a:pt x="116" y="34"/>
                    <a:pt x="116" y="34"/>
                    <a:pt x="116" y="34"/>
                  </a:cubicBezTo>
                  <a:cubicBezTo>
                    <a:pt x="114" y="36"/>
                    <a:pt x="113" y="39"/>
                    <a:pt x="112" y="41"/>
                  </a:cubicBezTo>
                  <a:cubicBezTo>
                    <a:pt x="112" y="42"/>
                    <a:pt x="111" y="43"/>
                    <a:pt x="111" y="43"/>
                  </a:cubicBezTo>
                  <a:cubicBezTo>
                    <a:pt x="110" y="44"/>
                    <a:pt x="110" y="45"/>
                    <a:pt x="110" y="46"/>
                  </a:cubicBezTo>
                  <a:cubicBezTo>
                    <a:pt x="109" y="47"/>
                    <a:pt x="109" y="49"/>
                    <a:pt x="108" y="50"/>
                  </a:cubicBezTo>
                  <a:cubicBezTo>
                    <a:pt x="108" y="51"/>
                    <a:pt x="108" y="51"/>
                    <a:pt x="108" y="52"/>
                  </a:cubicBezTo>
                  <a:cubicBezTo>
                    <a:pt x="107" y="54"/>
                    <a:pt x="106" y="56"/>
                    <a:pt x="106" y="58"/>
                  </a:cubicBezTo>
                  <a:cubicBezTo>
                    <a:pt x="106" y="59"/>
                    <a:pt x="106" y="59"/>
                    <a:pt x="106" y="60"/>
                  </a:cubicBezTo>
                  <a:cubicBezTo>
                    <a:pt x="105" y="62"/>
                    <a:pt x="105" y="63"/>
                    <a:pt x="105" y="65"/>
                  </a:cubicBezTo>
                  <a:cubicBezTo>
                    <a:pt x="105" y="65"/>
                    <a:pt x="105" y="66"/>
                    <a:pt x="105" y="67"/>
                  </a:cubicBezTo>
                  <a:cubicBezTo>
                    <a:pt x="105"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3"/>
                    <a:pt x="101" y="92"/>
                    <a:pt x="97"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 name="Freeform 1693"/>
            <p:cNvSpPr>
              <a:spLocks/>
            </p:cNvSpPr>
            <p:nvPr/>
          </p:nvSpPr>
          <p:spPr bwMode="auto">
            <a:xfrm>
              <a:off x="5711826" y="6115050"/>
              <a:ext cx="138113" cy="87313"/>
            </a:xfrm>
            <a:custGeom>
              <a:avLst/>
              <a:gdLst>
                <a:gd name="T0" fmla="*/ 116 w 232"/>
                <a:gd name="T1" fmla="*/ 114 h 147"/>
                <a:gd name="T2" fmla="*/ 128 w 232"/>
                <a:gd name="T3" fmla="*/ 74 h 147"/>
                <a:gd name="T4" fmla="*/ 178 w 232"/>
                <a:gd name="T5" fmla="*/ 24 h 147"/>
                <a:gd name="T6" fmla="*/ 220 w 232"/>
                <a:gd name="T7" fmla="*/ 47 h 147"/>
                <a:gd name="T8" fmla="*/ 232 w 232"/>
                <a:gd name="T9" fmla="*/ 24 h 147"/>
                <a:gd name="T10" fmla="*/ 178 w 232"/>
                <a:gd name="T11" fmla="*/ 0 h 147"/>
                <a:gd name="T12" fmla="*/ 104 w 232"/>
                <a:gd name="T13" fmla="*/ 74 h 147"/>
                <a:gd name="T14" fmla="*/ 54 w 232"/>
                <a:gd name="T15" fmla="*/ 123 h 147"/>
                <a:gd name="T16" fmla="*/ 12 w 232"/>
                <a:gd name="T17" fmla="*/ 100 h 147"/>
                <a:gd name="T18" fmla="*/ 0 w 232"/>
                <a:gd name="T19" fmla="*/ 124 h 147"/>
                <a:gd name="T20" fmla="*/ 54 w 232"/>
                <a:gd name="T21" fmla="*/ 147 h 147"/>
                <a:gd name="T22" fmla="*/ 116 w 232"/>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4"/>
                  </a:moveTo>
                  <a:cubicBezTo>
                    <a:pt x="123" y="102"/>
                    <a:pt x="128" y="88"/>
                    <a:pt x="128" y="74"/>
                  </a:cubicBezTo>
                  <a:cubicBezTo>
                    <a:pt x="128" y="46"/>
                    <a:pt x="150" y="24"/>
                    <a:pt x="178" y="24"/>
                  </a:cubicBezTo>
                  <a:cubicBezTo>
                    <a:pt x="195" y="24"/>
                    <a:pt x="211" y="33"/>
                    <a:pt x="220" y="47"/>
                  </a:cubicBezTo>
                  <a:cubicBezTo>
                    <a:pt x="223" y="39"/>
                    <a:pt x="227" y="31"/>
                    <a:pt x="232" y="24"/>
                  </a:cubicBezTo>
                  <a:cubicBezTo>
                    <a:pt x="218" y="9"/>
                    <a:pt x="199" y="0"/>
                    <a:pt x="178" y="0"/>
                  </a:cubicBezTo>
                  <a:cubicBezTo>
                    <a:pt x="137" y="0"/>
                    <a:pt x="104" y="33"/>
                    <a:pt x="104" y="74"/>
                  </a:cubicBezTo>
                  <a:cubicBezTo>
                    <a:pt x="104" y="101"/>
                    <a:pt x="82" y="123"/>
                    <a:pt x="54" y="123"/>
                  </a:cubicBezTo>
                  <a:cubicBezTo>
                    <a:pt x="36" y="123"/>
                    <a:pt x="21" y="114"/>
                    <a:pt x="12" y="100"/>
                  </a:cubicBezTo>
                  <a:cubicBezTo>
                    <a:pt x="9" y="109"/>
                    <a:pt x="5" y="116"/>
                    <a:pt x="0" y="124"/>
                  </a:cubicBezTo>
                  <a:cubicBezTo>
                    <a:pt x="13" y="138"/>
                    <a:pt x="33" y="147"/>
                    <a:pt x="54" y="147"/>
                  </a:cubicBezTo>
                  <a:cubicBezTo>
                    <a:pt x="80" y="147"/>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 name="Freeform 1694"/>
            <p:cNvSpPr>
              <a:spLocks/>
            </p:cNvSpPr>
            <p:nvPr/>
          </p:nvSpPr>
          <p:spPr bwMode="auto">
            <a:xfrm>
              <a:off x="5784851" y="6115050"/>
              <a:ext cx="138113" cy="87313"/>
            </a:xfrm>
            <a:custGeom>
              <a:avLst/>
              <a:gdLst>
                <a:gd name="T0" fmla="*/ 96 w 231"/>
                <a:gd name="T1" fmla="*/ 100 h 147"/>
                <a:gd name="T2" fmla="*/ 54 w 231"/>
                <a:gd name="T3" fmla="*/ 123 h 147"/>
                <a:gd name="T4" fmla="*/ 12 w 231"/>
                <a:gd name="T5" fmla="*/ 100 h 147"/>
                <a:gd name="T6" fmla="*/ 0 w 231"/>
                <a:gd name="T7" fmla="*/ 124 h 147"/>
                <a:gd name="T8" fmla="*/ 54 w 231"/>
                <a:gd name="T9" fmla="*/ 147 h 147"/>
                <a:gd name="T10" fmla="*/ 108 w 231"/>
                <a:gd name="T11" fmla="*/ 124 h 147"/>
                <a:gd name="T12" fmla="*/ 115 w 231"/>
                <a:gd name="T13" fmla="*/ 114 h 147"/>
                <a:gd name="T14" fmla="*/ 127 w 231"/>
                <a:gd name="T15" fmla="*/ 74 h 147"/>
                <a:gd name="T16" fmla="*/ 127 w 231"/>
                <a:gd name="T17" fmla="*/ 74 h 147"/>
                <a:gd name="T18" fmla="*/ 127 w 231"/>
                <a:gd name="T19" fmla="*/ 74 h 147"/>
                <a:gd name="T20" fmla="*/ 177 w 231"/>
                <a:gd name="T21" fmla="*/ 24 h 147"/>
                <a:gd name="T22" fmla="*/ 219 w 231"/>
                <a:gd name="T23" fmla="*/ 47 h 147"/>
                <a:gd name="T24" fmla="*/ 231 w 231"/>
                <a:gd name="T25" fmla="*/ 24 h 147"/>
                <a:gd name="T26" fmla="*/ 177 w 231"/>
                <a:gd name="T27" fmla="*/ 0 h 147"/>
                <a:gd name="T28" fmla="*/ 115 w 231"/>
                <a:gd name="T29" fmla="*/ 33 h 147"/>
                <a:gd name="T30" fmla="*/ 115 w 231"/>
                <a:gd name="T31" fmla="*/ 33 h 147"/>
                <a:gd name="T32" fmla="*/ 115 w 231"/>
                <a:gd name="T33" fmla="*/ 34 h 147"/>
                <a:gd name="T34" fmla="*/ 111 w 231"/>
                <a:gd name="T35" fmla="*/ 41 h 147"/>
                <a:gd name="T36" fmla="*/ 110 w 231"/>
                <a:gd name="T37" fmla="*/ 43 h 147"/>
                <a:gd name="T38" fmla="*/ 109 w 231"/>
                <a:gd name="T39" fmla="*/ 46 h 147"/>
                <a:gd name="T40" fmla="*/ 108 w 231"/>
                <a:gd name="T41" fmla="*/ 50 h 147"/>
                <a:gd name="T42" fmla="*/ 107 w 231"/>
                <a:gd name="T43" fmla="*/ 52 h 147"/>
                <a:gd name="T44" fmla="*/ 105 w 231"/>
                <a:gd name="T45" fmla="*/ 58 h 147"/>
                <a:gd name="T46" fmla="*/ 105 w 231"/>
                <a:gd name="T47" fmla="*/ 60 h 147"/>
                <a:gd name="T48" fmla="*/ 104 w 231"/>
                <a:gd name="T49" fmla="*/ 65 h 147"/>
                <a:gd name="T50" fmla="*/ 104 w 231"/>
                <a:gd name="T51" fmla="*/ 67 h 147"/>
                <a:gd name="T52" fmla="*/ 103 w 231"/>
                <a:gd name="T53" fmla="*/ 74 h 147"/>
                <a:gd name="T54" fmla="*/ 103 w 231"/>
                <a:gd name="T55" fmla="*/ 74 h 147"/>
                <a:gd name="T56" fmla="*/ 103 w 231"/>
                <a:gd name="T57" fmla="*/ 74 h 147"/>
                <a:gd name="T58" fmla="*/ 103 w 231"/>
                <a:gd name="T59" fmla="*/ 74 h 147"/>
                <a:gd name="T60" fmla="*/ 103 w 231"/>
                <a:gd name="T61" fmla="*/ 74 h 147"/>
                <a:gd name="T62" fmla="*/ 96 w 231"/>
                <a:gd name="T63" fmla="*/ 10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7">
                  <a:moveTo>
                    <a:pt x="96" y="100"/>
                  </a:moveTo>
                  <a:cubicBezTo>
                    <a:pt x="87" y="114"/>
                    <a:pt x="71" y="123"/>
                    <a:pt x="54" y="123"/>
                  </a:cubicBezTo>
                  <a:cubicBezTo>
                    <a:pt x="36" y="123"/>
                    <a:pt x="20" y="114"/>
                    <a:pt x="12" y="100"/>
                  </a:cubicBezTo>
                  <a:cubicBezTo>
                    <a:pt x="9" y="109"/>
                    <a:pt x="5" y="116"/>
                    <a:pt x="0" y="124"/>
                  </a:cubicBezTo>
                  <a:cubicBezTo>
                    <a:pt x="13" y="138"/>
                    <a:pt x="32" y="147"/>
                    <a:pt x="54" y="147"/>
                  </a:cubicBezTo>
                  <a:cubicBezTo>
                    <a:pt x="75" y="147"/>
                    <a:pt x="94" y="138"/>
                    <a:pt x="108" y="124"/>
                  </a:cubicBezTo>
                  <a:cubicBezTo>
                    <a:pt x="111" y="120"/>
                    <a:pt x="113" y="117"/>
                    <a:pt x="115" y="114"/>
                  </a:cubicBezTo>
                  <a:cubicBezTo>
                    <a:pt x="123" y="102"/>
                    <a:pt x="127" y="88"/>
                    <a:pt x="127" y="74"/>
                  </a:cubicBezTo>
                  <a:cubicBezTo>
                    <a:pt x="127" y="74"/>
                    <a:pt x="127" y="74"/>
                    <a:pt x="127" y="74"/>
                  </a:cubicBezTo>
                  <a:cubicBezTo>
                    <a:pt x="127" y="74"/>
                    <a:pt x="127" y="74"/>
                    <a:pt x="127" y="74"/>
                  </a:cubicBezTo>
                  <a:cubicBezTo>
                    <a:pt x="127" y="46"/>
                    <a:pt x="150" y="24"/>
                    <a:pt x="177" y="24"/>
                  </a:cubicBezTo>
                  <a:cubicBezTo>
                    <a:pt x="195" y="24"/>
                    <a:pt x="210" y="33"/>
                    <a:pt x="219" y="47"/>
                  </a:cubicBezTo>
                  <a:cubicBezTo>
                    <a:pt x="222" y="39"/>
                    <a:pt x="226" y="31"/>
                    <a:pt x="231" y="24"/>
                  </a:cubicBezTo>
                  <a:cubicBezTo>
                    <a:pt x="218" y="9"/>
                    <a:pt x="199" y="0"/>
                    <a:pt x="177" y="0"/>
                  </a:cubicBezTo>
                  <a:cubicBezTo>
                    <a:pt x="151" y="0"/>
                    <a:pt x="129" y="13"/>
                    <a:pt x="115" y="33"/>
                  </a:cubicBezTo>
                  <a:cubicBezTo>
                    <a:pt x="115" y="33"/>
                    <a:pt x="115" y="33"/>
                    <a:pt x="115" y="33"/>
                  </a:cubicBezTo>
                  <a:cubicBezTo>
                    <a:pt x="115" y="34"/>
                    <a:pt x="115" y="34"/>
                    <a:pt x="115" y="34"/>
                  </a:cubicBezTo>
                  <a:cubicBezTo>
                    <a:pt x="114" y="36"/>
                    <a:pt x="112" y="39"/>
                    <a:pt x="111" y="41"/>
                  </a:cubicBezTo>
                  <a:cubicBezTo>
                    <a:pt x="111" y="42"/>
                    <a:pt x="110" y="43"/>
                    <a:pt x="110" y="43"/>
                  </a:cubicBezTo>
                  <a:cubicBezTo>
                    <a:pt x="110" y="44"/>
                    <a:pt x="109" y="45"/>
                    <a:pt x="109" y="46"/>
                  </a:cubicBezTo>
                  <a:cubicBezTo>
                    <a:pt x="108" y="47"/>
                    <a:pt x="108" y="49"/>
                    <a:pt x="108" y="50"/>
                  </a:cubicBezTo>
                  <a:cubicBezTo>
                    <a:pt x="107" y="51"/>
                    <a:pt x="107" y="51"/>
                    <a:pt x="107" y="52"/>
                  </a:cubicBezTo>
                  <a:cubicBezTo>
                    <a:pt x="106" y="54"/>
                    <a:pt x="106" y="56"/>
                    <a:pt x="105" y="58"/>
                  </a:cubicBezTo>
                  <a:cubicBezTo>
                    <a:pt x="105" y="59"/>
                    <a:pt x="105" y="59"/>
                    <a:pt x="105" y="60"/>
                  </a:cubicBezTo>
                  <a:cubicBezTo>
                    <a:pt x="104" y="62"/>
                    <a:pt x="104" y="63"/>
                    <a:pt x="104" y="65"/>
                  </a:cubicBezTo>
                  <a:cubicBezTo>
                    <a:pt x="104" y="65"/>
                    <a:pt x="104" y="66"/>
                    <a:pt x="104" y="67"/>
                  </a:cubicBezTo>
                  <a:cubicBezTo>
                    <a:pt x="104" y="69"/>
                    <a:pt x="103" y="71"/>
                    <a:pt x="103" y="74"/>
                  </a:cubicBezTo>
                  <a:cubicBezTo>
                    <a:pt x="103" y="74"/>
                    <a:pt x="103" y="74"/>
                    <a:pt x="103" y="74"/>
                  </a:cubicBezTo>
                  <a:cubicBezTo>
                    <a:pt x="103" y="74"/>
                    <a:pt x="103" y="74"/>
                    <a:pt x="103" y="74"/>
                  </a:cubicBezTo>
                  <a:cubicBezTo>
                    <a:pt x="103" y="74"/>
                    <a:pt x="103" y="74"/>
                    <a:pt x="103" y="74"/>
                  </a:cubicBezTo>
                  <a:cubicBezTo>
                    <a:pt x="103" y="74"/>
                    <a:pt x="103" y="74"/>
                    <a:pt x="103" y="74"/>
                  </a:cubicBezTo>
                  <a:cubicBezTo>
                    <a:pt x="103" y="83"/>
                    <a:pt x="101" y="92"/>
                    <a:pt x="96"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 name="Freeform 1695"/>
            <p:cNvSpPr>
              <a:spLocks/>
            </p:cNvSpPr>
            <p:nvPr/>
          </p:nvSpPr>
          <p:spPr bwMode="auto">
            <a:xfrm>
              <a:off x="5857876" y="6115050"/>
              <a:ext cx="138113" cy="87313"/>
            </a:xfrm>
            <a:custGeom>
              <a:avLst/>
              <a:gdLst>
                <a:gd name="T0" fmla="*/ 178 w 232"/>
                <a:gd name="T1" fmla="*/ 24 h 147"/>
                <a:gd name="T2" fmla="*/ 220 w 232"/>
                <a:gd name="T3" fmla="*/ 47 h 147"/>
                <a:gd name="T4" fmla="*/ 232 w 232"/>
                <a:gd name="T5" fmla="*/ 24 h 147"/>
                <a:gd name="T6" fmla="*/ 178 w 232"/>
                <a:gd name="T7" fmla="*/ 0 h 147"/>
                <a:gd name="T8" fmla="*/ 104 w 232"/>
                <a:gd name="T9" fmla="*/ 74 h 147"/>
                <a:gd name="T10" fmla="*/ 54 w 232"/>
                <a:gd name="T11" fmla="*/ 123 h 147"/>
                <a:gd name="T12" fmla="*/ 12 w 232"/>
                <a:gd name="T13" fmla="*/ 100 h 147"/>
                <a:gd name="T14" fmla="*/ 0 w 232"/>
                <a:gd name="T15" fmla="*/ 124 h 147"/>
                <a:gd name="T16" fmla="*/ 54 w 232"/>
                <a:gd name="T17" fmla="*/ 147 h 147"/>
                <a:gd name="T18" fmla="*/ 116 w 232"/>
                <a:gd name="T19" fmla="*/ 114 h 147"/>
                <a:gd name="T20" fmla="*/ 128 w 232"/>
                <a:gd name="T21" fmla="*/ 74 h 147"/>
                <a:gd name="T22" fmla="*/ 178 w 232"/>
                <a:gd name="T23" fmla="*/ 2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78" y="24"/>
                  </a:moveTo>
                  <a:cubicBezTo>
                    <a:pt x="195" y="24"/>
                    <a:pt x="211" y="33"/>
                    <a:pt x="220" y="47"/>
                  </a:cubicBezTo>
                  <a:cubicBezTo>
                    <a:pt x="223" y="39"/>
                    <a:pt x="227" y="31"/>
                    <a:pt x="232" y="24"/>
                  </a:cubicBezTo>
                  <a:cubicBezTo>
                    <a:pt x="218" y="9"/>
                    <a:pt x="199" y="0"/>
                    <a:pt x="178" y="0"/>
                  </a:cubicBezTo>
                  <a:cubicBezTo>
                    <a:pt x="137" y="0"/>
                    <a:pt x="104" y="33"/>
                    <a:pt x="104" y="74"/>
                  </a:cubicBezTo>
                  <a:cubicBezTo>
                    <a:pt x="104" y="101"/>
                    <a:pt x="82" y="123"/>
                    <a:pt x="54" y="123"/>
                  </a:cubicBezTo>
                  <a:cubicBezTo>
                    <a:pt x="36" y="123"/>
                    <a:pt x="21" y="114"/>
                    <a:pt x="12" y="100"/>
                  </a:cubicBezTo>
                  <a:cubicBezTo>
                    <a:pt x="9" y="109"/>
                    <a:pt x="5" y="116"/>
                    <a:pt x="0" y="124"/>
                  </a:cubicBezTo>
                  <a:cubicBezTo>
                    <a:pt x="14" y="138"/>
                    <a:pt x="33" y="147"/>
                    <a:pt x="54" y="147"/>
                  </a:cubicBezTo>
                  <a:cubicBezTo>
                    <a:pt x="80" y="147"/>
                    <a:pt x="103" y="134"/>
                    <a:pt x="116" y="114"/>
                  </a:cubicBezTo>
                  <a:cubicBezTo>
                    <a:pt x="123" y="102"/>
                    <a:pt x="128" y="88"/>
                    <a:pt x="128" y="74"/>
                  </a:cubicBezTo>
                  <a:cubicBezTo>
                    <a:pt x="128" y="46"/>
                    <a:pt x="150" y="24"/>
                    <a:pt x="178"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 name="Freeform 1696"/>
            <p:cNvSpPr>
              <a:spLocks/>
            </p:cNvSpPr>
            <p:nvPr/>
          </p:nvSpPr>
          <p:spPr bwMode="auto">
            <a:xfrm>
              <a:off x="5932488" y="6115050"/>
              <a:ext cx="136525" cy="87313"/>
            </a:xfrm>
            <a:custGeom>
              <a:avLst/>
              <a:gdLst>
                <a:gd name="T0" fmla="*/ 116 w 231"/>
                <a:gd name="T1" fmla="*/ 33 h 147"/>
                <a:gd name="T2" fmla="*/ 116 w 231"/>
                <a:gd name="T3" fmla="*/ 33 h 147"/>
                <a:gd name="T4" fmla="*/ 115 w 231"/>
                <a:gd name="T5" fmla="*/ 34 h 147"/>
                <a:gd name="T6" fmla="*/ 111 w 231"/>
                <a:gd name="T7" fmla="*/ 41 h 147"/>
                <a:gd name="T8" fmla="*/ 110 w 231"/>
                <a:gd name="T9" fmla="*/ 43 h 147"/>
                <a:gd name="T10" fmla="*/ 109 w 231"/>
                <a:gd name="T11" fmla="*/ 46 h 147"/>
                <a:gd name="T12" fmla="*/ 108 w 231"/>
                <a:gd name="T13" fmla="*/ 50 h 147"/>
                <a:gd name="T14" fmla="*/ 107 w 231"/>
                <a:gd name="T15" fmla="*/ 52 h 147"/>
                <a:gd name="T16" fmla="*/ 105 w 231"/>
                <a:gd name="T17" fmla="*/ 58 h 147"/>
                <a:gd name="T18" fmla="*/ 105 w 231"/>
                <a:gd name="T19" fmla="*/ 60 h 147"/>
                <a:gd name="T20" fmla="*/ 104 w 231"/>
                <a:gd name="T21" fmla="*/ 65 h 147"/>
                <a:gd name="T22" fmla="*/ 104 w 231"/>
                <a:gd name="T23" fmla="*/ 67 h 147"/>
                <a:gd name="T24" fmla="*/ 104 w 231"/>
                <a:gd name="T25" fmla="*/ 74 h 147"/>
                <a:gd name="T26" fmla="*/ 104 w 231"/>
                <a:gd name="T27" fmla="*/ 74 h 147"/>
                <a:gd name="T28" fmla="*/ 104 w 231"/>
                <a:gd name="T29" fmla="*/ 74 h 147"/>
                <a:gd name="T30" fmla="*/ 104 w 231"/>
                <a:gd name="T31" fmla="*/ 74 h 147"/>
                <a:gd name="T32" fmla="*/ 104 w 231"/>
                <a:gd name="T33" fmla="*/ 74 h 147"/>
                <a:gd name="T34" fmla="*/ 96 w 231"/>
                <a:gd name="T35" fmla="*/ 100 h 147"/>
                <a:gd name="T36" fmla="*/ 54 w 231"/>
                <a:gd name="T37" fmla="*/ 123 h 147"/>
                <a:gd name="T38" fmla="*/ 12 w 231"/>
                <a:gd name="T39" fmla="*/ 100 h 147"/>
                <a:gd name="T40" fmla="*/ 0 w 231"/>
                <a:gd name="T41" fmla="*/ 124 h 147"/>
                <a:gd name="T42" fmla="*/ 54 w 231"/>
                <a:gd name="T43" fmla="*/ 147 h 147"/>
                <a:gd name="T44" fmla="*/ 108 w 231"/>
                <a:gd name="T45" fmla="*/ 124 h 147"/>
                <a:gd name="T46" fmla="*/ 116 w 231"/>
                <a:gd name="T47" fmla="*/ 114 h 147"/>
                <a:gd name="T48" fmla="*/ 127 w 231"/>
                <a:gd name="T49" fmla="*/ 74 h 147"/>
                <a:gd name="T50" fmla="*/ 127 w 231"/>
                <a:gd name="T51" fmla="*/ 74 h 147"/>
                <a:gd name="T52" fmla="*/ 127 w 231"/>
                <a:gd name="T53" fmla="*/ 74 h 147"/>
                <a:gd name="T54" fmla="*/ 177 w 231"/>
                <a:gd name="T55" fmla="*/ 24 h 147"/>
                <a:gd name="T56" fmla="*/ 219 w 231"/>
                <a:gd name="T57" fmla="*/ 47 h 147"/>
                <a:gd name="T58" fmla="*/ 231 w 231"/>
                <a:gd name="T59" fmla="*/ 24 h 147"/>
                <a:gd name="T60" fmla="*/ 177 w 231"/>
                <a:gd name="T61" fmla="*/ 0 h 147"/>
                <a:gd name="T62" fmla="*/ 116 w 231"/>
                <a:gd name="T63"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7">
                  <a:moveTo>
                    <a:pt x="116" y="33"/>
                  </a:moveTo>
                  <a:cubicBezTo>
                    <a:pt x="116" y="33"/>
                    <a:pt x="116" y="33"/>
                    <a:pt x="116" y="33"/>
                  </a:cubicBezTo>
                  <a:cubicBezTo>
                    <a:pt x="115" y="34"/>
                    <a:pt x="115" y="34"/>
                    <a:pt x="115" y="34"/>
                  </a:cubicBezTo>
                  <a:cubicBezTo>
                    <a:pt x="114" y="36"/>
                    <a:pt x="112" y="39"/>
                    <a:pt x="111" y="41"/>
                  </a:cubicBezTo>
                  <a:cubicBezTo>
                    <a:pt x="111" y="42"/>
                    <a:pt x="110" y="43"/>
                    <a:pt x="110" y="43"/>
                  </a:cubicBezTo>
                  <a:cubicBezTo>
                    <a:pt x="110" y="44"/>
                    <a:pt x="109" y="45"/>
                    <a:pt x="109" y="46"/>
                  </a:cubicBezTo>
                  <a:cubicBezTo>
                    <a:pt x="108" y="47"/>
                    <a:pt x="108" y="49"/>
                    <a:pt x="108" y="50"/>
                  </a:cubicBezTo>
                  <a:cubicBezTo>
                    <a:pt x="107" y="51"/>
                    <a:pt x="107" y="51"/>
                    <a:pt x="107" y="52"/>
                  </a:cubicBezTo>
                  <a:cubicBezTo>
                    <a:pt x="106" y="54"/>
                    <a:pt x="106" y="56"/>
                    <a:pt x="105" y="58"/>
                  </a:cubicBezTo>
                  <a:cubicBezTo>
                    <a:pt x="105" y="59"/>
                    <a:pt x="105" y="59"/>
                    <a:pt x="105" y="60"/>
                  </a:cubicBezTo>
                  <a:cubicBezTo>
                    <a:pt x="105" y="62"/>
                    <a:pt x="104" y="63"/>
                    <a:pt x="104" y="65"/>
                  </a:cubicBezTo>
                  <a:cubicBezTo>
                    <a:pt x="104" y="65"/>
                    <a:pt x="104" y="66"/>
                    <a:pt x="104" y="67"/>
                  </a:cubicBezTo>
                  <a:cubicBezTo>
                    <a:pt x="104"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3"/>
                    <a:pt x="101" y="92"/>
                    <a:pt x="96" y="100"/>
                  </a:cubicBezTo>
                  <a:cubicBezTo>
                    <a:pt x="87" y="114"/>
                    <a:pt x="71" y="123"/>
                    <a:pt x="54" y="123"/>
                  </a:cubicBezTo>
                  <a:cubicBezTo>
                    <a:pt x="36" y="123"/>
                    <a:pt x="20" y="114"/>
                    <a:pt x="12" y="100"/>
                  </a:cubicBezTo>
                  <a:cubicBezTo>
                    <a:pt x="9" y="109"/>
                    <a:pt x="5" y="116"/>
                    <a:pt x="0" y="124"/>
                  </a:cubicBezTo>
                  <a:cubicBezTo>
                    <a:pt x="13" y="138"/>
                    <a:pt x="32" y="147"/>
                    <a:pt x="54" y="147"/>
                  </a:cubicBezTo>
                  <a:cubicBezTo>
                    <a:pt x="75" y="147"/>
                    <a:pt x="94" y="138"/>
                    <a:pt x="108" y="124"/>
                  </a:cubicBezTo>
                  <a:cubicBezTo>
                    <a:pt x="111" y="120"/>
                    <a:pt x="113" y="117"/>
                    <a:pt x="116" y="114"/>
                  </a:cubicBezTo>
                  <a:cubicBezTo>
                    <a:pt x="123" y="102"/>
                    <a:pt x="127" y="88"/>
                    <a:pt x="127" y="74"/>
                  </a:cubicBezTo>
                  <a:cubicBezTo>
                    <a:pt x="127" y="74"/>
                    <a:pt x="127" y="74"/>
                    <a:pt x="127" y="74"/>
                  </a:cubicBezTo>
                  <a:cubicBezTo>
                    <a:pt x="127" y="74"/>
                    <a:pt x="127" y="74"/>
                    <a:pt x="127" y="74"/>
                  </a:cubicBezTo>
                  <a:cubicBezTo>
                    <a:pt x="127" y="46"/>
                    <a:pt x="150" y="24"/>
                    <a:pt x="177" y="24"/>
                  </a:cubicBezTo>
                  <a:cubicBezTo>
                    <a:pt x="195" y="24"/>
                    <a:pt x="211" y="33"/>
                    <a:pt x="219" y="47"/>
                  </a:cubicBezTo>
                  <a:cubicBezTo>
                    <a:pt x="222" y="39"/>
                    <a:pt x="226" y="31"/>
                    <a:pt x="231" y="24"/>
                  </a:cubicBezTo>
                  <a:cubicBezTo>
                    <a:pt x="218" y="9"/>
                    <a:pt x="199" y="0"/>
                    <a:pt x="177" y="0"/>
                  </a:cubicBezTo>
                  <a:cubicBezTo>
                    <a:pt x="151" y="0"/>
                    <a:pt x="129" y="13"/>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 name="Freeform 1697"/>
            <p:cNvSpPr>
              <a:spLocks/>
            </p:cNvSpPr>
            <p:nvPr/>
          </p:nvSpPr>
          <p:spPr bwMode="auto">
            <a:xfrm>
              <a:off x="6005513" y="6115050"/>
              <a:ext cx="138113" cy="87313"/>
            </a:xfrm>
            <a:custGeom>
              <a:avLst/>
              <a:gdLst>
                <a:gd name="T0" fmla="*/ 54 w 232"/>
                <a:gd name="T1" fmla="*/ 123 h 147"/>
                <a:gd name="T2" fmla="*/ 12 w 232"/>
                <a:gd name="T3" fmla="*/ 100 h 147"/>
                <a:gd name="T4" fmla="*/ 0 w 232"/>
                <a:gd name="T5" fmla="*/ 124 h 147"/>
                <a:gd name="T6" fmla="*/ 54 w 232"/>
                <a:gd name="T7" fmla="*/ 147 h 147"/>
                <a:gd name="T8" fmla="*/ 116 w 232"/>
                <a:gd name="T9" fmla="*/ 114 h 147"/>
                <a:gd name="T10" fmla="*/ 128 w 232"/>
                <a:gd name="T11" fmla="*/ 74 h 147"/>
                <a:gd name="T12" fmla="*/ 178 w 232"/>
                <a:gd name="T13" fmla="*/ 24 h 147"/>
                <a:gd name="T14" fmla="*/ 220 w 232"/>
                <a:gd name="T15" fmla="*/ 47 h 147"/>
                <a:gd name="T16" fmla="*/ 232 w 232"/>
                <a:gd name="T17" fmla="*/ 24 h 147"/>
                <a:gd name="T18" fmla="*/ 178 w 232"/>
                <a:gd name="T19" fmla="*/ 0 h 147"/>
                <a:gd name="T20" fmla="*/ 104 w 232"/>
                <a:gd name="T21" fmla="*/ 74 h 147"/>
                <a:gd name="T22" fmla="*/ 54 w 232"/>
                <a:gd name="T23" fmla="*/ 1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54" y="123"/>
                  </a:moveTo>
                  <a:cubicBezTo>
                    <a:pt x="37" y="123"/>
                    <a:pt x="21" y="114"/>
                    <a:pt x="12" y="100"/>
                  </a:cubicBezTo>
                  <a:cubicBezTo>
                    <a:pt x="9" y="109"/>
                    <a:pt x="5" y="116"/>
                    <a:pt x="0" y="124"/>
                  </a:cubicBezTo>
                  <a:cubicBezTo>
                    <a:pt x="14" y="138"/>
                    <a:pt x="33" y="147"/>
                    <a:pt x="54" y="147"/>
                  </a:cubicBezTo>
                  <a:cubicBezTo>
                    <a:pt x="80" y="147"/>
                    <a:pt x="103" y="134"/>
                    <a:pt x="116" y="114"/>
                  </a:cubicBezTo>
                  <a:cubicBezTo>
                    <a:pt x="124" y="102"/>
                    <a:pt x="128" y="88"/>
                    <a:pt x="128" y="74"/>
                  </a:cubicBezTo>
                  <a:cubicBezTo>
                    <a:pt x="128" y="46"/>
                    <a:pt x="150" y="24"/>
                    <a:pt x="178" y="24"/>
                  </a:cubicBezTo>
                  <a:cubicBezTo>
                    <a:pt x="196" y="24"/>
                    <a:pt x="211" y="33"/>
                    <a:pt x="220" y="47"/>
                  </a:cubicBezTo>
                  <a:cubicBezTo>
                    <a:pt x="223" y="39"/>
                    <a:pt x="227" y="31"/>
                    <a:pt x="232" y="24"/>
                  </a:cubicBezTo>
                  <a:cubicBezTo>
                    <a:pt x="218" y="9"/>
                    <a:pt x="199" y="0"/>
                    <a:pt x="178" y="0"/>
                  </a:cubicBezTo>
                  <a:cubicBezTo>
                    <a:pt x="137" y="0"/>
                    <a:pt x="104" y="33"/>
                    <a:pt x="104" y="74"/>
                  </a:cubicBezTo>
                  <a:cubicBezTo>
                    <a:pt x="104" y="101"/>
                    <a:pt x="82" y="123"/>
                    <a:pt x="54"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 name="Freeform 1698"/>
            <p:cNvSpPr>
              <a:spLocks/>
            </p:cNvSpPr>
            <p:nvPr/>
          </p:nvSpPr>
          <p:spPr bwMode="auto">
            <a:xfrm>
              <a:off x="6078538" y="6115050"/>
              <a:ext cx="101600" cy="87313"/>
            </a:xfrm>
            <a:custGeom>
              <a:avLst/>
              <a:gdLst>
                <a:gd name="T0" fmla="*/ 116 w 169"/>
                <a:gd name="T1" fmla="*/ 33 h 147"/>
                <a:gd name="T2" fmla="*/ 116 w 169"/>
                <a:gd name="T3" fmla="*/ 33 h 147"/>
                <a:gd name="T4" fmla="*/ 115 w 169"/>
                <a:gd name="T5" fmla="*/ 34 h 147"/>
                <a:gd name="T6" fmla="*/ 111 w 169"/>
                <a:gd name="T7" fmla="*/ 41 h 147"/>
                <a:gd name="T8" fmla="*/ 110 w 169"/>
                <a:gd name="T9" fmla="*/ 43 h 147"/>
                <a:gd name="T10" fmla="*/ 109 w 169"/>
                <a:gd name="T11" fmla="*/ 46 h 147"/>
                <a:gd name="T12" fmla="*/ 108 w 169"/>
                <a:gd name="T13" fmla="*/ 50 h 147"/>
                <a:gd name="T14" fmla="*/ 107 w 169"/>
                <a:gd name="T15" fmla="*/ 52 h 147"/>
                <a:gd name="T16" fmla="*/ 105 w 169"/>
                <a:gd name="T17" fmla="*/ 58 h 147"/>
                <a:gd name="T18" fmla="*/ 105 w 169"/>
                <a:gd name="T19" fmla="*/ 60 h 147"/>
                <a:gd name="T20" fmla="*/ 104 w 169"/>
                <a:gd name="T21" fmla="*/ 65 h 147"/>
                <a:gd name="T22" fmla="*/ 104 w 169"/>
                <a:gd name="T23" fmla="*/ 67 h 147"/>
                <a:gd name="T24" fmla="*/ 104 w 169"/>
                <a:gd name="T25" fmla="*/ 74 h 147"/>
                <a:gd name="T26" fmla="*/ 104 w 169"/>
                <a:gd name="T27" fmla="*/ 74 h 147"/>
                <a:gd name="T28" fmla="*/ 104 w 169"/>
                <a:gd name="T29" fmla="*/ 74 h 147"/>
                <a:gd name="T30" fmla="*/ 104 w 169"/>
                <a:gd name="T31" fmla="*/ 74 h 147"/>
                <a:gd name="T32" fmla="*/ 104 w 169"/>
                <a:gd name="T33" fmla="*/ 74 h 147"/>
                <a:gd name="T34" fmla="*/ 96 w 169"/>
                <a:gd name="T35" fmla="*/ 100 h 147"/>
                <a:gd name="T36" fmla="*/ 54 w 169"/>
                <a:gd name="T37" fmla="*/ 123 h 147"/>
                <a:gd name="T38" fmla="*/ 12 w 169"/>
                <a:gd name="T39" fmla="*/ 100 h 147"/>
                <a:gd name="T40" fmla="*/ 0 w 169"/>
                <a:gd name="T41" fmla="*/ 124 h 147"/>
                <a:gd name="T42" fmla="*/ 54 w 169"/>
                <a:gd name="T43" fmla="*/ 147 h 147"/>
                <a:gd name="T44" fmla="*/ 108 w 169"/>
                <a:gd name="T45" fmla="*/ 124 h 147"/>
                <a:gd name="T46" fmla="*/ 116 w 169"/>
                <a:gd name="T47" fmla="*/ 114 h 147"/>
                <a:gd name="T48" fmla="*/ 128 w 169"/>
                <a:gd name="T49" fmla="*/ 74 h 147"/>
                <a:gd name="T50" fmla="*/ 128 w 169"/>
                <a:gd name="T51" fmla="*/ 74 h 147"/>
                <a:gd name="T52" fmla="*/ 128 w 169"/>
                <a:gd name="T53" fmla="*/ 74 h 147"/>
                <a:gd name="T54" fmla="*/ 169 w 169"/>
                <a:gd name="T55" fmla="*/ 25 h 147"/>
                <a:gd name="T56" fmla="*/ 169 w 169"/>
                <a:gd name="T57" fmla="*/ 0 h 147"/>
                <a:gd name="T58" fmla="*/ 116 w 169"/>
                <a:gd name="T59"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116" y="33"/>
                  </a:moveTo>
                  <a:cubicBezTo>
                    <a:pt x="116" y="33"/>
                    <a:pt x="116" y="33"/>
                    <a:pt x="116" y="33"/>
                  </a:cubicBezTo>
                  <a:cubicBezTo>
                    <a:pt x="115" y="34"/>
                    <a:pt x="115" y="34"/>
                    <a:pt x="115" y="34"/>
                  </a:cubicBezTo>
                  <a:cubicBezTo>
                    <a:pt x="114" y="36"/>
                    <a:pt x="113" y="39"/>
                    <a:pt x="111" y="41"/>
                  </a:cubicBezTo>
                  <a:cubicBezTo>
                    <a:pt x="111" y="42"/>
                    <a:pt x="111" y="43"/>
                    <a:pt x="110" y="43"/>
                  </a:cubicBezTo>
                  <a:cubicBezTo>
                    <a:pt x="110" y="44"/>
                    <a:pt x="109" y="45"/>
                    <a:pt x="109" y="46"/>
                  </a:cubicBezTo>
                  <a:cubicBezTo>
                    <a:pt x="108" y="47"/>
                    <a:pt x="108" y="49"/>
                    <a:pt x="108" y="50"/>
                  </a:cubicBezTo>
                  <a:cubicBezTo>
                    <a:pt x="107" y="51"/>
                    <a:pt x="107" y="51"/>
                    <a:pt x="107" y="52"/>
                  </a:cubicBezTo>
                  <a:cubicBezTo>
                    <a:pt x="106" y="54"/>
                    <a:pt x="106" y="56"/>
                    <a:pt x="105" y="58"/>
                  </a:cubicBezTo>
                  <a:cubicBezTo>
                    <a:pt x="105" y="59"/>
                    <a:pt x="105" y="59"/>
                    <a:pt x="105" y="60"/>
                  </a:cubicBezTo>
                  <a:cubicBezTo>
                    <a:pt x="105" y="62"/>
                    <a:pt x="104" y="63"/>
                    <a:pt x="104" y="65"/>
                  </a:cubicBezTo>
                  <a:cubicBezTo>
                    <a:pt x="104" y="65"/>
                    <a:pt x="104" y="66"/>
                    <a:pt x="104" y="67"/>
                  </a:cubicBezTo>
                  <a:cubicBezTo>
                    <a:pt x="104"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3"/>
                    <a:pt x="101" y="92"/>
                    <a:pt x="96" y="100"/>
                  </a:cubicBezTo>
                  <a:cubicBezTo>
                    <a:pt x="87" y="114"/>
                    <a:pt x="72" y="123"/>
                    <a:pt x="54" y="123"/>
                  </a:cubicBezTo>
                  <a:cubicBezTo>
                    <a:pt x="36" y="123"/>
                    <a:pt x="21" y="114"/>
                    <a:pt x="12" y="100"/>
                  </a:cubicBezTo>
                  <a:cubicBezTo>
                    <a:pt x="9" y="109"/>
                    <a:pt x="5" y="116"/>
                    <a:pt x="0" y="124"/>
                  </a:cubicBezTo>
                  <a:cubicBezTo>
                    <a:pt x="13" y="138"/>
                    <a:pt x="32" y="147"/>
                    <a:pt x="54" y="147"/>
                  </a:cubicBezTo>
                  <a:cubicBezTo>
                    <a:pt x="75" y="147"/>
                    <a:pt x="94" y="138"/>
                    <a:pt x="108" y="124"/>
                  </a:cubicBezTo>
                  <a:cubicBezTo>
                    <a:pt x="111" y="120"/>
                    <a:pt x="113" y="117"/>
                    <a:pt x="116" y="114"/>
                  </a:cubicBezTo>
                  <a:cubicBezTo>
                    <a:pt x="123" y="102"/>
                    <a:pt x="128" y="88"/>
                    <a:pt x="128" y="74"/>
                  </a:cubicBezTo>
                  <a:cubicBezTo>
                    <a:pt x="128" y="74"/>
                    <a:pt x="128" y="74"/>
                    <a:pt x="128" y="74"/>
                  </a:cubicBezTo>
                  <a:cubicBezTo>
                    <a:pt x="128" y="74"/>
                    <a:pt x="128" y="74"/>
                    <a:pt x="128" y="74"/>
                  </a:cubicBezTo>
                  <a:cubicBezTo>
                    <a:pt x="128" y="49"/>
                    <a:pt x="146" y="28"/>
                    <a:pt x="169" y="25"/>
                  </a:cubicBezTo>
                  <a:cubicBezTo>
                    <a:pt x="169" y="0"/>
                    <a:pt x="169" y="0"/>
                    <a:pt x="169" y="0"/>
                  </a:cubicBezTo>
                  <a:cubicBezTo>
                    <a:pt x="147" y="3"/>
                    <a:pt x="127" y="15"/>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 name="Freeform 1699"/>
            <p:cNvSpPr>
              <a:spLocks/>
            </p:cNvSpPr>
            <p:nvPr/>
          </p:nvSpPr>
          <p:spPr bwMode="auto">
            <a:xfrm>
              <a:off x="6151563" y="6173788"/>
              <a:ext cx="28575" cy="28575"/>
            </a:xfrm>
            <a:custGeom>
              <a:avLst/>
              <a:gdLst>
                <a:gd name="T0" fmla="*/ 12 w 46"/>
                <a:gd name="T1" fmla="*/ 0 h 47"/>
                <a:gd name="T2" fmla="*/ 0 w 46"/>
                <a:gd name="T3" fmla="*/ 24 h 47"/>
                <a:gd name="T4" fmla="*/ 46 w 46"/>
                <a:gd name="T5" fmla="*/ 47 h 47"/>
                <a:gd name="T6" fmla="*/ 46 w 46"/>
                <a:gd name="T7" fmla="*/ 23 h 47"/>
                <a:gd name="T8" fmla="*/ 12 w 46"/>
                <a:gd name="T9" fmla="*/ 0 h 47"/>
              </a:gdLst>
              <a:ahLst/>
              <a:cxnLst>
                <a:cxn ang="0">
                  <a:pos x="T0" y="T1"/>
                </a:cxn>
                <a:cxn ang="0">
                  <a:pos x="T2" y="T3"/>
                </a:cxn>
                <a:cxn ang="0">
                  <a:pos x="T4" y="T5"/>
                </a:cxn>
                <a:cxn ang="0">
                  <a:pos x="T6" y="T7"/>
                </a:cxn>
                <a:cxn ang="0">
                  <a:pos x="T8" y="T9"/>
                </a:cxn>
              </a:cxnLst>
              <a:rect l="0" t="0" r="r" b="b"/>
              <a:pathLst>
                <a:path w="46" h="47">
                  <a:moveTo>
                    <a:pt x="12" y="0"/>
                  </a:moveTo>
                  <a:cubicBezTo>
                    <a:pt x="9" y="9"/>
                    <a:pt x="5" y="16"/>
                    <a:pt x="0" y="24"/>
                  </a:cubicBezTo>
                  <a:cubicBezTo>
                    <a:pt x="12" y="36"/>
                    <a:pt x="28" y="45"/>
                    <a:pt x="46" y="47"/>
                  </a:cubicBezTo>
                  <a:cubicBezTo>
                    <a:pt x="46" y="23"/>
                    <a:pt x="46" y="23"/>
                    <a:pt x="46" y="23"/>
                  </a:cubicBezTo>
                  <a:cubicBezTo>
                    <a:pt x="32" y="20"/>
                    <a:pt x="20" y="12"/>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4" name="Freeform 1700"/>
            <p:cNvSpPr>
              <a:spLocks/>
            </p:cNvSpPr>
            <p:nvPr/>
          </p:nvSpPr>
          <p:spPr bwMode="auto">
            <a:xfrm>
              <a:off x="5527676" y="6208713"/>
              <a:ext cx="68263" cy="66675"/>
            </a:xfrm>
            <a:custGeom>
              <a:avLst/>
              <a:gdLst>
                <a:gd name="T0" fmla="*/ 61 w 115"/>
                <a:gd name="T1" fmla="*/ 24 h 113"/>
                <a:gd name="T2" fmla="*/ 103 w 115"/>
                <a:gd name="T3" fmla="*/ 47 h 113"/>
                <a:gd name="T4" fmla="*/ 115 w 115"/>
                <a:gd name="T5" fmla="*/ 24 h 113"/>
                <a:gd name="T6" fmla="*/ 61 w 115"/>
                <a:gd name="T7" fmla="*/ 0 h 113"/>
                <a:gd name="T8" fmla="*/ 0 w 115"/>
                <a:gd name="T9" fmla="*/ 33 h 113"/>
                <a:gd name="T10" fmla="*/ 0 w 115"/>
                <a:gd name="T11" fmla="*/ 113 h 113"/>
                <a:gd name="T12" fmla="*/ 11 w 115"/>
                <a:gd name="T13" fmla="*/ 74 h 113"/>
                <a:gd name="T14" fmla="*/ 61 w 115"/>
                <a:gd name="T15" fmla="*/ 24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3">
                  <a:moveTo>
                    <a:pt x="61" y="24"/>
                  </a:moveTo>
                  <a:cubicBezTo>
                    <a:pt x="79" y="24"/>
                    <a:pt x="94" y="33"/>
                    <a:pt x="103" y="47"/>
                  </a:cubicBezTo>
                  <a:cubicBezTo>
                    <a:pt x="106" y="39"/>
                    <a:pt x="110" y="31"/>
                    <a:pt x="115" y="24"/>
                  </a:cubicBezTo>
                  <a:cubicBezTo>
                    <a:pt x="102" y="9"/>
                    <a:pt x="82" y="0"/>
                    <a:pt x="61" y="0"/>
                  </a:cubicBezTo>
                  <a:cubicBezTo>
                    <a:pt x="35" y="0"/>
                    <a:pt x="13" y="13"/>
                    <a:pt x="0" y="33"/>
                  </a:cubicBezTo>
                  <a:cubicBezTo>
                    <a:pt x="0" y="113"/>
                    <a:pt x="0" y="113"/>
                    <a:pt x="0" y="113"/>
                  </a:cubicBezTo>
                  <a:cubicBezTo>
                    <a:pt x="7" y="102"/>
                    <a:pt x="11" y="88"/>
                    <a:pt x="11" y="74"/>
                  </a:cubicBezTo>
                  <a:cubicBezTo>
                    <a:pt x="11" y="46"/>
                    <a:pt x="33" y="24"/>
                    <a:pt x="61"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8" name="Freeform 1701"/>
            <p:cNvSpPr>
              <a:spLocks/>
            </p:cNvSpPr>
            <p:nvPr/>
          </p:nvSpPr>
          <p:spPr bwMode="auto">
            <a:xfrm>
              <a:off x="5532438" y="6208713"/>
              <a:ext cx="138113" cy="87313"/>
            </a:xfrm>
            <a:custGeom>
              <a:avLst/>
              <a:gdLst>
                <a:gd name="T0" fmla="*/ 128 w 232"/>
                <a:gd name="T1" fmla="*/ 74 h 147"/>
                <a:gd name="T2" fmla="*/ 128 w 232"/>
                <a:gd name="T3" fmla="*/ 74 h 147"/>
                <a:gd name="T4" fmla="*/ 177 w 232"/>
                <a:gd name="T5" fmla="*/ 24 h 147"/>
                <a:gd name="T6" fmla="*/ 220 w 232"/>
                <a:gd name="T7" fmla="*/ 47 h 147"/>
                <a:gd name="T8" fmla="*/ 232 w 232"/>
                <a:gd name="T9" fmla="*/ 24 h 147"/>
                <a:gd name="T10" fmla="*/ 177 w 232"/>
                <a:gd name="T11" fmla="*/ 0 h 147"/>
                <a:gd name="T12" fmla="*/ 116 w 232"/>
                <a:gd name="T13" fmla="*/ 34 h 147"/>
                <a:gd name="T14" fmla="*/ 116 w 232"/>
                <a:gd name="T15" fmla="*/ 34 h 147"/>
                <a:gd name="T16" fmla="*/ 115 w 232"/>
                <a:gd name="T17" fmla="*/ 34 h 147"/>
                <a:gd name="T18" fmla="*/ 111 w 232"/>
                <a:gd name="T19" fmla="*/ 41 h 147"/>
                <a:gd name="T20" fmla="*/ 110 w 232"/>
                <a:gd name="T21" fmla="*/ 43 h 147"/>
                <a:gd name="T22" fmla="*/ 109 w 232"/>
                <a:gd name="T23" fmla="*/ 47 h 147"/>
                <a:gd name="T24" fmla="*/ 108 w 232"/>
                <a:gd name="T25" fmla="*/ 50 h 147"/>
                <a:gd name="T26" fmla="*/ 107 w 232"/>
                <a:gd name="T27" fmla="*/ 52 h 147"/>
                <a:gd name="T28" fmla="*/ 105 w 232"/>
                <a:gd name="T29" fmla="*/ 58 h 147"/>
                <a:gd name="T30" fmla="*/ 105 w 232"/>
                <a:gd name="T31" fmla="*/ 60 h 147"/>
                <a:gd name="T32" fmla="*/ 104 w 232"/>
                <a:gd name="T33" fmla="*/ 65 h 147"/>
                <a:gd name="T34" fmla="*/ 104 w 232"/>
                <a:gd name="T35" fmla="*/ 67 h 147"/>
                <a:gd name="T36" fmla="*/ 104 w 232"/>
                <a:gd name="T37" fmla="*/ 74 h 147"/>
                <a:gd name="T38" fmla="*/ 104 w 232"/>
                <a:gd name="T39" fmla="*/ 74 h 147"/>
                <a:gd name="T40" fmla="*/ 104 w 232"/>
                <a:gd name="T41" fmla="*/ 74 h 147"/>
                <a:gd name="T42" fmla="*/ 104 w 232"/>
                <a:gd name="T43" fmla="*/ 74 h 147"/>
                <a:gd name="T44" fmla="*/ 104 w 232"/>
                <a:gd name="T45" fmla="*/ 74 h 147"/>
                <a:gd name="T46" fmla="*/ 96 w 232"/>
                <a:gd name="T47" fmla="*/ 100 h 147"/>
                <a:gd name="T48" fmla="*/ 54 w 232"/>
                <a:gd name="T49" fmla="*/ 124 h 147"/>
                <a:gd name="T50" fmla="*/ 12 w 232"/>
                <a:gd name="T51" fmla="*/ 100 h 147"/>
                <a:gd name="T52" fmla="*/ 0 w 232"/>
                <a:gd name="T53" fmla="*/ 124 h 147"/>
                <a:gd name="T54" fmla="*/ 54 w 232"/>
                <a:gd name="T55" fmla="*/ 147 h 147"/>
                <a:gd name="T56" fmla="*/ 108 w 232"/>
                <a:gd name="T57" fmla="*/ 124 h 147"/>
                <a:gd name="T58" fmla="*/ 116 w 232"/>
                <a:gd name="T59" fmla="*/ 114 h 147"/>
                <a:gd name="T60" fmla="*/ 128 w 232"/>
                <a:gd name="T61" fmla="*/ 74 h 147"/>
                <a:gd name="T62" fmla="*/ 128 w 232"/>
                <a:gd name="T63" fmla="*/ 7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28" y="74"/>
                  </a:moveTo>
                  <a:cubicBezTo>
                    <a:pt x="128" y="74"/>
                    <a:pt x="128" y="74"/>
                    <a:pt x="128" y="74"/>
                  </a:cubicBezTo>
                  <a:cubicBezTo>
                    <a:pt x="128" y="46"/>
                    <a:pt x="150" y="24"/>
                    <a:pt x="177" y="24"/>
                  </a:cubicBezTo>
                  <a:cubicBezTo>
                    <a:pt x="195" y="24"/>
                    <a:pt x="211" y="33"/>
                    <a:pt x="220" y="47"/>
                  </a:cubicBezTo>
                  <a:cubicBezTo>
                    <a:pt x="222" y="39"/>
                    <a:pt x="226" y="31"/>
                    <a:pt x="232" y="24"/>
                  </a:cubicBezTo>
                  <a:cubicBezTo>
                    <a:pt x="218" y="9"/>
                    <a:pt x="199" y="0"/>
                    <a:pt x="177" y="0"/>
                  </a:cubicBezTo>
                  <a:cubicBezTo>
                    <a:pt x="152" y="0"/>
                    <a:pt x="129" y="13"/>
                    <a:pt x="116" y="34"/>
                  </a:cubicBezTo>
                  <a:cubicBezTo>
                    <a:pt x="116" y="34"/>
                    <a:pt x="116" y="34"/>
                    <a:pt x="116" y="34"/>
                  </a:cubicBezTo>
                  <a:cubicBezTo>
                    <a:pt x="116" y="34"/>
                    <a:pt x="115" y="34"/>
                    <a:pt x="115" y="34"/>
                  </a:cubicBezTo>
                  <a:cubicBezTo>
                    <a:pt x="114" y="37"/>
                    <a:pt x="113" y="39"/>
                    <a:pt x="111" y="41"/>
                  </a:cubicBezTo>
                  <a:cubicBezTo>
                    <a:pt x="111" y="42"/>
                    <a:pt x="111" y="43"/>
                    <a:pt x="110" y="43"/>
                  </a:cubicBezTo>
                  <a:cubicBezTo>
                    <a:pt x="110" y="45"/>
                    <a:pt x="109" y="46"/>
                    <a:pt x="109" y="47"/>
                  </a:cubicBezTo>
                  <a:cubicBezTo>
                    <a:pt x="109" y="48"/>
                    <a:pt x="108" y="49"/>
                    <a:pt x="108" y="50"/>
                  </a:cubicBezTo>
                  <a:cubicBezTo>
                    <a:pt x="108" y="51"/>
                    <a:pt x="107" y="51"/>
                    <a:pt x="107" y="52"/>
                  </a:cubicBezTo>
                  <a:cubicBezTo>
                    <a:pt x="106" y="54"/>
                    <a:pt x="106" y="56"/>
                    <a:pt x="105" y="58"/>
                  </a:cubicBezTo>
                  <a:cubicBezTo>
                    <a:pt x="105" y="59"/>
                    <a:pt x="105" y="60"/>
                    <a:pt x="105" y="60"/>
                  </a:cubicBezTo>
                  <a:cubicBezTo>
                    <a:pt x="105" y="62"/>
                    <a:pt x="104" y="63"/>
                    <a:pt x="104" y="65"/>
                  </a:cubicBezTo>
                  <a:cubicBezTo>
                    <a:pt x="104" y="66"/>
                    <a:pt x="104" y="66"/>
                    <a:pt x="104" y="67"/>
                  </a:cubicBezTo>
                  <a:cubicBezTo>
                    <a:pt x="104"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0"/>
                  </a:cubicBezTo>
                  <a:cubicBezTo>
                    <a:pt x="87" y="114"/>
                    <a:pt x="72" y="124"/>
                    <a:pt x="54" y="124"/>
                  </a:cubicBezTo>
                  <a:cubicBezTo>
                    <a:pt x="36" y="124"/>
                    <a:pt x="21" y="114"/>
                    <a:pt x="12" y="100"/>
                  </a:cubicBezTo>
                  <a:cubicBezTo>
                    <a:pt x="9" y="109"/>
                    <a:pt x="5" y="117"/>
                    <a:pt x="0" y="124"/>
                  </a:cubicBezTo>
                  <a:cubicBezTo>
                    <a:pt x="13" y="138"/>
                    <a:pt x="33" y="147"/>
                    <a:pt x="54" y="147"/>
                  </a:cubicBezTo>
                  <a:cubicBezTo>
                    <a:pt x="75" y="147"/>
                    <a:pt x="95" y="138"/>
                    <a:pt x="108" y="124"/>
                  </a:cubicBezTo>
                  <a:cubicBezTo>
                    <a:pt x="111" y="121"/>
                    <a:pt x="113" y="117"/>
                    <a:pt x="116" y="114"/>
                  </a:cubicBezTo>
                  <a:cubicBezTo>
                    <a:pt x="123" y="102"/>
                    <a:pt x="128" y="89"/>
                    <a:pt x="128" y="74"/>
                  </a:cubicBezTo>
                  <a:cubicBezTo>
                    <a:pt x="128" y="74"/>
                    <a:pt x="128" y="74"/>
                    <a:pt x="128"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9" name="Freeform 1702"/>
            <p:cNvSpPr>
              <a:spLocks/>
            </p:cNvSpPr>
            <p:nvPr/>
          </p:nvSpPr>
          <p:spPr bwMode="auto">
            <a:xfrm>
              <a:off x="5605463" y="6208713"/>
              <a:ext cx="138113" cy="87313"/>
            </a:xfrm>
            <a:custGeom>
              <a:avLst/>
              <a:gdLst>
                <a:gd name="T0" fmla="*/ 116 w 232"/>
                <a:gd name="T1" fmla="*/ 114 h 147"/>
                <a:gd name="T2" fmla="*/ 128 w 232"/>
                <a:gd name="T3" fmla="*/ 74 h 147"/>
                <a:gd name="T4" fmla="*/ 178 w 232"/>
                <a:gd name="T5" fmla="*/ 24 h 147"/>
                <a:gd name="T6" fmla="*/ 220 w 232"/>
                <a:gd name="T7" fmla="*/ 47 h 147"/>
                <a:gd name="T8" fmla="*/ 232 w 232"/>
                <a:gd name="T9" fmla="*/ 24 h 147"/>
                <a:gd name="T10" fmla="*/ 178 w 232"/>
                <a:gd name="T11" fmla="*/ 0 h 147"/>
                <a:gd name="T12" fmla="*/ 104 w 232"/>
                <a:gd name="T13" fmla="*/ 74 h 147"/>
                <a:gd name="T14" fmla="*/ 54 w 232"/>
                <a:gd name="T15" fmla="*/ 124 h 147"/>
                <a:gd name="T16" fmla="*/ 12 w 232"/>
                <a:gd name="T17" fmla="*/ 100 h 147"/>
                <a:gd name="T18" fmla="*/ 0 w 232"/>
                <a:gd name="T19" fmla="*/ 124 h 147"/>
                <a:gd name="T20" fmla="*/ 54 w 232"/>
                <a:gd name="T21" fmla="*/ 147 h 147"/>
                <a:gd name="T22" fmla="*/ 116 w 232"/>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4"/>
                  </a:moveTo>
                  <a:cubicBezTo>
                    <a:pt x="124" y="102"/>
                    <a:pt x="128" y="89"/>
                    <a:pt x="128" y="74"/>
                  </a:cubicBezTo>
                  <a:cubicBezTo>
                    <a:pt x="128" y="46"/>
                    <a:pt x="151" y="24"/>
                    <a:pt x="178" y="24"/>
                  </a:cubicBezTo>
                  <a:cubicBezTo>
                    <a:pt x="196" y="24"/>
                    <a:pt x="211" y="33"/>
                    <a:pt x="220" y="47"/>
                  </a:cubicBezTo>
                  <a:cubicBezTo>
                    <a:pt x="223" y="39"/>
                    <a:pt x="227" y="31"/>
                    <a:pt x="232" y="24"/>
                  </a:cubicBezTo>
                  <a:cubicBezTo>
                    <a:pt x="219" y="9"/>
                    <a:pt x="199" y="0"/>
                    <a:pt x="178" y="0"/>
                  </a:cubicBezTo>
                  <a:cubicBezTo>
                    <a:pt x="137" y="0"/>
                    <a:pt x="104" y="33"/>
                    <a:pt x="104" y="74"/>
                  </a:cubicBezTo>
                  <a:cubicBezTo>
                    <a:pt x="104" y="101"/>
                    <a:pt x="82" y="124"/>
                    <a:pt x="54" y="124"/>
                  </a:cubicBezTo>
                  <a:cubicBezTo>
                    <a:pt x="37" y="124"/>
                    <a:pt x="21" y="114"/>
                    <a:pt x="12" y="100"/>
                  </a:cubicBezTo>
                  <a:cubicBezTo>
                    <a:pt x="10" y="109"/>
                    <a:pt x="5" y="117"/>
                    <a:pt x="0" y="124"/>
                  </a:cubicBezTo>
                  <a:cubicBezTo>
                    <a:pt x="14" y="138"/>
                    <a:pt x="33" y="147"/>
                    <a:pt x="54" y="147"/>
                  </a:cubicBezTo>
                  <a:cubicBezTo>
                    <a:pt x="80" y="147"/>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0" name="Freeform 1703"/>
            <p:cNvSpPr>
              <a:spLocks/>
            </p:cNvSpPr>
            <p:nvPr/>
          </p:nvSpPr>
          <p:spPr bwMode="auto">
            <a:xfrm>
              <a:off x="5678488" y="6208713"/>
              <a:ext cx="138113" cy="87313"/>
            </a:xfrm>
            <a:custGeom>
              <a:avLst/>
              <a:gdLst>
                <a:gd name="T0" fmla="*/ 96 w 232"/>
                <a:gd name="T1" fmla="*/ 100 h 147"/>
                <a:gd name="T2" fmla="*/ 54 w 232"/>
                <a:gd name="T3" fmla="*/ 124 h 147"/>
                <a:gd name="T4" fmla="*/ 12 w 232"/>
                <a:gd name="T5" fmla="*/ 100 h 147"/>
                <a:gd name="T6" fmla="*/ 0 w 232"/>
                <a:gd name="T7" fmla="*/ 124 h 147"/>
                <a:gd name="T8" fmla="*/ 54 w 232"/>
                <a:gd name="T9" fmla="*/ 147 h 147"/>
                <a:gd name="T10" fmla="*/ 108 w 232"/>
                <a:gd name="T11" fmla="*/ 124 h 147"/>
                <a:gd name="T12" fmla="*/ 116 w 232"/>
                <a:gd name="T13" fmla="*/ 114 h 147"/>
                <a:gd name="T14" fmla="*/ 128 w 232"/>
                <a:gd name="T15" fmla="*/ 74 h 147"/>
                <a:gd name="T16" fmla="*/ 128 w 232"/>
                <a:gd name="T17" fmla="*/ 74 h 147"/>
                <a:gd name="T18" fmla="*/ 128 w 232"/>
                <a:gd name="T19" fmla="*/ 74 h 147"/>
                <a:gd name="T20" fmla="*/ 178 w 232"/>
                <a:gd name="T21" fmla="*/ 24 h 147"/>
                <a:gd name="T22" fmla="*/ 220 w 232"/>
                <a:gd name="T23" fmla="*/ 47 h 147"/>
                <a:gd name="T24" fmla="*/ 232 w 232"/>
                <a:gd name="T25" fmla="*/ 24 h 147"/>
                <a:gd name="T26" fmla="*/ 178 w 232"/>
                <a:gd name="T27" fmla="*/ 0 h 147"/>
                <a:gd name="T28" fmla="*/ 116 w 232"/>
                <a:gd name="T29" fmla="*/ 34 h 147"/>
                <a:gd name="T30" fmla="*/ 116 w 232"/>
                <a:gd name="T31" fmla="*/ 34 h 147"/>
                <a:gd name="T32" fmla="*/ 115 w 232"/>
                <a:gd name="T33" fmla="*/ 34 h 147"/>
                <a:gd name="T34" fmla="*/ 112 w 232"/>
                <a:gd name="T35" fmla="*/ 41 h 147"/>
                <a:gd name="T36" fmla="*/ 110 w 232"/>
                <a:gd name="T37" fmla="*/ 43 h 147"/>
                <a:gd name="T38" fmla="*/ 109 w 232"/>
                <a:gd name="T39" fmla="*/ 47 h 147"/>
                <a:gd name="T40" fmla="*/ 108 w 232"/>
                <a:gd name="T41" fmla="*/ 50 h 147"/>
                <a:gd name="T42" fmla="*/ 107 w 232"/>
                <a:gd name="T43" fmla="*/ 52 h 147"/>
                <a:gd name="T44" fmla="*/ 106 w 232"/>
                <a:gd name="T45" fmla="*/ 58 h 147"/>
                <a:gd name="T46" fmla="*/ 105 w 232"/>
                <a:gd name="T47" fmla="*/ 60 h 147"/>
                <a:gd name="T48" fmla="*/ 104 w 232"/>
                <a:gd name="T49" fmla="*/ 65 h 147"/>
                <a:gd name="T50" fmla="*/ 104 w 232"/>
                <a:gd name="T51" fmla="*/ 67 h 147"/>
                <a:gd name="T52" fmla="*/ 104 w 232"/>
                <a:gd name="T53" fmla="*/ 74 h 147"/>
                <a:gd name="T54" fmla="*/ 104 w 232"/>
                <a:gd name="T55" fmla="*/ 74 h 147"/>
                <a:gd name="T56" fmla="*/ 104 w 232"/>
                <a:gd name="T57" fmla="*/ 74 h 147"/>
                <a:gd name="T58" fmla="*/ 104 w 232"/>
                <a:gd name="T59" fmla="*/ 74 h 147"/>
                <a:gd name="T60" fmla="*/ 104 w 232"/>
                <a:gd name="T61" fmla="*/ 74 h 147"/>
                <a:gd name="T62" fmla="*/ 96 w 232"/>
                <a:gd name="T63" fmla="*/ 10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96" y="100"/>
                  </a:moveTo>
                  <a:cubicBezTo>
                    <a:pt x="87" y="114"/>
                    <a:pt x="72" y="124"/>
                    <a:pt x="54" y="124"/>
                  </a:cubicBezTo>
                  <a:cubicBezTo>
                    <a:pt x="36" y="124"/>
                    <a:pt x="21" y="114"/>
                    <a:pt x="12" y="100"/>
                  </a:cubicBezTo>
                  <a:cubicBezTo>
                    <a:pt x="9" y="109"/>
                    <a:pt x="5" y="117"/>
                    <a:pt x="0" y="124"/>
                  </a:cubicBezTo>
                  <a:cubicBezTo>
                    <a:pt x="13" y="138"/>
                    <a:pt x="33" y="147"/>
                    <a:pt x="54" y="147"/>
                  </a:cubicBezTo>
                  <a:cubicBezTo>
                    <a:pt x="75" y="147"/>
                    <a:pt x="95" y="138"/>
                    <a:pt x="108" y="124"/>
                  </a:cubicBezTo>
                  <a:cubicBezTo>
                    <a:pt x="111" y="121"/>
                    <a:pt x="113" y="117"/>
                    <a:pt x="116" y="114"/>
                  </a:cubicBezTo>
                  <a:cubicBezTo>
                    <a:pt x="123" y="102"/>
                    <a:pt x="128" y="89"/>
                    <a:pt x="128" y="74"/>
                  </a:cubicBezTo>
                  <a:cubicBezTo>
                    <a:pt x="128" y="74"/>
                    <a:pt x="128" y="74"/>
                    <a:pt x="128" y="74"/>
                  </a:cubicBezTo>
                  <a:cubicBezTo>
                    <a:pt x="128" y="74"/>
                    <a:pt x="128" y="74"/>
                    <a:pt x="128" y="74"/>
                  </a:cubicBezTo>
                  <a:cubicBezTo>
                    <a:pt x="128" y="46"/>
                    <a:pt x="150" y="24"/>
                    <a:pt x="178" y="24"/>
                  </a:cubicBezTo>
                  <a:cubicBezTo>
                    <a:pt x="195" y="24"/>
                    <a:pt x="211" y="33"/>
                    <a:pt x="220" y="47"/>
                  </a:cubicBezTo>
                  <a:cubicBezTo>
                    <a:pt x="222" y="39"/>
                    <a:pt x="227" y="31"/>
                    <a:pt x="232" y="24"/>
                  </a:cubicBezTo>
                  <a:cubicBezTo>
                    <a:pt x="218" y="9"/>
                    <a:pt x="199" y="0"/>
                    <a:pt x="178" y="0"/>
                  </a:cubicBezTo>
                  <a:cubicBezTo>
                    <a:pt x="152" y="0"/>
                    <a:pt x="129" y="13"/>
                    <a:pt x="116" y="34"/>
                  </a:cubicBezTo>
                  <a:cubicBezTo>
                    <a:pt x="116" y="34"/>
                    <a:pt x="116" y="34"/>
                    <a:pt x="116" y="34"/>
                  </a:cubicBezTo>
                  <a:cubicBezTo>
                    <a:pt x="116" y="34"/>
                    <a:pt x="116" y="34"/>
                    <a:pt x="115" y="34"/>
                  </a:cubicBezTo>
                  <a:cubicBezTo>
                    <a:pt x="114" y="37"/>
                    <a:pt x="113" y="39"/>
                    <a:pt x="112" y="41"/>
                  </a:cubicBezTo>
                  <a:cubicBezTo>
                    <a:pt x="111" y="42"/>
                    <a:pt x="111" y="43"/>
                    <a:pt x="110" y="43"/>
                  </a:cubicBezTo>
                  <a:cubicBezTo>
                    <a:pt x="110" y="45"/>
                    <a:pt x="109" y="46"/>
                    <a:pt x="109" y="47"/>
                  </a:cubicBezTo>
                  <a:cubicBezTo>
                    <a:pt x="109" y="48"/>
                    <a:pt x="108" y="49"/>
                    <a:pt x="108" y="50"/>
                  </a:cubicBezTo>
                  <a:cubicBezTo>
                    <a:pt x="108" y="51"/>
                    <a:pt x="107" y="51"/>
                    <a:pt x="107" y="52"/>
                  </a:cubicBezTo>
                  <a:cubicBezTo>
                    <a:pt x="106" y="54"/>
                    <a:pt x="106" y="56"/>
                    <a:pt x="106" y="58"/>
                  </a:cubicBezTo>
                  <a:cubicBezTo>
                    <a:pt x="105" y="59"/>
                    <a:pt x="105" y="60"/>
                    <a:pt x="105" y="60"/>
                  </a:cubicBezTo>
                  <a:cubicBezTo>
                    <a:pt x="105" y="62"/>
                    <a:pt x="105" y="63"/>
                    <a:pt x="104" y="65"/>
                  </a:cubicBezTo>
                  <a:cubicBezTo>
                    <a:pt x="104" y="66"/>
                    <a:pt x="104" y="66"/>
                    <a:pt x="104" y="67"/>
                  </a:cubicBezTo>
                  <a:cubicBezTo>
                    <a:pt x="104"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1" name="Freeform 1704"/>
            <p:cNvSpPr>
              <a:spLocks/>
            </p:cNvSpPr>
            <p:nvPr/>
          </p:nvSpPr>
          <p:spPr bwMode="auto">
            <a:xfrm>
              <a:off x="5751513" y="6208713"/>
              <a:ext cx="138113" cy="87313"/>
            </a:xfrm>
            <a:custGeom>
              <a:avLst/>
              <a:gdLst>
                <a:gd name="T0" fmla="*/ 55 w 232"/>
                <a:gd name="T1" fmla="*/ 124 h 147"/>
                <a:gd name="T2" fmla="*/ 12 w 232"/>
                <a:gd name="T3" fmla="*/ 100 h 147"/>
                <a:gd name="T4" fmla="*/ 0 w 232"/>
                <a:gd name="T5" fmla="*/ 124 h 147"/>
                <a:gd name="T6" fmla="*/ 55 w 232"/>
                <a:gd name="T7" fmla="*/ 147 h 147"/>
                <a:gd name="T8" fmla="*/ 116 w 232"/>
                <a:gd name="T9" fmla="*/ 114 h 147"/>
                <a:gd name="T10" fmla="*/ 128 w 232"/>
                <a:gd name="T11" fmla="*/ 74 h 147"/>
                <a:gd name="T12" fmla="*/ 178 w 232"/>
                <a:gd name="T13" fmla="*/ 24 h 147"/>
                <a:gd name="T14" fmla="*/ 220 w 232"/>
                <a:gd name="T15" fmla="*/ 47 h 147"/>
                <a:gd name="T16" fmla="*/ 232 w 232"/>
                <a:gd name="T17" fmla="*/ 24 h 147"/>
                <a:gd name="T18" fmla="*/ 178 w 232"/>
                <a:gd name="T19" fmla="*/ 0 h 147"/>
                <a:gd name="T20" fmla="*/ 104 w 232"/>
                <a:gd name="T21" fmla="*/ 74 h 147"/>
                <a:gd name="T22" fmla="*/ 55 w 232"/>
                <a:gd name="T23" fmla="*/ 12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55" y="124"/>
                  </a:moveTo>
                  <a:cubicBezTo>
                    <a:pt x="37" y="124"/>
                    <a:pt x="21" y="114"/>
                    <a:pt x="12" y="100"/>
                  </a:cubicBezTo>
                  <a:cubicBezTo>
                    <a:pt x="10" y="109"/>
                    <a:pt x="6" y="117"/>
                    <a:pt x="0" y="124"/>
                  </a:cubicBezTo>
                  <a:cubicBezTo>
                    <a:pt x="14" y="138"/>
                    <a:pt x="33" y="147"/>
                    <a:pt x="55" y="147"/>
                  </a:cubicBezTo>
                  <a:cubicBezTo>
                    <a:pt x="80" y="147"/>
                    <a:pt x="103" y="134"/>
                    <a:pt x="116" y="114"/>
                  </a:cubicBezTo>
                  <a:cubicBezTo>
                    <a:pt x="124" y="102"/>
                    <a:pt x="128" y="89"/>
                    <a:pt x="128" y="74"/>
                  </a:cubicBezTo>
                  <a:cubicBezTo>
                    <a:pt x="128" y="46"/>
                    <a:pt x="151" y="24"/>
                    <a:pt x="178" y="24"/>
                  </a:cubicBezTo>
                  <a:cubicBezTo>
                    <a:pt x="196" y="24"/>
                    <a:pt x="211" y="33"/>
                    <a:pt x="220" y="47"/>
                  </a:cubicBezTo>
                  <a:cubicBezTo>
                    <a:pt x="223" y="39"/>
                    <a:pt x="227" y="31"/>
                    <a:pt x="232" y="24"/>
                  </a:cubicBezTo>
                  <a:cubicBezTo>
                    <a:pt x="219" y="9"/>
                    <a:pt x="199" y="0"/>
                    <a:pt x="178" y="0"/>
                  </a:cubicBezTo>
                  <a:cubicBezTo>
                    <a:pt x="137" y="0"/>
                    <a:pt x="104" y="33"/>
                    <a:pt x="104" y="74"/>
                  </a:cubicBezTo>
                  <a:cubicBezTo>
                    <a:pt x="104" y="101"/>
                    <a:pt x="82" y="124"/>
                    <a:pt x="5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2" name="Freeform 1705"/>
            <p:cNvSpPr>
              <a:spLocks/>
            </p:cNvSpPr>
            <p:nvPr/>
          </p:nvSpPr>
          <p:spPr bwMode="auto">
            <a:xfrm>
              <a:off x="5826126" y="6208713"/>
              <a:ext cx="138113" cy="87313"/>
            </a:xfrm>
            <a:custGeom>
              <a:avLst/>
              <a:gdLst>
                <a:gd name="T0" fmla="*/ 116 w 232"/>
                <a:gd name="T1" fmla="*/ 34 h 147"/>
                <a:gd name="T2" fmla="*/ 116 w 232"/>
                <a:gd name="T3" fmla="*/ 34 h 147"/>
                <a:gd name="T4" fmla="*/ 115 w 232"/>
                <a:gd name="T5" fmla="*/ 34 h 147"/>
                <a:gd name="T6" fmla="*/ 112 w 232"/>
                <a:gd name="T7" fmla="*/ 41 h 147"/>
                <a:gd name="T8" fmla="*/ 110 w 232"/>
                <a:gd name="T9" fmla="*/ 43 h 147"/>
                <a:gd name="T10" fmla="*/ 109 w 232"/>
                <a:gd name="T11" fmla="*/ 47 h 147"/>
                <a:gd name="T12" fmla="*/ 108 w 232"/>
                <a:gd name="T13" fmla="*/ 50 h 147"/>
                <a:gd name="T14" fmla="*/ 107 w 232"/>
                <a:gd name="T15" fmla="*/ 52 h 147"/>
                <a:gd name="T16" fmla="*/ 106 w 232"/>
                <a:gd name="T17" fmla="*/ 58 h 147"/>
                <a:gd name="T18" fmla="*/ 105 w 232"/>
                <a:gd name="T19" fmla="*/ 60 h 147"/>
                <a:gd name="T20" fmla="*/ 105 w 232"/>
                <a:gd name="T21" fmla="*/ 65 h 147"/>
                <a:gd name="T22" fmla="*/ 104 w 232"/>
                <a:gd name="T23" fmla="*/ 67 h 147"/>
                <a:gd name="T24" fmla="*/ 104 w 232"/>
                <a:gd name="T25" fmla="*/ 74 h 147"/>
                <a:gd name="T26" fmla="*/ 104 w 232"/>
                <a:gd name="T27" fmla="*/ 74 h 147"/>
                <a:gd name="T28" fmla="*/ 104 w 232"/>
                <a:gd name="T29" fmla="*/ 74 h 147"/>
                <a:gd name="T30" fmla="*/ 104 w 232"/>
                <a:gd name="T31" fmla="*/ 74 h 147"/>
                <a:gd name="T32" fmla="*/ 104 w 232"/>
                <a:gd name="T33" fmla="*/ 74 h 147"/>
                <a:gd name="T34" fmla="*/ 96 w 232"/>
                <a:gd name="T35" fmla="*/ 100 h 147"/>
                <a:gd name="T36" fmla="*/ 54 w 232"/>
                <a:gd name="T37" fmla="*/ 124 h 147"/>
                <a:gd name="T38" fmla="*/ 12 w 232"/>
                <a:gd name="T39" fmla="*/ 100 h 147"/>
                <a:gd name="T40" fmla="*/ 0 w 232"/>
                <a:gd name="T41" fmla="*/ 124 h 147"/>
                <a:gd name="T42" fmla="*/ 54 w 232"/>
                <a:gd name="T43" fmla="*/ 147 h 147"/>
                <a:gd name="T44" fmla="*/ 108 w 232"/>
                <a:gd name="T45" fmla="*/ 124 h 147"/>
                <a:gd name="T46" fmla="*/ 116 w 232"/>
                <a:gd name="T47" fmla="*/ 114 h 147"/>
                <a:gd name="T48" fmla="*/ 128 w 232"/>
                <a:gd name="T49" fmla="*/ 74 h 147"/>
                <a:gd name="T50" fmla="*/ 128 w 232"/>
                <a:gd name="T51" fmla="*/ 74 h 147"/>
                <a:gd name="T52" fmla="*/ 128 w 232"/>
                <a:gd name="T53" fmla="*/ 74 h 147"/>
                <a:gd name="T54" fmla="*/ 178 w 232"/>
                <a:gd name="T55" fmla="*/ 24 h 147"/>
                <a:gd name="T56" fmla="*/ 220 w 232"/>
                <a:gd name="T57" fmla="*/ 47 h 147"/>
                <a:gd name="T58" fmla="*/ 232 w 232"/>
                <a:gd name="T59" fmla="*/ 24 h 147"/>
                <a:gd name="T60" fmla="*/ 178 w 232"/>
                <a:gd name="T61" fmla="*/ 0 h 147"/>
                <a:gd name="T62" fmla="*/ 116 w 232"/>
                <a:gd name="T63" fmla="*/ 3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34"/>
                  </a:moveTo>
                  <a:cubicBezTo>
                    <a:pt x="116" y="34"/>
                    <a:pt x="116" y="34"/>
                    <a:pt x="116" y="34"/>
                  </a:cubicBezTo>
                  <a:cubicBezTo>
                    <a:pt x="116" y="34"/>
                    <a:pt x="116" y="34"/>
                    <a:pt x="115" y="34"/>
                  </a:cubicBezTo>
                  <a:cubicBezTo>
                    <a:pt x="114" y="37"/>
                    <a:pt x="113" y="39"/>
                    <a:pt x="112" y="41"/>
                  </a:cubicBezTo>
                  <a:cubicBezTo>
                    <a:pt x="111" y="42"/>
                    <a:pt x="111" y="43"/>
                    <a:pt x="110" y="43"/>
                  </a:cubicBezTo>
                  <a:cubicBezTo>
                    <a:pt x="110" y="45"/>
                    <a:pt x="110" y="46"/>
                    <a:pt x="109" y="47"/>
                  </a:cubicBezTo>
                  <a:cubicBezTo>
                    <a:pt x="109" y="48"/>
                    <a:pt x="108" y="49"/>
                    <a:pt x="108" y="50"/>
                  </a:cubicBezTo>
                  <a:cubicBezTo>
                    <a:pt x="108" y="51"/>
                    <a:pt x="107" y="51"/>
                    <a:pt x="107" y="52"/>
                  </a:cubicBezTo>
                  <a:cubicBezTo>
                    <a:pt x="107" y="54"/>
                    <a:pt x="106" y="56"/>
                    <a:pt x="106" y="58"/>
                  </a:cubicBezTo>
                  <a:cubicBezTo>
                    <a:pt x="105" y="59"/>
                    <a:pt x="105" y="60"/>
                    <a:pt x="105" y="60"/>
                  </a:cubicBezTo>
                  <a:cubicBezTo>
                    <a:pt x="105" y="62"/>
                    <a:pt x="105" y="63"/>
                    <a:pt x="105" y="65"/>
                  </a:cubicBezTo>
                  <a:cubicBezTo>
                    <a:pt x="104" y="66"/>
                    <a:pt x="104" y="66"/>
                    <a:pt x="104" y="67"/>
                  </a:cubicBezTo>
                  <a:cubicBezTo>
                    <a:pt x="104"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0"/>
                  </a:cubicBezTo>
                  <a:cubicBezTo>
                    <a:pt x="87" y="114"/>
                    <a:pt x="72" y="124"/>
                    <a:pt x="54" y="124"/>
                  </a:cubicBezTo>
                  <a:cubicBezTo>
                    <a:pt x="36" y="124"/>
                    <a:pt x="21" y="114"/>
                    <a:pt x="12" y="100"/>
                  </a:cubicBezTo>
                  <a:cubicBezTo>
                    <a:pt x="9" y="109"/>
                    <a:pt x="5" y="117"/>
                    <a:pt x="0" y="124"/>
                  </a:cubicBezTo>
                  <a:cubicBezTo>
                    <a:pt x="14" y="138"/>
                    <a:pt x="33" y="147"/>
                    <a:pt x="54" y="147"/>
                  </a:cubicBezTo>
                  <a:cubicBezTo>
                    <a:pt x="75" y="147"/>
                    <a:pt x="95" y="138"/>
                    <a:pt x="108" y="124"/>
                  </a:cubicBezTo>
                  <a:cubicBezTo>
                    <a:pt x="111" y="121"/>
                    <a:pt x="114" y="117"/>
                    <a:pt x="116" y="114"/>
                  </a:cubicBezTo>
                  <a:cubicBezTo>
                    <a:pt x="123" y="102"/>
                    <a:pt x="128" y="89"/>
                    <a:pt x="128" y="74"/>
                  </a:cubicBezTo>
                  <a:cubicBezTo>
                    <a:pt x="128" y="74"/>
                    <a:pt x="128" y="74"/>
                    <a:pt x="128" y="74"/>
                  </a:cubicBezTo>
                  <a:cubicBezTo>
                    <a:pt x="128" y="74"/>
                    <a:pt x="128" y="74"/>
                    <a:pt x="128" y="74"/>
                  </a:cubicBezTo>
                  <a:cubicBezTo>
                    <a:pt x="128" y="46"/>
                    <a:pt x="150" y="24"/>
                    <a:pt x="178" y="24"/>
                  </a:cubicBezTo>
                  <a:cubicBezTo>
                    <a:pt x="195" y="24"/>
                    <a:pt x="211" y="33"/>
                    <a:pt x="220" y="47"/>
                  </a:cubicBezTo>
                  <a:cubicBezTo>
                    <a:pt x="223" y="39"/>
                    <a:pt x="227" y="31"/>
                    <a:pt x="232" y="24"/>
                  </a:cubicBezTo>
                  <a:cubicBezTo>
                    <a:pt x="218" y="9"/>
                    <a:pt x="199" y="0"/>
                    <a:pt x="178" y="0"/>
                  </a:cubicBezTo>
                  <a:cubicBezTo>
                    <a:pt x="152" y="0"/>
                    <a:pt x="129" y="13"/>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3" name="Freeform 1706"/>
            <p:cNvSpPr>
              <a:spLocks/>
            </p:cNvSpPr>
            <p:nvPr/>
          </p:nvSpPr>
          <p:spPr bwMode="auto">
            <a:xfrm>
              <a:off x="5899151" y="6208713"/>
              <a:ext cx="138113" cy="87313"/>
            </a:xfrm>
            <a:custGeom>
              <a:avLst/>
              <a:gdLst>
                <a:gd name="T0" fmla="*/ 177 w 231"/>
                <a:gd name="T1" fmla="*/ 24 h 147"/>
                <a:gd name="T2" fmla="*/ 219 w 231"/>
                <a:gd name="T3" fmla="*/ 47 h 147"/>
                <a:gd name="T4" fmla="*/ 231 w 231"/>
                <a:gd name="T5" fmla="*/ 24 h 147"/>
                <a:gd name="T6" fmla="*/ 177 w 231"/>
                <a:gd name="T7" fmla="*/ 0 h 147"/>
                <a:gd name="T8" fmla="*/ 103 w 231"/>
                <a:gd name="T9" fmla="*/ 74 h 147"/>
                <a:gd name="T10" fmla="*/ 54 w 231"/>
                <a:gd name="T11" fmla="*/ 124 h 147"/>
                <a:gd name="T12" fmla="*/ 12 w 231"/>
                <a:gd name="T13" fmla="*/ 100 h 147"/>
                <a:gd name="T14" fmla="*/ 0 w 231"/>
                <a:gd name="T15" fmla="*/ 124 h 147"/>
                <a:gd name="T16" fmla="*/ 54 w 231"/>
                <a:gd name="T17" fmla="*/ 147 h 147"/>
                <a:gd name="T18" fmla="*/ 115 w 231"/>
                <a:gd name="T19" fmla="*/ 114 h 147"/>
                <a:gd name="T20" fmla="*/ 127 w 231"/>
                <a:gd name="T21" fmla="*/ 74 h 147"/>
                <a:gd name="T22" fmla="*/ 177 w 231"/>
                <a:gd name="T23" fmla="*/ 2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1" h="147">
                  <a:moveTo>
                    <a:pt x="177" y="24"/>
                  </a:moveTo>
                  <a:cubicBezTo>
                    <a:pt x="195" y="24"/>
                    <a:pt x="210" y="33"/>
                    <a:pt x="219" y="47"/>
                  </a:cubicBezTo>
                  <a:cubicBezTo>
                    <a:pt x="222" y="39"/>
                    <a:pt x="226" y="31"/>
                    <a:pt x="231" y="24"/>
                  </a:cubicBezTo>
                  <a:cubicBezTo>
                    <a:pt x="218" y="9"/>
                    <a:pt x="199" y="0"/>
                    <a:pt x="177" y="0"/>
                  </a:cubicBezTo>
                  <a:cubicBezTo>
                    <a:pt x="137" y="0"/>
                    <a:pt x="103" y="33"/>
                    <a:pt x="103" y="74"/>
                  </a:cubicBezTo>
                  <a:cubicBezTo>
                    <a:pt x="103" y="101"/>
                    <a:pt x="81" y="124"/>
                    <a:pt x="54" y="124"/>
                  </a:cubicBezTo>
                  <a:cubicBezTo>
                    <a:pt x="36" y="124"/>
                    <a:pt x="20" y="114"/>
                    <a:pt x="12" y="100"/>
                  </a:cubicBezTo>
                  <a:cubicBezTo>
                    <a:pt x="9" y="109"/>
                    <a:pt x="5" y="117"/>
                    <a:pt x="0" y="124"/>
                  </a:cubicBezTo>
                  <a:cubicBezTo>
                    <a:pt x="13" y="138"/>
                    <a:pt x="32" y="147"/>
                    <a:pt x="54" y="147"/>
                  </a:cubicBezTo>
                  <a:cubicBezTo>
                    <a:pt x="80" y="147"/>
                    <a:pt x="102" y="134"/>
                    <a:pt x="115" y="114"/>
                  </a:cubicBezTo>
                  <a:cubicBezTo>
                    <a:pt x="123" y="102"/>
                    <a:pt x="127" y="89"/>
                    <a:pt x="127" y="74"/>
                  </a:cubicBezTo>
                  <a:cubicBezTo>
                    <a:pt x="127" y="46"/>
                    <a:pt x="150" y="24"/>
                    <a:pt x="17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4" name="Freeform 1707"/>
            <p:cNvSpPr>
              <a:spLocks/>
            </p:cNvSpPr>
            <p:nvPr/>
          </p:nvSpPr>
          <p:spPr bwMode="auto">
            <a:xfrm>
              <a:off x="5973763" y="6208713"/>
              <a:ext cx="138113" cy="87313"/>
            </a:xfrm>
            <a:custGeom>
              <a:avLst/>
              <a:gdLst>
                <a:gd name="T0" fmla="*/ 116 w 232"/>
                <a:gd name="T1" fmla="*/ 34 h 147"/>
                <a:gd name="T2" fmla="*/ 116 w 232"/>
                <a:gd name="T3" fmla="*/ 34 h 147"/>
                <a:gd name="T4" fmla="*/ 116 w 232"/>
                <a:gd name="T5" fmla="*/ 34 h 147"/>
                <a:gd name="T6" fmla="*/ 112 w 232"/>
                <a:gd name="T7" fmla="*/ 41 h 147"/>
                <a:gd name="T8" fmla="*/ 111 w 232"/>
                <a:gd name="T9" fmla="*/ 43 h 147"/>
                <a:gd name="T10" fmla="*/ 109 w 232"/>
                <a:gd name="T11" fmla="*/ 47 h 147"/>
                <a:gd name="T12" fmla="*/ 108 w 232"/>
                <a:gd name="T13" fmla="*/ 50 h 147"/>
                <a:gd name="T14" fmla="*/ 107 w 232"/>
                <a:gd name="T15" fmla="*/ 52 h 147"/>
                <a:gd name="T16" fmla="*/ 106 w 232"/>
                <a:gd name="T17" fmla="*/ 58 h 147"/>
                <a:gd name="T18" fmla="*/ 105 w 232"/>
                <a:gd name="T19" fmla="*/ 60 h 147"/>
                <a:gd name="T20" fmla="*/ 105 w 232"/>
                <a:gd name="T21" fmla="*/ 65 h 147"/>
                <a:gd name="T22" fmla="*/ 104 w 232"/>
                <a:gd name="T23" fmla="*/ 67 h 147"/>
                <a:gd name="T24" fmla="*/ 104 w 232"/>
                <a:gd name="T25" fmla="*/ 74 h 147"/>
                <a:gd name="T26" fmla="*/ 104 w 232"/>
                <a:gd name="T27" fmla="*/ 74 h 147"/>
                <a:gd name="T28" fmla="*/ 104 w 232"/>
                <a:gd name="T29" fmla="*/ 74 h 147"/>
                <a:gd name="T30" fmla="*/ 104 w 232"/>
                <a:gd name="T31" fmla="*/ 74 h 147"/>
                <a:gd name="T32" fmla="*/ 104 w 232"/>
                <a:gd name="T33" fmla="*/ 74 h 147"/>
                <a:gd name="T34" fmla="*/ 96 w 232"/>
                <a:gd name="T35" fmla="*/ 100 h 147"/>
                <a:gd name="T36" fmla="*/ 54 w 232"/>
                <a:gd name="T37" fmla="*/ 124 h 147"/>
                <a:gd name="T38" fmla="*/ 12 w 232"/>
                <a:gd name="T39" fmla="*/ 100 h 147"/>
                <a:gd name="T40" fmla="*/ 0 w 232"/>
                <a:gd name="T41" fmla="*/ 124 h 147"/>
                <a:gd name="T42" fmla="*/ 54 w 232"/>
                <a:gd name="T43" fmla="*/ 147 h 147"/>
                <a:gd name="T44" fmla="*/ 108 w 232"/>
                <a:gd name="T45" fmla="*/ 124 h 147"/>
                <a:gd name="T46" fmla="*/ 116 w 232"/>
                <a:gd name="T47" fmla="*/ 114 h 147"/>
                <a:gd name="T48" fmla="*/ 128 w 232"/>
                <a:gd name="T49" fmla="*/ 74 h 147"/>
                <a:gd name="T50" fmla="*/ 128 w 232"/>
                <a:gd name="T51" fmla="*/ 74 h 147"/>
                <a:gd name="T52" fmla="*/ 128 w 232"/>
                <a:gd name="T53" fmla="*/ 74 h 147"/>
                <a:gd name="T54" fmla="*/ 178 w 232"/>
                <a:gd name="T55" fmla="*/ 24 h 147"/>
                <a:gd name="T56" fmla="*/ 220 w 232"/>
                <a:gd name="T57" fmla="*/ 47 h 147"/>
                <a:gd name="T58" fmla="*/ 232 w 232"/>
                <a:gd name="T59" fmla="*/ 24 h 147"/>
                <a:gd name="T60" fmla="*/ 178 w 232"/>
                <a:gd name="T61" fmla="*/ 0 h 147"/>
                <a:gd name="T62" fmla="*/ 116 w 232"/>
                <a:gd name="T63" fmla="*/ 3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34"/>
                  </a:moveTo>
                  <a:cubicBezTo>
                    <a:pt x="116" y="34"/>
                    <a:pt x="116" y="34"/>
                    <a:pt x="116" y="34"/>
                  </a:cubicBezTo>
                  <a:cubicBezTo>
                    <a:pt x="116" y="34"/>
                    <a:pt x="116" y="34"/>
                    <a:pt x="116" y="34"/>
                  </a:cubicBezTo>
                  <a:cubicBezTo>
                    <a:pt x="114" y="37"/>
                    <a:pt x="113" y="39"/>
                    <a:pt x="112" y="41"/>
                  </a:cubicBezTo>
                  <a:cubicBezTo>
                    <a:pt x="111" y="42"/>
                    <a:pt x="111" y="43"/>
                    <a:pt x="111" y="43"/>
                  </a:cubicBezTo>
                  <a:cubicBezTo>
                    <a:pt x="110" y="45"/>
                    <a:pt x="110" y="46"/>
                    <a:pt x="109" y="47"/>
                  </a:cubicBezTo>
                  <a:cubicBezTo>
                    <a:pt x="109" y="48"/>
                    <a:pt x="108" y="49"/>
                    <a:pt x="108" y="50"/>
                  </a:cubicBezTo>
                  <a:cubicBezTo>
                    <a:pt x="108" y="51"/>
                    <a:pt x="107" y="51"/>
                    <a:pt x="107" y="52"/>
                  </a:cubicBezTo>
                  <a:cubicBezTo>
                    <a:pt x="107" y="54"/>
                    <a:pt x="106" y="56"/>
                    <a:pt x="106" y="58"/>
                  </a:cubicBezTo>
                  <a:cubicBezTo>
                    <a:pt x="106" y="59"/>
                    <a:pt x="105" y="60"/>
                    <a:pt x="105" y="60"/>
                  </a:cubicBezTo>
                  <a:cubicBezTo>
                    <a:pt x="105" y="62"/>
                    <a:pt x="105" y="63"/>
                    <a:pt x="105" y="65"/>
                  </a:cubicBezTo>
                  <a:cubicBezTo>
                    <a:pt x="105" y="66"/>
                    <a:pt x="104" y="66"/>
                    <a:pt x="104" y="67"/>
                  </a:cubicBezTo>
                  <a:cubicBezTo>
                    <a:pt x="104"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0"/>
                  </a:cubicBezTo>
                  <a:cubicBezTo>
                    <a:pt x="87" y="114"/>
                    <a:pt x="72" y="124"/>
                    <a:pt x="54" y="124"/>
                  </a:cubicBezTo>
                  <a:cubicBezTo>
                    <a:pt x="36" y="124"/>
                    <a:pt x="21" y="114"/>
                    <a:pt x="12" y="100"/>
                  </a:cubicBezTo>
                  <a:cubicBezTo>
                    <a:pt x="9" y="109"/>
                    <a:pt x="5" y="117"/>
                    <a:pt x="0" y="124"/>
                  </a:cubicBezTo>
                  <a:cubicBezTo>
                    <a:pt x="14" y="138"/>
                    <a:pt x="33" y="147"/>
                    <a:pt x="54" y="147"/>
                  </a:cubicBezTo>
                  <a:cubicBezTo>
                    <a:pt x="76" y="147"/>
                    <a:pt x="95" y="138"/>
                    <a:pt x="108" y="124"/>
                  </a:cubicBezTo>
                  <a:cubicBezTo>
                    <a:pt x="111" y="121"/>
                    <a:pt x="114" y="117"/>
                    <a:pt x="116" y="114"/>
                  </a:cubicBezTo>
                  <a:cubicBezTo>
                    <a:pt x="123" y="102"/>
                    <a:pt x="128" y="89"/>
                    <a:pt x="128" y="74"/>
                  </a:cubicBezTo>
                  <a:cubicBezTo>
                    <a:pt x="128" y="74"/>
                    <a:pt x="128" y="74"/>
                    <a:pt x="128" y="74"/>
                  </a:cubicBezTo>
                  <a:cubicBezTo>
                    <a:pt x="128" y="74"/>
                    <a:pt x="128" y="74"/>
                    <a:pt x="128" y="74"/>
                  </a:cubicBezTo>
                  <a:cubicBezTo>
                    <a:pt x="128" y="46"/>
                    <a:pt x="150" y="24"/>
                    <a:pt x="178" y="24"/>
                  </a:cubicBezTo>
                  <a:cubicBezTo>
                    <a:pt x="195" y="24"/>
                    <a:pt x="211" y="33"/>
                    <a:pt x="220" y="47"/>
                  </a:cubicBezTo>
                  <a:cubicBezTo>
                    <a:pt x="223" y="39"/>
                    <a:pt x="227" y="31"/>
                    <a:pt x="232" y="24"/>
                  </a:cubicBezTo>
                  <a:cubicBezTo>
                    <a:pt x="218" y="9"/>
                    <a:pt x="199" y="0"/>
                    <a:pt x="178" y="0"/>
                  </a:cubicBezTo>
                  <a:cubicBezTo>
                    <a:pt x="152" y="0"/>
                    <a:pt x="129" y="13"/>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5" name="Freeform 1708"/>
            <p:cNvSpPr>
              <a:spLocks/>
            </p:cNvSpPr>
            <p:nvPr/>
          </p:nvSpPr>
          <p:spPr bwMode="auto">
            <a:xfrm>
              <a:off x="6046788" y="6208713"/>
              <a:ext cx="133350" cy="87313"/>
            </a:xfrm>
            <a:custGeom>
              <a:avLst/>
              <a:gdLst>
                <a:gd name="T0" fmla="*/ 104 w 223"/>
                <a:gd name="T1" fmla="*/ 74 h 147"/>
                <a:gd name="T2" fmla="*/ 54 w 223"/>
                <a:gd name="T3" fmla="*/ 124 h 147"/>
                <a:gd name="T4" fmla="*/ 12 w 223"/>
                <a:gd name="T5" fmla="*/ 100 h 147"/>
                <a:gd name="T6" fmla="*/ 0 w 223"/>
                <a:gd name="T7" fmla="*/ 124 h 147"/>
                <a:gd name="T8" fmla="*/ 54 w 223"/>
                <a:gd name="T9" fmla="*/ 147 h 147"/>
                <a:gd name="T10" fmla="*/ 116 w 223"/>
                <a:gd name="T11" fmla="*/ 114 h 147"/>
                <a:gd name="T12" fmla="*/ 127 w 223"/>
                <a:gd name="T13" fmla="*/ 74 h 147"/>
                <a:gd name="T14" fmla="*/ 177 w 223"/>
                <a:gd name="T15" fmla="*/ 24 h 147"/>
                <a:gd name="T16" fmla="*/ 219 w 223"/>
                <a:gd name="T17" fmla="*/ 47 h 147"/>
                <a:gd name="T18" fmla="*/ 223 w 223"/>
                <a:gd name="T19" fmla="*/ 38 h 147"/>
                <a:gd name="T20" fmla="*/ 223 w 223"/>
                <a:gd name="T21" fmla="*/ 16 h 147"/>
                <a:gd name="T22" fmla="*/ 177 w 223"/>
                <a:gd name="T23" fmla="*/ 0 h 147"/>
                <a:gd name="T24" fmla="*/ 104 w 223"/>
                <a:gd name="T25" fmla="*/ 7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3" h="147">
                  <a:moveTo>
                    <a:pt x="104" y="74"/>
                  </a:moveTo>
                  <a:cubicBezTo>
                    <a:pt x="104" y="101"/>
                    <a:pt x="81" y="124"/>
                    <a:pt x="54" y="124"/>
                  </a:cubicBezTo>
                  <a:cubicBezTo>
                    <a:pt x="36" y="124"/>
                    <a:pt x="20" y="114"/>
                    <a:pt x="12" y="100"/>
                  </a:cubicBezTo>
                  <a:cubicBezTo>
                    <a:pt x="9" y="109"/>
                    <a:pt x="5" y="117"/>
                    <a:pt x="0" y="124"/>
                  </a:cubicBezTo>
                  <a:cubicBezTo>
                    <a:pt x="13" y="138"/>
                    <a:pt x="32" y="147"/>
                    <a:pt x="54" y="147"/>
                  </a:cubicBezTo>
                  <a:cubicBezTo>
                    <a:pt x="80" y="147"/>
                    <a:pt x="102" y="134"/>
                    <a:pt x="116" y="114"/>
                  </a:cubicBezTo>
                  <a:cubicBezTo>
                    <a:pt x="123" y="102"/>
                    <a:pt x="127" y="89"/>
                    <a:pt x="127" y="74"/>
                  </a:cubicBezTo>
                  <a:cubicBezTo>
                    <a:pt x="127" y="46"/>
                    <a:pt x="150" y="24"/>
                    <a:pt x="177" y="24"/>
                  </a:cubicBezTo>
                  <a:cubicBezTo>
                    <a:pt x="195" y="24"/>
                    <a:pt x="211" y="33"/>
                    <a:pt x="219" y="47"/>
                  </a:cubicBezTo>
                  <a:cubicBezTo>
                    <a:pt x="220" y="44"/>
                    <a:pt x="222" y="41"/>
                    <a:pt x="223" y="38"/>
                  </a:cubicBezTo>
                  <a:cubicBezTo>
                    <a:pt x="223" y="16"/>
                    <a:pt x="223" y="16"/>
                    <a:pt x="223" y="16"/>
                  </a:cubicBezTo>
                  <a:cubicBezTo>
                    <a:pt x="210" y="6"/>
                    <a:pt x="195" y="0"/>
                    <a:pt x="177" y="0"/>
                  </a:cubicBezTo>
                  <a:cubicBezTo>
                    <a:pt x="137" y="0"/>
                    <a:pt x="104" y="33"/>
                    <a:pt x="104"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6" name="Freeform 1709"/>
            <p:cNvSpPr>
              <a:spLocks/>
            </p:cNvSpPr>
            <p:nvPr/>
          </p:nvSpPr>
          <p:spPr bwMode="auto">
            <a:xfrm>
              <a:off x="6119813" y="6264275"/>
              <a:ext cx="60325" cy="31750"/>
            </a:xfrm>
            <a:custGeom>
              <a:avLst/>
              <a:gdLst>
                <a:gd name="T0" fmla="*/ 54 w 100"/>
                <a:gd name="T1" fmla="*/ 31 h 54"/>
                <a:gd name="T2" fmla="*/ 12 w 100"/>
                <a:gd name="T3" fmla="*/ 7 h 54"/>
                <a:gd name="T4" fmla="*/ 0 w 100"/>
                <a:gd name="T5" fmla="*/ 31 h 54"/>
                <a:gd name="T6" fmla="*/ 54 w 100"/>
                <a:gd name="T7" fmla="*/ 54 h 54"/>
                <a:gd name="T8" fmla="*/ 100 w 100"/>
                <a:gd name="T9" fmla="*/ 38 h 54"/>
                <a:gd name="T10" fmla="*/ 100 w 100"/>
                <a:gd name="T11" fmla="*/ 0 h 54"/>
                <a:gd name="T12" fmla="*/ 96 w 100"/>
                <a:gd name="T13" fmla="*/ 7 h 54"/>
                <a:gd name="T14" fmla="*/ 54 w 100"/>
                <a:gd name="T15" fmla="*/ 31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54">
                  <a:moveTo>
                    <a:pt x="54" y="31"/>
                  </a:moveTo>
                  <a:cubicBezTo>
                    <a:pt x="37" y="31"/>
                    <a:pt x="21" y="21"/>
                    <a:pt x="12" y="7"/>
                  </a:cubicBezTo>
                  <a:cubicBezTo>
                    <a:pt x="9" y="16"/>
                    <a:pt x="5" y="24"/>
                    <a:pt x="0" y="31"/>
                  </a:cubicBezTo>
                  <a:cubicBezTo>
                    <a:pt x="14" y="45"/>
                    <a:pt x="33" y="54"/>
                    <a:pt x="54" y="54"/>
                  </a:cubicBezTo>
                  <a:cubicBezTo>
                    <a:pt x="72" y="54"/>
                    <a:pt x="87" y="48"/>
                    <a:pt x="100" y="38"/>
                  </a:cubicBezTo>
                  <a:cubicBezTo>
                    <a:pt x="100" y="0"/>
                    <a:pt x="100" y="0"/>
                    <a:pt x="100" y="0"/>
                  </a:cubicBezTo>
                  <a:cubicBezTo>
                    <a:pt x="99" y="3"/>
                    <a:pt x="98" y="5"/>
                    <a:pt x="96" y="7"/>
                  </a:cubicBezTo>
                  <a:cubicBezTo>
                    <a:pt x="88" y="21"/>
                    <a:pt x="72" y="31"/>
                    <a:pt x="54"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7" name="Freeform 1710"/>
            <p:cNvSpPr>
              <a:spLocks/>
            </p:cNvSpPr>
            <p:nvPr/>
          </p:nvSpPr>
          <p:spPr bwMode="auto">
            <a:xfrm>
              <a:off x="5527676" y="6302375"/>
              <a:ext cx="26988" cy="26988"/>
            </a:xfrm>
            <a:custGeom>
              <a:avLst/>
              <a:gdLst>
                <a:gd name="T0" fmla="*/ 34 w 46"/>
                <a:gd name="T1" fmla="*/ 46 h 46"/>
                <a:gd name="T2" fmla="*/ 46 w 46"/>
                <a:gd name="T3" fmla="*/ 23 h 46"/>
                <a:gd name="T4" fmla="*/ 0 w 46"/>
                <a:gd name="T5" fmla="*/ 0 h 46"/>
                <a:gd name="T6" fmla="*/ 0 w 46"/>
                <a:gd name="T7" fmla="*/ 24 h 46"/>
                <a:gd name="T8" fmla="*/ 34 w 46"/>
                <a:gd name="T9" fmla="*/ 46 h 46"/>
              </a:gdLst>
              <a:ahLst/>
              <a:cxnLst>
                <a:cxn ang="0">
                  <a:pos x="T0" y="T1"/>
                </a:cxn>
                <a:cxn ang="0">
                  <a:pos x="T2" y="T3"/>
                </a:cxn>
                <a:cxn ang="0">
                  <a:pos x="T4" y="T5"/>
                </a:cxn>
                <a:cxn ang="0">
                  <a:pos x="T6" y="T7"/>
                </a:cxn>
                <a:cxn ang="0">
                  <a:pos x="T8" y="T9"/>
                </a:cxn>
              </a:cxnLst>
              <a:rect l="0" t="0" r="r" b="b"/>
              <a:pathLst>
                <a:path w="46" h="46">
                  <a:moveTo>
                    <a:pt x="34" y="46"/>
                  </a:moveTo>
                  <a:cubicBezTo>
                    <a:pt x="36" y="38"/>
                    <a:pt x="40" y="30"/>
                    <a:pt x="46" y="23"/>
                  </a:cubicBezTo>
                  <a:cubicBezTo>
                    <a:pt x="34" y="10"/>
                    <a:pt x="18" y="2"/>
                    <a:pt x="0" y="0"/>
                  </a:cubicBezTo>
                  <a:cubicBezTo>
                    <a:pt x="0" y="24"/>
                    <a:pt x="0" y="24"/>
                    <a:pt x="0" y="24"/>
                  </a:cubicBezTo>
                  <a:cubicBezTo>
                    <a:pt x="14" y="26"/>
                    <a:pt x="26" y="35"/>
                    <a:pt x="34"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8" name="Freeform 1711"/>
            <p:cNvSpPr>
              <a:spLocks/>
            </p:cNvSpPr>
            <p:nvPr/>
          </p:nvSpPr>
          <p:spPr bwMode="auto">
            <a:xfrm>
              <a:off x="5527676" y="6302375"/>
              <a:ext cx="101600" cy="87313"/>
            </a:xfrm>
            <a:custGeom>
              <a:avLst/>
              <a:gdLst>
                <a:gd name="T0" fmla="*/ 53 w 169"/>
                <a:gd name="T1" fmla="*/ 114 h 147"/>
                <a:gd name="T2" fmla="*/ 65 w 169"/>
                <a:gd name="T3" fmla="*/ 74 h 147"/>
                <a:gd name="T4" fmla="*/ 65 w 169"/>
                <a:gd name="T5" fmla="*/ 74 h 147"/>
                <a:gd name="T6" fmla="*/ 65 w 169"/>
                <a:gd name="T7" fmla="*/ 74 h 147"/>
                <a:gd name="T8" fmla="*/ 115 w 169"/>
                <a:gd name="T9" fmla="*/ 24 h 147"/>
                <a:gd name="T10" fmla="*/ 157 w 169"/>
                <a:gd name="T11" fmla="*/ 47 h 147"/>
                <a:gd name="T12" fmla="*/ 169 w 169"/>
                <a:gd name="T13" fmla="*/ 24 h 147"/>
                <a:gd name="T14" fmla="*/ 115 w 169"/>
                <a:gd name="T15" fmla="*/ 0 h 147"/>
                <a:gd name="T16" fmla="*/ 53 w 169"/>
                <a:gd name="T17" fmla="*/ 34 h 147"/>
                <a:gd name="T18" fmla="*/ 53 w 169"/>
                <a:gd name="T19" fmla="*/ 34 h 147"/>
                <a:gd name="T20" fmla="*/ 53 w 169"/>
                <a:gd name="T21" fmla="*/ 34 h 147"/>
                <a:gd name="T22" fmla="*/ 49 w 169"/>
                <a:gd name="T23" fmla="*/ 41 h 147"/>
                <a:gd name="T24" fmla="*/ 48 w 169"/>
                <a:gd name="T25" fmla="*/ 44 h 147"/>
                <a:gd name="T26" fmla="*/ 47 w 169"/>
                <a:gd name="T27" fmla="*/ 47 h 147"/>
                <a:gd name="T28" fmla="*/ 45 w 169"/>
                <a:gd name="T29" fmla="*/ 50 h 147"/>
                <a:gd name="T30" fmla="*/ 44 w 169"/>
                <a:gd name="T31" fmla="*/ 52 h 147"/>
                <a:gd name="T32" fmla="*/ 43 w 169"/>
                <a:gd name="T33" fmla="*/ 58 h 147"/>
                <a:gd name="T34" fmla="*/ 43 w 169"/>
                <a:gd name="T35" fmla="*/ 60 h 147"/>
                <a:gd name="T36" fmla="*/ 42 w 169"/>
                <a:gd name="T37" fmla="*/ 65 h 147"/>
                <a:gd name="T38" fmla="*/ 42 w 169"/>
                <a:gd name="T39" fmla="*/ 67 h 147"/>
                <a:gd name="T40" fmla="*/ 41 w 169"/>
                <a:gd name="T41" fmla="*/ 74 h 147"/>
                <a:gd name="T42" fmla="*/ 41 w 169"/>
                <a:gd name="T43" fmla="*/ 74 h 147"/>
                <a:gd name="T44" fmla="*/ 41 w 169"/>
                <a:gd name="T45" fmla="*/ 74 h 147"/>
                <a:gd name="T46" fmla="*/ 41 w 169"/>
                <a:gd name="T47" fmla="*/ 74 h 147"/>
                <a:gd name="T48" fmla="*/ 41 w 169"/>
                <a:gd name="T49" fmla="*/ 74 h 147"/>
                <a:gd name="T50" fmla="*/ 34 w 169"/>
                <a:gd name="T51" fmla="*/ 100 h 147"/>
                <a:gd name="T52" fmla="*/ 0 w 169"/>
                <a:gd name="T53" fmla="*/ 123 h 147"/>
                <a:gd name="T54" fmla="*/ 0 w 169"/>
                <a:gd name="T55" fmla="*/ 147 h 147"/>
                <a:gd name="T56" fmla="*/ 46 w 169"/>
                <a:gd name="T57" fmla="*/ 124 h 147"/>
                <a:gd name="T58" fmla="*/ 53 w 169"/>
                <a:gd name="T59"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53" y="114"/>
                  </a:moveTo>
                  <a:cubicBezTo>
                    <a:pt x="61" y="102"/>
                    <a:pt x="65" y="89"/>
                    <a:pt x="65" y="74"/>
                  </a:cubicBezTo>
                  <a:cubicBezTo>
                    <a:pt x="65" y="74"/>
                    <a:pt x="65" y="74"/>
                    <a:pt x="65" y="74"/>
                  </a:cubicBezTo>
                  <a:cubicBezTo>
                    <a:pt x="65" y="74"/>
                    <a:pt x="65" y="74"/>
                    <a:pt x="65" y="74"/>
                  </a:cubicBezTo>
                  <a:cubicBezTo>
                    <a:pt x="65" y="46"/>
                    <a:pt x="88" y="24"/>
                    <a:pt x="115" y="24"/>
                  </a:cubicBezTo>
                  <a:cubicBezTo>
                    <a:pt x="133" y="24"/>
                    <a:pt x="148" y="33"/>
                    <a:pt x="157" y="47"/>
                  </a:cubicBezTo>
                  <a:cubicBezTo>
                    <a:pt x="160" y="39"/>
                    <a:pt x="164" y="31"/>
                    <a:pt x="169" y="24"/>
                  </a:cubicBezTo>
                  <a:cubicBezTo>
                    <a:pt x="156" y="9"/>
                    <a:pt x="136" y="0"/>
                    <a:pt x="115" y="0"/>
                  </a:cubicBezTo>
                  <a:cubicBezTo>
                    <a:pt x="89" y="0"/>
                    <a:pt x="66" y="14"/>
                    <a:pt x="53" y="34"/>
                  </a:cubicBezTo>
                  <a:cubicBezTo>
                    <a:pt x="53" y="34"/>
                    <a:pt x="53" y="34"/>
                    <a:pt x="53" y="34"/>
                  </a:cubicBezTo>
                  <a:cubicBezTo>
                    <a:pt x="53" y="34"/>
                    <a:pt x="53" y="34"/>
                    <a:pt x="53" y="34"/>
                  </a:cubicBezTo>
                  <a:cubicBezTo>
                    <a:pt x="51" y="37"/>
                    <a:pt x="50" y="39"/>
                    <a:pt x="49" y="41"/>
                  </a:cubicBezTo>
                  <a:cubicBezTo>
                    <a:pt x="49" y="42"/>
                    <a:pt x="48" y="43"/>
                    <a:pt x="48" y="44"/>
                  </a:cubicBezTo>
                  <a:cubicBezTo>
                    <a:pt x="47" y="45"/>
                    <a:pt x="47" y="46"/>
                    <a:pt x="47" y="47"/>
                  </a:cubicBezTo>
                  <a:cubicBezTo>
                    <a:pt x="46" y="48"/>
                    <a:pt x="46" y="49"/>
                    <a:pt x="45" y="50"/>
                  </a:cubicBezTo>
                  <a:cubicBezTo>
                    <a:pt x="45" y="51"/>
                    <a:pt x="45" y="52"/>
                    <a:pt x="44" y="52"/>
                  </a:cubicBezTo>
                  <a:cubicBezTo>
                    <a:pt x="44" y="54"/>
                    <a:pt x="43" y="56"/>
                    <a:pt x="43" y="58"/>
                  </a:cubicBezTo>
                  <a:cubicBezTo>
                    <a:pt x="43" y="59"/>
                    <a:pt x="43" y="60"/>
                    <a:pt x="43" y="60"/>
                  </a:cubicBezTo>
                  <a:cubicBezTo>
                    <a:pt x="42" y="62"/>
                    <a:pt x="42" y="64"/>
                    <a:pt x="42" y="65"/>
                  </a:cubicBezTo>
                  <a:cubicBezTo>
                    <a:pt x="42" y="66"/>
                    <a:pt x="42" y="66"/>
                    <a:pt x="42" y="67"/>
                  </a:cubicBezTo>
                  <a:cubicBezTo>
                    <a:pt x="41" y="69"/>
                    <a:pt x="41" y="72"/>
                    <a:pt x="41" y="74"/>
                  </a:cubicBezTo>
                  <a:cubicBezTo>
                    <a:pt x="41" y="74"/>
                    <a:pt x="41" y="74"/>
                    <a:pt x="41" y="74"/>
                  </a:cubicBezTo>
                  <a:cubicBezTo>
                    <a:pt x="41" y="74"/>
                    <a:pt x="41" y="74"/>
                    <a:pt x="41" y="74"/>
                  </a:cubicBezTo>
                  <a:cubicBezTo>
                    <a:pt x="41" y="74"/>
                    <a:pt x="41" y="74"/>
                    <a:pt x="41" y="74"/>
                  </a:cubicBezTo>
                  <a:cubicBezTo>
                    <a:pt x="41" y="74"/>
                    <a:pt x="41" y="74"/>
                    <a:pt x="41" y="74"/>
                  </a:cubicBezTo>
                  <a:cubicBezTo>
                    <a:pt x="41" y="84"/>
                    <a:pt x="38" y="93"/>
                    <a:pt x="34" y="100"/>
                  </a:cubicBezTo>
                  <a:cubicBezTo>
                    <a:pt x="26" y="112"/>
                    <a:pt x="14" y="121"/>
                    <a:pt x="0" y="123"/>
                  </a:cubicBezTo>
                  <a:cubicBezTo>
                    <a:pt x="0" y="147"/>
                    <a:pt x="0" y="147"/>
                    <a:pt x="0" y="147"/>
                  </a:cubicBezTo>
                  <a:cubicBezTo>
                    <a:pt x="18" y="145"/>
                    <a:pt x="34" y="136"/>
                    <a:pt x="46" y="124"/>
                  </a:cubicBezTo>
                  <a:cubicBezTo>
                    <a:pt x="48" y="121"/>
                    <a:pt x="51" y="117"/>
                    <a:pt x="53"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9" name="Freeform 1712"/>
            <p:cNvSpPr>
              <a:spLocks/>
            </p:cNvSpPr>
            <p:nvPr/>
          </p:nvSpPr>
          <p:spPr bwMode="auto">
            <a:xfrm>
              <a:off x="5564188" y="6302375"/>
              <a:ext cx="138113" cy="87313"/>
            </a:xfrm>
            <a:custGeom>
              <a:avLst/>
              <a:gdLst>
                <a:gd name="T0" fmla="*/ 116 w 232"/>
                <a:gd name="T1" fmla="*/ 114 h 148"/>
                <a:gd name="T2" fmla="*/ 128 w 232"/>
                <a:gd name="T3" fmla="*/ 74 h 148"/>
                <a:gd name="T4" fmla="*/ 178 w 232"/>
                <a:gd name="T5" fmla="*/ 24 h 148"/>
                <a:gd name="T6" fmla="*/ 220 w 232"/>
                <a:gd name="T7" fmla="*/ 47 h 148"/>
                <a:gd name="T8" fmla="*/ 232 w 232"/>
                <a:gd name="T9" fmla="*/ 24 h 148"/>
                <a:gd name="T10" fmla="*/ 178 w 232"/>
                <a:gd name="T11" fmla="*/ 0 h 148"/>
                <a:gd name="T12" fmla="*/ 104 w 232"/>
                <a:gd name="T13" fmla="*/ 74 h 148"/>
                <a:gd name="T14" fmla="*/ 54 w 232"/>
                <a:gd name="T15" fmla="*/ 124 h 148"/>
                <a:gd name="T16" fmla="*/ 12 w 232"/>
                <a:gd name="T17" fmla="*/ 100 h 148"/>
                <a:gd name="T18" fmla="*/ 0 w 232"/>
                <a:gd name="T19" fmla="*/ 124 h 148"/>
                <a:gd name="T20" fmla="*/ 54 w 232"/>
                <a:gd name="T21" fmla="*/ 148 h 148"/>
                <a:gd name="T22" fmla="*/ 116 w 232"/>
                <a:gd name="T23" fmla="*/ 11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16" y="114"/>
                  </a:moveTo>
                  <a:cubicBezTo>
                    <a:pt x="123" y="102"/>
                    <a:pt x="128" y="89"/>
                    <a:pt x="128" y="74"/>
                  </a:cubicBezTo>
                  <a:cubicBezTo>
                    <a:pt x="128" y="46"/>
                    <a:pt x="150" y="24"/>
                    <a:pt x="178" y="24"/>
                  </a:cubicBezTo>
                  <a:cubicBezTo>
                    <a:pt x="195" y="24"/>
                    <a:pt x="211" y="33"/>
                    <a:pt x="220" y="47"/>
                  </a:cubicBezTo>
                  <a:cubicBezTo>
                    <a:pt x="222" y="39"/>
                    <a:pt x="226" y="31"/>
                    <a:pt x="232" y="24"/>
                  </a:cubicBezTo>
                  <a:cubicBezTo>
                    <a:pt x="218" y="9"/>
                    <a:pt x="199" y="0"/>
                    <a:pt x="178" y="0"/>
                  </a:cubicBezTo>
                  <a:cubicBezTo>
                    <a:pt x="137" y="0"/>
                    <a:pt x="104" y="33"/>
                    <a:pt x="104" y="74"/>
                  </a:cubicBezTo>
                  <a:cubicBezTo>
                    <a:pt x="104" y="101"/>
                    <a:pt x="81" y="124"/>
                    <a:pt x="54" y="124"/>
                  </a:cubicBezTo>
                  <a:cubicBezTo>
                    <a:pt x="36" y="124"/>
                    <a:pt x="21" y="114"/>
                    <a:pt x="12" y="100"/>
                  </a:cubicBezTo>
                  <a:cubicBezTo>
                    <a:pt x="9" y="109"/>
                    <a:pt x="5" y="117"/>
                    <a:pt x="0" y="124"/>
                  </a:cubicBezTo>
                  <a:cubicBezTo>
                    <a:pt x="13" y="138"/>
                    <a:pt x="33" y="148"/>
                    <a:pt x="54" y="148"/>
                  </a:cubicBezTo>
                  <a:cubicBezTo>
                    <a:pt x="80" y="148"/>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 name="Freeform 1713"/>
            <p:cNvSpPr>
              <a:spLocks/>
            </p:cNvSpPr>
            <p:nvPr/>
          </p:nvSpPr>
          <p:spPr bwMode="auto">
            <a:xfrm>
              <a:off x="5637213" y="6302375"/>
              <a:ext cx="138113" cy="87313"/>
            </a:xfrm>
            <a:custGeom>
              <a:avLst/>
              <a:gdLst>
                <a:gd name="T0" fmla="*/ 97 w 232"/>
                <a:gd name="T1" fmla="*/ 100 h 148"/>
                <a:gd name="T2" fmla="*/ 55 w 232"/>
                <a:gd name="T3" fmla="*/ 124 h 148"/>
                <a:gd name="T4" fmla="*/ 12 w 232"/>
                <a:gd name="T5" fmla="*/ 100 h 148"/>
                <a:gd name="T6" fmla="*/ 0 w 232"/>
                <a:gd name="T7" fmla="*/ 124 h 148"/>
                <a:gd name="T8" fmla="*/ 55 w 232"/>
                <a:gd name="T9" fmla="*/ 148 h 148"/>
                <a:gd name="T10" fmla="*/ 109 w 232"/>
                <a:gd name="T11" fmla="*/ 124 h 148"/>
                <a:gd name="T12" fmla="*/ 116 w 232"/>
                <a:gd name="T13" fmla="*/ 114 h 148"/>
                <a:gd name="T14" fmla="*/ 128 w 232"/>
                <a:gd name="T15" fmla="*/ 74 h 148"/>
                <a:gd name="T16" fmla="*/ 128 w 232"/>
                <a:gd name="T17" fmla="*/ 74 h 148"/>
                <a:gd name="T18" fmla="*/ 128 w 232"/>
                <a:gd name="T19" fmla="*/ 74 h 148"/>
                <a:gd name="T20" fmla="*/ 178 w 232"/>
                <a:gd name="T21" fmla="*/ 24 h 148"/>
                <a:gd name="T22" fmla="*/ 220 w 232"/>
                <a:gd name="T23" fmla="*/ 47 h 148"/>
                <a:gd name="T24" fmla="*/ 232 w 232"/>
                <a:gd name="T25" fmla="*/ 24 h 148"/>
                <a:gd name="T26" fmla="*/ 178 w 232"/>
                <a:gd name="T27" fmla="*/ 0 h 148"/>
                <a:gd name="T28" fmla="*/ 116 w 232"/>
                <a:gd name="T29" fmla="*/ 34 h 148"/>
                <a:gd name="T30" fmla="*/ 116 w 232"/>
                <a:gd name="T31" fmla="*/ 34 h 148"/>
                <a:gd name="T32" fmla="*/ 116 w 232"/>
                <a:gd name="T33" fmla="*/ 34 h 148"/>
                <a:gd name="T34" fmla="*/ 112 w 232"/>
                <a:gd name="T35" fmla="*/ 41 h 148"/>
                <a:gd name="T36" fmla="*/ 111 w 232"/>
                <a:gd name="T37" fmla="*/ 44 h 148"/>
                <a:gd name="T38" fmla="*/ 110 w 232"/>
                <a:gd name="T39" fmla="*/ 47 h 148"/>
                <a:gd name="T40" fmla="*/ 108 w 232"/>
                <a:gd name="T41" fmla="*/ 50 h 148"/>
                <a:gd name="T42" fmla="*/ 108 w 232"/>
                <a:gd name="T43" fmla="*/ 52 h 148"/>
                <a:gd name="T44" fmla="*/ 106 w 232"/>
                <a:gd name="T45" fmla="*/ 58 h 148"/>
                <a:gd name="T46" fmla="*/ 106 w 232"/>
                <a:gd name="T47" fmla="*/ 60 h 148"/>
                <a:gd name="T48" fmla="*/ 105 w 232"/>
                <a:gd name="T49" fmla="*/ 65 h 148"/>
                <a:gd name="T50" fmla="*/ 105 w 232"/>
                <a:gd name="T51" fmla="*/ 67 h 148"/>
                <a:gd name="T52" fmla="*/ 104 w 232"/>
                <a:gd name="T53" fmla="*/ 74 h 148"/>
                <a:gd name="T54" fmla="*/ 104 w 232"/>
                <a:gd name="T55" fmla="*/ 74 h 148"/>
                <a:gd name="T56" fmla="*/ 104 w 232"/>
                <a:gd name="T57" fmla="*/ 74 h 148"/>
                <a:gd name="T58" fmla="*/ 104 w 232"/>
                <a:gd name="T59" fmla="*/ 74 h 148"/>
                <a:gd name="T60" fmla="*/ 104 w 232"/>
                <a:gd name="T61" fmla="*/ 74 h 148"/>
                <a:gd name="T62" fmla="*/ 97 w 232"/>
                <a:gd name="T63" fmla="*/ 10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97" y="100"/>
                  </a:moveTo>
                  <a:cubicBezTo>
                    <a:pt x="88" y="114"/>
                    <a:pt x="72" y="124"/>
                    <a:pt x="55" y="124"/>
                  </a:cubicBezTo>
                  <a:cubicBezTo>
                    <a:pt x="37" y="124"/>
                    <a:pt x="21" y="114"/>
                    <a:pt x="12" y="100"/>
                  </a:cubicBezTo>
                  <a:cubicBezTo>
                    <a:pt x="10" y="109"/>
                    <a:pt x="6" y="117"/>
                    <a:pt x="0" y="124"/>
                  </a:cubicBezTo>
                  <a:cubicBezTo>
                    <a:pt x="14" y="138"/>
                    <a:pt x="33" y="148"/>
                    <a:pt x="55" y="148"/>
                  </a:cubicBezTo>
                  <a:cubicBezTo>
                    <a:pt x="76" y="148"/>
                    <a:pt x="95" y="138"/>
                    <a:pt x="109" y="124"/>
                  </a:cubicBezTo>
                  <a:cubicBezTo>
                    <a:pt x="111" y="121"/>
                    <a:pt x="114" y="117"/>
                    <a:pt x="116" y="114"/>
                  </a:cubicBezTo>
                  <a:cubicBezTo>
                    <a:pt x="124" y="102"/>
                    <a:pt x="128" y="89"/>
                    <a:pt x="128" y="74"/>
                  </a:cubicBezTo>
                  <a:cubicBezTo>
                    <a:pt x="128" y="74"/>
                    <a:pt x="128" y="74"/>
                    <a:pt x="128" y="74"/>
                  </a:cubicBezTo>
                  <a:cubicBezTo>
                    <a:pt x="128" y="74"/>
                    <a:pt x="128" y="74"/>
                    <a:pt x="128" y="74"/>
                  </a:cubicBezTo>
                  <a:cubicBezTo>
                    <a:pt x="128" y="46"/>
                    <a:pt x="151" y="24"/>
                    <a:pt x="178" y="24"/>
                  </a:cubicBezTo>
                  <a:cubicBezTo>
                    <a:pt x="196" y="24"/>
                    <a:pt x="211" y="33"/>
                    <a:pt x="220" y="47"/>
                  </a:cubicBezTo>
                  <a:cubicBezTo>
                    <a:pt x="223" y="39"/>
                    <a:pt x="227" y="31"/>
                    <a:pt x="232" y="24"/>
                  </a:cubicBezTo>
                  <a:cubicBezTo>
                    <a:pt x="219" y="9"/>
                    <a:pt x="199" y="0"/>
                    <a:pt x="178" y="0"/>
                  </a:cubicBezTo>
                  <a:cubicBezTo>
                    <a:pt x="152" y="0"/>
                    <a:pt x="129" y="14"/>
                    <a:pt x="116" y="34"/>
                  </a:cubicBezTo>
                  <a:cubicBezTo>
                    <a:pt x="116" y="34"/>
                    <a:pt x="116" y="34"/>
                    <a:pt x="116" y="34"/>
                  </a:cubicBezTo>
                  <a:cubicBezTo>
                    <a:pt x="116" y="34"/>
                    <a:pt x="116" y="34"/>
                    <a:pt x="116" y="34"/>
                  </a:cubicBezTo>
                  <a:cubicBezTo>
                    <a:pt x="114" y="37"/>
                    <a:pt x="113" y="39"/>
                    <a:pt x="112" y="41"/>
                  </a:cubicBezTo>
                  <a:cubicBezTo>
                    <a:pt x="112" y="42"/>
                    <a:pt x="111" y="43"/>
                    <a:pt x="111" y="44"/>
                  </a:cubicBezTo>
                  <a:cubicBezTo>
                    <a:pt x="110" y="45"/>
                    <a:pt x="110" y="46"/>
                    <a:pt x="110" y="47"/>
                  </a:cubicBezTo>
                  <a:cubicBezTo>
                    <a:pt x="109" y="48"/>
                    <a:pt x="109" y="49"/>
                    <a:pt x="108" y="50"/>
                  </a:cubicBezTo>
                  <a:cubicBezTo>
                    <a:pt x="108" y="51"/>
                    <a:pt x="108" y="52"/>
                    <a:pt x="108" y="52"/>
                  </a:cubicBezTo>
                  <a:cubicBezTo>
                    <a:pt x="107" y="54"/>
                    <a:pt x="106" y="56"/>
                    <a:pt x="106" y="58"/>
                  </a:cubicBezTo>
                  <a:cubicBezTo>
                    <a:pt x="106" y="59"/>
                    <a:pt x="106" y="60"/>
                    <a:pt x="106" y="60"/>
                  </a:cubicBezTo>
                  <a:cubicBezTo>
                    <a:pt x="105" y="62"/>
                    <a:pt x="105" y="64"/>
                    <a:pt x="105" y="65"/>
                  </a:cubicBezTo>
                  <a:cubicBezTo>
                    <a:pt x="105" y="66"/>
                    <a:pt x="105" y="66"/>
                    <a:pt x="105" y="67"/>
                  </a:cubicBezTo>
                  <a:cubicBezTo>
                    <a:pt x="105" y="69"/>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7"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 name="Freeform 1714"/>
            <p:cNvSpPr>
              <a:spLocks/>
            </p:cNvSpPr>
            <p:nvPr/>
          </p:nvSpPr>
          <p:spPr bwMode="auto">
            <a:xfrm>
              <a:off x="5711826" y="6302375"/>
              <a:ext cx="138113" cy="87313"/>
            </a:xfrm>
            <a:custGeom>
              <a:avLst/>
              <a:gdLst>
                <a:gd name="T0" fmla="*/ 116 w 232"/>
                <a:gd name="T1" fmla="*/ 114 h 148"/>
                <a:gd name="T2" fmla="*/ 128 w 232"/>
                <a:gd name="T3" fmla="*/ 74 h 148"/>
                <a:gd name="T4" fmla="*/ 178 w 232"/>
                <a:gd name="T5" fmla="*/ 24 h 148"/>
                <a:gd name="T6" fmla="*/ 220 w 232"/>
                <a:gd name="T7" fmla="*/ 47 h 148"/>
                <a:gd name="T8" fmla="*/ 232 w 232"/>
                <a:gd name="T9" fmla="*/ 24 h 148"/>
                <a:gd name="T10" fmla="*/ 178 w 232"/>
                <a:gd name="T11" fmla="*/ 0 h 148"/>
                <a:gd name="T12" fmla="*/ 104 w 232"/>
                <a:gd name="T13" fmla="*/ 74 h 148"/>
                <a:gd name="T14" fmla="*/ 54 w 232"/>
                <a:gd name="T15" fmla="*/ 124 h 148"/>
                <a:gd name="T16" fmla="*/ 12 w 232"/>
                <a:gd name="T17" fmla="*/ 100 h 148"/>
                <a:gd name="T18" fmla="*/ 0 w 232"/>
                <a:gd name="T19" fmla="*/ 124 h 148"/>
                <a:gd name="T20" fmla="*/ 54 w 232"/>
                <a:gd name="T21" fmla="*/ 148 h 148"/>
                <a:gd name="T22" fmla="*/ 116 w 232"/>
                <a:gd name="T23" fmla="*/ 11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16" y="114"/>
                  </a:moveTo>
                  <a:cubicBezTo>
                    <a:pt x="123" y="102"/>
                    <a:pt x="128" y="89"/>
                    <a:pt x="128" y="74"/>
                  </a:cubicBezTo>
                  <a:cubicBezTo>
                    <a:pt x="128" y="46"/>
                    <a:pt x="150" y="24"/>
                    <a:pt x="178" y="24"/>
                  </a:cubicBezTo>
                  <a:cubicBezTo>
                    <a:pt x="195" y="24"/>
                    <a:pt x="211" y="33"/>
                    <a:pt x="220" y="47"/>
                  </a:cubicBezTo>
                  <a:cubicBezTo>
                    <a:pt x="223" y="39"/>
                    <a:pt x="227" y="31"/>
                    <a:pt x="232" y="24"/>
                  </a:cubicBezTo>
                  <a:cubicBezTo>
                    <a:pt x="218" y="9"/>
                    <a:pt x="199" y="0"/>
                    <a:pt x="178" y="0"/>
                  </a:cubicBezTo>
                  <a:cubicBezTo>
                    <a:pt x="137" y="0"/>
                    <a:pt x="104" y="33"/>
                    <a:pt x="104" y="74"/>
                  </a:cubicBezTo>
                  <a:cubicBezTo>
                    <a:pt x="104" y="101"/>
                    <a:pt x="82" y="124"/>
                    <a:pt x="54" y="124"/>
                  </a:cubicBezTo>
                  <a:cubicBezTo>
                    <a:pt x="36" y="124"/>
                    <a:pt x="21" y="114"/>
                    <a:pt x="12" y="100"/>
                  </a:cubicBezTo>
                  <a:cubicBezTo>
                    <a:pt x="9" y="109"/>
                    <a:pt x="5" y="117"/>
                    <a:pt x="0" y="124"/>
                  </a:cubicBezTo>
                  <a:cubicBezTo>
                    <a:pt x="13" y="138"/>
                    <a:pt x="33" y="148"/>
                    <a:pt x="54" y="148"/>
                  </a:cubicBezTo>
                  <a:cubicBezTo>
                    <a:pt x="80" y="148"/>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 name="Freeform 1715"/>
            <p:cNvSpPr>
              <a:spLocks/>
            </p:cNvSpPr>
            <p:nvPr/>
          </p:nvSpPr>
          <p:spPr bwMode="auto">
            <a:xfrm>
              <a:off x="5784851" y="6302375"/>
              <a:ext cx="138113" cy="87313"/>
            </a:xfrm>
            <a:custGeom>
              <a:avLst/>
              <a:gdLst>
                <a:gd name="T0" fmla="*/ 96 w 231"/>
                <a:gd name="T1" fmla="*/ 100 h 148"/>
                <a:gd name="T2" fmla="*/ 54 w 231"/>
                <a:gd name="T3" fmla="*/ 124 h 148"/>
                <a:gd name="T4" fmla="*/ 12 w 231"/>
                <a:gd name="T5" fmla="*/ 100 h 148"/>
                <a:gd name="T6" fmla="*/ 0 w 231"/>
                <a:gd name="T7" fmla="*/ 124 h 148"/>
                <a:gd name="T8" fmla="*/ 54 w 231"/>
                <a:gd name="T9" fmla="*/ 148 h 148"/>
                <a:gd name="T10" fmla="*/ 108 w 231"/>
                <a:gd name="T11" fmla="*/ 124 h 148"/>
                <a:gd name="T12" fmla="*/ 115 w 231"/>
                <a:gd name="T13" fmla="*/ 114 h 148"/>
                <a:gd name="T14" fmla="*/ 127 w 231"/>
                <a:gd name="T15" fmla="*/ 74 h 148"/>
                <a:gd name="T16" fmla="*/ 127 w 231"/>
                <a:gd name="T17" fmla="*/ 74 h 148"/>
                <a:gd name="T18" fmla="*/ 127 w 231"/>
                <a:gd name="T19" fmla="*/ 74 h 148"/>
                <a:gd name="T20" fmla="*/ 177 w 231"/>
                <a:gd name="T21" fmla="*/ 24 h 148"/>
                <a:gd name="T22" fmla="*/ 219 w 231"/>
                <a:gd name="T23" fmla="*/ 47 h 148"/>
                <a:gd name="T24" fmla="*/ 231 w 231"/>
                <a:gd name="T25" fmla="*/ 24 h 148"/>
                <a:gd name="T26" fmla="*/ 177 w 231"/>
                <a:gd name="T27" fmla="*/ 0 h 148"/>
                <a:gd name="T28" fmla="*/ 115 w 231"/>
                <a:gd name="T29" fmla="*/ 34 h 148"/>
                <a:gd name="T30" fmla="*/ 115 w 231"/>
                <a:gd name="T31" fmla="*/ 34 h 148"/>
                <a:gd name="T32" fmla="*/ 115 w 231"/>
                <a:gd name="T33" fmla="*/ 34 h 148"/>
                <a:gd name="T34" fmla="*/ 111 w 231"/>
                <a:gd name="T35" fmla="*/ 41 h 148"/>
                <a:gd name="T36" fmla="*/ 110 w 231"/>
                <a:gd name="T37" fmla="*/ 44 h 148"/>
                <a:gd name="T38" fmla="*/ 109 w 231"/>
                <a:gd name="T39" fmla="*/ 47 h 148"/>
                <a:gd name="T40" fmla="*/ 108 w 231"/>
                <a:gd name="T41" fmla="*/ 50 h 148"/>
                <a:gd name="T42" fmla="*/ 107 w 231"/>
                <a:gd name="T43" fmla="*/ 52 h 148"/>
                <a:gd name="T44" fmla="*/ 105 w 231"/>
                <a:gd name="T45" fmla="*/ 58 h 148"/>
                <a:gd name="T46" fmla="*/ 105 w 231"/>
                <a:gd name="T47" fmla="*/ 60 h 148"/>
                <a:gd name="T48" fmla="*/ 104 w 231"/>
                <a:gd name="T49" fmla="*/ 65 h 148"/>
                <a:gd name="T50" fmla="*/ 104 w 231"/>
                <a:gd name="T51" fmla="*/ 67 h 148"/>
                <a:gd name="T52" fmla="*/ 103 w 231"/>
                <a:gd name="T53" fmla="*/ 74 h 148"/>
                <a:gd name="T54" fmla="*/ 103 w 231"/>
                <a:gd name="T55" fmla="*/ 74 h 148"/>
                <a:gd name="T56" fmla="*/ 103 w 231"/>
                <a:gd name="T57" fmla="*/ 74 h 148"/>
                <a:gd name="T58" fmla="*/ 103 w 231"/>
                <a:gd name="T59" fmla="*/ 74 h 148"/>
                <a:gd name="T60" fmla="*/ 103 w 231"/>
                <a:gd name="T61" fmla="*/ 74 h 148"/>
                <a:gd name="T62" fmla="*/ 96 w 231"/>
                <a:gd name="T63" fmla="*/ 10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8">
                  <a:moveTo>
                    <a:pt x="96" y="100"/>
                  </a:moveTo>
                  <a:cubicBezTo>
                    <a:pt x="87" y="114"/>
                    <a:pt x="71" y="124"/>
                    <a:pt x="54" y="124"/>
                  </a:cubicBezTo>
                  <a:cubicBezTo>
                    <a:pt x="36" y="124"/>
                    <a:pt x="20" y="114"/>
                    <a:pt x="12" y="100"/>
                  </a:cubicBezTo>
                  <a:cubicBezTo>
                    <a:pt x="9" y="109"/>
                    <a:pt x="5" y="117"/>
                    <a:pt x="0" y="124"/>
                  </a:cubicBezTo>
                  <a:cubicBezTo>
                    <a:pt x="13" y="138"/>
                    <a:pt x="32" y="148"/>
                    <a:pt x="54" y="148"/>
                  </a:cubicBezTo>
                  <a:cubicBezTo>
                    <a:pt x="75" y="148"/>
                    <a:pt x="94" y="138"/>
                    <a:pt x="108" y="124"/>
                  </a:cubicBezTo>
                  <a:cubicBezTo>
                    <a:pt x="111" y="121"/>
                    <a:pt x="113" y="117"/>
                    <a:pt x="115" y="114"/>
                  </a:cubicBezTo>
                  <a:cubicBezTo>
                    <a:pt x="123" y="102"/>
                    <a:pt x="127" y="89"/>
                    <a:pt x="127" y="74"/>
                  </a:cubicBezTo>
                  <a:cubicBezTo>
                    <a:pt x="127" y="74"/>
                    <a:pt x="127" y="74"/>
                    <a:pt x="127" y="74"/>
                  </a:cubicBezTo>
                  <a:cubicBezTo>
                    <a:pt x="127" y="74"/>
                    <a:pt x="127" y="74"/>
                    <a:pt x="127" y="74"/>
                  </a:cubicBezTo>
                  <a:cubicBezTo>
                    <a:pt x="127" y="46"/>
                    <a:pt x="150" y="24"/>
                    <a:pt x="177" y="24"/>
                  </a:cubicBezTo>
                  <a:cubicBezTo>
                    <a:pt x="195" y="24"/>
                    <a:pt x="210" y="33"/>
                    <a:pt x="219" y="47"/>
                  </a:cubicBezTo>
                  <a:cubicBezTo>
                    <a:pt x="222" y="39"/>
                    <a:pt x="226" y="31"/>
                    <a:pt x="231" y="24"/>
                  </a:cubicBezTo>
                  <a:cubicBezTo>
                    <a:pt x="218" y="9"/>
                    <a:pt x="199" y="0"/>
                    <a:pt x="177" y="0"/>
                  </a:cubicBezTo>
                  <a:cubicBezTo>
                    <a:pt x="151" y="0"/>
                    <a:pt x="129" y="14"/>
                    <a:pt x="115" y="34"/>
                  </a:cubicBezTo>
                  <a:cubicBezTo>
                    <a:pt x="115" y="34"/>
                    <a:pt x="115" y="34"/>
                    <a:pt x="115" y="34"/>
                  </a:cubicBezTo>
                  <a:cubicBezTo>
                    <a:pt x="115" y="34"/>
                    <a:pt x="115" y="34"/>
                    <a:pt x="115" y="34"/>
                  </a:cubicBezTo>
                  <a:cubicBezTo>
                    <a:pt x="114" y="37"/>
                    <a:pt x="112" y="39"/>
                    <a:pt x="111" y="41"/>
                  </a:cubicBezTo>
                  <a:cubicBezTo>
                    <a:pt x="111" y="42"/>
                    <a:pt x="110" y="43"/>
                    <a:pt x="110" y="44"/>
                  </a:cubicBezTo>
                  <a:cubicBezTo>
                    <a:pt x="110" y="45"/>
                    <a:pt x="109" y="46"/>
                    <a:pt x="109" y="47"/>
                  </a:cubicBezTo>
                  <a:cubicBezTo>
                    <a:pt x="108" y="48"/>
                    <a:pt x="108" y="49"/>
                    <a:pt x="108" y="50"/>
                  </a:cubicBezTo>
                  <a:cubicBezTo>
                    <a:pt x="107" y="51"/>
                    <a:pt x="107" y="52"/>
                    <a:pt x="107" y="52"/>
                  </a:cubicBezTo>
                  <a:cubicBezTo>
                    <a:pt x="106" y="54"/>
                    <a:pt x="106" y="56"/>
                    <a:pt x="105" y="58"/>
                  </a:cubicBezTo>
                  <a:cubicBezTo>
                    <a:pt x="105" y="59"/>
                    <a:pt x="105" y="60"/>
                    <a:pt x="105" y="60"/>
                  </a:cubicBezTo>
                  <a:cubicBezTo>
                    <a:pt x="104" y="62"/>
                    <a:pt x="104" y="64"/>
                    <a:pt x="104" y="65"/>
                  </a:cubicBezTo>
                  <a:cubicBezTo>
                    <a:pt x="104" y="66"/>
                    <a:pt x="104" y="66"/>
                    <a:pt x="104" y="67"/>
                  </a:cubicBezTo>
                  <a:cubicBezTo>
                    <a:pt x="104" y="69"/>
                    <a:pt x="103" y="72"/>
                    <a:pt x="103" y="74"/>
                  </a:cubicBezTo>
                  <a:cubicBezTo>
                    <a:pt x="103" y="74"/>
                    <a:pt x="103" y="74"/>
                    <a:pt x="103" y="74"/>
                  </a:cubicBezTo>
                  <a:cubicBezTo>
                    <a:pt x="103" y="74"/>
                    <a:pt x="103" y="74"/>
                    <a:pt x="103" y="74"/>
                  </a:cubicBezTo>
                  <a:cubicBezTo>
                    <a:pt x="103" y="74"/>
                    <a:pt x="103" y="74"/>
                    <a:pt x="103" y="74"/>
                  </a:cubicBezTo>
                  <a:cubicBezTo>
                    <a:pt x="103" y="74"/>
                    <a:pt x="103" y="74"/>
                    <a:pt x="103" y="74"/>
                  </a:cubicBezTo>
                  <a:cubicBezTo>
                    <a:pt x="103" y="84"/>
                    <a:pt x="101" y="93"/>
                    <a:pt x="96"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 name="Freeform 1716"/>
            <p:cNvSpPr>
              <a:spLocks/>
            </p:cNvSpPr>
            <p:nvPr/>
          </p:nvSpPr>
          <p:spPr bwMode="auto">
            <a:xfrm>
              <a:off x="5857876" y="6302375"/>
              <a:ext cx="138113" cy="87313"/>
            </a:xfrm>
            <a:custGeom>
              <a:avLst/>
              <a:gdLst>
                <a:gd name="T0" fmla="*/ 178 w 232"/>
                <a:gd name="T1" fmla="*/ 24 h 148"/>
                <a:gd name="T2" fmla="*/ 220 w 232"/>
                <a:gd name="T3" fmla="*/ 47 h 148"/>
                <a:gd name="T4" fmla="*/ 232 w 232"/>
                <a:gd name="T5" fmla="*/ 24 h 148"/>
                <a:gd name="T6" fmla="*/ 178 w 232"/>
                <a:gd name="T7" fmla="*/ 0 h 148"/>
                <a:gd name="T8" fmla="*/ 104 w 232"/>
                <a:gd name="T9" fmla="*/ 74 h 148"/>
                <a:gd name="T10" fmla="*/ 54 w 232"/>
                <a:gd name="T11" fmla="*/ 124 h 148"/>
                <a:gd name="T12" fmla="*/ 12 w 232"/>
                <a:gd name="T13" fmla="*/ 100 h 148"/>
                <a:gd name="T14" fmla="*/ 0 w 232"/>
                <a:gd name="T15" fmla="*/ 124 h 148"/>
                <a:gd name="T16" fmla="*/ 54 w 232"/>
                <a:gd name="T17" fmla="*/ 148 h 148"/>
                <a:gd name="T18" fmla="*/ 116 w 232"/>
                <a:gd name="T19" fmla="*/ 114 h 148"/>
                <a:gd name="T20" fmla="*/ 128 w 232"/>
                <a:gd name="T21" fmla="*/ 74 h 148"/>
                <a:gd name="T22" fmla="*/ 178 w 232"/>
                <a:gd name="T23" fmla="*/ 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78" y="24"/>
                  </a:moveTo>
                  <a:cubicBezTo>
                    <a:pt x="195" y="24"/>
                    <a:pt x="211" y="33"/>
                    <a:pt x="220" y="47"/>
                  </a:cubicBezTo>
                  <a:cubicBezTo>
                    <a:pt x="223" y="39"/>
                    <a:pt x="227" y="31"/>
                    <a:pt x="232" y="24"/>
                  </a:cubicBezTo>
                  <a:cubicBezTo>
                    <a:pt x="218" y="9"/>
                    <a:pt x="199" y="0"/>
                    <a:pt x="178" y="0"/>
                  </a:cubicBezTo>
                  <a:cubicBezTo>
                    <a:pt x="137" y="0"/>
                    <a:pt x="104" y="33"/>
                    <a:pt x="104" y="74"/>
                  </a:cubicBezTo>
                  <a:cubicBezTo>
                    <a:pt x="104" y="101"/>
                    <a:pt x="82" y="124"/>
                    <a:pt x="54" y="124"/>
                  </a:cubicBezTo>
                  <a:cubicBezTo>
                    <a:pt x="36" y="124"/>
                    <a:pt x="21" y="114"/>
                    <a:pt x="12" y="100"/>
                  </a:cubicBezTo>
                  <a:cubicBezTo>
                    <a:pt x="9" y="109"/>
                    <a:pt x="5" y="117"/>
                    <a:pt x="0" y="124"/>
                  </a:cubicBezTo>
                  <a:cubicBezTo>
                    <a:pt x="14" y="138"/>
                    <a:pt x="33" y="148"/>
                    <a:pt x="54" y="148"/>
                  </a:cubicBezTo>
                  <a:cubicBezTo>
                    <a:pt x="80" y="148"/>
                    <a:pt x="103" y="134"/>
                    <a:pt x="116" y="114"/>
                  </a:cubicBezTo>
                  <a:cubicBezTo>
                    <a:pt x="123" y="102"/>
                    <a:pt x="128" y="89"/>
                    <a:pt x="128" y="74"/>
                  </a:cubicBezTo>
                  <a:cubicBezTo>
                    <a:pt x="128" y="46"/>
                    <a:pt x="150" y="24"/>
                    <a:pt x="178"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 name="Freeform 1717"/>
            <p:cNvSpPr>
              <a:spLocks/>
            </p:cNvSpPr>
            <p:nvPr/>
          </p:nvSpPr>
          <p:spPr bwMode="auto">
            <a:xfrm>
              <a:off x="5932488" y="6302375"/>
              <a:ext cx="136525" cy="87313"/>
            </a:xfrm>
            <a:custGeom>
              <a:avLst/>
              <a:gdLst>
                <a:gd name="T0" fmla="*/ 116 w 231"/>
                <a:gd name="T1" fmla="*/ 34 h 148"/>
                <a:gd name="T2" fmla="*/ 116 w 231"/>
                <a:gd name="T3" fmla="*/ 34 h 148"/>
                <a:gd name="T4" fmla="*/ 115 w 231"/>
                <a:gd name="T5" fmla="*/ 34 h 148"/>
                <a:gd name="T6" fmla="*/ 111 w 231"/>
                <a:gd name="T7" fmla="*/ 41 h 148"/>
                <a:gd name="T8" fmla="*/ 110 w 231"/>
                <a:gd name="T9" fmla="*/ 44 h 148"/>
                <a:gd name="T10" fmla="*/ 109 w 231"/>
                <a:gd name="T11" fmla="*/ 47 h 148"/>
                <a:gd name="T12" fmla="*/ 108 w 231"/>
                <a:gd name="T13" fmla="*/ 50 h 148"/>
                <a:gd name="T14" fmla="*/ 107 w 231"/>
                <a:gd name="T15" fmla="*/ 52 h 148"/>
                <a:gd name="T16" fmla="*/ 105 w 231"/>
                <a:gd name="T17" fmla="*/ 58 h 148"/>
                <a:gd name="T18" fmla="*/ 105 w 231"/>
                <a:gd name="T19" fmla="*/ 60 h 148"/>
                <a:gd name="T20" fmla="*/ 104 w 231"/>
                <a:gd name="T21" fmla="*/ 65 h 148"/>
                <a:gd name="T22" fmla="*/ 104 w 231"/>
                <a:gd name="T23" fmla="*/ 67 h 148"/>
                <a:gd name="T24" fmla="*/ 104 w 231"/>
                <a:gd name="T25" fmla="*/ 74 h 148"/>
                <a:gd name="T26" fmla="*/ 104 w 231"/>
                <a:gd name="T27" fmla="*/ 74 h 148"/>
                <a:gd name="T28" fmla="*/ 104 w 231"/>
                <a:gd name="T29" fmla="*/ 74 h 148"/>
                <a:gd name="T30" fmla="*/ 104 w 231"/>
                <a:gd name="T31" fmla="*/ 74 h 148"/>
                <a:gd name="T32" fmla="*/ 104 w 231"/>
                <a:gd name="T33" fmla="*/ 74 h 148"/>
                <a:gd name="T34" fmla="*/ 96 w 231"/>
                <a:gd name="T35" fmla="*/ 100 h 148"/>
                <a:gd name="T36" fmla="*/ 54 w 231"/>
                <a:gd name="T37" fmla="*/ 124 h 148"/>
                <a:gd name="T38" fmla="*/ 12 w 231"/>
                <a:gd name="T39" fmla="*/ 100 h 148"/>
                <a:gd name="T40" fmla="*/ 0 w 231"/>
                <a:gd name="T41" fmla="*/ 124 h 148"/>
                <a:gd name="T42" fmla="*/ 54 w 231"/>
                <a:gd name="T43" fmla="*/ 148 h 148"/>
                <a:gd name="T44" fmla="*/ 108 w 231"/>
                <a:gd name="T45" fmla="*/ 124 h 148"/>
                <a:gd name="T46" fmla="*/ 116 w 231"/>
                <a:gd name="T47" fmla="*/ 114 h 148"/>
                <a:gd name="T48" fmla="*/ 127 w 231"/>
                <a:gd name="T49" fmla="*/ 74 h 148"/>
                <a:gd name="T50" fmla="*/ 127 w 231"/>
                <a:gd name="T51" fmla="*/ 74 h 148"/>
                <a:gd name="T52" fmla="*/ 127 w 231"/>
                <a:gd name="T53" fmla="*/ 74 h 148"/>
                <a:gd name="T54" fmla="*/ 177 w 231"/>
                <a:gd name="T55" fmla="*/ 24 h 148"/>
                <a:gd name="T56" fmla="*/ 219 w 231"/>
                <a:gd name="T57" fmla="*/ 47 h 148"/>
                <a:gd name="T58" fmla="*/ 231 w 231"/>
                <a:gd name="T59" fmla="*/ 24 h 148"/>
                <a:gd name="T60" fmla="*/ 177 w 231"/>
                <a:gd name="T61" fmla="*/ 0 h 148"/>
                <a:gd name="T62" fmla="*/ 116 w 231"/>
                <a:gd name="T63" fmla="*/ 3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8">
                  <a:moveTo>
                    <a:pt x="116" y="34"/>
                  </a:moveTo>
                  <a:cubicBezTo>
                    <a:pt x="116" y="34"/>
                    <a:pt x="116" y="34"/>
                    <a:pt x="116" y="34"/>
                  </a:cubicBezTo>
                  <a:cubicBezTo>
                    <a:pt x="115" y="34"/>
                    <a:pt x="115" y="34"/>
                    <a:pt x="115" y="34"/>
                  </a:cubicBezTo>
                  <a:cubicBezTo>
                    <a:pt x="114" y="37"/>
                    <a:pt x="112" y="39"/>
                    <a:pt x="111" y="41"/>
                  </a:cubicBezTo>
                  <a:cubicBezTo>
                    <a:pt x="111" y="42"/>
                    <a:pt x="110" y="43"/>
                    <a:pt x="110" y="44"/>
                  </a:cubicBezTo>
                  <a:cubicBezTo>
                    <a:pt x="110" y="45"/>
                    <a:pt x="109" y="46"/>
                    <a:pt x="109" y="47"/>
                  </a:cubicBezTo>
                  <a:cubicBezTo>
                    <a:pt x="108" y="48"/>
                    <a:pt x="108" y="49"/>
                    <a:pt x="108" y="50"/>
                  </a:cubicBezTo>
                  <a:cubicBezTo>
                    <a:pt x="107" y="51"/>
                    <a:pt x="107" y="52"/>
                    <a:pt x="107" y="52"/>
                  </a:cubicBezTo>
                  <a:cubicBezTo>
                    <a:pt x="106" y="54"/>
                    <a:pt x="106" y="56"/>
                    <a:pt x="105" y="58"/>
                  </a:cubicBezTo>
                  <a:cubicBezTo>
                    <a:pt x="105" y="59"/>
                    <a:pt x="105" y="60"/>
                    <a:pt x="105" y="60"/>
                  </a:cubicBezTo>
                  <a:cubicBezTo>
                    <a:pt x="105" y="62"/>
                    <a:pt x="104" y="64"/>
                    <a:pt x="104" y="65"/>
                  </a:cubicBezTo>
                  <a:cubicBezTo>
                    <a:pt x="104" y="66"/>
                    <a:pt x="104" y="66"/>
                    <a:pt x="104" y="67"/>
                  </a:cubicBezTo>
                  <a:cubicBezTo>
                    <a:pt x="104" y="69"/>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0"/>
                  </a:cubicBezTo>
                  <a:cubicBezTo>
                    <a:pt x="87" y="114"/>
                    <a:pt x="71" y="124"/>
                    <a:pt x="54" y="124"/>
                  </a:cubicBezTo>
                  <a:cubicBezTo>
                    <a:pt x="36" y="124"/>
                    <a:pt x="20" y="114"/>
                    <a:pt x="12" y="100"/>
                  </a:cubicBezTo>
                  <a:cubicBezTo>
                    <a:pt x="9" y="109"/>
                    <a:pt x="5" y="117"/>
                    <a:pt x="0" y="124"/>
                  </a:cubicBezTo>
                  <a:cubicBezTo>
                    <a:pt x="13" y="138"/>
                    <a:pt x="32" y="148"/>
                    <a:pt x="54" y="148"/>
                  </a:cubicBezTo>
                  <a:cubicBezTo>
                    <a:pt x="75" y="148"/>
                    <a:pt x="94" y="138"/>
                    <a:pt x="108" y="124"/>
                  </a:cubicBezTo>
                  <a:cubicBezTo>
                    <a:pt x="111" y="121"/>
                    <a:pt x="113" y="117"/>
                    <a:pt x="116" y="114"/>
                  </a:cubicBezTo>
                  <a:cubicBezTo>
                    <a:pt x="123" y="102"/>
                    <a:pt x="127" y="89"/>
                    <a:pt x="127" y="74"/>
                  </a:cubicBezTo>
                  <a:cubicBezTo>
                    <a:pt x="127" y="74"/>
                    <a:pt x="127" y="74"/>
                    <a:pt x="127" y="74"/>
                  </a:cubicBezTo>
                  <a:cubicBezTo>
                    <a:pt x="127" y="74"/>
                    <a:pt x="127" y="74"/>
                    <a:pt x="127" y="74"/>
                  </a:cubicBezTo>
                  <a:cubicBezTo>
                    <a:pt x="127" y="46"/>
                    <a:pt x="150" y="24"/>
                    <a:pt x="177" y="24"/>
                  </a:cubicBezTo>
                  <a:cubicBezTo>
                    <a:pt x="195" y="24"/>
                    <a:pt x="211" y="33"/>
                    <a:pt x="219" y="47"/>
                  </a:cubicBezTo>
                  <a:cubicBezTo>
                    <a:pt x="222" y="39"/>
                    <a:pt x="226" y="31"/>
                    <a:pt x="231" y="24"/>
                  </a:cubicBezTo>
                  <a:cubicBezTo>
                    <a:pt x="218" y="9"/>
                    <a:pt x="199" y="0"/>
                    <a:pt x="177" y="0"/>
                  </a:cubicBezTo>
                  <a:cubicBezTo>
                    <a:pt x="151" y="0"/>
                    <a:pt x="129" y="14"/>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 name="Freeform 1718"/>
            <p:cNvSpPr>
              <a:spLocks/>
            </p:cNvSpPr>
            <p:nvPr/>
          </p:nvSpPr>
          <p:spPr bwMode="auto">
            <a:xfrm>
              <a:off x="6005513" y="6302375"/>
              <a:ext cx="138113" cy="87313"/>
            </a:xfrm>
            <a:custGeom>
              <a:avLst/>
              <a:gdLst>
                <a:gd name="T0" fmla="*/ 54 w 232"/>
                <a:gd name="T1" fmla="*/ 124 h 148"/>
                <a:gd name="T2" fmla="*/ 12 w 232"/>
                <a:gd name="T3" fmla="*/ 100 h 148"/>
                <a:gd name="T4" fmla="*/ 0 w 232"/>
                <a:gd name="T5" fmla="*/ 124 h 148"/>
                <a:gd name="T6" fmla="*/ 54 w 232"/>
                <a:gd name="T7" fmla="*/ 148 h 148"/>
                <a:gd name="T8" fmla="*/ 116 w 232"/>
                <a:gd name="T9" fmla="*/ 114 h 148"/>
                <a:gd name="T10" fmla="*/ 128 w 232"/>
                <a:gd name="T11" fmla="*/ 74 h 148"/>
                <a:gd name="T12" fmla="*/ 178 w 232"/>
                <a:gd name="T13" fmla="*/ 24 h 148"/>
                <a:gd name="T14" fmla="*/ 220 w 232"/>
                <a:gd name="T15" fmla="*/ 47 h 148"/>
                <a:gd name="T16" fmla="*/ 232 w 232"/>
                <a:gd name="T17" fmla="*/ 24 h 148"/>
                <a:gd name="T18" fmla="*/ 178 w 232"/>
                <a:gd name="T19" fmla="*/ 0 h 148"/>
                <a:gd name="T20" fmla="*/ 104 w 232"/>
                <a:gd name="T21" fmla="*/ 74 h 148"/>
                <a:gd name="T22" fmla="*/ 54 w 232"/>
                <a:gd name="T23" fmla="*/ 1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54" y="124"/>
                  </a:moveTo>
                  <a:cubicBezTo>
                    <a:pt x="37" y="124"/>
                    <a:pt x="21" y="114"/>
                    <a:pt x="12" y="100"/>
                  </a:cubicBezTo>
                  <a:cubicBezTo>
                    <a:pt x="9" y="109"/>
                    <a:pt x="5" y="117"/>
                    <a:pt x="0" y="124"/>
                  </a:cubicBezTo>
                  <a:cubicBezTo>
                    <a:pt x="14" y="138"/>
                    <a:pt x="33" y="148"/>
                    <a:pt x="54" y="148"/>
                  </a:cubicBezTo>
                  <a:cubicBezTo>
                    <a:pt x="80" y="148"/>
                    <a:pt x="103" y="134"/>
                    <a:pt x="116" y="114"/>
                  </a:cubicBezTo>
                  <a:cubicBezTo>
                    <a:pt x="124" y="102"/>
                    <a:pt x="128" y="89"/>
                    <a:pt x="128" y="74"/>
                  </a:cubicBezTo>
                  <a:cubicBezTo>
                    <a:pt x="128" y="46"/>
                    <a:pt x="150" y="24"/>
                    <a:pt x="178" y="24"/>
                  </a:cubicBezTo>
                  <a:cubicBezTo>
                    <a:pt x="196" y="24"/>
                    <a:pt x="211" y="33"/>
                    <a:pt x="220" y="47"/>
                  </a:cubicBezTo>
                  <a:cubicBezTo>
                    <a:pt x="223" y="39"/>
                    <a:pt x="227" y="31"/>
                    <a:pt x="232" y="24"/>
                  </a:cubicBezTo>
                  <a:cubicBezTo>
                    <a:pt x="218" y="9"/>
                    <a:pt x="199" y="0"/>
                    <a:pt x="178" y="0"/>
                  </a:cubicBezTo>
                  <a:cubicBezTo>
                    <a:pt x="137" y="0"/>
                    <a:pt x="104" y="33"/>
                    <a:pt x="104" y="74"/>
                  </a:cubicBezTo>
                  <a:cubicBezTo>
                    <a:pt x="104" y="101"/>
                    <a:pt x="82" y="124"/>
                    <a:pt x="54"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 name="Freeform 1719"/>
            <p:cNvSpPr>
              <a:spLocks/>
            </p:cNvSpPr>
            <p:nvPr/>
          </p:nvSpPr>
          <p:spPr bwMode="auto">
            <a:xfrm>
              <a:off x="6078538" y="6302375"/>
              <a:ext cx="101600" cy="87313"/>
            </a:xfrm>
            <a:custGeom>
              <a:avLst/>
              <a:gdLst>
                <a:gd name="T0" fmla="*/ 116 w 169"/>
                <a:gd name="T1" fmla="*/ 33 h 147"/>
                <a:gd name="T2" fmla="*/ 116 w 169"/>
                <a:gd name="T3" fmla="*/ 33 h 147"/>
                <a:gd name="T4" fmla="*/ 115 w 169"/>
                <a:gd name="T5" fmla="*/ 33 h 147"/>
                <a:gd name="T6" fmla="*/ 111 w 169"/>
                <a:gd name="T7" fmla="*/ 40 h 147"/>
                <a:gd name="T8" fmla="*/ 110 w 169"/>
                <a:gd name="T9" fmla="*/ 43 h 147"/>
                <a:gd name="T10" fmla="*/ 109 w 169"/>
                <a:gd name="T11" fmla="*/ 46 h 147"/>
                <a:gd name="T12" fmla="*/ 108 w 169"/>
                <a:gd name="T13" fmla="*/ 49 h 147"/>
                <a:gd name="T14" fmla="*/ 107 w 169"/>
                <a:gd name="T15" fmla="*/ 51 h 147"/>
                <a:gd name="T16" fmla="*/ 105 w 169"/>
                <a:gd name="T17" fmla="*/ 57 h 147"/>
                <a:gd name="T18" fmla="*/ 105 w 169"/>
                <a:gd name="T19" fmla="*/ 59 h 147"/>
                <a:gd name="T20" fmla="*/ 104 w 169"/>
                <a:gd name="T21" fmla="*/ 64 h 147"/>
                <a:gd name="T22" fmla="*/ 104 w 169"/>
                <a:gd name="T23" fmla="*/ 66 h 147"/>
                <a:gd name="T24" fmla="*/ 104 w 169"/>
                <a:gd name="T25" fmla="*/ 73 h 147"/>
                <a:gd name="T26" fmla="*/ 104 w 169"/>
                <a:gd name="T27" fmla="*/ 73 h 147"/>
                <a:gd name="T28" fmla="*/ 104 w 169"/>
                <a:gd name="T29" fmla="*/ 73 h 147"/>
                <a:gd name="T30" fmla="*/ 104 w 169"/>
                <a:gd name="T31" fmla="*/ 73 h 147"/>
                <a:gd name="T32" fmla="*/ 104 w 169"/>
                <a:gd name="T33" fmla="*/ 73 h 147"/>
                <a:gd name="T34" fmla="*/ 96 w 169"/>
                <a:gd name="T35" fmla="*/ 99 h 147"/>
                <a:gd name="T36" fmla="*/ 54 w 169"/>
                <a:gd name="T37" fmla="*/ 123 h 147"/>
                <a:gd name="T38" fmla="*/ 12 w 169"/>
                <a:gd name="T39" fmla="*/ 99 h 147"/>
                <a:gd name="T40" fmla="*/ 0 w 169"/>
                <a:gd name="T41" fmla="*/ 123 h 147"/>
                <a:gd name="T42" fmla="*/ 54 w 169"/>
                <a:gd name="T43" fmla="*/ 147 h 147"/>
                <a:gd name="T44" fmla="*/ 108 w 169"/>
                <a:gd name="T45" fmla="*/ 123 h 147"/>
                <a:gd name="T46" fmla="*/ 116 w 169"/>
                <a:gd name="T47" fmla="*/ 113 h 147"/>
                <a:gd name="T48" fmla="*/ 128 w 169"/>
                <a:gd name="T49" fmla="*/ 73 h 147"/>
                <a:gd name="T50" fmla="*/ 128 w 169"/>
                <a:gd name="T51" fmla="*/ 73 h 147"/>
                <a:gd name="T52" fmla="*/ 128 w 169"/>
                <a:gd name="T53" fmla="*/ 73 h 147"/>
                <a:gd name="T54" fmla="*/ 169 w 169"/>
                <a:gd name="T55" fmla="*/ 24 h 147"/>
                <a:gd name="T56" fmla="*/ 169 w 169"/>
                <a:gd name="T57" fmla="*/ 0 h 147"/>
                <a:gd name="T58" fmla="*/ 116 w 169"/>
                <a:gd name="T59"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116" y="33"/>
                  </a:moveTo>
                  <a:cubicBezTo>
                    <a:pt x="116" y="33"/>
                    <a:pt x="116" y="33"/>
                    <a:pt x="116" y="33"/>
                  </a:cubicBezTo>
                  <a:cubicBezTo>
                    <a:pt x="115" y="33"/>
                    <a:pt x="115" y="33"/>
                    <a:pt x="115" y="33"/>
                  </a:cubicBezTo>
                  <a:cubicBezTo>
                    <a:pt x="114" y="36"/>
                    <a:pt x="113" y="38"/>
                    <a:pt x="111" y="40"/>
                  </a:cubicBezTo>
                  <a:cubicBezTo>
                    <a:pt x="111" y="41"/>
                    <a:pt x="111" y="42"/>
                    <a:pt x="110" y="43"/>
                  </a:cubicBezTo>
                  <a:cubicBezTo>
                    <a:pt x="110" y="44"/>
                    <a:pt x="109" y="45"/>
                    <a:pt x="109" y="46"/>
                  </a:cubicBezTo>
                  <a:cubicBezTo>
                    <a:pt x="108" y="47"/>
                    <a:pt x="108" y="48"/>
                    <a:pt x="108" y="49"/>
                  </a:cubicBezTo>
                  <a:cubicBezTo>
                    <a:pt x="107" y="50"/>
                    <a:pt x="107" y="51"/>
                    <a:pt x="107" y="51"/>
                  </a:cubicBezTo>
                  <a:cubicBezTo>
                    <a:pt x="106" y="53"/>
                    <a:pt x="106" y="55"/>
                    <a:pt x="105" y="57"/>
                  </a:cubicBezTo>
                  <a:cubicBezTo>
                    <a:pt x="105" y="58"/>
                    <a:pt x="105" y="59"/>
                    <a:pt x="105" y="59"/>
                  </a:cubicBezTo>
                  <a:cubicBezTo>
                    <a:pt x="105" y="61"/>
                    <a:pt x="104" y="63"/>
                    <a:pt x="104" y="64"/>
                  </a:cubicBezTo>
                  <a:cubicBezTo>
                    <a:pt x="104" y="65"/>
                    <a:pt x="104" y="65"/>
                    <a:pt x="104" y="66"/>
                  </a:cubicBezTo>
                  <a:cubicBezTo>
                    <a:pt x="104" y="68"/>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99"/>
                  </a:cubicBezTo>
                  <a:cubicBezTo>
                    <a:pt x="87" y="113"/>
                    <a:pt x="72" y="123"/>
                    <a:pt x="54" y="123"/>
                  </a:cubicBezTo>
                  <a:cubicBezTo>
                    <a:pt x="36" y="123"/>
                    <a:pt x="21" y="113"/>
                    <a:pt x="12" y="99"/>
                  </a:cubicBezTo>
                  <a:cubicBezTo>
                    <a:pt x="9" y="108"/>
                    <a:pt x="5" y="116"/>
                    <a:pt x="0" y="123"/>
                  </a:cubicBezTo>
                  <a:cubicBezTo>
                    <a:pt x="13" y="137"/>
                    <a:pt x="32" y="147"/>
                    <a:pt x="54" y="147"/>
                  </a:cubicBezTo>
                  <a:cubicBezTo>
                    <a:pt x="75" y="147"/>
                    <a:pt x="94" y="137"/>
                    <a:pt x="108" y="123"/>
                  </a:cubicBezTo>
                  <a:cubicBezTo>
                    <a:pt x="111" y="120"/>
                    <a:pt x="113" y="116"/>
                    <a:pt x="116" y="113"/>
                  </a:cubicBezTo>
                  <a:cubicBezTo>
                    <a:pt x="123" y="101"/>
                    <a:pt x="128" y="88"/>
                    <a:pt x="128" y="73"/>
                  </a:cubicBezTo>
                  <a:cubicBezTo>
                    <a:pt x="128" y="73"/>
                    <a:pt x="128" y="73"/>
                    <a:pt x="128" y="73"/>
                  </a:cubicBezTo>
                  <a:cubicBezTo>
                    <a:pt x="128" y="73"/>
                    <a:pt x="128" y="73"/>
                    <a:pt x="128" y="73"/>
                  </a:cubicBezTo>
                  <a:cubicBezTo>
                    <a:pt x="128" y="48"/>
                    <a:pt x="146" y="28"/>
                    <a:pt x="169" y="24"/>
                  </a:cubicBezTo>
                  <a:cubicBezTo>
                    <a:pt x="169" y="0"/>
                    <a:pt x="169" y="0"/>
                    <a:pt x="169" y="0"/>
                  </a:cubicBezTo>
                  <a:cubicBezTo>
                    <a:pt x="147" y="2"/>
                    <a:pt x="127" y="15"/>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7" name="Freeform 1720"/>
            <p:cNvSpPr>
              <a:spLocks/>
            </p:cNvSpPr>
            <p:nvPr/>
          </p:nvSpPr>
          <p:spPr bwMode="auto">
            <a:xfrm>
              <a:off x="6151563" y="6361113"/>
              <a:ext cx="28575" cy="28575"/>
            </a:xfrm>
            <a:custGeom>
              <a:avLst/>
              <a:gdLst>
                <a:gd name="T0" fmla="*/ 12 w 46"/>
                <a:gd name="T1" fmla="*/ 0 h 47"/>
                <a:gd name="T2" fmla="*/ 0 w 46"/>
                <a:gd name="T3" fmla="*/ 24 h 47"/>
                <a:gd name="T4" fmla="*/ 46 w 46"/>
                <a:gd name="T5" fmla="*/ 47 h 47"/>
                <a:gd name="T6" fmla="*/ 46 w 46"/>
                <a:gd name="T7" fmla="*/ 23 h 47"/>
                <a:gd name="T8" fmla="*/ 12 w 46"/>
                <a:gd name="T9" fmla="*/ 0 h 47"/>
              </a:gdLst>
              <a:ahLst/>
              <a:cxnLst>
                <a:cxn ang="0">
                  <a:pos x="T0" y="T1"/>
                </a:cxn>
                <a:cxn ang="0">
                  <a:pos x="T2" y="T3"/>
                </a:cxn>
                <a:cxn ang="0">
                  <a:pos x="T4" y="T5"/>
                </a:cxn>
                <a:cxn ang="0">
                  <a:pos x="T6" y="T7"/>
                </a:cxn>
                <a:cxn ang="0">
                  <a:pos x="T8" y="T9"/>
                </a:cxn>
              </a:cxnLst>
              <a:rect l="0" t="0" r="r" b="b"/>
              <a:pathLst>
                <a:path w="46" h="47">
                  <a:moveTo>
                    <a:pt x="12" y="0"/>
                  </a:moveTo>
                  <a:cubicBezTo>
                    <a:pt x="9" y="9"/>
                    <a:pt x="5" y="17"/>
                    <a:pt x="0" y="24"/>
                  </a:cubicBezTo>
                  <a:cubicBezTo>
                    <a:pt x="12" y="36"/>
                    <a:pt x="28" y="45"/>
                    <a:pt x="46" y="47"/>
                  </a:cubicBezTo>
                  <a:cubicBezTo>
                    <a:pt x="46" y="23"/>
                    <a:pt x="46" y="23"/>
                    <a:pt x="46" y="23"/>
                  </a:cubicBezTo>
                  <a:cubicBezTo>
                    <a:pt x="32" y="21"/>
                    <a:pt x="20" y="12"/>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8" name="Freeform 1721"/>
            <p:cNvSpPr>
              <a:spLocks/>
            </p:cNvSpPr>
            <p:nvPr/>
          </p:nvSpPr>
          <p:spPr bwMode="auto">
            <a:xfrm>
              <a:off x="5527676" y="6394450"/>
              <a:ext cx="68263" cy="68263"/>
            </a:xfrm>
            <a:custGeom>
              <a:avLst/>
              <a:gdLst>
                <a:gd name="T0" fmla="*/ 61 w 115"/>
                <a:gd name="T1" fmla="*/ 24 h 113"/>
                <a:gd name="T2" fmla="*/ 103 w 115"/>
                <a:gd name="T3" fmla="*/ 48 h 113"/>
                <a:gd name="T4" fmla="*/ 115 w 115"/>
                <a:gd name="T5" fmla="*/ 24 h 113"/>
                <a:gd name="T6" fmla="*/ 61 w 115"/>
                <a:gd name="T7" fmla="*/ 0 h 113"/>
                <a:gd name="T8" fmla="*/ 0 w 115"/>
                <a:gd name="T9" fmla="*/ 33 h 113"/>
                <a:gd name="T10" fmla="*/ 0 w 115"/>
                <a:gd name="T11" fmla="*/ 113 h 113"/>
                <a:gd name="T12" fmla="*/ 11 w 115"/>
                <a:gd name="T13" fmla="*/ 74 h 113"/>
                <a:gd name="T14" fmla="*/ 61 w 115"/>
                <a:gd name="T15" fmla="*/ 24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3">
                  <a:moveTo>
                    <a:pt x="61" y="24"/>
                  </a:moveTo>
                  <a:cubicBezTo>
                    <a:pt x="79" y="24"/>
                    <a:pt x="94" y="34"/>
                    <a:pt x="103" y="48"/>
                  </a:cubicBezTo>
                  <a:cubicBezTo>
                    <a:pt x="106" y="39"/>
                    <a:pt x="110" y="31"/>
                    <a:pt x="115" y="24"/>
                  </a:cubicBezTo>
                  <a:cubicBezTo>
                    <a:pt x="102" y="9"/>
                    <a:pt x="82" y="0"/>
                    <a:pt x="61" y="0"/>
                  </a:cubicBezTo>
                  <a:cubicBezTo>
                    <a:pt x="35" y="0"/>
                    <a:pt x="13" y="13"/>
                    <a:pt x="0" y="33"/>
                  </a:cubicBezTo>
                  <a:cubicBezTo>
                    <a:pt x="0" y="113"/>
                    <a:pt x="0" y="113"/>
                    <a:pt x="0" y="113"/>
                  </a:cubicBezTo>
                  <a:cubicBezTo>
                    <a:pt x="7" y="102"/>
                    <a:pt x="11" y="88"/>
                    <a:pt x="11" y="74"/>
                  </a:cubicBezTo>
                  <a:cubicBezTo>
                    <a:pt x="11" y="47"/>
                    <a:pt x="33" y="24"/>
                    <a:pt x="61"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9" name="Freeform 1722"/>
            <p:cNvSpPr>
              <a:spLocks/>
            </p:cNvSpPr>
            <p:nvPr/>
          </p:nvSpPr>
          <p:spPr bwMode="auto">
            <a:xfrm>
              <a:off x="5532438" y="6394450"/>
              <a:ext cx="138113" cy="88900"/>
            </a:xfrm>
            <a:custGeom>
              <a:avLst/>
              <a:gdLst>
                <a:gd name="T0" fmla="*/ 128 w 232"/>
                <a:gd name="T1" fmla="*/ 74 h 148"/>
                <a:gd name="T2" fmla="*/ 128 w 232"/>
                <a:gd name="T3" fmla="*/ 74 h 148"/>
                <a:gd name="T4" fmla="*/ 177 w 232"/>
                <a:gd name="T5" fmla="*/ 24 h 148"/>
                <a:gd name="T6" fmla="*/ 220 w 232"/>
                <a:gd name="T7" fmla="*/ 48 h 148"/>
                <a:gd name="T8" fmla="*/ 232 w 232"/>
                <a:gd name="T9" fmla="*/ 24 h 148"/>
                <a:gd name="T10" fmla="*/ 177 w 232"/>
                <a:gd name="T11" fmla="*/ 0 h 148"/>
                <a:gd name="T12" fmla="*/ 116 w 232"/>
                <a:gd name="T13" fmla="*/ 34 h 148"/>
                <a:gd name="T14" fmla="*/ 116 w 232"/>
                <a:gd name="T15" fmla="*/ 34 h 148"/>
                <a:gd name="T16" fmla="*/ 115 w 232"/>
                <a:gd name="T17" fmla="*/ 35 h 148"/>
                <a:gd name="T18" fmla="*/ 111 w 232"/>
                <a:gd name="T19" fmla="*/ 41 h 148"/>
                <a:gd name="T20" fmla="*/ 110 w 232"/>
                <a:gd name="T21" fmla="*/ 44 h 148"/>
                <a:gd name="T22" fmla="*/ 109 w 232"/>
                <a:gd name="T23" fmla="*/ 47 h 148"/>
                <a:gd name="T24" fmla="*/ 108 w 232"/>
                <a:gd name="T25" fmla="*/ 50 h 148"/>
                <a:gd name="T26" fmla="*/ 107 w 232"/>
                <a:gd name="T27" fmla="*/ 53 h 148"/>
                <a:gd name="T28" fmla="*/ 105 w 232"/>
                <a:gd name="T29" fmla="*/ 58 h 148"/>
                <a:gd name="T30" fmla="*/ 105 w 232"/>
                <a:gd name="T31" fmla="*/ 61 h 148"/>
                <a:gd name="T32" fmla="*/ 104 w 232"/>
                <a:gd name="T33" fmla="*/ 65 h 148"/>
                <a:gd name="T34" fmla="*/ 104 w 232"/>
                <a:gd name="T35" fmla="*/ 67 h 148"/>
                <a:gd name="T36" fmla="*/ 104 w 232"/>
                <a:gd name="T37" fmla="*/ 74 h 148"/>
                <a:gd name="T38" fmla="*/ 104 w 232"/>
                <a:gd name="T39" fmla="*/ 74 h 148"/>
                <a:gd name="T40" fmla="*/ 104 w 232"/>
                <a:gd name="T41" fmla="*/ 74 h 148"/>
                <a:gd name="T42" fmla="*/ 104 w 232"/>
                <a:gd name="T43" fmla="*/ 74 h 148"/>
                <a:gd name="T44" fmla="*/ 104 w 232"/>
                <a:gd name="T45" fmla="*/ 74 h 148"/>
                <a:gd name="T46" fmla="*/ 96 w 232"/>
                <a:gd name="T47" fmla="*/ 101 h 148"/>
                <a:gd name="T48" fmla="*/ 54 w 232"/>
                <a:gd name="T49" fmla="*/ 124 h 148"/>
                <a:gd name="T50" fmla="*/ 12 w 232"/>
                <a:gd name="T51" fmla="*/ 101 h 148"/>
                <a:gd name="T52" fmla="*/ 0 w 232"/>
                <a:gd name="T53" fmla="*/ 124 h 148"/>
                <a:gd name="T54" fmla="*/ 54 w 232"/>
                <a:gd name="T55" fmla="*/ 148 h 148"/>
                <a:gd name="T56" fmla="*/ 108 w 232"/>
                <a:gd name="T57" fmla="*/ 124 h 148"/>
                <a:gd name="T58" fmla="*/ 116 w 232"/>
                <a:gd name="T59" fmla="*/ 114 h 148"/>
                <a:gd name="T60" fmla="*/ 128 w 232"/>
                <a:gd name="T61" fmla="*/ 74 h 148"/>
                <a:gd name="T62" fmla="*/ 128 w 232"/>
                <a:gd name="T63" fmla="*/ 7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128" y="74"/>
                  </a:moveTo>
                  <a:cubicBezTo>
                    <a:pt x="128" y="74"/>
                    <a:pt x="128" y="74"/>
                    <a:pt x="128" y="74"/>
                  </a:cubicBezTo>
                  <a:cubicBezTo>
                    <a:pt x="128" y="47"/>
                    <a:pt x="150" y="24"/>
                    <a:pt x="177" y="24"/>
                  </a:cubicBezTo>
                  <a:cubicBezTo>
                    <a:pt x="195" y="24"/>
                    <a:pt x="211" y="34"/>
                    <a:pt x="220" y="48"/>
                  </a:cubicBezTo>
                  <a:cubicBezTo>
                    <a:pt x="222" y="39"/>
                    <a:pt x="226" y="31"/>
                    <a:pt x="232" y="24"/>
                  </a:cubicBezTo>
                  <a:cubicBezTo>
                    <a:pt x="218" y="9"/>
                    <a:pt x="199" y="0"/>
                    <a:pt x="177" y="0"/>
                  </a:cubicBezTo>
                  <a:cubicBezTo>
                    <a:pt x="152" y="0"/>
                    <a:pt x="129" y="14"/>
                    <a:pt x="116" y="34"/>
                  </a:cubicBezTo>
                  <a:cubicBezTo>
                    <a:pt x="116" y="34"/>
                    <a:pt x="116" y="34"/>
                    <a:pt x="116" y="34"/>
                  </a:cubicBezTo>
                  <a:cubicBezTo>
                    <a:pt x="116" y="34"/>
                    <a:pt x="115" y="34"/>
                    <a:pt x="115" y="35"/>
                  </a:cubicBezTo>
                  <a:cubicBezTo>
                    <a:pt x="114" y="37"/>
                    <a:pt x="113" y="39"/>
                    <a:pt x="111" y="41"/>
                  </a:cubicBezTo>
                  <a:cubicBezTo>
                    <a:pt x="111" y="42"/>
                    <a:pt x="111" y="43"/>
                    <a:pt x="110" y="44"/>
                  </a:cubicBezTo>
                  <a:cubicBezTo>
                    <a:pt x="110" y="45"/>
                    <a:pt x="109" y="46"/>
                    <a:pt x="109" y="47"/>
                  </a:cubicBezTo>
                  <a:cubicBezTo>
                    <a:pt x="109" y="48"/>
                    <a:pt x="108" y="49"/>
                    <a:pt x="108" y="50"/>
                  </a:cubicBezTo>
                  <a:cubicBezTo>
                    <a:pt x="108" y="51"/>
                    <a:pt x="107" y="52"/>
                    <a:pt x="107" y="53"/>
                  </a:cubicBezTo>
                  <a:cubicBezTo>
                    <a:pt x="106" y="55"/>
                    <a:pt x="106" y="56"/>
                    <a:pt x="105" y="58"/>
                  </a:cubicBezTo>
                  <a:cubicBezTo>
                    <a:pt x="105" y="59"/>
                    <a:pt x="105" y="60"/>
                    <a:pt x="105" y="61"/>
                  </a:cubicBezTo>
                  <a:cubicBezTo>
                    <a:pt x="105" y="62"/>
                    <a:pt x="104" y="64"/>
                    <a:pt x="104" y="65"/>
                  </a:cubicBezTo>
                  <a:cubicBezTo>
                    <a:pt x="104" y="66"/>
                    <a:pt x="104" y="67"/>
                    <a:pt x="104" y="67"/>
                  </a:cubicBezTo>
                  <a:cubicBezTo>
                    <a:pt x="104" y="69"/>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2" y="124"/>
                    <a:pt x="54" y="124"/>
                  </a:cubicBezTo>
                  <a:cubicBezTo>
                    <a:pt x="36" y="124"/>
                    <a:pt x="21" y="115"/>
                    <a:pt x="12" y="101"/>
                  </a:cubicBezTo>
                  <a:cubicBezTo>
                    <a:pt x="9" y="109"/>
                    <a:pt x="5" y="117"/>
                    <a:pt x="0" y="124"/>
                  </a:cubicBezTo>
                  <a:cubicBezTo>
                    <a:pt x="13" y="139"/>
                    <a:pt x="33" y="148"/>
                    <a:pt x="54" y="148"/>
                  </a:cubicBezTo>
                  <a:cubicBezTo>
                    <a:pt x="75" y="148"/>
                    <a:pt x="95" y="139"/>
                    <a:pt x="108" y="124"/>
                  </a:cubicBezTo>
                  <a:cubicBezTo>
                    <a:pt x="111" y="121"/>
                    <a:pt x="113" y="118"/>
                    <a:pt x="116" y="114"/>
                  </a:cubicBezTo>
                  <a:cubicBezTo>
                    <a:pt x="123" y="103"/>
                    <a:pt x="128" y="89"/>
                    <a:pt x="128" y="74"/>
                  </a:cubicBezTo>
                  <a:cubicBezTo>
                    <a:pt x="128" y="74"/>
                    <a:pt x="128" y="74"/>
                    <a:pt x="128"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0" name="Freeform 1723"/>
            <p:cNvSpPr>
              <a:spLocks/>
            </p:cNvSpPr>
            <p:nvPr/>
          </p:nvSpPr>
          <p:spPr bwMode="auto">
            <a:xfrm>
              <a:off x="5605463" y="6394450"/>
              <a:ext cx="138113" cy="88900"/>
            </a:xfrm>
            <a:custGeom>
              <a:avLst/>
              <a:gdLst>
                <a:gd name="T0" fmla="*/ 116 w 232"/>
                <a:gd name="T1" fmla="*/ 114 h 148"/>
                <a:gd name="T2" fmla="*/ 128 w 232"/>
                <a:gd name="T3" fmla="*/ 74 h 148"/>
                <a:gd name="T4" fmla="*/ 178 w 232"/>
                <a:gd name="T5" fmla="*/ 24 h 148"/>
                <a:gd name="T6" fmla="*/ 220 w 232"/>
                <a:gd name="T7" fmla="*/ 48 h 148"/>
                <a:gd name="T8" fmla="*/ 232 w 232"/>
                <a:gd name="T9" fmla="*/ 24 h 148"/>
                <a:gd name="T10" fmla="*/ 178 w 232"/>
                <a:gd name="T11" fmla="*/ 0 h 148"/>
                <a:gd name="T12" fmla="*/ 104 w 232"/>
                <a:gd name="T13" fmla="*/ 74 h 148"/>
                <a:gd name="T14" fmla="*/ 54 w 232"/>
                <a:gd name="T15" fmla="*/ 124 h 148"/>
                <a:gd name="T16" fmla="*/ 12 w 232"/>
                <a:gd name="T17" fmla="*/ 101 h 148"/>
                <a:gd name="T18" fmla="*/ 0 w 232"/>
                <a:gd name="T19" fmla="*/ 124 h 148"/>
                <a:gd name="T20" fmla="*/ 54 w 232"/>
                <a:gd name="T21" fmla="*/ 148 h 148"/>
                <a:gd name="T22" fmla="*/ 116 w 232"/>
                <a:gd name="T23" fmla="*/ 11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16" y="114"/>
                  </a:moveTo>
                  <a:cubicBezTo>
                    <a:pt x="124" y="103"/>
                    <a:pt x="128" y="89"/>
                    <a:pt x="128" y="74"/>
                  </a:cubicBezTo>
                  <a:cubicBezTo>
                    <a:pt x="128" y="47"/>
                    <a:pt x="151" y="24"/>
                    <a:pt x="178" y="24"/>
                  </a:cubicBezTo>
                  <a:cubicBezTo>
                    <a:pt x="196" y="24"/>
                    <a:pt x="211" y="34"/>
                    <a:pt x="220" y="48"/>
                  </a:cubicBezTo>
                  <a:cubicBezTo>
                    <a:pt x="223" y="39"/>
                    <a:pt x="227" y="31"/>
                    <a:pt x="232" y="24"/>
                  </a:cubicBezTo>
                  <a:cubicBezTo>
                    <a:pt x="219" y="9"/>
                    <a:pt x="199" y="0"/>
                    <a:pt x="178" y="0"/>
                  </a:cubicBezTo>
                  <a:cubicBezTo>
                    <a:pt x="137" y="0"/>
                    <a:pt x="104" y="33"/>
                    <a:pt x="104" y="74"/>
                  </a:cubicBezTo>
                  <a:cubicBezTo>
                    <a:pt x="104" y="101"/>
                    <a:pt x="82" y="124"/>
                    <a:pt x="54" y="124"/>
                  </a:cubicBezTo>
                  <a:cubicBezTo>
                    <a:pt x="37" y="124"/>
                    <a:pt x="21" y="115"/>
                    <a:pt x="12" y="101"/>
                  </a:cubicBezTo>
                  <a:cubicBezTo>
                    <a:pt x="10" y="109"/>
                    <a:pt x="5" y="117"/>
                    <a:pt x="0" y="124"/>
                  </a:cubicBezTo>
                  <a:cubicBezTo>
                    <a:pt x="14" y="139"/>
                    <a:pt x="33" y="148"/>
                    <a:pt x="54" y="148"/>
                  </a:cubicBezTo>
                  <a:cubicBezTo>
                    <a:pt x="80" y="148"/>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1" name="Freeform 1724"/>
            <p:cNvSpPr>
              <a:spLocks/>
            </p:cNvSpPr>
            <p:nvPr/>
          </p:nvSpPr>
          <p:spPr bwMode="auto">
            <a:xfrm>
              <a:off x="5678488" y="6394450"/>
              <a:ext cx="138113" cy="88900"/>
            </a:xfrm>
            <a:custGeom>
              <a:avLst/>
              <a:gdLst>
                <a:gd name="T0" fmla="*/ 96 w 232"/>
                <a:gd name="T1" fmla="*/ 101 h 148"/>
                <a:gd name="T2" fmla="*/ 54 w 232"/>
                <a:gd name="T3" fmla="*/ 124 h 148"/>
                <a:gd name="T4" fmla="*/ 12 w 232"/>
                <a:gd name="T5" fmla="*/ 101 h 148"/>
                <a:gd name="T6" fmla="*/ 0 w 232"/>
                <a:gd name="T7" fmla="*/ 124 h 148"/>
                <a:gd name="T8" fmla="*/ 54 w 232"/>
                <a:gd name="T9" fmla="*/ 148 h 148"/>
                <a:gd name="T10" fmla="*/ 108 w 232"/>
                <a:gd name="T11" fmla="*/ 124 h 148"/>
                <a:gd name="T12" fmla="*/ 116 w 232"/>
                <a:gd name="T13" fmla="*/ 114 h 148"/>
                <a:gd name="T14" fmla="*/ 128 w 232"/>
                <a:gd name="T15" fmla="*/ 74 h 148"/>
                <a:gd name="T16" fmla="*/ 128 w 232"/>
                <a:gd name="T17" fmla="*/ 74 h 148"/>
                <a:gd name="T18" fmla="*/ 128 w 232"/>
                <a:gd name="T19" fmla="*/ 74 h 148"/>
                <a:gd name="T20" fmla="*/ 178 w 232"/>
                <a:gd name="T21" fmla="*/ 24 h 148"/>
                <a:gd name="T22" fmla="*/ 220 w 232"/>
                <a:gd name="T23" fmla="*/ 48 h 148"/>
                <a:gd name="T24" fmla="*/ 232 w 232"/>
                <a:gd name="T25" fmla="*/ 24 h 148"/>
                <a:gd name="T26" fmla="*/ 178 w 232"/>
                <a:gd name="T27" fmla="*/ 0 h 148"/>
                <a:gd name="T28" fmla="*/ 116 w 232"/>
                <a:gd name="T29" fmla="*/ 34 h 148"/>
                <a:gd name="T30" fmla="*/ 116 w 232"/>
                <a:gd name="T31" fmla="*/ 34 h 148"/>
                <a:gd name="T32" fmla="*/ 115 w 232"/>
                <a:gd name="T33" fmla="*/ 35 h 148"/>
                <a:gd name="T34" fmla="*/ 112 w 232"/>
                <a:gd name="T35" fmla="*/ 41 h 148"/>
                <a:gd name="T36" fmla="*/ 110 w 232"/>
                <a:gd name="T37" fmla="*/ 44 h 148"/>
                <a:gd name="T38" fmla="*/ 109 w 232"/>
                <a:gd name="T39" fmla="*/ 47 h 148"/>
                <a:gd name="T40" fmla="*/ 108 w 232"/>
                <a:gd name="T41" fmla="*/ 50 h 148"/>
                <a:gd name="T42" fmla="*/ 107 w 232"/>
                <a:gd name="T43" fmla="*/ 53 h 148"/>
                <a:gd name="T44" fmla="*/ 106 w 232"/>
                <a:gd name="T45" fmla="*/ 58 h 148"/>
                <a:gd name="T46" fmla="*/ 105 w 232"/>
                <a:gd name="T47" fmla="*/ 61 h 148"/>
                <a:gd name="T48" fmla="*/ 104 w 232"/>
                <a:gd name="T49" fmla="*/ 65 h 148"/>
                <a:gd name="T50" fmla="*/ 104 w 232"/>
                <a:gd name="T51" fmla="*/ 67 h 148"/>
                <a:gd name="T52" fmla="*/ 104 w 232"/>
                <a:gd name="T53" fmla="*/ 74 h 148"/>
                <a:gd name="T54" fmla="*/ 104 w 232"/>
                <a:gd name="T55" fmla="*/ 74 h 148"/>
                <a:gd name="T56" fmla="*/ 104 w 232"/>
                <a:gd name="T57" fmla="*/ 74 h 148"/>
                <a:gd name="T58" fmla="*/ 104 w 232"/>
                <a:gd name="T59" fmla="*/ 74 h 148"/>
                <a:gd name="T60" fmla="*/ 104 w 232"/>
                <a:gd name="T61" fmla="*/ 74 h 148"/>
                <a:gd name="T62" fmla="*/ 96 w 232"/>
                <a:gd name="T63"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96" y="101"/>
                  </a:moveTo>
                  <a:cubicBezTo>
                    <a:pt x="87" y="115"/>
                    <a:pt x="72" y="124"/>
                    <a:pt x="54" y="124"/>
                  </a:cubicBezTo>
                  <a:cubicBezTo>
                    <a:pt x="36" y="124"/>
                    <a:pt x="21" y="115"/>
                    <a:pt x="12" y="101"/>
                  </a:cubicBezTo>
                  <a:cubicBezTo>
                    <a:pt x="9" y="109"/>
                    <a:pt x="5" y="117"/>
                    <a:pt x="0" y="124"/>
                  </a:cubicBezTo>
                  <a:cubicBezTo>
                    <a:pt x="13" y="139"/>
                    <a:pt x="33" y="148"/>
                    <a:pt x="54" y="148"/>
                  </a:cubicBezTo>
                  <a:cubicBezTo>
                    <a:pt x="75" y="148"/>
                    <a:pt x="95" y="139"/>
                    <a:pt x="108" y="124"/>
                  </a:cubicBezTo>
                  <a:cubicBezTo>
                    <a:pt x="111" y="121"/>
                    <a:pt x="113" y="118"/>
                    <a:pt x="116" y="114"/>
                  </a:cubicBezTo>
                  <a:cubicBezTo>
                    <a:pt x="123" y="103"/>
                    <a:pt x="128" y="89"/>
                    <a:pt x="128" y="74"/>
                  </a:cubicBezTo>
                  <a:cubicBezTo>
                    <a:pt x="128" y="74"/>
                    <a:pt x="128" y="74"/>
                    <a:pt x="128" y="74"/>
                  </a:cubicBezTo>
                  <a:cubicBezTo>
                    <a:pt x="128" y="74"/>
                    <a:pt x="128" y="74"/>
                    <a:pt x="128" y="74"/>
                  </a:cubicBezTo>
                  <a:cubicBezTo>
                    <a:pt x="128" y="47"/>
                    <a:pt x="150" y="24"/>
                    <a:pt x="178" y="24"/>
                  </a:cubicBezTo>
                  <a:cubicBezTo>
                    <a:pt x="195" y="24"/>
                    <a:pt x="211" y="34"/>
                    <a:pt x="220" y="48"/>
                  </a:cubicBezTo>
                  <a:cubicBezTo>
                    <a:pt x="222" y="39"/>
                    <a:pt x="227" y="31"/>
                    <a:pt x="232" y="24"/>
                  </a:cubicBezTo>
                  <a:cubicBezTo>
                    <a:pt x="218" y="9"/>
                    <a:pt x="199" y="0"/>
                    <a:pt x="178" y="0"/>
                  </a:cubicBezTo>
                  <a:cubicBezTo>
                    <a:pt x="152" y="0"/>
                    <a:pt x="129" y="14"/>
                    <a:pt x="116" y="34"/>
                  </a:cubicBezTo>
                  <a:cubicBezTo>
                    <a:pt x="116" y="34"/>
                    <a:pt x="116" y="34"/>
                    <a:pt x="116" y="34"/>
                  </a:cubicBezTo>
                  <a:cubicBezTo>
                    <a:pt x="116" y="34"/>
                    <a:pt x="116" y="34"/>
                    <a:pt x="115" y="35"/>
                  </a:cubicBezTo>
                  <a:cubicBezTo>
                    <a:pt x="114" y="37"/>
                    <a:pt x="113" y="39"/>
                    <a:pt x="112" y="41"/>
                  </a:cubicBezTo>
                  <a:cubicBezTo>
                    <a:pt x="111" y="42"/>
                    <a:pt x="111" y="43"/>
                    <a:pt x="110" y="44"/>
                  </a:cubicBezTo>
                  <a:cubicBezTo>
                    <a:pt x="110" y="45"/>
                    <a:pt x="109" y="46"/>
                    <a:pt x="109" y="47"/>
                  </a:cubicBezTo>
                  <a:cubicBezTo>
                    <a:pt x="109" y="48"/>
                    <a:pt x="108" y="49"/>
                    <a:pt x="108" y="50"/>
                  </a:cubicBezTo>
                  <a:cubicBezTo>
                    <a:pt x="108" y="51"/>
                    <a:pt x="107" y="52"/>
                    <a:pt x="107" y="53"/>
                  </a:cubicBezTo>
                  <a:cubicBezTo>
                    <a:pt x="106" y="55"/>
                    <a:pt x="106" y="56"/>
                    <a:pt x="106" y="58"/>
                  </a:cubicBezTo>
                  <a:cubicBezTo>
                    <a:pt x="105" y="59"/>
                    <a:pt x="105" y="60"/>
                    <a:pt x="105" y="61"/>
                  </a:cubicBezTo>
                  <a:cubicBezTo>
                    <a:pt x="105" y="62"/>
                    <a:pt x="105" y="64"/>
                    <a:pt x="104" y="65"/>
                  </a:cubicBezTo>
                  <a:cubicBezTo>
                    <a:pt x="104" y="66"/>
                    <a:pt x="104" y="67"/>
                    <a:pt x="104" y="67"/>
                  </a:cubicBezTo>
                  <a:cubicBezTo>
                    <a:pt x="104" y="69"/>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2" name="Freeform 1725"/>
            <p:cNvSpPr>
              <a:spLocks/>
            </p:cNvSpPr>
            <p:nvPr/>
          </p:nvSpPr>
          <p:spPr bwMode="auto">
            <a:xfrm>
              <a:off x="5751513" y="6394450"/>
              <a:ext cx="138113" cy="88900"/>
            </a:xfrm>
            <a:custGeom>
              <a:avLst/>
              <a:gdLst>
                <a:gd name="T0" fmla="*/ 55 w 232"/>
                <a:gd name="T1" fmla="*/ 124 h 148"/>
                <a:gd name="T2" fmla="*/ 12 w 232"/>
                <a:gd name="T3" fmla="*/ 101 h 148"/>
                <a:gd name="T4" fmla="*/ 0 w 232"/>
                <a:gd name="T5" fmla="*/ 124 h 148"/>
                <a:gd name="T6" fmla="*/ 55 w 232"/>
                <a:gd name="T7" fmla="*/ 148 h 148"/>
                <a:gd name="T8" fmla="*/ 116 w 232"/>
                <a:gd name="T9" fmla="*/ 114 h 148"/>
                <a:gd name="T10" fmla="*/ 128 w 232"/>
                <a:gd name="T11" fmla="*/ 74 h 148"/>
                <a:gd name="T12" fmla="*/ 178 w 232"/>
                <a:gd name="T13" fmla="*/ 24 h 148"/>
                <a:gd name="T14" fmla="*/ 220 w 232"/>
                <a:gd name="T15" fmla="*/ 48 h 148"/>
                <a:gd name="T16" fmla="*/ 232 w 232"/>
                <a:gd name="T17" fmla="*/ 24 h 148"/>
                <a:gd name="T18" fmla="*/ 178 w 232"/>
                <a:gd name="T19" fmla="*/ 0 h 148"/>
                <a:gd name="T20" fmla="*/ 104 w 232"/>
                <a:gd name="T21" fmla="*/ 74 h 148"/>
                <a:gd name="T22" fmla="*/ 55 w 232"/>
                <a:gd name="T23" fmla="*/ 1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55" y="124"/>
                  </a:moveTo>
                  <a:cubicBezTo>
                    <a:pt x="37" y="124"/>
                    <a:pt x="21" y="115"/>
                    <a:pt x="12" y="101"/>
                  </a:cubicBezTo>
                  <a:cubicBezTo>
                    <a:pt x="10" y="109"/>
                    <a:pt x="6" y="117"/>
                    <a:pt x="0" y="124"/>
                  </a:cubicBezTo>
                  <a:cubicBezTo>
                    <a:pt x="14" y="139"/>
                    <a:pt x="33" y="148"/>
                    <a:pt x="55" y="148"/>
                  </a:cubicBezTo>
                  <a:cubicBezTo>
                    <a:pt x="80" y="148"/>
                    <a:pt x="103" y="134"/>
                    <a:pt x="116" y="114"/>
                  </a:cubicBezTo>
                  <a:cubicBezTo>
                    <a:pt x="124" y="103"/>
                    <a:pt x="128" y="89"/>
                    <a:pt x="128" y="74"/>
                  </a:cubicBezTo>
                  <a:cubicBezTo>
                    <a:pt x="128" y="47"/>
                    <a:pt x="151" y="24"/>
                    <a:pt x="178" y="24"/>
                  </a:cubicBezTo>
                  <a:cubicBezTo>
                    <a:pt x="196" y="24"/>
                    <a:pt x="211" y="34"/>
                    <a:pt x="220" y="48"/>
                  </a:cubicBezTo>
                  <a:cubicBezTo>
                    <a:pt x="223" y="39"/>
                    <a:pt x="227" y="31"/>
                    <a:pt x="232" y="24"/>
                  </a:cubicBezTo>
                  <a:cubicBezTo>
                    <a:pt x="219" y="9"/>
                    <a:pt x="199" y="0"/>
                    <a:pt x="178" y="0"/>
                  </a:cubicBezTo>
                  <a:cubicBezTo>
                    <a:pt x="137" y="0"/>
                    <a:pt x="104" y="33"/>
                    <a:pt x="104" y="74"/>
                  </a:cubicBezTo>
                  <a:cubicBezTo>
                    <a:pt x="104" y="101"/>
                    <a:pt x="82" y="124"/>
                    <a:pt x="5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3" name="Freeform 1726"/>
            <p:cNvSpPr>
              <a:spLocks/>
            </p:cNvSpPr>
            <p:nvPr/>
          </p:nvSpPr>
          <p:spPr bwMode="auto">
            <a:xfrm>
              <a:off x="5826126" y="6394450"/>
              <a:ext cx="138113" cy="88900"/>
            </a:xfrm>
            <a:custGeom>
              <a:avLst/>
              <a:gdLst>
                <a:gd name="T0" fmla="*/ 116 w 232"/>
                <a:gd name="T1" fmla="*/ 34 h 148"/>
                <a:gd name="T2" fmla="*/ 116 w 232"/>
                <a:gd name="T3" fmla="*/ 34 h 148"/>
                <a:gd name="T4" fmla="*/ 115 w 232"/>
                <a:gd name="T5" fmla="*/ 35 h 148"/>
                <a:gd name="T6" fmla="*/ 112 w 232"/>
                <a:gd name="T7" fmla="*/ 41 h 148"/>
                <a:gd name="T8" fmla="*/ 110 w 232"/>
                <a:gd name="T9" fmla="*/ 44 h 148"/>
                <a:gd name="T10" fmla="*/ 109 w 232"/>
                <a:gd name="T11" fmla="*/ 47 h 148"/>
                <a:gd name="T12" fmla="*/ 108 w 232"/>
                <a:gd name="T13" fmla="*/ 50 h 148"/>
                <a:gd name="T14" fmla="*/ 107 w 232"/>
                <a:gd name="T15" fmla="*/ 53 h 148"/>
                <a:gd name="T16" fmla="*/ 106 w 232"/>
                <a:gd name="T17" fmla="*/ 58 h 148"/>
                <a:gd name="T18" fmla="*/ 105 w 232"/>
                <a:gd name="T19" fmla="*/ 61 h 148"/>
                <a:gd name="T20" fmla="*/ 105 w 232"/>
                <a:gd name="T21" fmla="*/ 65 h 148"/>
                <a:gd name="T22" fmla="*/ 104 w 232"/>
                <a:gd name="T23" fmla="*/ 67 h 148"/>
                <a:gd name="T24" fmla="*/ 104 w 232"/>
                <a:gd name="T25" fmla="*/ 74 h 148"/>
                <a:gd name="T26" fmla="*/ 104 w 232"/>
                <a:gd name="T27" fmla="*/ 74 h 148"/>
                <a:gd name="T28" fmla="*/ 104 w 232"/>
                <a:gd name="T29" fmla="*/ 74 h 148"/>
                <a:gd name="T30" fmla="*/ 104 w 232"/>
                <a:gd name="T31" fmla="*/ 74 h 148"/>
                <a:gd name="T32" fmla="*/ 104 w 232"/>
                <a:gd name="T33" fmla="*/ 74 h 148"/>
                <a:gd name="T34" fmla="*/ 96 w 232"/>
                <a:gd name="T35" fmla="*/ 101 h 148"/>
                <a:gd name="T36" fmla="*/ 54 w 232"/>
                <a:gd name="T37" fmla="*/ 124 h 148"/>
                <a:gd name="T38" fmla="*/ 12 w 232"/>
                <a:gd name="T39" fmla="*/ 101 h 148"/>
                <a:gd name="T40" fmla="*/ 0 w 232"/>
                <a:gd name="T41" fmla="*/ 124 h 148"/>
                <a:gd name="T42" fmla="*/ 54 w 232"/>
                <a:gd name="T43" fmla="*/ 148 h 148"/>
                <a:gd name="T44" fmla="*/ 108 w 232"/>
                <a:gd name="T45" fmla="*/ 124 h 148"/>
                <a:gd name="T46" fmla="*/ 116 w 232"/>
                <a:gd name="T47" fmla="*/ 114 h 148"/>
                <a:gd name="T48" fmla="*/ 128 w 232"/>
                <a:gd name="T49" fmla="*/ 74 h 148"/>
                <a:gd name="T50" fmla="*/ 128 w 232"/>
                <a:gd name="T51" fmla="*/ 74 h 148"/>
                <a:gd name="T52" fmla="*/ 128 w 232"/>
                <a:gd name="T53" fmla="*/ 74 h 148"/>
                <a:gd name="T54" fmla="*/ 178 w 232"/>
                <a:gd name="T55" fmla="*/ 24 h 148"/>
                <a:gd name="T56" fmla="*/ 220 w 232"/>
                <a:gd name="T57" fmla="*/ 48 h 148"/>
                <a:gd name="T58" fmla="*/ 232 w 232"/>
                <a:gd name="T59" fmla="*/ 24 h 148"/>
                <a:gd name="T60" fmla="*/ 178 w 232"/>
                <a:gd name="T61" fmla="*/ 0 h 148"/>
                <a:gd name="T62" fmla="*/ 116 w 232"/>
                <a:gd name="T63" fmla="*/ 3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116" y="34"/>
                  </a:moveTo>
                  <a:cubicBezTo>
                    <a:pt x="116" y="34"/>
                    <a:pt x="116" y="34"/>
                    <a:pt x="116" y="34"/>
                  </a:cubicBezTo>
                  <a:cubicBezTo>
                    <a:pt x="116" y="34"/>
                    <a:pt x="116" y="34"/>
                    <a:pt x="115" y="35"/>
                  </a:cubicBezTo>
                  <a:cubicBezTo>
                    <a:pt x="114" y="37"/>
                    <a:pt x="113" y="39"/>
                    <a:pt x="112" y="41"/>
                  </a:cubicBezTo>
                  <a:cubicBezTo>
                    <a:pt x="111" y="42"/>
                    <a:pt x="111" y="43"/>
                    <a:pt x="110" y="44"/>
                  </a:cubicBezTo>
                  <a:cubicBezTo>
                    <a:pt x="110" y="45"/>
                    <a:pt x="110" y="46"/>
                    <a:pt x="109" y="47"/>
                  </a:cubicBezTo>
                  <a:cubicBezTo>
                    <a:pt x="109" y="48"/>
                    <a:pt x="108" y="49"/>
                    <a:pt x="108" y="50"/>
                  </a:cubicBezTo>
                  <a:cubicBezTo>
                    <a:pt x="108" y="51"/>
                    <a:pt x="107" y="52"/>
                    <a:pt x="107" y="53"/>
                  </a:cubicBezTo>
                  <a:cubicBezTo>
                    <a:pt x="107" y="55"/>
                    <a:pt x="106" y="56"/>
                    <a:pt x="106" y="58"/>
                  </a:cubicBezTo>
                  <a:cubicBezTo>
                    <a:pt x="105" y="59"/>
                    <a:pt x="105" y="60"/>
                    <a:pt x="105" y="61"/>
                  </a:cubicBezTo>
                  <a:cubicBezTo>
                    <a:pt x="105" y="62"/>
                    <a:pt x="105" y="64"/>
                    <a:pt x="105" y="65"/>
                  </a:cubicBezTo>
                  <a:cubicBezTo>
                    <a:pt x="104" y="66"/>
                    <a:pt x="104" y="67"/>
                    <a:pt x="104" y="67"/>
                  </a:cubicBezTo>
                  <a:cubicBezTo>
                    <a:pt x="104" y="69"/>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2" y="124"/>
                    <a:pt x="54" y="124"/>
                  </a:cubicBezTo>
                  <a:cubicBezTo>
                    <a:pt x="36" y="124"/>
                    <a:pt x="21" y="115"/>
                    <a:pt x="12" y="101"/>
                  </a:cubicBezTo>
                  <a:cubicBezTo>
                    <a:pt x="9" y="109"/>
                    <a:pt x="5" y="117"/>
                    <a:pt x="0" y="124"/>
                  </a:cubicBezTo>
                  <a:cubicBezTo>
                    <a:pt x="14" y="139"/>
                    <a:pt x="33" y="148"/>
                    <a:pt x="54" y="148"/>
                  </a:cubicBezTo>
                  <a:cubicBezTo>
                    <a:pt x="75" y="148"/>
                    <a:pt x="95" y="139"/>
                    <a:pt x="108" y="124"/>
                  </a:cubicBezTo>
                  <a:cubicBezTo>
                    <a:pt x="111" y="121"/>
                    <a:pt x="114" y="118"/>
                    <a:pt x="116" y="114"/>
                  </a:cubicBezTo>
                  <a:cubicBezTo>
                    <a:pt x="123" y="103"/>
                    <a:pt x="128" y="89"/>
                    <a:pt x="128" y="74"/>
                  </a:cubicBezTo>
                  <a:cubicBezTo>
                    <a:pt x="128" y="74"/>
                    <a:pt x="128" y="74"/>
                    <a:pt x="128" y="74"/>
                  </a:cubicBezTo>
                  <a:cubicBezTo>
                    <a:pt x="128" y="74"/>
                    <a:pt x="128" y="74"/>
                    <a:pt x="128" y="74"/>
                  </a:cubicBezTo>
                  <a:cubicBezTo>
                    <a:pt x="128" y="47"/>
                    <a:pt x="150" y="24"/>
                    <a:pt x="178" y="24"/>
                  </a:cubicBezTo>
                  <a:cubicBezTo>
                    <a:pt x="195" y="24"/>
                    <a:pt x="211" y="34"/>
                    <a:pt x="220" y="48"/>
                  </a:cubicBezTo>
                  <a:cubicBezTo>
                    <a:pt x="223" y="39"/>
                    <a:pt x="227" y="31"/>
                    <a:pt x="232" y="24"/>
                  </a:cubicBezTo>
                  <a:cubicBezTo>
                    <a:pt x="218" y="9"/>
                    <a:pt x="199" y="0"/>
                    <a:pt x="178" y="0"/>
                  </a:cubicBezTo>
                  <a:cubicBezTo>
                    <a:pt x="152" y="0"/>
                    <a:pt x="129" y="14"/>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4" name="Freeform 1727"/>
            <p:cNvSpPr>
              <a:spLocks/>
            </p:cNvSpPr>
            <p:nvPr/>
          </p:nvSpPr>
          <p:spPr bwMode="auto">
            <a:xfrm>
              <a:off x="5899151" y="6394450"/>
              <a:ext cx="138113" cy="88900"/>
            </a:xfrm>
            <a:custGeom>
              <a:avLst/>
              <a:gdLst>
                <a:gd name="T0" fmla="*/ 177 w 231"/>
                <a:gd name="T1" fmla="*/ 24 h 148"/>
                <a:gd name="T2" fmla="*/ 219 w 231"/>
                <a:gd name="T3" fmla="*/ 48 h 148"/>
                <a:gd name="T4" fmla="*/ 231 w 231"/>
                <a:gd name="T5" fmla="*/ 24 h 148"/>
                <a:gd name="T6" fmla="*/ 177 w 231"/>
                <a:gd name="T7" fmla="*/ 0 h 148"/>
                <a:gd name="T8" fmla="*/ 103 w 231"/>
                <a:gd name="T9" fmla="*/ 74 h 148"/>
                <a:gd name="T10" fmla="*/ 54 w 231"/>
                <a:gd name="T11" fmla="*/ 124 h 148"/>
                <a:gd name="T12" fmla="*/ 12 w 231"/>
                <a:gd name="T13" fmla="*/ 101 h 148"/>
                <a:gd name="T14" fmla="*/ 0 w 231"/>
                <a:gd name="T15" fmla="*/ 124 h 148"/>
                <a:gd name="T16" fmla="*/ 54 w 231"/>
                <a:gd name="T17" fmla="*/ 148 h 148"/>
                <a:gd name="T18" fmla="*/ 115 w 231"/>
                <a:gd name="T19" fmla="*/ 114 h 148"/>
                <a:gd name="T20" fmla="*/ 127 w 231"/>
                <a:gd name="T21" fmla="*/ 74 h 148"/>
                <a:gd name="T22" fmla="*/ 177 w 231"/>
                <a:gd name="T23" fmla="*/ 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1" h="148">
                  <a:moveTo>
                    <a:pt x="177" y="24"/>
                  </a:moveTo>
                  <a:cubicBezTo>
                    <a:pt x="195" y="24"/>
                    <a:pt x="210" y="34"/>
                    <a:pt x="219" y="48"/>
                  </a:cubicBezTo>
                  <a:cubicBezTo>
                    <a:pt x="222" y="39"/>
                    <a:pt x="226" y="31"/>
                    <a:pt x="231" y="24"/>
                  </a:cubicBezTo>
                  <a:cubicBezTo>
                    <a:pt x="218" y="9"/>
                    <a:pt x="199" y="0"/>
                    <a:pt x="177" y="0"/>
                  </a:cubicBezTo>
                  <a:cubicBezTo>
                    <a:pt x="137" y="0"/>
                    <a:pt x="103" y="33"/>
                    <a:pt x="103" y="74"/>
                  </a:cubicBezTo>
                  <a:cubicBezTo>
                    <a:pt x="103" y="101"/>
                    <a:pt x="81" y="124"/>
                    <a:pt x="54" y="124"/>
                  </a:cubicBezTo>
                  <a:cubicBezTo>
                    <a:pt x="36" y="124"/>
                    <a:pt x="20" y="115"/>
                    <a:pt x="12" y="101"/>
                  </a:cubicBezTo>
                  <a:cubicBezTo>
                    <a:pt x="9" y="109"/>
                    <a:pt x="5" y="117"/>
                    <a:pt x="0" y="124"/>
                  </a:cubicBezTo>
                  <a:cubicBezTo>
                    <a:pt x="13" y="139"/>
                    <a:pt x="32" y="148"/>
                    <a:pt x="54" y="148"/>
                  </a:cubicBezTo>
                  <a:cubicBezTo>
                    <a:pt x="80" y="148"/>
                    <a:pt x="102" y="134"/>
                    <a:pt x="115" y="114"/>
                  </a:cubicBezTo>
                  <a:cubicBezTo>
                    <a:pt x="123" y="103"/>
                    <a:pt x="127" y="89"/>
                    <a:pt x="127" y="74"/>
                  </a:cubicBezTo>
                  <a:cubicBezTo>
                    <a:pt x="127" y="47"/>
                    <a:pt x="150" y="24"/>
                    <a:pt x="17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5" name="Freeform 1728"/>
            <p:cNvSpPr>
              <a:spLocks/>
            </p:cNvSpPr>
            <p:nvPr/>
          </p:nvSpPr>
          <p:spPr bwMode="auto">
            <a:xfrm>
              <a:off x="5973763" y="6394450"/>
              <a:ext cx="138113" cy="88900"/>
            </a:xfrm>
            <a:custGeom>
              <a:avLst/>
              <a:gdLst>
                <a:gd name="T0" fmla="*/ 116 w 232"/>
                <a:gd name="T1" fmla="*/ 34 h 148"/>
                <a:gd name="T2" fmla="*/ 116 w 232"/>
                <a:gd name="T3" fmla="*/ 34 h 148"/>
                <a:gd name="T4" fmla="*/ 116 w 232"/>
                <a:gd name="T5" fmla="*/ 35 h 148"/>
                <a:gd name="T6" fmla="*/ 112 w 232"/>
                <a:gd name="T7" fmla="*/ 41 h 148"/>
                <a:gd name="T8" fmla="*/ 111 w 232"/>
                <a:gd name="T9" fmla="*/ 44 h 148"/>
                <a:gd name="T10" fmla="*/ 109 w 232"/>
                <a:gd name="T11" fmla="*/ 47 h 148"/>
                <a:gd name="T12" fmla="*/ 108 w 232"/>
                <a:gd name="T13" fmla="*/ 50 h 148"/>
                <a:gd name="T14" fmla="*/ 107 w 232"/>
                <a:gd name="T15" fmla="*/ 53 h 148"/>
                <a:gd name="T16" fmla="*/ 106 w 232"/>
                <a:gd name="T17" fmla="*/ 58 h 148"/>
                <a:gd name="T18" fmla="*/ 105 w 232"/>
                <a:gd name="T19" fmla="*/ 61 h 148"/>
                <a:gd name="T20" fmla="*/ 105 w 232"/>
                <a:gd name="T21" fmla="*/ 65 h 148"/>
                <a:gd name="T22" fmla="*/ 104 w 232"/>
                <a:gd name="T23" fmla="*/ 67 h 148"/>
                <a:gd name="T24" fmla="*/ 104 w 232"/>
                <a:gd name="T25" fmla="*/ 74 h 148"/>
                <a:gd name="T26" fmla="*/ 104 w 232"/>
                <a:gd name="T27" fmla="*/ 74 h 148"/>
                <a:gd name="T28" fmla="*/ 104 w 232"/>
                <a:gd name="T29" fmla="*/ 74 h 148"/>
                <a:gd name="T30" fmla="*/ 104 w 232"/>
                <a:gd name="T31" fmla="*/ 74 h 148"/>
                <a:gd name="T32" fmla="*/ 104 w 232"/>
                <a:gd name="T33" fmla="*/ 74 h 148"/>
                <a:gd name="T34" fmla="*/ 96 w 232"/>
                <a:gd name="T35" fmla="*/ 101 h 148"/>
                <a:gd name="T36" fmla="*/ 54 w 232"/>
                <a:gd name="T37" fmla="*/ 124 h 148"/>
                <a:gd name="T38" fmla="*/ 12 w 232"/>
                <a:gd name="T39" fmla="*/ 101 h 148"/>
                <a:gd name="T40" fmla="*/ 0 w 232"/>
                <a:gd name="T41" fmla="*/ 124 h 148"/>
                <a:gd name="T42" fmla="*/ 54 w 232"/>
                <a:gd name="T43" fmla="*/ 148 h 148"/>
                <a:gd name="T44" fmla="*/ 108 w 232"/>
                <a:gd name="T45" fmla="*/ 124 h 148"/>
                <a:gd name="T46" fmla="*/ 116 w 232"/>
                <a:gd name="T47" fmla="*/ 114 h 148"/>
                <a:gd name="T48" fmla="*/ 128 w 232"/>
                <a:gd name="T49" fmla="*/ 74 h 148"/>
                <a:gd name="T50" fmla="*/ 128 w 232"/>
                <a:gd name="T51" fmla="*/ 74 h 148"/>
                <a:gd name="T52" fmla="*/ 128 w 232"/>
                <a:gd name="T53" fmla="*/ 74 h 148"/>
                <a:gd name="T54" fmla="*/ 178 w 232"/>
                <a:gd name="T55" fmla="*/ 24 h 148"/>
                <a:gd name="T56" fmla="*/ 220 w 232"/>
                <a:gd name="T57" fmla="*/ 48 h 148"/>
                <a:gd name="T58" fmla="*/ 232 w 232"/>
                <a:gd name="T59" fmla="*/ 24 h 148"/>
                <a:gd name="T60" fmla="*/ 178 w 232"/>
                <a:gd name="T61" fmla="*/ 0 h 148"/>
                <a:gd name="T62" fmla="*/ 116 w 232"/>
                <a:gd name="T63" fmla="*/ 3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116" y="34"/>
                  </a:moveTo>
                  <a:cubicBezTo>
                    <a:pt x="116" y="34"/>
                    <a:pt x="116" y="34"/>
                    <a:pt x="116" y="34"/>
                  </a:cubicBezTo>
                  <a:cubicBezTo>
                    <a:pt x="116" y="34"/>
                    <a:pt x="116" y="34"/>
                    <a:pt x="116" y="35"/>
                  </a:cubicBezTo>
                  <a:cubicBezTo>
                    <a:pt x="114" y="37"/>
                    <a:pt x="113" y="39"/>
                    <a:pt x="112" y="41"/>
                  </a:cubicBezTo>
                  <a:cubicBezTo>
                    <a:pt x="111" y="42"/>
                    <a:pt x="111" y="43"/>
                    <a:pt x="111" y="44"/>
                  </a:cubicBezTo>
                  <a:cubicBezTo>
                    <a:pt x="110" y="45"/>
                    <a:pt x="110" y="46"/>
                    <a:pt x="109" y="47"/>
                  </a:cubicBezTo>
                  <a:cubicBezTo>
                    <a:pt x="109" y="48"/>
                    <a:pt x="108" y="49"/>
                    <a:pt x="108" y="50"/>
                  </a:cubicBezTo>
                  <a:cubicBezTo>
                    <a:pt x="108" y="51"/>
                    <a:pt x="107" y="52"/>
                    <a:pt x="107" y="53"/>
                  </a:cubicBezTo>
                  <a:cubicBezTo>
                    <a:pt x="107" y="55"/>
                    <a:pt x="106" y="56"/>
                    <a:pt x="106" y="58"/>
                  </a:cubicBezTo>
                  <a:cubicBezTo>
                    <a:pt x="106" y="59"/>
                    <a:pt x="105" y="60"/>
                    <a:pt x="105" y="61"/>
                  </a:cubicBezTo>
                  <a:cubicBezTo>
                    <a:pt x="105" y="62"/>
                    <a:pt x="105" y="64"/>
                    <a:pt x="105" y="65"/>
                  </a:cubicBezTo>
                  <a:cubicBezTo>
                    <a:pt x="105" y="66"/>
                    <a:pt x="104" y="67"/>
                    <a:pt x="104" y="67"/>
                  </a:cubicBezTo>
                  <a:cubicBezTo>
                    <a:pt x="104" y="69"/>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2" y="124"/>
                    <a:pt x="54" y="124"/>
                  </a:cubicBezTo>
                  <a:cubicBezTo>
                    <a:pt x="36" y="124"/>
                    <a:pt x="21" y="115"/>
                    <a:pt x="12" y="101"/>
                  </a:cubicBezTo>
                  <a:cubicBezTo>
                    <a:pt x="9" y="109"/>
                    <a:pt x="5" y="117"/>
                    <a:pt x="0" y="124"/>
                  </a:cubicBezTo>
                  <a:cubicBezTo>
                    <a:pt x="14" y="139"/>
                    <a:pt x="33" y="148"/>
                    <a:pt x="54" y="148"/>
                  </a:cubicBezTo>
                  <a:cubicBezTo>
                    <a:pt x="76" y="148"/>
                    <a:pt x="95" y="139"/>
                    <a:pt x="108" y="124"/>
                  </a:cubicBezTo>
                  <a:cubicBezTo>
                    <a:pt x="111" y="121"/>
                    <a:pt x="114" y="118"/>
                    <a:pt x="116" y="114"/>
                  </a:cubicBezTo>
                  <a:cubicBezTo>
                    <a:pt x="123" y="103"/>
                    <a:pt x="128" y="89"/>
                    <a:pt x="128" y="74"/>
                  </a:cubicBezTo>
                  <a:cubicBezTo>
                    <a:pt x="128" y="74"/>
                    <a:pt x="128" y="74"/>
                    <a:pt x="128" y="74"/>
                  </a:cubicBezTo>
                  <a:cubicBezTo>
                    <a:pt x="128" y="74"/>
                    <a:pt x="128" y="74"/>
                    <a:pt x="128" y="74"/>
                  </a:cubicBezTo>
                  <a:cubicBezTo>
                    <a:pt x="128" y="47"/>
                    <a:pt x="150" y="24"/>
                    <a:pt x="178" y="24"/>
                  </a:cubicBezTo>
                  <a:cubicBezTo>
                    <a:pt x="195" y="24"/>
                    <a:pt x="211" y="34"/>
                    <a:pt x="220" y="48"/>
                  </a:cubicBezTo>
                  <a:cubicBezTo>
                    <a:pt x="223" y="39"/>
                    <a:pt x="227" y="31"/>
                    <a:pt x="232" y="24"/>
                  </a:cubicBezTo>
                  <a:cubicBezTo>
                    <a:pt x="218" y="9"/>
                    <a:pt x="199" y="0"/>
                    <a:pt x="178" y="0"/>
                  </a:cubicBezTo>
                  <a:cubicBezTo>
                    <a:pt x="152" y="0"/>
                    <a:pt x="129" y="14"/>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6" name="Freeform 1729"/>
            <p:cNvSpPr>
              <a:spLocks/>
            </p:cNvSpPr>
            <p:nvPr/>
          </p:nvSpPr>
          <p:spPr bwMode="auto">
            <a:xfrm>
              <a:off x="6046788" y="6394450"/>
              <a:ext cx="133350" cy="88900"/>
            </a:xfrm>
            <a:custGeom>
              <a:avLst/>
              <a:gdLst>
                <a:gd name="T0" fmla="*/ 104 w 223"/>
                <a:gd name="T1" fmla="*/ 74 h 148"/>
                <a:gd name="T2" fmla="*/ 54 w 223"/>
                <a:gd name="T3" fmla="*/ 124 h 148"/>
                <a:gd name="T4" fmla="*/ 12 w 223"/>
                <a:gd name="T5" fmla="*/ 101 h 148"/>
                <a:gd name="T6" fmla="*/ 0 w 223"/>
                <a:gd name="T7" fmla="*/ 124 h 148"/>
                <a:gd name="T8" fmla="*/ 54 w 223"/>
                <a:gd name="T9" fmla="*/ 148 h 148"/>
                <a:gd name="T10" fmla="*/ 116 w 223"/>
                <a:gd name="T11" fmla="*/ 114 h 148"/>
                <a:gd name="T12" fmla="*/ 127 w 223"/>
                <a:gd name="T13" fmla="*/ 74 h 148"/>
                <a:gd name="T14" fmla="*/ 177 w 223"/>
                <a:gd name="T15" fmla="*/ 24 h 148"/>
                <a:gd name="T16" fmla="*/ 219 w 223"/>
                <a:gd name="T17" fmla="*/ 48 h 148"/>
                <a:gd name="T18" fmla="*/ 223 w 223"/>
                <a:gd name="T19" fmla="*/ 38 h 148"/>
                <a:gd name="T20" fmla="*/ 223 w 223"/>
                <a:gd name="T21" fmla="*/ 16 h 148"/>
                <a:gd name="T22" fmla="*/ 177 w 223"/>
                <a:gd name="T23" fmla="*/ 0 h 148"/>
                <a:gd name="T24" fmla="*/ 104 w 223"/>
                <a:gd name="T25" fmla="*/ 7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3" h="148">
                  <a:moveTo>
                    <a:pt x="104" y="74"/>
                  </a:moveTo>
                  <a:cubicBezTo>
                    <a:pt x="104" y="101"/>
                    <a:pt x="81" y="124"/>
                    <a:pt x="54" y="124"/>
                  </a:cubicBezTo>
                  <a:cubicBezTo>
                    <a:pt x="36" y="124"/>
                    <a:pt x="20" y="115"/>
                    <a:pt x="12" y="101"/>
                  </a:cubicBezTo>
                  <a:cubicBezTo>
                    <a:pt x="9" y="109"/>
                    <a:pt x="5" y="117"/>
                    <a:pt x="0" y="124"/>
                  </a:cubicBezTo>
                  <a:cubicBezTo>
                    <a:pt x="13" y="139"/>
                    <a:pt x="32" y="148"/>
                    <a:pt x="54" y="148"/>
                  </a:cubicBezTo>
                  <a:cubicBezTo>
                    <a:pt x="80" y="148"/>
                    <a:pt x="102" y="134"/>
                    <a:pt x="116" y="114"/>
                  </a:cubicBezTo>
                  <a:cubicBezTo>
                    <a:pt x="123" y="103"/>
                    <a:pt x="127" y="89"/>
                    <a:pt x="127" y="74"/>
                  </a:cubicBezTo>
                  <a:cubicBezTo>
                    <a:pt x="127" y="47"/>
                    <a:pt x="150" y="24"/>
                    <a:pt x="177" y="24"/>
                  </a:cubicBezTo>
                  <a:cubicBezTo>
                    <a:pt x="195" y="24"/>
                    <a:pt x="211" y="34"/>
                    <a:pt x="219" y="48"/>
                  </a:cubicBezTo>
                  <a:cubicBezTo>
                    <a:pt x="220" y="44"/>
                    <a:pt x="222" y="41"/>
                    <a:pt x="223" y="38"/>
                  </a:cubicBezTo>
                  <a:cubicBezTo>
                    <a:pt x="223" y="16"/>
                    <a:pt x="223" y="16"/>
                    <a:pt x="223" y="16"/>
                  </a:cubicBezTo>
                  <a:cubicBezTo>
                    <a:pt x="210" y="6"/>
                    <a:pt x="195" y="0"/>
                    <a:pt x="177" y="0"/>
                  </a:cubicBezTo>
                  <a:cubicBezTo>
                    <a:pt x="137" y="0"/>
                    <a:pt x="104" y="33"/>
                    <a:pt x="104"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7" name="Freeform 1730"/>
            <p:cNvSpPr>
              <a:spLocks/>
            </p:cNvSpPr>
            <p:nvPr/>
          </p:nvSpPr>
          <p:spPr bwMode="auto">
            <a:xfrm>
              <a:off x="6119813" y="6451600"/>
              <a:ext cx="60325" cy="31750"/>
            </a:xfrm>
            <a:custGeom>
              <a:avLst/>
              <a:gdLst>
                <a:gd name="T0" fmla="*/ 54 w 100"/>
                <a:gd name="T1" fmla="*/ 30 h 54"/>
                <a:gd name="T2" fmla="*/ 12 w 100"/>
                <a:gd name="T3" fmla="*/ 7 h 54"/>
                <a:gd name="T4" fmla="*/ 0 w 100"/>
                <a:gd name="T5" fmla="*/ 30 h 54"/>
                <a:gd name="T6" fmla="*/ 54 w 100"/>
                <a:gd name="T7" fmla="*/ 54 h 54"/>
                <a:gd name="T8" fmla="*/ 100 w 100"/>
                <a:gd name="T9" fmla="*/ 38 h 54"/>
                <a:gd name="T10" fmla="*/ 100 w 100"/>
                <a:gd name="T11" fmla="*/ 0 h 54"/>
                <a:gd name="T12" fmla="*/ 96 w 100"/>
                <a:gd name="T13" fmla="*/ 7 h 54"/>
                <a:gd name="T14" fmla="*/ 54 w 100"/>
                <a:gd name="T15" fmla="*/ 3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54">
                  <a:moveTo>
                    <a:pt x="54" y="30"/>
                  </a:moveTo>
                  <a:cubicBezTo>
                    <a:pt x="37" y="30"/>
                    <a:pt x="21" y="21"/>
                    <a:pt x="12" y="7"/>
                  </a:cubicBezTo>
                  <a:cubicBezTo>
                    <a:pt x="9" y="15"/>
                    <a:pt x="5" y="23"/>
                    <a:pt x="0" y="30"/>
                  </a:cubicBezTo>
                  <a:cubicBezTo>
                    <a:pt x="14" y="45"/>
                    <a:pt x="33" y="54"/>
                    <a:pt x="54" y="54"/>
                  </a:cubicBezTo>
                  <a:cubicBezTo>
                    <a:pt x="72" y="54"/>
                    <a:pt x="87" y="48"/>
                    <a:pt x="100" y="38"/>
                  </a:cubicBezTo>
                  <a:cubicBezTo>
                    <a:pt x="100" y="0"/>
                    <a:pt x="100" y="0"/>
                    <a:pt x="100" y="0"/>
                  </a:cubicBezTo>
                  <a:cubicBezTo>
                    <a:pt x="99" y="2"/>
                    <a:pt x="98" y="4"/>
                    <a:pt x="96" y="7"/>
                  </a:cubicBezTo>
                  <a:cubicBezTo>
                    <a:pt x="88" y="21"/>
                    <a:pt x="72" y="30"/>
                    <a:pt x="54"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8" name="Freeform 1731"/>
            <p:cNvSpPr>
              <a:spLocks/>
            </p:cNvSpPr>
            <p:nvPr/>
          </p:nvSpPr>
          <p:spPr bwMode="auto">
            <a:xfrm>
              <a:off x="5527676" y="6489700"/>
              <a:ext cx="26988" cy="26988"/>
            </a:xfrm>
            <a:custGeom>
              <a:avLst/>
              <a:gdLst>
                <a:gd name="T0" fmla="*/ 34 w 46"/>
                <a:gd name="T1" fmla="*/ 47 h 47"/>
                <a:gd name="T2" fmla="*/ 46 w 46"/>
                <a:gd name="T3" fmla="*/ 23 h 47"/>
                <a:gd name="T4" fmla="*/ 0 w 46"/>
                <a:gd name="T5" fmla="*/ 0 h 47"/>
                <a:gd name="T6" fmla="*/ 0 w 46"/>
                <a:gd name="T7" fmla="*/ 24 h 47"/>
                <a:gd name="T8" fmla="*/ 34 w 46"/>
                <a:gd name="T9" fmla="*/ 47 h 47"/>
              </a:gdLst>
              <a:ahLst/>
              <a:cxnLst>
                <a:cxn ang="0">
                  <a:pos x="T0" y="T1"/>
                </a:cxn>
                <a:cxn ang="0">
                  <a:pos x="T2" y="T3"/>
                </a:cxn>
                <a:cxn ang="0">
                  <a:pos x="T4" y="T5"/>
                </a:cxn>
                <a:cxn ang="0">
                  <a:pos x="T6" y="T7"/>
                </a:cxn>
                <a:cxn ang="0">
                  <a:pos x="T8" y="T9"/>
                </a:cxn>
              </a:cxnLst>
              <a:rect l="0" t="0" r="r" b="b"/>
              <a:pathLst>
                <a:path w="46" h="47">
                  <a:moveTo>
                    <a:pt x="34" y="47"/>
                  </a:moveTo>
                  <a:cubicBezTo>
                    <a:pt x="36" y="38"/>
                    <a:pt x="40" y="30"/>
                    <a:pt x="46" y="23"/>
                  </a:cubicBezTo>
                  <a:cubicBezTo>
                    <a:pt x="34" y="11"/>
                    <a:pt x="18" y="2"/>
                    <a:pt x="0" y="0"/>
                  </a:cubicBezTo>
                  <a:cubicBezTo>
                    <a:pt x="0" y="24"/>
                    <a:pt x="0" y="24"/>
                    <a:pt x="0" y="24"/>
                  </a:cubicBezTo>
                  <a:cubicBezTo>
                    <a:pt x="14" y="26"/>
                    <a:pt x="26" y="35"/>
                    <a:pt x="34"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9" name="Freeform 1732"/>
            <p:cNvSpPr>
              <a:spLocks/>
            </p:cNvSpPr>
            <p:nvPr/>
          </p:nvSpPr>
          <p:spPr bwMode="auto">
            <a:xfrm>
              <a:off x="5527676" y="6488113"/>
              <a:ext cx="101600" cy="87313"/>
            </a:xfrm>
            <a:custGeom>
              <a:avLst/>
              <a:gdLst>
                <a:gd name="T0" fmla="*/ 53 w 169"/>
                <a:gd name="T1" fmla="*/ 114 h 147"/>
                <a:gd name="T2" fmla="*/ 65 w 169"/>
                <a:gd name="T3" fmla="*/ 74 h 147"/>
                <a:gd name="T4" fmla="*/ 65 w 169"/>
                <a:gd name="T5" fmla="*/ 74 h 147"/>
                <a:gd name="T6" fmla="*/ 65 w 169"/>
                <a:gd name="T7" fmla="*/ 74 h 147"/>
                <a:gd name="T8" fmla="*/ 115 w 169"/>
                <a:gd name="T9" fmla="*/ 24 h 147"/>
                <a:gd name="T10" fmla="*/ 157 w 169"/>
                <a:gd name="T11" fmla="*/ 48 h 147"/>
                <a:gd name="T12" fmla="*/ 169 w 169"/>
                <a:gd name="T13" fmla="*/ 24 h 147"/>
                <a:gd name="T14" fmla="*/ 115 w 169"/>
                <a:gd name="T15" fmla="*/ 0 h 147"/>
                <a:gd name="T16" fmla="*/ 53 w 169"/>
                <a:gd name="T17" fmla="*/ 34 h 147"/>
                <a:gd name="T18" fmla="*/ 53 w 169"/>
                <a:gd name="T19" fmla="*/ 34 h 147"/>
                <a:gd name="T20" fmla="*/ 53 w 169"/>
                <a:gd name="T21" fmla="*/ 35 h 147"/>
                <a:gd name="T22" fmla="*/ 49 w 169"/>
                <a:gd name="T23" fmla="*/ 42 h 147"/>
                <a:gd name="T24" fmla="*/ 48 w 169"/>
                <a:gd name="T25" fmla="*/ 44 h 147"/>
                <a:gd name="T26" fmla="*/ 47 w 169"/>
                <a:gd name="T27" fmla="*/ 47 h 147"/>
                <a:gd name="T28" fmla="*/ 45 w 169"/>
                <a:gd name="T29" fmla="*/ 50 h 147"/>
                <a:gd name="T30" fmla="*/ 44 w 169"/>
                <a:gd name="T31" fmla="*/ 53 h 147"/>
                <a:gd name="T32" fmla="*/ 43 w 169"/>
                <a:gd name="T33" fmla="*/ 59 h 147"/>
                <a:gd name="T34" fmla="*/ 43 w 169"/>
                <a:gd name="T35" fmla="*/ 61 h 147"/>
                <a:gd name="T36" fmla="*/ 42 w 169"/>
                <a:gd name="T37" fmla="*/ 65 h 147"/>
                <a:gd name="T38" fmla="*/ 42 w 169"/>
                <a:gd name="T39" fmla="*/ 67 h 147"/>
                <a:gd name="T40" fmla="*/ 41 w 169"/>
                <a:gd name="T41" fmla="*/ 74 h 147"/>
                <a:gd name="T42" fmla="*/ 41 w 169"/>
                <a:gd name="T43" fmla="*/ 74 h 147"/>
                <a:gd name="T44" fmla="*/ 41 w 169"/>
                <a:gd name="T45" fmla="*/ 74 h 147"/>
                <a:gd name="T46" fmla="*/ 41 w 169"/>
                <a:gd name="T47" fmla="*/ 74 h 147"/>
                <a:gd name="T48" fmla="*/ 41 w 169"/>
                <a:gd name="T49" fmla="*/ 74 h 147"/>
                <a:gd name="T50" fmla="*/ 34 w 169"/>
                <a:gd name="T51" fmla="*/ 101 h 147"/>
                <a:gd name="T52" fmla="*/ 0 w 169"/>
                <a:gd name="T53" fmla="*/ 123 h 147"/>
                <a:gd name="T54" fmla="*/ 0 w 169"/>
                <a:gd name="T55" fmla="*/ 147 h 147"/>
                <a:gd name="T56" fmla="*/ 46 w 169"/>
                <a:gd name="T57" fmla="*/ 124 h 147"/>
                <a:gd name="T58" fmla="*/ 53 w 169"/>
                <a:gd name="T59"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53" y="114"/>
                  </a:moveTo>
                  <a:cubicBezTo>
                    <a:pt x="61" y="103"/>
                    <a:pt x="65" y="89"/>
                    <a:pt x="65" y="74"/>
                  </a:cubicBezTo>
                  <a:cubicBezTo>
                    <a:pt x="65" y="74"/>
                    <a:pt x="65" y="74"/>
                    <a:pt x="65" y="74"/>
                  </a:cubicBezTo>
                  <a:cubicBezTo>
                    <a:pt x="65" y="74"/>
                    <a:pt x="65" y="74"/>
                    <a:pt x="65" y="74"/>
                  </a:cubicBezTo>
                  <a:cubicBezTo>
                    <a:pt x="65" y="47"/>
                    <a:pt x="88" y="24"/>
                    <a:pt x="115" y="24"/>
                  </a:cubicBezTo>
                  <a:cubicBezTo>
                    <a:pt x="133" y="24"/>
                    <a:pt x="148" y="34"/>
                    <a:pt x="157" y="48"/>
                  </a:cubicBezTo>
                  <a:cubicBezTo>
                    <a:pt x="160" y="39"/>
                    <a:pt x="164" y="31"/>
                    <a:pt x="169" y="24"/>
                  </a:cubicBezTo>
                  <a:cubicBezTo>
                    <a:pt x="156" y="10"/>
                    <a:pt x="136" y="0"/>
                    <a:pt x="115" y="0"/>
                  </a:cubicBezTo>
                  <a:cubicBezTo>
                    <a:pt x="89" y="0"/>
                    <a:pt x="66" y="14"/>
                    <a:pt x="53" y="34"/>
                  </a:cubicBezTo>
                  <a:cubicBezTo>
                    <a:pt x="53" y="34"/>
                    <a:pt x="53" y="34"/>
                    <a:pt x="53" y="34"/>
                  </a:cubicBezTo>
                  <a:cubicBezTo>
                    <a:pt x="53" y="34"/>
                    <a:pt x="53" y="35"/>
                    <a:pt x="53" y="35"/>
                  </a:cubicBezTo>
                  <a:cubicBezTo>
                    <a:pt x="51" y="37"/>
                    <a:pt x="50" y="39"/>
                    <a:pt x="49" y="42"/>
                  </a:cubicBezTo>
                  <a:cubicBezTo>
                    <a:pt x="49" y="42"/>
                    <a:pt x="48" y="43"/>
                    <a:pt x="48" y="44"/>
                  </a:cubicBezTo>
                  <a:cubicBezTo>
                    <a:pt x="47" y="45"/>
                    <a:pt x="47" y="46"/>
                    <a:pt x="47" y="47"/>
                  </a:cubicBezTo>
                  <a:cubicBezTo>
                    <a:pt x="46" y="48"/>
                    <a:pt x="46" y="49"/>
                    <a:pt x="45" y="50"/>
                  </a:cubicBezTo>
                  <a:cubicBezTo>
                    <a:pt x="45" y="51"/>
                    <a:pt x="45" y="52"/>
                    <a:pt x="44" y="53"/>
                  </a:cubicBezTo>
                  <a:cubicBezTo>
                    <a:pt x="44" y="55"/>
                    <a:pt x="43" y="57"/>
                    <a:pt x="43" y="59"/>
                  </a:cubicBezTo>
                  <a:cubicBezTo>
                    <a:pt x="43" y="59"/>
                    <a:pt x="43" y="60"/>
                    <a:pt x="43" y="61"/>
                  </a:cubicBezTo>
                  <a:cubicBezTo>
                    <a:pt x="42" y="62"/>
                    <a:pt x="42" y="64"/>
                    <a:pt x="42" y="65"/>
                  </a:cubicBezTo>
                  <a:cubicBezTo>
                    <a:pt x="42" y="66"/>
                    <a:pt x="42" y="67"/>
                    <a:pt x="42" y="67"/>
                  </a:cubicBezTo>
                  <a:cubicBezTo>
                    <a:pt x="41" y="70"/>
                    <a:pt x="41" y="72"/>
                    <a:pt x="41" y="74"/>
                  </a:cubicBezTo>
                  <a:cubicBezTo>
                    <a:pt x="41" y="74"/>
                    <a:pt x="41" y="74"/>
                    <a:pt x="41" y="74"/>
                  </a:cubicBezTo>
                  <a:cubicBezTo>
                    <a:pt x="41" y="74"/>
                    <a:pt x="41" y="74"/>
                    <a:pt x="41" y="74"/>
                  </a:cubicBezTo>
                  <a:cubicBezTo>
                    <a:pt x="41" y="74"/>
                    <a:pt x="41" y="74"/>
                    <a:pt x="41" y="74"/>
                  </a:cubicBezTo>
                  <a:cubicBezTo>
                    <a:pt x="41" y="74"/>
                    <a:pt x="41" y="74"/>
                    <a:pt x="41" y="74"/>
                  </a:cubicBezTo>
                  <a:cubicBezTo>
                    <a:pt x="41" y="84"/>
                    <a:pt x="38" y="93"/>
                    <a:pt x="34" y="101"/>
                  </a:cubicBezTo>
                  <a:cubicBezTo>
                    <a:pt x="26" y="112"/>
                    <a:pt x="14" y="121"/>
                    <a:pt x="0" y="123"/>
                  </a:cubicBezTo>
                  <a:cubicBezTo>
                    <a:pt x="0" y="147"/>
                    <a:pt x="0" y="147"/>
                    <a:pt x="0" y="147"/>
                  </a:cubicBezTo>
                  <a:cubicBezTo>
                    <a:pt x="18" y="145"/>
                    <a:pt x="34" y="137"/>
                    <a:pt x="46" y="124"/>
                  </a:cubicBezTo>
                  <a:cubicBezTo>
                    <a:pt x="48" y="121"/>
                    <a:pt x="51" y="118"/>
                    <a:pt x="53"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0" name="Freeform 1733"/>
            <p:cNvSpPr>
              <a:spLocks/>
            </p:cNvSpPr>
            <p:nvPr/>
          </p:nvSpPr>
          <p:spPr bwMode="auto">
            <a:xfrm>
              <a:off x="5564188" y="6488113"/>
              <a:ext cx="138113" cy="88900"/>
            </a:xfrm>
            <a:custGeom>
              <a:avLst/>
              <a:gdLst>
                <a:gd name="T0" fmla="*/ 116 w 232"/>
                <a:gd name="T1" fmla="*/ 114 h 148"/>
                <a:gd name="T2" fmla="*/ 128 w 232"/>
                <a:gd name="T3" fmla="*/ 74 h 148"/>
                <a:gd name="T4" fmla="*/ 178 w 232"/>
                <a:gd name="T5" fmla="*/ 24 h 148"/>
                <a:gd name="T6" fmla="*/ 220 w 232"/>
                <a:gd name="T7" fmla="*/ 48 h 148"/>
                <a:gd name="T8" fmla="*/ 232 w 232"/>
                <a:gd name="T9" fmla="*/ 24 h 148"/>
                <a:gd name="T10" fmla="*/ 178 w 232"/>
                <a:gd name="T11" fmla="*/ 0 h 148"/>
                <a:gd name="T12" fmla="*/ 104 w 232"/>
                <a:gd name="T13" fmla="*/ 74 h 148"/>
                <a:gd name="T14" fmla="*/ 54 w 232"/>
                <a:gd name="T15" fmla="*/ 124 h 148"/>
                <a:gd name="T16" fmla="*/ 12 w 232"/>
                <a:gd name="T17" fmla="*/ 101 h 148"/>
                <a:gd name="T18" fmla="*/ 0 w 232"/>
                <a:gd name="T19" fmla="*/ 124 h 148"/>
                <a:gd name="T20" fmla="*/ 54 w 232"/>
                <a:gd name="T21" fmla="*/ 148 h 148"/>
                <a:gd name="T22" fmla="*/ 116 w 232"/>
                <a:gd name="T23" fmla="*/ 11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16" y="114"/>
                  </a:moveTo>
                  <a:cubicBezTo>
                    <a:pt x="123" y="103"/>
                    <a:pt x="128" y="89"/>
                    <a:pt x="128" y="74"/>
                  </a:cubicBezTo>
                  <a:cubicBezTo>
                    <a:pt x="128" y="47"/>
                    <a:pt x="150" y="24"/>
                    <a:pt x="178" y="24"/>
                  </a:cubicBezTo>
                  <a:cubicBezTo>
                    <a:pt x="195" y="24"/>
                    <a:pt x="211" y="34"/>
                    <a:pt x="220" y="48"/>
                  </a:cubicBezTo>
                  <a:cubicBezTo>
                    <a:pt x="222" y="39"/>
                    <a:pt x="226" y="31"/>
                    <a:pt x="232" y="24"/>
                  </a:cubicBezTo>
                  <a:cubicBezTo>
                    <a:pt x="218" y="10"/>
                    <a:pt x="199" y="0"/>
                    <a:pt x="178" y="0"/>
                  </a:cubicBezTo>
                  <a:cubicBezTo>
                    <a:pt x="137" y="0"/>
                    <a:pt x="104" y="33"/>
                    <a:pt x="104" y="74"/>
                  </a:cubicBezTo>
                  <a:cubicBezTo>
                    <a:pt x="104" y="102"/>
                    <a:pt x="81" y="124"/>
                    <a:pt x="54" y="124"/>
                  </a:cubicBezTo>
                  <a:cubicBezTo>
                    <a:pt x="36" y="124"/>
                    <a:pt x="21" y="115"/>
                    <a:pt x="12" y="101"/>
                  </a:cubicBezTo>
                  <a:cubicBezTo>
                    <a:pt x="9" y="109"/>
                    <a:pt x="5" y="117"/>
                    <a:pt x="0" y="124"/>
                  </a:cubicBezTo>
                  <a:cubicBezTo>
                    <a:pt x="13" y="139"/>
                    <a:pt x="33" y="148"/>
                    <a:pt x="54" y="148"/>
                  </a:cubicBezTo>
                  <a:cubicBezTo>
                    <a:pt x="80" y="148"/>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1" name="Freeform 1734"/>
            <p:cNvSpPr>
              <a:spLocks/>
            </p:cNvSpPr>
            <p:nvPr/>
          </p:nvSpPr>
          <p:spPr bwMode="auto">
            <a:xfrm>
              <a:off x="5637213" y="6488113"/>
              <a:ext cx="138113" cy="88900"/>
            </a:xfrm>
            <a:custGeom>
              <a:avLst/>
              <a:gdLst>
                <a:gd name="T0" fmla="*/ 97 w 232"/>
                <a:gd name="T1" fmla="*/ 101 h 148"/>
                <a:gd name="T2" fmla="*/ 55 w 232"/>
                <a:gd name="T3" fmla="*/ 124 h 148"/>
                <a:gd name="T4" fmla="*/ 12 w 232"/>
                <a:gd name="T5" fmla="*/ 101 h 148"/>
                <a:gd name="T6" fmla="*/ 0 w 232"/>
                <a:gd name="T7" fmla="*/ 124 h 148"/>
                <a:gd name="T8" fmla="*/ 55 w 232"/>
                <a:gd name="T9" fmla="*/ 148 h 148"/>
                <a:gd name="T10" fmla="*/ 109 w 232"/>
                <a:gd name="T11" fmla="*/ 124 h 148"/>
                <a:gd name="T12" fmla="*/ 116 w 232"/>
                <a:gd name="T13" fmla="*/ 114 h 148"/>
                <a:gd name="T14" fmla="*/ 128 w 232"/>
                <a:gd name="T15" fmla="*/ 74 h 148"/>
                <a:gd name="T16" fmla="*/ 128 w 232"/>
                <a:gd name="T17" fmla="*/ 74 h 148"/>
                <a:gd name="T18" fmla="*/ 128 w 232"/>
                <a:gd name="T19" fmla="*/ 74 h 148"/>
                <a:gd name="T20" fmla="*/ 178 w 232"/>
                <a:gd name="T21" fmla="*/ 24 h 148"/>
                <a:gd name="T22" fmla="*/ 220 w 232"/>
                <a:gd name="T23" fmla="*/ 48 h 148"/>
                <a:gd name="T24" fmla="*/ 232 w 232"/>
                <a:gd name="T25" fmla="*/ 24 h 148"/>
                <a:gd name="T26" fmla="*/ 178 w 232"/>
                <a:gd name="T27" fmla="*/ 0 h 148"/>
                <a:gd name="T28" fmla="*/ 116 w 232"/>
                <a:gd name="T29" fmla="*/ 34 h 148"/>
                <a:gd name="T30" fmla="*/ 116 w 232"/>
                <a:gd name="T31" fmla="*/ 34 h 148"/>
                <a:gd name="T32" fmla="*/ 116 w 232"/>
                <a:gd name="T33" fmla="*/ 35 h 148"/>
                <a:gd name="T34" fmla="*/ 112 w 232"/>
                <a:gd name="T35" fmla="*/ 42 h 148"/>
                <a:gd name="T36" fmla="*/ 111 w 232"/>
                <a:gd name="T37" fmla="*/ 44 h 148"/>
                <a:gd name="T38" fmla="*/ 110 w 232"/>
                <a:gd name="T39" fmla="*/ 47 h 148"/>
                <a:gd name="T40" fmla="*/ 108 w 232"/>
                <a:gd name="T41" fmla="*/ 50 h 148"/>
                <a:gd name="T42" fmla="*/ 108 w 232"/>
                <a:gd name="T43" fmla="*/ 53 h 148"/>
                <a:gd name="T44" fmla="*/ 106 w 232"/>
                <a:gd name="T45" fmla="*/ 59 h 148"/>
                <a:gd name="T46" fmla="*/ 106 w 232"/>
                <a:gd name="T47" fmla="*/ 61 h 148"/>
                <a:gd name="T48" fmla="*/ 105 w 232"/>
                <a:gd name="T49" fmla="*/ 65 h 148"/>
                <a:gd name="T50" fmla="*/ 105 w 232"/>
                <a:gd name="T51" fmla="*/ 67 h 148"/>
                <a:gd name="T52" fmla="*/ 104 w 232"/>
                <a:gd name="T53" fmla="*/ 74 h 148"/>
                <a:gd name="T54" fmla="*/ 104 w 232"/>
                <a:gd name="T55" fmla="*/ 74 h 148"/>
                <a:gd name="T56" fmla="*/ 104 w 232"/>
                <a:gd name="T57" fmla="*/ 74 h 148"/>
                <a:gd name="T58" fmla="*/ 104 w 232"/>
                <a:gd name="T59" fmla="*/ 74 h 148"/>
                <a:gd name="T60" fmla="*/ 104 w 232"/>
                <a:gd name="T61" fmla="*/ 74 h 148"/>
                <a:gd name="T62" fmla="*/ 97 w 232"/>
                <a:gd name="T63"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97" y="101"/>
                  </a:moveTo>
                  <a:cubicBezTo>
                    <a:pt x="88" y="115"/>
                    <a:pt x="72" y="124"/>
                    <a:pt x="55" y="124"/>
                  </a:cubicBezTo>
                  <a:cubicBezTo>
                    <a:pt x="37" y="124"/>
                    <a:pt x="21" y="115"/>
                    <a:pt x="12" y="101"/>
                  </a:cubicBezTo>
                  <a:cubicBezTo>
                    <a:pt x="10" y="109"/>
                    <a:pt x="6" y="117"/>
                    <a:pt x="0" y="124"/>
                  </a:cubicBezTo>
                  <a:cubicBezTo>
                    <a:pt x="14" y="139"/>
                    <a:pt x="33" y="148"/>
                    <a:pt x="55" y="148"/>
                  </a:cubicBezTo>
                  <a:cubicBezTo>
                    <a:pt x="76" y="148"/>
                    <a:pt x="95" y="139"/>
                    <a:pt x="109" y="124"/>
                  </a:cubicBezTo>
                  <a:cubicBezTo>
                    <a:pt x="111" y="121"/>
                    <a:pt x="114" y="118"/>
                    <a:pt x="116" y="114"/>
                  </a:cubicBezTo>
                  <a:cubicBezTo>
                    <a:pt x="124" y="103"/>
                    <a:pt x="128" y="89"/>
                    <a:pt x="128" y="74"/>
                  </a:cubicBezTo>
                  <a:cubicBezTo>
                    <a:pt x="128" y="74"/>
                    <a:pt x="128" y="74"/>
                    <a:pt x="128" y="74"/>
                  </a:cubicBezTo>
                  <a:cubicBezTo>
                    <a:pt x="128" y="74"/>
                    <a:pt x="128" y="74"/>
                    <a:pt x="128" y="74"/>
                  </a:cubicBezTo>
                  <a:cubicBezTo>
                    <a:pt x="128" y="47"/>
                    <a:pt x="151" y="24"/>
                    <a:pt x="178" y="24"/>
                  </a:cubicBezTo>
                  <a:cubicBezTo>
                    <a:pt x="196" y="24"/>
                    <a:pt x="211" y="34"/>
                    <a:pt x="220" y="48"/>
                  </a:cubicBezTo>
                  <a:cubicBezTo>
                    <a:pt x="223" y="39"/>
                    <a:pt x="227" y="31"/>
                    <a:pt x="232" y="24"/>
                  </a:cubicBezTo>
                  <a:cubicBezTo>
                    <a:pt x="219" y="10"/>
                    <a:pt x="199" y="0"/>
                    <a:pt x="178" y="0"/>
                  </a:cubicBezTo>
                  <a:cubicBezTo>
                    <a:pt x="152" y="0"/>
                    <a:pt x="129" y="14"/>
                    <a:pt x="116" y="34"/>
                  </a:cubicBezTo>
                  <a:cubicBezTo>
                    <a:pt x="116" y="34"/>
                    <a:pt x="116" y="34"/>
                    <a:pt x="116" y="34"/>
                  </a:cubicBezTo>
                  <a:cubicBezTo>
                    <a:pt x="116" y="34"/>
                    <a:pt x="116" y="35"/>
                    <a:pt x="116" y="35"/>
                  </a:cubicBezTo>
                  <a:cubicBezTo>
                    <a:pt x="114" y="37"/>
                    <a:pt x="113" y="39"/>
                    <a:pt x="112" y="42"/>
                  </a:cubicBezTo>
                  <a:cubicBezTo>
                    <a:pt x="112" y="42"/>
                    <a:pt x="111" y="43"/>
                    <a:pt x="111" y="44"/>
                  </a:cubicBezTo>
                  <a:cubicBezTo>
                    <a:pt x="110" y="45"/>
                    <a:pt x="110" y="46"/>
                    <a:pt x="110" y="47"/>
                  </a:cubicBezTo>
                  <a:cubicBezTo>
                    <a:pt x="109" y="48"/>
                    <a:pt x="109" y="49"/>
                    <a:pt x="108" y="50"/>
                  </a:cubicBezTo>
                  <a:cubicBezTo>
                    <a:pt x="108" y="51"/>
                    <a:pt x="108" y="52"/>
                    <a:pt x="108" y="53"/>
                  </a:cubicBezTo>
                  <a:cubicBezTo>
                    <a:pt x="107" y="55"/>
                    <a:pt x="106" y="57"/>
                    <a:pt x="106" y="59"/>
                  </a:cubicBezTo>
                  <a:cubicBezTo>
                    <a:pt x="106" y="59"/>
                    <a:pt x="106" y="60"/>
                    <a:pt x="106" y="61"/>
                  </a:cubicBezTo>
                  <a:cubicBezTo>
                    <a:pt x="105" y="62"/>
                    <a:pt x="105" y="64"/>
                    <a:pt x="105" y="65"/>
                  </a:cubicBezTo>
                  <a:cubicBezTo>
                    <a:pt x="105" y="66"/>
                    <a:pt x="105" y="67"/>
                    <a:pt x="105" y="67"/>
                  </a:cubicBezTo>
                  <a:cubicBezTo>
                    <a:pt x="105" y="70"/>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7"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2" name="Freeform 1735"/>
            <p:cNvSpPr>
              <a:spLocks/>
            </p:cNvSpPr>
            <p:nvPr/>
          </p:nvSpPr>
          <p:spPr bwMode="auto">
            <a:xfrm>
              <a:off x="5711826" y="6488113"/>
              <a:ext cx="138113" cy="88900"/>
            </a:xfrm>
            <a:custGeom>
              <a:avLst/>
              <a:gdLst>
                <a:gd name="T0" fmla="*/ 116 w 232"/>
                <a:gd name="T1" fmla="*/ 114 h 148"/>
                <a:gd name="T2" fmla="*/ 128 w 232"/>
                <a:gd name="T3" fmla="*/ 74 h 148"/>
                <a:gd name="T4" fmla="*/ 178 w 232"/>
                <a:gd name="T5" fmla="*/ 24 h 148"/>
                <a:gd name="T6" fmla="*/ 220 w 232"/>
                <a:gd name="T7" fmla="*/ 48 h 148"/>
                <a:gd name="T8" fmla="*/ 232 w 232"/>
                <a:gd name="T9" fmla="*/ 24 h 148"/>
                <a:gd name="T10" fmla="*/ 178 w 232"/>
                <a:gd name="T11" fmla="*/ 0 h 148"/>
                <a:gd name="T12" fmla="*/ 104 w 232"/>
                <a:gd name="T13" fmla="*/ 74 h 148"/>
                <a:gd name="T14" fmla="*/ 54 w 232"/>
                <a:gd name="T15" fmla="*/ 124 h 148"/>
                <a:gd name="T16" fmla="*/ 12 w 232"/>
                <a:gd name="T17" fmla="*/ 101 h 148"/>
                <a:gd name="T18" fmla="*/ 0 w 232"/>
                <a:gd name="T19" fmla="*/ 124 h 148"/>
                <a:gd name="T20" fmla="*/ 54 w 232"/>
                <a:gd name="T21" fmla="*/ 148 h 148"/>
                <a:gd name="T22" fmla="*/ 116 w 232"/>
                <a:gd name="T23" fmla="*/ 11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16" y="114"/>
                  </a:moveTo>
                  <a:cubicBezTo>
                    <a:pt x="123" y="103"/>
                    <a:pt x="128" y="89"/>
                    <a:pt x="128" y="74"/>
                  </a:cubicBezTo>
                  <a:cubicBezTo>
                    <a:pt x="128" y="47"/>
                    <a:pt x="150" y="24"/>
                    <a:pt x="178" y="24"/>
                  </a:cubicBezTo>
                  <a:cubicBezTo>
                    <a:pt x="195" y="24"/>
                    <a:pt x="211" y="34"/>
                    <a:pt x="220" y="48"/>
                  </a:cubicBezTo>
                  <a:cubicBezTo>
                    <a:pt x="223" y="39"/>
                    <a:pt x="227" y="31"/>
                    <a:pt x="232" y="24"/>
                  </a:cubicBezTo>
                  <a:cubicBezTo>
                    <a:pt x="218" y="10"/>
                    <a:pt x="199" y="0"/>
                    <a:pt x="178" y="0"/>
                  </a:cubicBezTo>
                  <a:cubicBezTo>
                    <a:pt x="137" y="0"/>
                    <a:pt x="104" y="33"/>
                    <a:pt x="104" y="74"/>
                  </a:cubicBezTo>
                  <a:cubicBezTo>
                    <a:pt x="104" y="102"/>
                    <a:pt x="82" y="124"/>
                    <a:pt x="54" y="124"/>
                  </a:cubicBezTo>
                  <a:cubicBezTo>
                    <a:pt x="36" y="124"/>
                    <a:pt x="21" y="115"/>
                    <a:pt x="12" y="101"/>
                  </a:cubicBezTo>
                  <a:cubicBezTo>
                    <a:pt x="9" y="109"/>
                    <a:pt x="5" y="117"/>
                    <a:pt x="0" y="124"/>
                  </a:cubicBezTo>
                  <a:cubicBezTo>
                    <a:pt x="13" y="139"/>
                    <a:pt x="33" y="148"/>
                    <a:pt x="54" y="148"/>
                  </a:cubicBezTo>
                  <a:cubicBezTo>
                    <a:pt x="80" y="148"/>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3" name="Freeform 1736"/>
            <p:cNvSpPr>
              <a:spLocks/>
            </p:cNvSpPr>
            <p:nvPr/>
          </p:nvSpPr>
          <p:spPr bwMode="auto">
            <a:xfrm>
              <a:off x="5784851" y="6488113"/>
              <a:ext cx="138113" cy="88900"/>
            </a:xfrm>
            <a:custGeom>
              <a:avLst/>
              <a:gdLst>
                <a:gd name="T0" fmla="*/ 96 w 231"/>
                <a:gd name="T1" fmla="*/ 101 h 148"/>
                <a:gd name="T2" fmla="*/ 54 w 231"/>
                <a:gd name="T3" fmla="*/ 124 h 148"/>
                <a:gd name="T4" fmla="*/ 12 w 231"/>
                <a:gd name="T5" fmla="*/ 101 h 148"/>
                <a:gd name="T6" fmla="*/ 0 w 231"/>
                <a:gd name="T7" fmla="*/ 124 h 148"/>
                <a:gd name="T8" fmla="*/ 54 w 231"/>
                <a:gd name="T9" fmla="*/ 148 h 148"/>
                <a:gd name="T10" fmla="*/ 108 w 231"/>
                <a:gd name="T11" fmla="*/ 124 h 148"/>
                <a:gd name="T12" fmla="*/ 115 w 231"/>
                <a:gd name="T13" fmla="*/ 114 h 148"/>
                <a:gd name="T14" fmla="*/ 127 w 231"/>
                <a:gd name="T15" fmla="*/ 74 h 148"/>
                <a:gd name="T16" fmla="*/ 127 w 231"/>
                <a:gd name="T17" fmla="*/ 74 h 148"/>
                <a:gd name="T18" fmla="*/ 127 w 231"/>
                <a:gd name="T19" fmla="*/ 74 h 148"/>
                <a:gd name="T20" fmla="*/ 177 w 231"/>
                <a:gd name="T21" fmla="*/ 24 h 148"/>
                <a:gd name="T22" fmla="*/ 219 w 231"/>
                <a:gd name="T23" fmla="*/ 48 h 148"/>
                <a:gd name="T24" fmla="*/ 231 w 231"/>
                <a:gd name="T25" fmla="*/ 24 h 148"/>
                <a:gd name="T26" fmla="*/ 177 w 231"/>
                <a:gd name="T27" fmla="*/ 0 h 148"/>
                <a:gd name="T28" fmla="*/ 115 w 231"/>
                <a:gd name="T29" fmla="*/ 34 h 148"/>
                <a:gd name="T30" fmla="*/ 115 w 231"/>
                <a:gd name="T31" fmla="*/ 34 h 148"/>
                <a:gd name="T32" fmla="*/ 115 w 231"/>
                <a:gd name="T33" fmla="*/ 35 h 148"/>
                <a:gd name="T34" fmla="*/ 111 w 231"/>
                <a:gd name="T35" fmla="*/ 42 h 148"/>
                <a:gd name="T36" fmla="*/ 110 w 231"/>
                <a:gd name="T37" fmla="*/ 44 h 148"/>
                <a:gd name="T38" fmla="*/ 109 w 231"/>
                <a:gd name="T39" fmla="*/ 47 h 148"/>
                <a:gd name="T40" fmla="*/ 108 w 231"/>
                <a:gd name="T41" fmla="*/ 50 h 148"/>
                <a:gd name="T42" fmla="*/ 107 w 231"/>
                <a:gd name="T43" fmla="*/ 53 h 148"/>
                <a:gd name="T44" fmla="*/ 105 w 231"/>
                <a:gd name="T45" fmla="*/ 59 h 148"/>
                <a:gd name="T46" fmla="*/ 105 w 231"/>
                <a:gd name="T47" fmla="*/ 61 h 148"/>
                <a:gd name="T48" fmla="*/ 104 w 231"/>
                <a:gd name="T49" fmla="*/ 65 h 148"/>
                <a:gd name="T50" fmla="*/ 104 w 231"/>
                <a:gd name="T51" fmla="*/ 67 h 148"/>
                <a:gd name="T52" fmla="*/ 103 w 231"/>
                <a:gd name="T53" fmla="*/ 74 h 148"/>
                <a:gd name="T54" fmla="*/ 103 w 231"/>
                <a:gd name="T55" fmla="*/ 74 h 148"/>
                <a:gd name="T56" fmla="*/ 103 w 231"/>
                <a:gd name="T57" fmla="*/ 74 h 148"/>
                <a:gd name="T58" fmla="*/ 103 w 231"/>
                <a:gd name="T59" fmla="*/ 74 h 148"/>
                <a:gd name="T60" fmla="*/ 103 w 231"/>
                <a:gd name="T61" fmla="*/ 74 h 148"/>
                <a:gd name="T62" fmla="*/ 96 w 231"/>
                <a:gd name="T63"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8">
                  <a:moveTo>
                    <a:pt x="96" y="101"/>
                  </a:moveTo>
                  <a:cubicBezTo>
                    <a:pt x="87" y="115"/>
                    <a:pt x="71" y="124"/>
                    <a:pt x="54" y="124"/>
                  </a:cubicBezTo>
                  <a:cubicBezTo>
                    <a:pt x="36" y="124"/>
                    <a:pt x="20" y="115"/>
                    <a:pt x="12" y="101"/>
                  </a:cubicBezTo>
                  <a:cubicBezTo>
                    <a:pt x="9" y="109"/>
                    <a:pt x="5" y="117"/>
                    <a:pt x="0" y="124"/>
                  </a:cubicBezTo>
                  <a:cubicBezTo>
                    <a:pt x="13" y="139"/>
                    <a:pt x="32" y="148"/>
                    <a:pt x="54" y="148"/>
                  </a:cubicBezTo>
                  <a:cubicBezTo>
                    <a:pt x="75" y="148"/>
                    <a:pt x="94" y="139"/>
                    <a:pt x="108" y="124"/>
                  </a:cubicBezTo>
                  <a:cubicBezTo>
                    <a:pt x="111" y="121"/>
                    <a:pt x="113" y="118"/>
                    <a:pt x="115" y="114"/>
                  </a:cubicBezTo>
                  <a:cubicBezTo>
                    <a:pt x="123" y="103"/>
                    <a:pt x="127" y="89"/>
                    <a:pt x="127" y="74"/>
                  </a:cubicBezTo>
                  <a:cubicBezTo>
                    <a:pt x="127" y="74"/>
                    <a:pt x="127" y="74"/>
                    <a:pt x="127" y="74"/>
                  </a:cubicBezTo>
                  <a:cubicBezTo>
                    <a:pt x="127" y="74"/>
                    <a:pt x="127" y="74"/>
                    <a:pt x="127" y="74"/>
                  </a:cubicBezTo>
                  <a:cubicBezTo>
                    <a:pt x="127" y="47"/>
                    <a:pt x="150" y="24"/>
                    <a:pt x="177" y="24"/>
                  </a:cubicBezTo>
                  <a:cubicBezTo>
                    <a:pt x="195" y="24"/>
                    <a:pt x="210" y="34"/>
                    <a:pt x="219" y="48"/>
                  </a:cubicBezTo>
                  <a:cubicBezTo>
                    <a:pt x="222" y="39"/>
                    <a:pt x="226" y="31"/>
                    <a:pt x="231" y="24"/>
                  </a:cubicBezTo>
                  <a:cubicBezTo>
                    <a:pt x="218" y="10"/>
                    <a:pt x="199" y="0"/>
                    <a:pt x="177" y="0"/>
                  </a:cubicBezTo>
                  <a:cubicBezTo>
                    <a:pt x="151" y="0"/>
                    <a:pt x="129" y="14"/>
                    <a:pt x="115" y="34"/>
                  </a:cubicBezTo>
                  <a:cubicBezTo>
                    <a:pt x="115" y="34"/>
                    <a:pt x="115" y="34"/>
                    <a:pt x="115" y="34"/>
                  </a:cubicBezTo>
                  <a:cubicBezTo>
                    <a:pt x="115" y="34"/>
                    <a:pt x="115" y="35"/>
                    <a:pt x="115" y="35"/>
                  </a:cubicBezTo>
                  <a:cubicBezTo>
                    <a:pt x="114" y="37"/>
                    <a:pt x="112" y="39"/>
                    <a:pt x="111" y="42"/>
                  </a:cubicBezTo>
                  <a:cubicBezTo>
                    <a:pt x="111" y="42"/>
                    <a:pt x="110" y="43"/>
                    <a:pt x="110" y="44"/>
                  </a:cubicBezTo>
                  <a:cubicBezTo>
                    <a:pt x="110" y="45"/>
                    <a:pt x="109" y="46"/>
                    <a:pt x="109" y="47"/>
                  </a:cubicBezTo>
                  <a:cubicBezTo>
                    <a:pt x="108" y="48"/>
                    <a:pt x="108" y="49"/>
                    <a:pt x="108" y="50"/>
                  </a:cubicBezTo>
                  <a:cubicBezTo>
                    <a:pt x="107" y="51"/>
                    <a:pt x="107" y="52"/>
                    <a:pt x="107" y="53"/>
                  </a:cubicBezTo>
                  <a:cubicBezTo>
                    <a:pt x="106" y="55"/>
                    <a:pt x="106" y="57"/>
                    <a:pt x="105" y="59"/>
                  </a:cubicBezTo>
                  <a:cubicBezTo>
                    <a:pt x="105" y="59"/>
                    <a:pt x="105" y="60"/>
                    <a:pt x="105" y="61"/>
                  </a:cubicBezTo>
                  <a:cubicBezTo>
                    <a:pt x="104" y="62"/>
                    <a:pt x="104" y="64"/>
                    <a:pt x="104" y="65"/>
                  </a:cubicBezTo>
                  <a:cubicBezTo>
                    <a:pt x="104" y="66"/>
                    <a:pt x="104" y="67"/>
                    <a:pt x="104" y="67"/>
                  </a:cubicBezTo>
                  <a:cubicBezTo>
                    <a:pt x="104" y="70"/>
                    <a:pt x="103" y="72"/>
                    <a:pt x="103" y="74"/>
                  </a:cubicBezTo>
                  <a:cubicBezTo>
                    <a:pt x="103" y="74"/>
                    <a:pt x="103" y="74"/>
                    <a:pt x="103" y="74"/>
                  </a:cubicBezTo>
                  <a:cubicBezTo>
                    <a:pt x="103" y="74"/>
                    <a:pt x="103" y="74"/>
                    <a:pt x="103" y="74"/>
                  </a:cubicBezTo>
                  <a:cubicBezTo>
                    <a:pt x="103" y="74"/>
                    <a:pt x="103" y="74"/>
                    <a:pt x="103" y="74"/>
                  </a:cubicBezTo>
                  <a:cubicBezTo>
                    <a:pt x="103" y="74"/>
                    <a:pt x="103" y="74"/>
                    <a:pt x="103" y="74"/>
                  </a:cubicBezTo>
                  <a:cubicBezTo>
                    <a:pt x="103" y="84"/>
                    <a:pt x="101" y="93"/>
                    <a:pt x="96"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4" name="Freeform 1737"/>
            <p:cNvSpPr>
              <a:spLocks/>
            </p:cNvSpPr>
            <p:nvPr/>
          </p:nvSpPr>
          <p:spPr bwMode="auto">
            <a:xfrm>
              <a:off x="5857876" y="6488113"/>
              <a:ext cx="138113" cy="88900"/>
            </a:xfrm>
            <a:custGeom>
              <a:avLst/>
              <a:gdLst>
                <a:gd name="T0" fmla="*/ 178 w 232"/>
                <a:gd name="T1" fmla="*/ 24 h 148"/>
                <a:gd name="T2" fmla="*/ 220 w 232"/>
                <a:gd name="T3" fmla="*/ 48 h 148"/>
                <a:gd name="T4" fmla="*/ 232 w 232"/>
                <a:gd name="T5" fmla="*/ 24 h 148"/>
                <a:gd name="T6" fmla="*/ 178 w 232"/>
                <a:gd name="T7" fmla="*/ 0 h 148"/>
                <a:gd name="T8" fmla="*/ 104 w 232"/>
                <a:gd name="T9" fmla="*/ 74 h 148"/>
                <a:gd name="T10" fmla="*/ 54 w 232"/>
                <a:gd name="T11" fmla="*/ 124 h 148"/>
                <a:gd name="T12" fmla="*/ 12 w 232"/>
                <a:gd name="T13" fmla="*/ 101 h 148"/>
                <a:gd name="T14" fmla="*/ 0 w 232"/>
                <a:gd name="T15" fmla="*/ 124 h 148"/>
                <a:gd name="T16" fmla="*/ 54 w 232"/>
                <a:gd name="T17" fmla="*/ 148 h 148"/>
                <a:gd name="T18" fmla="*/ 116 w 232"/>
                <a:gd name="T19" fmla="*/ 114 h 148"/>
                <a:gd name="T20" fmla="*/ 128 w 232"/>
                <a:gd name="T21" fmla="*/ 74 h 148"/>
                <a:gd name="T22" fmla="*/ 178 w 232"/>
                <a:gd name="T23" fmla="*/ 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78" y="24"/>
                  </a:moveTo>
                  <a:cubicBezTo>
                    <a:pt x="195" y="24"/>
                    <a:pt x="211" y="34"/>
                    <a:pt x="220" y="48"/>
                  </a:cubicBezTo>
                  <a:cubicBezTo>
                    <a:pt x="223" y="39"/>
                    <a:pt x="227" y="31"/>
                    <a:pt x="232" y="24"/>
                  </a:cubicBezTo>
                  <a:cubicBezTo>
                    <a:pt x="218" y="10"/>
                    <a:pt x="199" y="0"/>
                    <a:pt x="178" y="0"/>
                  </a:cubicBezTo>
                  <a:cubicBezTo>
                    <a:pt x="137" y="0"/>
                    <a:pt x="104" y="33"/>
                    <a:pt x="104" y="74"/>
                  </a:cubicBezTo>
                  <a:cubicBezTo>
                    <a:pt x="104" y="102"/>
                    <a:pt x="82" y="124"/>
                    <a:pt x="54" y="124"/>
                  </a:cubicBezTo>
                  <a:cubicBezTo>
                    <a:pt x="36" y="124"/>
                    <a:pt x="21" y="115"/>
                    <a:pt x="12" y="101"/>
                  </a:cubicBezTo>
                  <a:cubicBezTo>
                    <a:pt x="9" y="109"/>
                    <a:pt x="5" y="117"/>
                    <a:pt x="0" y="124"/>
                  </a:cubicBezTo>
                  <a:cubicBezTo>
                    <a:pt x="14" y="139"/>
                    <a:pt x="33" y="148"/>
                    <a:pt x="54" y="148"/>
                  </a:cubicBezTo>
                  <a:cubicBezTo>
                    <a:pt x="80" y="148"/>
                    <a:pt x="103" y="134"/>
                    <a:pt x="116" y="114"/>
                  </a:cubicBezTo>
                  <a:cubicBezTo>
                    <a:pt x="123" y="103"/>
                    <a:pt x="128" y="89"/>
                    <a:pt x="128" y="74"/>
                  </a:cubicBezTo>
                  <a:cubicBezTo>
                    <a:pt x="128" y="47"/>
                    <a:pt x="150" y="24"/>
                    <a:pt x="178"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5" name="Freeform 1738"/>
            <p:cNvSpPr>
              <a:spLocks/>
            </p:cNvSpPr>
            <p:nvPr/>
          </p:nvSpPr>
          <p:spPr bwMode="auto">
            <a:xfrm>
              <a:off x="5932488" y="6488113"/>
              <a:ext cx="136525" cy="88900"/>
            </a:xfrm>
            <a:custGeom>
              <a:avLst/>
              <a:gdLst>
                <a:gd name="T0" fmla="*/ 116 w 231"/>
                <a:gd name="T1" fmla="*/ 34 h 148"/>
                <a:gd name="T2" fmla="*/ 116 w 231"/>
                <a:gd name="T3" fmla="*/ 34 h 148"/>
                <a:gd name="T4" fmla="*/ 115 w 231"/>
                <a:gd name="T5" fmla="*/ 35 h 148"/>
                <a:gd name="T6" fmla="*/ 111 w 231"/>
                <a:gd name="T7" fmla="*/ 42 h 148"/>
                <a:gd name="T8" fmla="*/ 110 w 231"/>
                <a:gd name="T9" fmla="*/ 44 h 148"/>
                <a:gd name="T10" fmla="*/ 109 w 231"/>
                <a:gd name="T11" fmla="*/ 47 h 148"/>
                <a:gd name="T12" fmla="*/ 108 w 231"/>
                <a:gd name="T13" fmla="*/ 50 h 148"/>
                <a:gd name="T14" fmla="*/ 107 w 231"/>
                <a:gd name="T15" fmla="*/ 53 h 148"/>
                <a:gd name="T16" fmla="*/ 105 w 231"/>
                <a:gd name="T17" fmla="*/ 59 h 148"/>
                <a:gd name="T18" fmla="*/ 105 w 231"/>
                <a:gd name="T19" fmla="*/ 61 h 148"/>
                <a:gd name="T20" fmla="*/ 104 w 231"/>
                <a:gd name="T21" fmla="*/ 65 h 148"/>
                <a:gd name="T22" fmla="*/ 104 w 231"/>
                <a:gd name="T23" fmla="*/ 67 h 148"/>
                <a:gd name="T24" fmla="*/ 104 w 231"/>
                <a:gd name="T25" fmla="*/ 74 h 148"/>
                <a:gd name="T26" fmla="*/ 104 w 231"/>
                <a:gd name="T27" fmla="*/ 74 h 148"/>
                <a:gd name="T28" fmla="*/ 104 w 231"/>
                <a:gd name="T29" fmla="*/ 74 h 148"/>
                <a:gd name="T30" fmla="*/ 104 w 231"/>
                <a:gd name="T31" fmla="*/ 74 h 148"/>
                <a:gd name="T32" fmla="*/ 104 w 231"/>
                <a:gd name="T33" fmla="*/ 74 h 148"/>
                <a:gd name="T34" fmla="*/ 96 w 231"/>
                <a:gd name="T35" fmla="*/ 101 h 148"/>
                <a:gd name="T36" fmla="*/ 54 w 231"/>
                <a:gd name="T37" fmla="*/ 124 h 148"/>
                <a:gd name="T38" fmla="*/ 12 w 231"/>
                <a:gd name="T39" fmla="*/ 101 h 148"/>
                <a:gd name="T40" fmla="*/ 0 w 231"/>
                <a:gd name="T41" fmla="*/ 124 h 148"/>
                <a:gd name="T42" fmla="*/ 54 w 231"/>
                <a:gd name="T43" fmla="*/ 148 h 148"/>
                <a:gd name="T44" fmla="*/ 108 w 231"/>
                <a:gd name="T45" fmla="*/ 124 h 148"/>
                <a:gd name="T46" fmla="*/ 116 w 231"/>
                <a:gd name="T47" fmla="*/ 114 h 148"/>
                <a:gd name="T48" fmla="*/ 127 w 231"/>
                <a:gd name="T49" fmla="*/ 74 h 148"/>
                <a:gd name="T50" fmla="*/ 127 w 231"/>
                <a:gd name="T51" fmla="*/ 74 h 148"/>
                <a:gd name="T52" fmla="*/ 127 w 231"/>
                <a:gd name="T53" fmla="*/ 74 h 148"/>
                <a:gd name="T54" fmla="*/ 177 w 231"/>
                <a:gd name="T55" fmla="*/ 24 h 148"/>
                <a:gd name="T56" fmla="*/ 219 w 231"/>
                <a:gd name="T57" fmla="*/ 48 h 148"/>
                <a:gd name="T58" fmla="*/ 231 w 231"/>
                <a:gd name="T59" fmla="*/ 24 h 148"/>
                <a:gd name="T60" fmla="*/ 177 w 231"/>
                <a:gd name="T61" fmla="*/ 0 h 148"/>
                <a:gd name="T62" fmla="*/ 116 w 231"/>
                <a:gd name="T63" fmla="*/ 3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8">
                  <a:moveTo>
                    <a:pt x="116" y="34"/>
                  </a:moveTo>
                  <a:cubicBezTo>
                    <a:pt x="116" y="34"/>
                    <a:pt x="116" y="34"/>
                    <a:pt x="116" y="34"/>
                  </a:cubicBezTo>
                  <a:cubicBezTo>
                    <a:pt x="115" y="34"/>
                    <a:pt x="115" y="35"/>
                    <a:pt x="115" y="35"/>
                  </a:cubicBezTo>
                  <a:cubicBezTo>
                    <a:pt x="114" y="37"/>
                    <a:pt x="112" y="39"/>
                    <a:pt x="111" y="42"/>
                  </a:cubicBezTo>
                  <a:cubicBezTo>
                    <a:pt x="111" y="42"/>
                    <a:pt x="110" y="43"/>
                    <a:pt x="110" y="44"/>
                  </a:cubicBezTo>
                  <a:cubicBezTo>
                    <a:pt x="110" y="45"/>
                    <a:pt x="109" y="46"/>
                    <a:pt x="109" y="47"/>
                  </a:cubicBezTo>
                  <a:cubicBezTo>
                    <a:pt x="108" y="48"/>
                    <a:pt x="108" y="49"/>
                    <a:pt x="108" y="50"/>
                  </a:cubicBezTo>
                  <a:cubicBezTo>
                    <a:pt x="107" y="51"/>
                    <a:pt x="107" y="52"/>
                    <a:pt x="107" y="53"/>
                  </a:cubicBezTo>
                  <a:cubicBezTo>
                    <a:pt x="106" y="55"/>
                    <a:pt x="106" y="57"/>
                    <a:pt x="105" y="59"/>
                  </a:cubicBezTo>
                  <a:cubicBezTo>
                    <a:pt x="105" y="59"/>
                    <a:pt x="105" y="60"/>
                    <a:pt x="105" y="61"/>
                  </a:cubicBezTo>
                  <a:cubicBezTo>
                    <a:pt x="105" y="62"/>
                    <a:pt x="104" y="64"/>
                    <a:pt x="104" y="65"/>
                  </a:cubicBezTo>
                  <a:cubicBezTo>
                    <a:pt x="104" y="66"/>
                    <a:pt x="104" y="67"/>
                    <a:pt x="104" y="67"/>
                  </a:cubicBezTo>
                  <a:cubicBezTo>
                    <a:pt x="104" y="70"/>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1" y="124"/>
                    <a:pt x="54" y="124"/>
                  </a:cubicBezTo>
                  <a:cubicBezTo>
                    <a:pt x="36" y="124"/>
                    <a:pt x="20" y="115"/>
                    <a:pt x="12" y="101"/>
                  </a:cubicBezTo>
                  <a:cubicBezTo>
                    <a:pt x="9" y="109"/>
                    <a:pt x="5" y="117"/>
                    <a:pt x="0" y="124"/>
                  </a:cubicBezTo>
                  <a:cubicBezTo>
                    <a:pt x="13" y="139"/>
                    <a:pt x="32" y="148"/>
                    <a:pt x="54" y="148"/>
                  </a:cubicBezTo>
                  <a:cubicBezTo>
                    <a:pt x="75" y="148"/>
                    <a:pt x="94" y="139"/>
                    <a:pt x="108" y="124"/>
                  </a:cubicBezTo>
                  <a:cubicBezTo>
                    <a:pt x="111" y="121"/>
                    <a:pt x="113" y="118"/>
                    <a:pt x="116" y="114"/>
                  </a:cubicBezTo>
                  <a:cubicBezTo>
                    <a:pt x="123" y="103"/>
                    <a:pt x="127" y="89"/>
                    <a:pt x="127" y="74"/>
                  </a:cubicBezTo>
                  <a:cubicBezTo>
                    <a:pt x="127" y="74"/>
                    <a:pt x="127" y="74"/>
                    <a:pt x="127" y="74"/>
                  </a:cubicBezTo>
                  <a:cubicBezTo>
                    <a:pt x="127" y="74"/>
                    <a:pt x="127" y="74"/>
                    <a:pt x="127" y="74"/>
                  </a:cubicBezTo>
                  <a:cubicBezTo>
                    <a:pt x="127" y="47"/>
                    <a:pt x="150" y="24"/>
                    <a:pt x="177" y="24"/>
                  </a:cubicBezTo>
                  <a:cubicBezTo>
                    <a:pt x="195" y="24"/>
                    <a:pt x="211" y="34"/>
                    <a:pt x="219" y="48"/>
                  </a:cubicBezTo>
                  <a:cubicBezTo>
                    <a:pt x="222" y="39"/>
                    <a:pt x="226" y="31"/>
                    <a:pt x="231" y="24"/>
                  </a:cubicBezTo>
                  <a:cubicBezTo>
                    <a:pt x="218" y="10"/>
                    <a:pt x="199" y="0"/>
                    <a:pt x="177" y="0"/>
                  </a:cubicBezTo>
                  <a:cubicBezTo>
                    <a:pt x="151" y="0"/>
                    <a:pt x="129" y="14"/>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6" name="Freeform 1739"/>
            <p:cNvSpPr>
              <a:spLocks/>
            </p:cNvSpPr>
            <p:nvPr/>
          </p:nvSpPr>
          <p:spPr bwMode="auto">
            <a:xfrm>
              <a:off x="6005513" y="6488113"/>
              <a:ext cx="138113" cy="88900"/>
            </a:xfrm>
            <a:custGeom>
              <a:avLst/>
              <a:gdLst>
                <a:gd name="T0" fmla="*/ 54 w 232"/>
                <a:gd name="T1" fmla="*/ 124 h 148"/>
                <a:gd name="T2" fmla="*/ 12 w 232"/>
                <a:gd name="T3" fmla="*/ 101 h 148"/>
                <a:gd name="T4" fmla="*/ 0 w 232"/>
                <a:gd name="T5" fmla="*/ 124 h 148"/>
                <a:gd name="T6" fmla="*/ 54 w 232"/>
                <a:gd name="T7" fmla="*/ 148 h 148"/>
                <a:gd name="T8" fmla="*/ 116 w 232"/>
                <a:gd name="T9" fmla="*/ 114 h 148"/>
                <a:gd name="T10" fmla="*/ 128 w 232"/>
                <a:gd name="T11" fmla="*/ 74 h 148"/>
                <a:gd name="T12" fmla="*/ 178 w 232"/>
                <a:gd name="T13" fmla="*/ 24 h 148"/>
                <a:gd name="T14" fmla="*/ 220 w 232"/>
                <a:gd name="T15" fmla="*/ 48 h 148"/>
                <a:gd name="T16" fmla="*/ 232 w 232"/>
                <a:gd name="T17" fmla="*/ 24 h 148"/>
                <a:gd name="T18" fmla="*/ 178 w 232"/>
                <a:gd name="T19" fmla="*/ 0 h 148"/>
                <a:gd name="T20" fmla="*/ 104 w 232"/>
                <a:gd name="T21" fmla="*/ 74 h 148"/>
                <a:gd name="T22" fmla="*/ 54 w 232"/>
                <a:gd name="T23" fmla="*/ 1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54" y="124"/>
                  </a:moveTo>
                  <a:cubicBezTo>
                    <a:pt x="37" y="124"/>
                    <a:pt x="21" y="115"/>
                    <a:pt x="12" y="101"/>
                  </a:cubicBezTo>
                  <a:cubicBezTo>
                    <a:pt x="9" y="109"/>
                    <a:pt x="5" y="117"/>
                    <a:pt x="0" y="124"/>
                  </a:cubicBezTo>
                  <a:cubicBezTo>
                    <a:pt x="14" y="139"/>
                    <a:pt x="33" y="148"/>
                    <a:pt x="54" y="148"/>
                  </a:cubicBezTo>
                  <a:cubicBezTo>
                    <a:pt x="80" y="148"/>
                    <a:pt x="103" y="134"/>
                    <a:pt x="116" y="114"/>
                  </a:cubicBezTo>
                  <a:cubicBezTo>
                    <a:pt x="124" y="103"/>
                    <a:pt x="128" y="89"/>
                    <a:pt x="128" y="74"/>
                  </a:cubicBezTo>
                  <a:cubicBezTo>
                    <a:pt x="128" y="47"/>
                    <a:pt x="150" y="24"/>
                    <a:pt x="178" y="24"/>
                  </a:cubicBezTo>
                  <a:cubicBezTo>
                    <a:pt x="196" y="24"/>
                    <a:pt x="211" y="34"/>
                    <a:pt x="220" y="48"/>
                  </a:cubicBezTo>
                  <a:cubicBezTo>
                    <a:pt x="223" y="39"/>
                    <a:pt x="227" y="31"/>
                    <a:pt x="232" y="24"/>
                  </a:cubicBezTo>
                  <a:cubicBezTo>
                    <a:pt x="218" y="10"/>
                    <a:pt x="199" y="0"/>
                    <a:pt x="178" y="0"/>
                  </a:cubicBezTo>
                  <a:cubicBezTo>
                    <a:pt x="137" y="0"/>
                    <a:pt x="104" y="33"/>
                    <a:pt x="104" y="74"/>
                  </a:cubicBezTo>
                  <a:cubicBezTo>
                    <a:pt x="104" y="102"/>
                    <a:pt x="82" y="124"/>
                    <a:pt x="54"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7" name="Freeform 1740"/>
            <p:cNvSpPr>
              <a:spLocks/>
            </p:cNvSpPr>
            <p:nvPr/>
          </p:nvSpPr>
          <p:spPr bwMode="auto">
            <a:xfrm>
              <a:off x="6078538" y="6489700"/>
              <a:ext cx="101600" cy="87313"/>
            </a:xfrm>
            <a:custGeom>
              <a:avLst/>
              <a:gdLst>
                <a:gd name="T0" fmla="*/ 116 w 169"/>
                <a:gd name="T1" fmla="*/ 33 h 147"/>
                <a:gd name="T2" fmla="*/ 116 w 169"/>
                <a:gd name="T3" fmla="*/ 33 h 147"/>
                <a:gd name="T4" fmla="*/ 115 w 169"/>
                <a:gd name="T5" fmla="*/ 34 h 147"/>
                <a:gd name="T6" fmla="*/ 111 w 169"/>
                <a:gd name="T7" fmla="*/ 41 h 147"/>
                <a:gd name="T8" fmla="*/ 110 w 169"/>
                <a:gd name="T9" fmla="*/ 43 h 147"/>
                <a:gd name="T10" fmla="*/ 109 w 169"/>
                <a:gd name="T11" fmla="*/ 46 h 147"/>
                <a:gd name="T12" fmla="*/ 108 w 169"/>
                <a:gd name="T13" fmla="*/ 49 h 147"/>
                <a:gd name="T14" fmla="*/ 107 w 169"/>
                <a:gd name="T15" fmla="*/ 52 h 147"/>
                <a:gd name="T16" fmla="*/ 105 w 169"/>
                <a:gd name="T17" fmla="*/ 58 h 147"/>
                <a:gd name="T18" fmla="*/ 105 w 169"/>
                <a:gd name="T19" fmla="*/ 60 h 147"/>
                <a:gd name="T20" fmla="*/ 104 w 169"/>
                <a:gd name="T21" fmla="*/ 64 h 147"/>
                <a:gd name="T22" fmla="*/ 104 w 169"/>
                <a:gd name="T23" fmla="*/ 66 h 147"/>
                <a:gd name="T24" fmla="*/ 104 w 169"/>
                <a:gd name="T25" fmla="*/ 73 h 147"/>
                <a:gd name="T26" fmla="*/ 104 w 169"/>
                <a:gd name="T27" fmla="*/ 73 h 147"/>
                <a:gd name="T28" fmla="*/ 104 w 169"/>
                <a:gd name="T29" fmla="*/ 73 h 147"/>
                <a:gd name="T30" fmla="*/ 104 w 169"/>
                <a:gd name="T31" fmla="*/ 73 h 147"/>
                <a:gd name="T32" fmla="*/ 104 w 169"/>
                <a:gd name="T33" fmla="*/ 73 h 147"/>
                <a:gd name="T34" fmla="*/ 96 w 169"/>
                <a:gd name="T35" fmla="*/ 100 h 147"/>
                <a:gd name="T36" fmla="*/ 54 w 169"/>
                <a:gd name="T37" fmla="*/ 123 h 147"/>
                <a:gd name="T38" fmla="*/ 12 w 169"/>
                <a:gd name="T39" fmla="*/ 100 h 147"/>
                <a:gd name="T40" fmla="*/ 0 w 169"/>
                <a:gd name="T41" fmla="*/ 123 h 147"/>
                <a:gd name="T42" fmla="*/ 54 w 169"/>
                <a:gd name="T43" fmla="*/ 147 h 147"/>
                <a:gd name="T44" fmla="*/ 108 w 169"/>
                <a:gd name="T45" fmla="*/ 123 h 147"/>
                <a:gd name="T46" fmla="*/ 116 w 169"/>
                <a:gd name="T47" fmla="*/ 113 h 147"/>
                <a:gd name="T48" fmla="*/ 128 w 169"/>
                <a:gd name="T49" fmla="*/ 73 h 147"/>
                <a:gd name="T50" fmla="*/ 128 w 169"/>
                <a:gd name="T51" fmla="*/ 73 h 147"/>
                <a:gd name="T52" fmla="*/ 128 w 169"/>
                <a:gd name="T53" fmla="*/ 73 h 147"/>
                <a:gd name="T54" fmla="*/ 169 w 169"/>
                <a:gd name="T55" fmla="*/ 24 h 147"/>
                <a:gd name="T56" fmla="*/ 169 w 169"/>
                <a:gd name="T57" fmla="*/ 0 h 147"/>
                <a:gd name="T58" fmla="*/ 116 w 169"/>
                <a:gd name="T59"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116" y="33"/>
                  </a:moveTo>
                  <a:cubicBezTo>
                    <a:pt x="116" y="33"/>
                    <a:pt x="116" y="33"/>
                    <a:pt x="116" y="33"/>
                  </a:cubicBezTo>
                  <a:cubicBezTo>
                    <a:pt x="115" y="33"/>
                    <a:pt x="115" y="34"/>
                    <a:pt x="115" y="34"/>
                  </a:cubicBezTo>
                  <a:cubicBezTo>
                    <a:pt x="114" y="36"/>
                    <a:pt x="113" y="38"/>
                    <a:pt x="111" y="41"/>
                  </a:cubicBezTo>
                  <a:cubicBezTo>
                    <a:pt x="111" y="41"/>
                    <a:pt x="111" y="42"/>
                    <a:pt x="110" y="43"/>
                  </a:cubicBezTo>
                  <a:cubicBezTo>
                    <a:pt x="110" y="44"/>
                    <a:pt x="109" y="45"/>
                    <a:pt x="109" y="46"/>
                  </a:cubicBezTo>
                  <a:cubicBezTo>
                    <a:pt x="108" y="47"/>
                    <a:pt x="108" y="48"/>
                    <a:pt x="108" y="49"/>
                  </a:cubicBezTo>
                  <a:cubicBezTo>
                    <a:pt x="107" y="50"/>
                    <a:pt x="107" y="51"/>
                    <a:pt x="107" y="52"/>
                  </a:cubicBezTo>
                  <a:cubicBezTo>
                    <a:pt x="106" y="54"/>
                    <a:pt x="106" y="56"/>
                    <a:pt x="105" y="58"/>
                  </a:cubicBezTo>
                  <a:cubicBezTo>
                    <a:pt x="105" y="58"/>
                    <a:pt x="105" y="59"/>
                    <a:pt x="105" y="60"/>
                  </a:cubicBezTo>
                  <a:cubicBezTo>
                    <a:pt x="105" y="61"/>
                    <a:pt x="104" y="63"/>
                    <a:pt x="104" y="64"/>
                  </a:cubicBezTo>
                  <a:cubicBezTo>
                    <a:pt x="104" y="65"/>
                    <a:pt x="104" y="66"/>
                    <a:pt x="104" y="66"/>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3" y="138"/>
                    <a:pt x="32" y="147"/>
                    <a:pt x="54" y="147"/>
                  </a:cubicBezTo>
                  <a:cubicBezTo>
                    <a:pt x="75" y="147"/>
                    <a:pt x="94" y="138"/>
                    <a:pt x="108" y="123"/>
                  </a:cubicBezTo>
                  <a:cubicBezTo>
                    <a:pt x="111" y="120"/>
                    <a:pt x="113" y="117"/>
                    <a:pt x="116" y="113"/>
                  </a:cubicBezTo>
                  <a:cubicBezTo>
                    <a:pt x="123" y="102"/>
                    <a:pt x="128" y="88"/>
                    <a:pt x="128" y="73"/>
                  </a:cubicBezTo>
                  <a:cubicBezTo>
                    <a:pt x="128" y="73"/>
                    <a:pt x="128" y="73"/>
                    <a:pt x="128" y="73"/>
                  </a:cubicBezTo>
                  <a:cubicBezTo>
                    <a:pt x="128" y="73"/>
                    <a:pt x="128" y="73"/>
                    <a:pt x="128" y="73"/>
                  </a:cubicBezTo>
                  <a:cubicBezTo>
                    <a:pt x="128" y="49"/>
                    <a:pt x="146" y="28"/>
                    <a:pt x="169" y="24"/>
                  </a:cubicBezTo>
                  <a:cubicBezTo>
                    <a:pt x="169" y="0"/>
                    <a:pt x="169" y="0"/>
                    <a:pt x="169" y="0"/>
                  </a:cubicBezTo>
                  <a:cubicBezTo>
                    <a:pt x="147" y="2"/>
                    <a:pt x="127" y="15"/>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8" name="Freeform 1741"/>
            <p:cNvSpPr>
              <a:spLocks/>
            </p:cNvSpPr>
            <p:nvPr/>
          </p:nvSpPr>
          <p:spPr bwMode="auto">
            <a:xfrm>
              <a:off x="6151563" y="6548438"/>
              <a:ext cx="28575" cy="26988"/>
            </a:xfrm>
            <a:custGeom>
              <a:avLst/>
              <a:gdLst>
                <a:gd name="T0" fmla="*/ 12 w 46"/>
                <a:gd name="T1" fmla="*/ 0 h 46"/>
                <a:gd name="T2" fmla="*/ 0 w 46"/>
                <a:gd name="T3" fmla="*/ 23 h 46"/>
                <a:gd name="T4" fmla="*/ 46 w 46"/>
                <a:gd name="T5" fmla="*/ 46 h 46"/>
                <a:gd name="T6" fmla="*/ 46 w 46"/>
                <a:gd name="T7" fmla="*/ 22 h 46"/>
                <a:gd name="T8" fmla="*/ 12 w 46"/>
                <a:gd name="T9" fmla="*/ 0 h 46"/>
              </a:gdLst>
              <a:ahLst/>
              <a:cxnLst>
                <a:cxn ang="0">
                  <a:pos x="T0" y="T1"/>
                </a:cxn>
                <a:cxn ang="0">
                  <a:pos x="T2" y="T3"/>
                </a:cxn>
                <a:cxn ang="0">
                  <a:pos x="T4" y="T5"/>
                </a:cxn>
                <a:cxn ang="0">
                  <a:pos x="T6" y="T7"/>
                </a:cxn>
                <a:cxn ang="0">
                  <a:pos x="T8" y="T9"/>
                </a:cxn>
              </a:cxnLst>
              <a:rect l="0" t="0" r="r" b="b"/>
              <a:pathLst>
                <a:path w="46" h="46">
                  <a:moveTo>
                    <a:pt x="12" y="0"/>
                  </a:moveTo>
                  <a:cubicBezTo>
                    <a:pt x="9" y="8"/>
                    <a:pt x="5" y="16"/>
                    <a:pt x="0" y="23"/>
                  </a:cubicBezTo>
                  <a:cubicBezTo>
                    <a:pt x="12" y="36"/>
                    <a:pt x="28" y="44"/>
                    <a:pt x="46" y="46"/>
                  </a:cubicBezTo>
                  <a:cubicBezTo>
                    <a:pt x="46" y="22"/>
                    <a:pt x="46" y="22"/>
                    <a:pt x="46" y="22"/>
                  </a:cubicBezTo>
                  <a:cubicBezTo>
                    <a:pt x="32" y="20"/>
                    <a:pt x="20" y="11"/>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9" name="Freeform 1742"/>
            <p:cNvSpPr>
              <a:spLocks/>
            </p:cNvSpPr>
            <p:nvPr/>
          </p:nvSpPr>
          <p:spPr bwMode="auto">
            <a:xfrm>
              <a:off x="5564188" y="5927725"/>
              <a:ext cx="138113" cy="87313"/>
            </a:xfrm>
            <a:custGeom>
              <a:avLst/>
              <a:gdLst>
                <a:gd name="T0" fmla="*/ 69 w 232"/>
                <a:gd name="T1" fmla="*/ 145 h 147"/>
                <a:gd name="T2" fmla="*/ 84 w 232"/>
                <a:gd name="T3" fmla="*/ 141 h 147"/>
                <a:gd name="T4" fmla="*/ 112 w 232"/>
                <a:gd name="T5" fmla="*/ 119 h 147"/>
                <a:gd name="T6" fmla="*/ 116 w 232"/>
                <a:gd name="T7" fmla="*/ 113 h 147"/>
                <a:gd name="T8" fmla="*/ 125 w 232"/>
                <a:gd name="T9" fmla="*/ 95 h 147"/>
                <a:gd name="T10" fmla="*/ 126 w 232"/>
                <a:gd name="T11" fmla="*/ 89 h 147"/>
                <a:gd name="T12" fmla="*/ 127 w 232"/>
                <a:gd name="T13" fmla="*/ 84 h 147"/>
                <a:gd name="T14" fmla="*/ 127 w 232"/>
                <a:gd name="T15" fmla="*/ 79 h 147"/>
                <a:gd name="T16" fmla="*/ 128 w 232"/>
                <a:gd name="T17" fmla="*/ 73 h 147"/>
                <a:gd name="T18" fmla="*/ 128 w 232"/>
                <a:gd name="T19" fmla="*/ 73 h 147"/>
                <a:gd name="T20" fmla="*/ 178 w 232"/>
                <a:gd name="T21" fmla="*/ 23 h 147"/>
                <a:gd name="T22" fmla="*/ 220 w 232"/>
                <a:gd name="T23" fmla="*/ 47 h 147"/>
                <a:gd name="T24" fmla="*/ 232 w 232"/>
                <a:gd name="T25" fmla="*/ 23 h 147"/>
                <a:gd name="T26" fmla="*/ 225 w 232"/>
                <a:gd name="T27" fmla="*/ 17 h 147"/>
                <a:gd name="T28" fmla="*/ 219 w 232"/>
                <a:gd name="T29" fmla="*/ 13 h 147"/>
                <a:gd name="T30" fmla="*/ 213 w 232"/>
                <a:gd name="T31" fmla="*/ 9 h 147"/>
                <a:gd name="T32" fmla="*/ 213 w 232"/>
                <a:gd name="T33" fmla="*/ 9 h 147"/>
                <a:gd name="T34" fmla="*/ 142 w 232"/>
                <a:gd name="T35" fmla="*/ 9 h 147"/>
                <a:gd name="T36" fmla="*/ 107 w 232"/>
                <a:gd name="T37" fmla="*/ 51 h 147"/>
                <a:gd name="T38" fmla="*/ 107 w 232"/>
                <a:gd name="T39" fmla="*/ 52 h 147"/>
                <a:gd name="T40" fmla="*/ 104 w 232"/>
                <a:gd name="T41" fmla="*/ 67 h 147"/>
                <a:gd name="T42" fmla="*/ 104 w 232"/>
                <a:gd name="T43" fmla="*/ 73 h 147"/>
                <a:gd name="T44" fmla="*/ 104 w 232"/>
                <a:gd name="T45" fmla="*/ 73 h 147"/>
                <a:gd name="T46" fmla="*/ 104 w 232"/>
                <a:gd name="T47" fmla="*/ 73 h 147"/>
                <a:gd name="T48" fmla="*/ 104 w 232"/>
                <a:gd name="T49" fmla="*/ 78 h 147"/>
                <a:gd name="T50" fmla="*/ 103 w 232"/>
                <a:gd name="T51" fmla="*/ 82 h 147"/>
                <a:gd name="T52" fmla="*/ 102 w 232"/>
                <a:gd name="T53" fmla="*/ 87 h 147"/>
                <a:gd name="T54" fmla="*/ 100 w 232"/>
                <a:gd name="T55" fmla="*/ 91 h 147"/>
                <a:gd name="T56" fmla="*/ 99 w 232"/>
                <a:gd name="T57" fmla="*/ 94 h 147"/>
                <a:gd name="T58" fmla="*/ 84 w 232"/>
                <a:gd name="T59" fmla="*/ 113 h 147"/>
                <a:gd name="T60" fmla="*/ 78 w 232"/>
                <a:gd name="T61" fmla="*/ 117 h 147"/>
                <a:gd name="T62" fmla="*/ 73 w 232"/>
                <a:gd name="T63" fmla="*/ 119 h 147"/>
                <a:gd name="T64" fmla="*/ 67 w 232"/>
                <a:gd name="T65" fmla="*/ 121 h 147"/>
                <a:gd name="T66" fmla="*/ 61 w 232"/>
                <a:gd name="T67" fmla="*/ 123 h 147"/>
                <a:gd name="T68" fmla="*/ 54 w 232"/>
                <a:gd name="T69" fmla="*/ 123 h 147"/>
                <a:gd name="T70" fmla="*/ 0 w 232"/>
                <a:gd name="T71" fmla="*/ 123 h 147"/>
                <a:gd name="T72" fmla="*/ 0 w 232"/>
                <a:gd name="T73" fmla="*/ 123 h 147"/>
                <a:gd name="T74" fmla="*/ 61 w 232"/>
                <a:gd name="T75"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2" h="147">
                  <a:moveTo>
                    <a:pt x="62" y="147"/>
                  </a:moveTo>
                  <a:cubicBezTo>
                    <a:pt x="65" y="146"/>
                    <a:pt x="67" y="146"/>
                    <a:pt x="69" y="145"/>
                  </a:cubicBezTo>
                  <a:cubicBezTo>
                    <a:pt x="70" y="145"/>
                    <a:pt x="70" y="145"/>
                    <a:pt x="70" y="145"/>
                  </a:cubicBezTo>
                  <a:cubicBezTo>
                    <a:pt x="75" y="144"/>
                    <a:pt x="79" y="143"/>
                    <a:pt x="84" y="141"/>
                  </a:cubicBezTo>
                  <a:cubicBezTo>
                    <a:pt x="84" y="141"/>
                    <a:pt x="84" y="141"/>
                    <a:pt x="84" y="141"/>
                  </a:cubicBezTo>
                  <a:cubicBezTo>
                    <a:pt x="95" y="136"/>
                    <a:pt x="105" y="128"/>
                    <a:pt x="112" y="119"/>
                  </a:cubicBezTo>
                  <a:cubicBezTo>
                    <a:pt x="112" y="119"/>
                    <a:pt x="112" y="118"/>
                    <a:pt x="112" y="118"/>
                  </a:cubicBezTo>
                  <a:cubicBezTo>
                    <a:pt x="113" y="117"/>
                    <a:pt x="115" y="115"/>
                    <a:pt x="116" y="113"/>
                  </a:cubicBezTo>
                  <a:cubicBezTo>
                    <a:pt x="119" y="108"/>
                    <a:pt x="122" y="101"/>
                    <a:pt x="125" y="95"/>
                  </a:cubicBezTo>
                  <a:cubicBezTo>
                    <a:pt x="125" y="95"/>
                    <a:pt x="125" y="95"/>
                    <a:pt x="125" y="95"/>
                  </a:cubicBezTo>
                  <a:cubicBezTo>
                    <a:pt x="125" y="93"/>
                    <a:pt x="125" y="91"/>
                    <a:pt x="126" y="90"/>
                  </a:cubicBezTo>
                  <a:cubicBezTo>
                    <a:pt x="126" y="90"/>
                    <a:pt x="126" y="90"/>
                    <a:pt x="126" y="89"/>
                  </a:cubicBezTo>
                  <a:cubicBezTo>
                    <a:pt x="126" y="88"/>
                    <a:pt x="127" y="86"/>
                    <a:pt x="127" y="84"/>
                  </a:cubicBezTo>
                  <a:cubicBezTo>
                    <a:pt x="127" y="84"/>
                    <a:pt x="127" y="84"/>
                    <a:pt x="127" y="84"/>
                  </a:cubicBezTo>
                  <a:cubicBezTo>
                    <a:pt x="127" y="83"/>
                    <a:pt x="127" y="81"/>
                    <a:pt x="127" y="79"/>
                  </a:cubicBezTo>
                  <a:cubicBezTo>
                    <a:pt x="127" y="79"/>
                    <a:pt x="127" y="79"/>
                    <a:pt x="127" y="79"/>
                  </a:cubicBezTo>
                  <a:cubicBezTo>
                    <a:pt x="128" y="77"/>
                    <a:pt x="128" y="76"/>
                    <a:pt x="128" y="74"/>
                  </a:cubicBezTo>
                  <a:cubicBezTo>
                    <a:pt x="128" y="74"/>
                    <a:pt x="128" y="74"/>
                    <a:pt x="128" y="73"/>
                  </a:cubicBezTo>
                  <a:cubicBezTo>
                    <a:pt x="128" y="73"/>
                    <a:pt x="128" y="73"/>
                    <a:pt x="128" y="73"/>
                  </a:cubicBezTo>
                  <a:cubicBezTo>
                    <a:pt x="128" y="73"/>
                    <a:pt x="128" y="73"/>
                    <a:pt x="128" y="73"/>
                  </a:cubicBezTo>
                  <a:cubicBezTo>
                    <a:pt x="128" y="58"/>
                    <a:pt x="135" y="44"/>
                    <a:pt x="146" y="35"/>
                  </a:cubicBezTo>
                  <a:cubicBezTo>
                    <a:pt x="154" y="28"/>
                    <a:pt x="166" y="23"/>
                    <a:pt x="178" y="23"/>
                  </a:cubicBezTo>
                  <a:cubicBezTo>
                    <a:pt x="195" y="23"/>
                    <a:pt x="211" y="33"/>
                    <a:pt x="220" y="47"/>
                  </a:cubicBezTo>
                  <a:cubicBezTo>
                    <a:pt x="220" y="47"/>
                    <a:pt x="220" y="47"/>
                    <a:pt x="220" y="47"/>
                  </a:cubicBezTo>
                  <a:cubicBezTo>
                    <a:pt x="220" y="47"/>
                    <a:pt x="220" y="47"/>
                    <a:pt x="220" y="47"/>
                  </a:cubicBezTo>
                  <a:cubicBezTo>
                    <a:pt x="222" y="38"/>
                    <a:pt x="226" y="30"/>
                    <a:pt x="232" y="23"/>
                  </a:cubicBezTo>
                  <a:cubicBezTo>
                    <a:pt x="230" y="22"/>
                    <a:pt x="228" y="20"/>
                    <a:pt x="227" y="19"/>
                  </a:cubicBezTo>
                  <a:cubicBezTo>
                    <a:pt x="226" y="18"/>
                    <a:pt x="226" y="18"/>
                    <a:pt x="225" y="17"/>
                  </a:cubicBezTo>
                  <a:cubicBezTo>
                    <a:pt x="224" y="16"/>
                    <a:pt x="223" y="15"/>
                    <a:pt x="222" y="14"/>
                  </a:cubicBezTo>
                  <a:cubicBezTo>
                    <a:pt x="221" y="14"/>
                    <a:pt x="220" y="13"/>
                    <a:pt x="219" y="13"/>
                  </a:cubicBezTo>
                  <a:cubicBezTo>
                    <a:pt x="218" y="12"/>
                    <a:pt x="217" y="11"/>
                    <a:pt x="216" y="11"/>
                  </a:cubicBezTo>
                  <a:cubicBezTo>
                    <a:pt x="215" y="10"/>
                    <a:pt x="214" y="9"/>
                    <a:pt x="213" y="9"/>
                  </a:cubicBezTo>
                  <a:cubicBezTo>
                    <a:pt x="213" y="9"/>
                    <a:pt x="213" y="9"/>
                    <a:pt x="213" y="9"/>
                  </a:cubicBezTo>
                  <a:cubicBezTo>
                    <a:pt x="213" y="9"/>
                    <a:pt x="213" y="9"/>
                    <a:pt x="213" y="9"/>
                  </a:cubicBezTo>
                  <a:cubicBezTo>
                    <a:pt x="202" y="3"/>
                    <a:pt x="190" y="0"/>
                    <a:pt x="178" y="0"/>
                  </a:cubicBezTo>
                  <a:cubicBezTo>
                    <a:pt x="165" y="0"/>
                    <a:pt x="153" y="3"/>
                    <a:pt x="142" y="9"/>
                  </a:cubicBezTo>
                  <a:cubicBezTo>
                    <a:pt x="142" y="9"/>
                    <a:pt x="142" y="9"/>
                    <a:pt x="142" y="9"/>
                  </a:cubicBezTo>
                  <a:cubicBezTo>
                    <a:pt x="126" y="18"/>
                    <a:pt x="113" y="33"/>
                    <a:pt x="107" y="51"/>
                  </a:cubicBezTo>
                  <a:cubicBezTo>
                    <a:pt x="107" y="52"/>
                    <a:pt x="107" y="52"/>
                    <a:pt x="107" y="52"/>
                  </a:cubicBezTo>
                  <a:cubicBezTo>
                    <a:pt x="107" y="52"/>
                    <a:pt x="107" y="52"/>
                    <a:pt x="107" y="52"/>
                  </a:cubicBezTo>
                  <a:cubicBezTo>
                    <a:pt x="106" y="57"/>
                    <a:pt x="105" y="61"/>
                    <a:pt x="104" y="66"/>
                  </a:cubicBezTo>
                  <a:cubicBezTo>
                    <a:pt x="104" y="66"/>
                    <a:pt x="104" y="66"/>
                    <a:pt x="104" y="67"/>
                  </a:cubicBezTo>
                  <a:cubicBezTo>
                    <a:pt x="104" y="67"/>
                    <a:pt x="104" y="67"/>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5"/>
                    <a:pt x="104" y="76"/>
                    <a:pt x="104" y="78"/>
                  </a:cubicBezTo>
                  <a:cubicBezTo>
                    <a:pt x="104" y="78"/>
                    <a:pt x="103" y="79"/>
                    <a:pt x="103" y="79"/>
                  </a:cubicBezTo>
                  <a:cubicBezTo>
                    <a:pt x="103" y="80"/>
                    <a:pt x="103" y="81"/>
                    <a:pt x="103" y="82"/>
                  </a:cubicBezTo>
                  <a:cubicBezTo>
                    <a:pt x="103" y="83"/>
                    <a:pt x="103" y="83"/>
                    <a:pt x="103" y="84"/>
                  </a:cubicBezTo>
                  <a:cubicBezTo>
                    <a:pt x="102" y="85"/>
                    <a:pt x="102" y="86"/>
                    <a:pt x="102" y="87"/>
                  </a:cubicBezTo>
                  <a:cubicBezTo>
                    <a:pt x="102" y="88"/>
                    <a:pt x="101" y="89"/>
                    <a:pt x="101" y="90"/>
                  </a:cubicBezTo>
                  <a:cubicBezTo>
                    <a:pt x="101" y="90"/>
                    <a:pt x="101" y="91"/>
                    <a:pt x="100" y="91"/>
                  </a:cubicBezTo>
                  <a:cubicBezTo>
                    <a:pt x="100" y="92"/>
                    <a:pt x="100" y="93"/>
                    <a:pt x="99" y="94"/>
                  </a:cubicBezTo>
                  <a:cubicBezTo>
                    <a:pt x="99" y="94"/>
                    <a:pt x="99" y="94"/>
                    <a:pt x="99" y="94"/>
                  </a:cubicBezTo>
                  <a:cubicBezTo>
                    <a:pt x="98" y="96"/>
                    <a:pt x="97" y="98"/>
                    <a:pt x="96" y="100"/>
                  </a:cubicBezTo>
                  <a:cubicBezTo>
                    <a:pt x="93" y="105"/>
                    <a:pt x="89" y="109"/>
                    <a:pt x="84" y="113"/>
                  </a:cubicBezTo>
                  <a:cubicBezTo>
                    <a:pt x="84" y="113"/>
                    <a:pt x="83" y="113"/>
                    <a:pt x="83" y="113"/>
                  </a:cubicBezTo>
                  <a:cubicBezTo>
                    <a:pt x="82" y="115"/>
                    <a:pt x="80" y="116"/>
                    <a:pt x="78" y="117"/>
                  </a:cubicBezTo>
                  <a:cubicBezTo>
                    <a:pt x="78" y="117"/>
                    <a:pt x="78" y="117"/>
                    <a:pt x="78" y="117"/>
                  </a:cubicBezTo>
                  <a:cubicBezTo>
                    <a:pt x="77" y="118"/>
                    <a:pt x="75" y="119"/>
                    <a:pt x="73" y="119"/>
                  </a:cubicBezTo>
                  <a:cubicBezTo>
                    <a:pt x="73" y="119"/>
                    <a:pt x="73" y="119"/>
                    <a:pt x="73" y="120"/>
                  </a:cubicBezTo>
                  <a:cubicBezTo>
                    <a:pt x="71" y="120"/>
                    <a:pt x="69" y="121"/>
                    <a:pt x="67" y="121"/>
                  </a:cubicBezTo>
                  <a:cubicBezTo>
                    <a:pt x="67" y="121"/>
                    <a:pt x="66" y="121"/>
                    <a:pt x="66" y="122"/>
                  </a:cubicBezTo>
                  <a:cubicBezTo>
                    <a:pt x="65" y="122"/>
                    <a:pt x="63" y="122"/>
                    <a:pt x="61" y="123"/>
                  </a:cubicBezTo>
                  <a:cubicBezTo>
                    <a:pt x="61" y="123"/>
                    <a:pt x="61" y="123"/>
                    <a:pt x="60" y="123"/>
                  </a:cubicBezTo>
                  <a:cubicBezTo>
                    <a:pt x="58" y="123"/>
                    <a:pt x="56" y="123"/>
                    <a:pt x="54" y="123"/>
                  </a:cubicBezTo>
                  <a:cubicBezTo>
                    <a:pt x="36" y="123"/>
                    <a:pt x="21" y="114"/>
                    <a:pt x="12" y="100"/>
                  </a:cubicBezTo>
                  <a:cubicBezTo>
                    <a:pt x="9" y="108"/>
                    <a:pt x="5" y="116"/>
                    <a:pt x="0" y="123"/>
                  </a:cubicBezTo>
                  <a:cubicBezTo>
                    <a:pt x="0" y="123"/>
                    <a:pt x="0" y="123"/>
                    <a:pt x="0" y="123"/>
                  </a:cubicBezTo>
                  <a:cubicBezTo>
                    <a:pt x="0" y="123"/>
                    <a:pt x="0" y="123"/>
                    <a:pt x="0" y="123"/>
                  </a:cubicBezTo>
                  <a:cubicBezTo>
                    <a:pt x="13" y="138"/>
                    <a:pt x="33" y="147"/>
                    <a:pt x="54" y="147"/>
                  </a:cubicBezTo>
                  <a:cubicBezTo>
                    <a:pt x="56" y="147"/>
                    <a:pt x="59" y="147"/>
                    <a:pt x="61" y="147"/>
                  </a:cubicBezTo>
                  <a:cubicBezTo>
                    <a:pt x="62" y="147"/>
                    <a:pt x="62" y="147"/>
                    <a:pt x="62" y="1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0" name="Freeform 1743"/>
            <p:cNvSpPr>
              <a:spLocks/>
            </p:cNvSpPr>
            <p:nvPr/>
          </p:nvSpPr>
          <p:spPr bwMode="auto">
            <a:xfrm>
              <a:off x="5711826" y="5927725"/>
              <a:ext cx="138113" cy="87313"/>
            </a:xfrm>
            <a:custGeom>
              <a:avLst/>
              <a:gdLst>
                <a:gd name="T0" fmla="*/ 107 w 232"/>
                <a:gd name="T1" fmla="*/ 52 h 147"/>
                <a:gd name="T2" fmla="*/ 104 w 232"/>
                <a:gd name="T3" fmla="*/ 67 h 147"/>
                <a:gd name="T4" fmla="*/ 104 w 232"/>
                <a:gd name="T5" fmla="*/ 73 h 147"/>
                <a:gd name="T6" fmla="*/ 104 w 232"/>
                <a:gd name="T7" fmla="*/ 73 h 147"/>
                <a:gd name="T8" fmla="*/ 104 w 232"/>
                <a:gd name="T9" fmla="*/ 73 h 147"/>
                <a:gd name="T10" fmla="*/ 104 w 232"/>
                <a:gd name="T11" fmla="*/ 73 h 147"/>
                <a:gd name="T12" fmla="*/ 104 w 232"/>
                <a:gd name="T13" fmla="*/ 79 h 147"/>
                <a:gd name="T14" fmla="*/ 103 w 232"/>
                <a:gd name="T15" fmla="*/ 84 h 147"/>
                <a:gd name="T16" fmla="*/ 101 w 232"/>
                <a:gd name="T17" fmla="*/ 90 h 147"/>
                <a:gd name="T18" fmla="*/ 96 w 232"/>
                <a:gd name="T19" fmla="*/ 100 h 147"/>
                <a:gd name="T20" fmla="*/ 83 w 232"/>
                <a:gd name="T21" fmla="*/ 113 h 147"/>
                <a:gd name="T22" fmla="*/ 78 w 232"/>
                <a:gd name="T23" fmla="*/ 117 h 147"/>
                <a:gd name="T24" fmla="*/ 73 w 232"/>
                <a:gd name="T25" fmla="*/ 119 h 147"/>
                <a:gd name="T26" fmla="*/ 66 w 232"/>
                <a:gd name="T27" fmla="*/ 122 h 147"/>
                <a:gd name="T28" fmla="*/ 60 w 232"/>
                <a:gd name="T29" fmla="*/ 123 h 147"/>
                <a:gd name="T30" fmla="*/ 12 w 232"/>
                <a:gd name="T31" fmla="*/ 100 h 147"/>
                <a:gd name="T32" fmla="*/ 0 w 232"/>
                <a:gd name="T33" fmla="*/ 123 h 147"/>
                <a:gd name="T34" fmla="*/ 54 w 232"/>
                <a:gd name="T35" fmla="*/ 147 h 147"/>
                <a:gd name="T36" fmla="*/ 62 w 232"/>
                <a:gd name="T37" fmla="*/ 147 h 147"/>
                <a:gd name="T38" fmla="*/ 70 w 232"/>
                <a:gd name="T39" fmla="*/ 145 h 147"/>
                <a:gd name="T40" fmla="*/ 84 w 232"/>
                <a:gd name="T41" fmla="*/ 141 h 147"/>
                <a:gd name="T42" fmla="*/ 112 w 232"/>
                <a:gd name="T43" fmla="*/ 118 h 147"/>
                <a:gd name="T44" fmla="*/ 128 w 232"/>
                <a:gd name="T45" fmla="*/ 73 h 147"/>
                <a:gd name="T46" fmla="*/ 178 w 232"/>
                <a:gd name="T47" fmla="*/ 23 h 147"/>
                <a:gd name="T48" fmla="*/ 220 w 232"/>
                <a:gd name="T49" fmla="*/ 47 h 147"/>
                <a:gd name="T50" fmla="*/ 232 w 232"/>
                <a:gd name="T51" fmla="*/ 23 h 147"/>
                <a:gd name="T52" fmla="*/ 225 w 232"/>
                <a:gd name="T53" fmla="*/ 17 h 147"/>
                <a:gd name="T54" fmla="*/ 219 w 232"/>
                <a:gd name="T55" fmla="*/ 13 h 147"/>
                <a:gd name="T56" fmla="*/ 214 w 232"/>
                <a:gd name="T57" fmla="*/ 9 h 147"/>
                <a:gd name="T58" fmla="*/ 213 w 232"/>
                <a:gd name="T59" fmla="*/ 9 h 147"/>
                <a:gd name="T60" fmla="*/ 142 w 232"/>
                <a:gd name="T61" fmla="*/ 9 h 147"/>
                <a:gd name="T62" fmla="*/ 107 w 232"/>
                <a:gd name="T63" fmla="*/ 51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07" y="52"/>
                  </a:moveTo>
                  <a:cubicBezTo>
                    <a:pt x="107" y="52"/>
                    <a:pt x="107" y="52"/>
                    <a:pt x="107" y="52"/>
                  </a:cubicBezTo>
                  <a:cubicBezTo>
                    <a:pt x="106" y="57"/>
                    <a:pt x="105" y="61"/>
                    <a:pt x="104" y="66"/>
                  </a:cubicBezTo>
                  <a:cubicBezTo>
                    <a:pt x="104" y="66"/>
                    <a:pt x="104" y="66"/>
                    <a:pt x="104" y="67"/>
                  </a:cubicBezTo>
                  <a:cubicBezTo>
                    <a:pt x="104" y="67"/>
                    <a:pt x="104" y="67"/>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5"/>
                    <a:pt x="104" y="76"/>
                    <a:pt x="104" y="78"/>
                  </a:cubicBezTo>
                  <a:cubicBezTo>
                    <a:pt x="104" y="78"/>
                    <a:pt x="104" y="79"/>
                    <a:pt x="104" y="79"/>
                  </a:cubicBezTo>
                  <a:cubicBezTo>
                    <a:pt x="103" y="80"/>
                    <a:pt x="103" y="81"/>
                    <a:pt x="103" y="82"/>
                  </a:cubicBezTo>
                  <a:cubicBezTo>
                    <a:pt x="103" y="83"/>
                    <a:pt x="103" y="83"/>
                    <a:pt x="103" y="84"/>
                  </a:cubicBezTo>
                  <a:cubicBezTo>
                    <a:pt x="103" y="85"/>
                    <a:pt x="102" y="86"/>
                    <a:pt x="102" y="87"/>
                  </a:cubicBezTo>
                  <a:cubicBezTo>
                    <a:pt x="102" y="88"/>
                    <a:pt x="101" y="89"/>
                    <a:pt x="101" y="90"/>
                  </a:cubicBezTo>
                  <a:cubicBezTo>
                    <a:pt x="101" y="90"/>
                    <a:pt x="101" y="91"/>
                    <a:pt x="101" y="91"/>
                  </a:cubicBezTo>
                  <a:cubicBezTo>
                    <a:pt x="99" y="94"/>
                    <a:pt x="98" y="97"/>
                    <a:pt x="96" y="100"/>
                  </a:cubicBezTo>
                  <a:cubicBezTo>
                    <a:pt x="93" y="105"/>
                    <a:pt x="89" y="109"/>
                    <a:pt x="84" y="113"/>
                  </a:cubicBezTo>
                  <a:cubicBezTo>
                    <a:pt x="84" y="113"/>
                    <a:pt x="84" y="113"/>
                    <a:pt x="83" y="113"/>
                  </a:cubicBezTo>
                  <a:cubicBezTo>
                    <a:pt x="82" y="115"/>
                    <a:pt x="80" y="116"/>
                    <a:pt x="78" y="117"/>
                  </a:cubicBezTo>
                  <a:cubicBezTo>
                    <a:pt x="78" y="117"/>
                    <a:pt x="78" y="117"/>
                    <a:pt x="78" y="117"/>
                  </a:cubicBezTo>
                  <a:cubicBezTo>
                    <a:pt x="77" y="118"/>
                    <a:pt x="75" y="119"/>
                    <a:pt x="73" y="119"/>
                  </a:cubicBezTo>
                  <a:cubicBezTo>
                    <a:pt x="73" y="119"/>
                    <a:pt x="73" y="119"/>
                    <a:pt x="73" y="119"/>
                  </a:cubicBezTo>
                  <a:cubicBezTo>
                    <a:pt x="71" y="120"/>
                    <a:pt x="69" y="121"/>
                    <a:pt x="67" y="121"/>
                  </a:cubicBezTo>
                  <a:cubicBezTo>
                    <a:pt x="67" y="121"/>
                    <a:pt x="67" y="121"/>
                    <a:pt x="66" y="122"/>
                  </a:cubicBezTo>
                  <a:cubicBezTo>
                    <a:pt x="65" y="122"/>
                    <a:pt x="63" y="122"/>
                    <a:pt x="62" y="123"/>
                  </a:cubicBezTo>
                  <a:cubicBezTo>
                    <a:pt x="61" y="123"/>
                    <a:pt x="61" y="123"/>
                    <a:pt x="60" y="123"/>
                  </a:cubicBezTo>
                  <a:cubicBezTo>
                    <a:pt x="58" y="123"/>
                    <a:pt x="56" y="123"/>
                    <a:pt x="54" y="123"/>
                  </a:cubicBezTo>
                  <a:cubicBezTo>
                    <a:pt x="36" y="123"/>
                    <a:pt x="21" y="114"/>
                    <a:pt x="12" y="100"/>
                  </a:cubicBezTo>
                  <a:cubicBezTo>
                    <a:pt x="9" y="108"/>
                    <a:pt x="5" y="116"/>
                    <a:pt x="0" y="123"/>
                  </a:cubicBezTo>
                  <a:cubicBezTo>
                    <a:pt x="0" y="123"/>
                    <a:pt x="0" y="123"/>
                    <a:pt x="0" y="123"/>
                  </a:cubicBezTo>
                  <a:cubicBezTo>
                    <a:pt x="0" y="123"/>
                    <a:pt x="0" y="123"/>
                    <a:pt x="0" y="123"/>
                  </a:cubicBezTo>
                  <a:cubicBezTo>
                    <a:pt x="13" y="138"/>
                    <a:pt x="33" y="147"/>
                    <a:pt x="54" y="147"/>
                  </a:cubicBezTo>
                  <a:cubicBezTo>
                    <a:pt x="57" y="147"/>
                    <a:pt x="59" y="147"/>
                    <a:pt x="62" y="147"/>
                  </a:cubicBezTo>
                  <a:cubicBezTo>
                    <a:pt x="62" y="147"/>
                    <a:pt x="62" y="147"/>
                    <a:pt x="62" y="147"/>
                  </a:cubicBezTo>
                  <a:cubicBezTo>
                    <a:pt x="65" y="146"/>
                    <a:pt x="67" y="146"/>
                    <a:pt x="69" y="145"/>
                  </a:cubicBezTo>
                  <a:cubicBezTo>
                    <a:pt x="70" y="145"/>
                    <a:pt x="70" y="145"/>
                    <a:pt x="70" y="145"/>
                  </a:cubicBezTo>
                  <a:cubicBezTo>
                    <a:pt x="75" y="144"/>
                    <a:pt x="80" y="143"/>
                    <a:pt x="84" y="141"/>
                  </a:cubicBezTo>
                  <a:cubicBezTo>
                    <a:pt x="84" y="141"/>
                    <a:pt x="84" y="141"/>
                    <a:pt x="84" y="141"/>
                  </a:cubicBezTo>
                  <a:cubicBezTo>
                    <a:pt x="95" y="136"/>
                    <a:pt x="105" y="128"/>
                    <a:pt x="112" y="119"/>
                  </a:cubicBezTo>
                  <a:cubicBezTo>
                    <a:pt x="112" y="119"/>
                    <a:pt x="112" y="118"/>
                    <a:pt x="112" y="118"/>
                  </a:cubicBezTo>
                  <a:cubicBezTo>
                    <a:pt x="114" y="117"/>
                    <a:pt x="115" y="115"/>
                    <a:pt x="116" y="113"/>
                  </a:cubicBezTo>
                  <a:cubicBezTo>
                    <a:pt x="123" y="102"/>
                    <a:pt x="128" y="88"/>
                    <a:pt x="128" y="73"/>
                  </a:cubicBezTo>
                  <a:cubicBezTo>
                    <a:pt x="128" y="54"/>
                    <a:pt x="138" y="38"/>
                    <a:pt x="154" y="29"/>
                  </a:cubicBezTo>
                  <a:cubicBezTo>
                    <a:pt x="161" y="26"/>
                    <a:pt x="169" y="23"/>
                    <a:pt x="178" y="23"/>
                  </a:cubicBezTo>
                  <a:cubicBezTo>
                    <a:pt x="195" y="23"/>
                    <a:pt x="211" y="33"/>
                    <a:pt x="220" y="47"/>
                  </a:cubicBezTo>
                  <a:cubicBezTo>
                    <a:pt x="220" y="47"/>
                    <a:pt x="220" y="47"/>
                    <a:pt x="220" y="47"/>
                  </a:cubicBezTo>
                  <a:cubicBezTo>
                    <a:pt x="220" y="47"/>
                    <a:pt x="220" y="47"/>
                    <a:pt x="220" y="47"/>
                  </a:cubicBezTo>
                  <a:cubicBezTo>
                    <a:pt x="223" y="38"/>
                    <a:pt x="227" y="30"/>
                    <a:pt x="232" y="23"/>
                  </a:cubicBezTo>
                  <a:cubicBezTo>
                    <a:pt x="230" y="22"/>
                    <a:pt x="229" y="20"/>
                    <a:pt x="227" y="19"/>
                  </a:cubicBezTo>
                  <a:cubicBezTo>
                    <a:pt x="226" y="18"/>
                    <a:pt x="226" y="18"/>
                    <a:pt x="225" y="17"/>
                  </a:cubicBezTo>
                  <a:cubicBezTo>
                    <a:pt x="224" y="16"/>
                    <a:pt x="223" y="15"/>
                    <a:pt x="222" y="14"/>
                  </a:cubicBezTo>
                  <a:cubicBezTo>
                    <a:pt x="221" y="14"/>
                    <a:pt x="220" y="13"/>
                    <a:pt x="219" y="13"/>
                  </a:cubicBezTo>
                  <a:cubicBezTo>
                    <a:pt x="218" y="12"/>
                    <a:pt x="217" y="11"/>
                    <a:pt x="216" y="10"/>
                  </a:cubicBezTo>
                  <a:cubicBezTo>
                    <a:pt x="215" y="10"/>
                    <a:pt x="214" y="9"/>
                    <a:pt x="214" y="9"/>
                  </a:cubicBezTo>
                  <a:cubicBezTo>
                    <a:pt x="213" y="9"/>
                    <a:pt x="213" y="9"/>
                    <a:pt x="213" y="9"/>
                  </a:cubicBezTo>
                  <a:cubicBezTo>
                    <a:pt x="213" y="9"/>
                    <a:pt x="213" y="9"/>
                    <a:pt x="213" y="9"/>
                  </a:cubicBezTo>
                  <a:cubicBezTo>
                    <a:pt x="202" y="3"/>
                    <a:pt x="190" y="0"/>
                    <a:pt x="178" y="0"/>
                  </a:cubicBezTo>
                  <a:cubicBezTo>
                    <a:pt x="165" y="0"/>
                    <a:pt x="153" y="3"/>
                    <a:pt x="142" y="9"/>
                  </a:cubicBezTo>
                  <a:cubicBezTo>
                    <a:pt x="142" y="9"/>
                    <a:pt x="142" y="9"/>
                    <a:pt x="142" y="9"/>
                  </a:cubicBezTo>
                  <a:cubicBezTo>
                    <a:pt x="126" y="18"/>
                    <a:pt x="113" y="33"/>
                    <a:pt x="107" y="51"/>
                  </a:cubicBezTo>
                  <a:cubicBezTo>
                    <a:pt x="107" y="52"/>
                    <a:pt x="107" y="52"/>
                    <a:pt x="107"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1" name="Freeform 1744"/>
            <p:cNvSpPr>
              <a:spLocks/>
            </p:cNvSpPr>
            <p:nvPr/>
          </p:nvSpPr>
          <p:spPr bwMode="auto">
            <a:xfrm>
              <a:off x="5857876" y="5927725"/>
              <a:ext cx="138113" cy="87313"/>
            </a:xfrm>
            <a:custGeom>
              <a:avLst/>
              <a:gdLst>
                <a:gd name="T0" fmla="*/ 107 w 232"/>
                <a:gd name="T1" fmla="*/ 52 h 147"/>
                <a:gd name="T2" fmla="*/ 104 w 232"/>
                <a:gd name="T3" fmla="*/ 67 h 147"/>
                <a:gd name="T4" fmla="*/ 104 w 232"/>
                <a:gd name="T5" fmla="*/ 73 h 147"/>
                <a:gd name="T6" fmla="*/ 104 w 232"/>
                <a:gd name="T7" fmla="*/ 73 h 147"/>
                <a:gd name="T8" fmla="*/ 104 w 232"/>
                <a:gd name="T9" fmla="*/ 73 h 147"/>
                <a:gd name="T10" fmla="*/ 104 w 232"/>
                <a:gd name="T11" fmla="*/ 74 h 147"/>
                <a:gd name="T12" fmla="*/ 104 w 232"/>
                <a:gd name="T13" fmla="*/ 79 h 147"/>
                <a:gd name="T14" fmla="*/ 103 w 232"/>
                <a:gd name="T15" fmla="*/ 84 h 147"/>
                <a:gd name="T16" fmla="*/ 101 w 232"/>
                <a:gd name="T17" fmla="*/ 90 h 147"/>
                <a:gd name="T18" fmla="*/ 96 w 232"/>
                <a:gd name="T19" fmla="*/ 100 h 147"/>
                <a:gd name="T20" fmla="*/ 84 w 232"/>
                <a:gd name="T21" fmla="*/ 113 h 147"/>
                <a:gd name="T22" fmla="*/ 73 w 232"/>
                <a:gd name="T23" fmla="*/ 119 h 147"/>
                <a:gd name="T24" fmla="*/ 66 w 232"/>
                <a:gd name="T25" fmla="*/ 122 h 147"/>
                <a:gd name="T26" fmla="*/ 60 w 232"/>
                <a:gd name="T27" fmla="*/ 123 h 147"/>
                <a:gd name="T28" fmla="*/ 12 w 232"/>
                <a:gd name="T29" fmla="*/ 100 h 147"/>
                <a:gd name="T30" fmla="*/ 0 w 232"/>
                <a:gd name="T31" fmla="*/ 123 h 147"/>
                <a:gd name="T32" fmla="*/ 54 w 232"/>
                <a:gd name="T33" fmla="*/ 147 h 147"/>
                <a:gd name="T34" fmla="*/ 62 w 232"/>
                <a:gd name="T35" fmla="*/ 147 h 147"/>
                <a:gd name="T36" fmla="*/ 70 w 232"/>
                <a:gd name="T37" fmla="*/ 145 h 147"/>
                <a:gd name="T38" fmla="*/ 112 w 232"/>
                <a:gd name="T39" fmla="*/ 118 h 147"/>
                <a:gd name="T40" fmla="*/ 128 w 232"/>
                <a:gd name="T41" fmla="*/ 73 h 147"/>
                <a:gd name="T42" fmla="*/ 178 w 232"/>
                <a:gd name="T43" fmla="*/ 23 h 147"/>
                <a:gd name="T44" fmla="*/ 220 w 232"/>
                <a:gd name="T45" fmla="*/ 47 h 147"/>
                <a:gd name="T46" fmla="*/ 232 w 232"/>
                <a:gd name="T47" fmla="*/ 23 h 147"/>
                <a:gd name="T48" fmla="*/ 225 w 232"/>
                <a:gd name="T49" fmla="*/ 17 h 147"/>
                <a:gd name="T50" fmla="*/ 220 w 232"/>
                <a:gd name="T51" fmla="*/ 13 h 147"/>
                <a:gd name="T52" fmla="*/ 214 w 232"/>
                <a:gd name="T53" fmla="*/ 9 h 147"/>
                <a:gd name="T54" fmla="*/ 213 w 232"/>
                <a:gd name="T55" fmla="*/ 9 h 147"/>
                <a:gd name="T56" fmla="*/ 142 w 232"/>
                <a:gd name="T57" fmla="*/ 9 h 147"/>
                <a:gd name="T58" fmla="*/ 116 w 232"/>
                <a:gd name="T59" fmla="*/ 33 h 147"/>
                <a:gd name="T60" fmla="*/ 116 w 232"/>
                <a:gd name="T61" fmla="*/ 33 h 147"/>
                <a:gd name="T62" fmla="*/ 107 w 232"/>
                <a:gd name="T63" fmla="*/ 52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07" y="52"/>
                  </a:moveTo>
                  <a:cubicBezTo>
                    <a:pt x="107" y="52"/>
                    <a:pt x="107" y="52"/>
                    <a:pt x="107" y="52"/>
                  </a:cubicBezTo>
                  <a:cubicBezTo>
                    <a:pt x="106" y="57"/>
                    <a:pt x="105" y="61"/>
                    <a:pt x="104" y="66"/>
                  </a:cubicBezTo>
                  <a:cubicBezTo>
                    <a:pt x="104" y="66"/>
                    <a:pt x="104" y="66"/>
                    <a:pt x="104" y="67"/>
                  </a:cubicBezTo>
                  <a:cubicBezTo>
                    <a:pt x="104" y="67"/>
                    <a:pt x="104" y="67"/>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3"/>
                    <a:pt x="104" y="74"/>
                    <a:pt x="104" y="74"/>
                  </a:cubicBezTo>
                  <a:cubicBezTo>
                    <a:pt x="104" y="75"/>
                    <a:pt x="104" y="76"/>
                    <a:pt x="104" y="78"/>
                  </a:cubicBezTo>
                  <a:cubicBezTo>
                    <a:pt x="104" y="78"/>
                    <a:pt x="104" y="79"/>
                    <a:pt x="104" y="79"/>
                  </a:cubicBezTo>
                  <a:cubicBezTo>
                    <a:pt x="103" y="80"/>
                    <a:pt x="103" y="81"/>
                    <a:pt x="103" y="82"/>
                  </a:cubicBezTo>
                  <a:cubicBezTo>
                    <a:pt x="103" y="83"/>
                    <a:pt x="103" y="83"/>
                    <a:pt x="103" y="84"/>
                  </a:cubicBezTo>
                  <a:cubicBezTo>
                    <a:pt x="103" y="85"/>
                    <a:pt x="102" y="86"/>
                    <a:pt x="102" y="87"/>
                  </a:cubicBezTo>
                  <a:cubicBezTo>
                    <a:pt x="102" y="88"/>
                    <a:pt x="101" y="89"/>
                    <a:pt x="101" y="90"/>
                  </a:cubicBezTo>
                  <a:cubicBezTo>
                    <a:pt x="101" y="90"/>
                    <a:pt x="101" y="91"/>
                    <a:pt x="101" y="91"/>
                  </a:cubicBezTo>
                  <a:cubicBezTo>
                    <a:pt x="100" y="94"/>
                    <a:pt x="98" y="97"/>
                    <a:pt x="96" y="100"/>
                  </a:cubicBezTo>
                  <a:cubicBezTo>
                    <a:pt x="93" y="105"/>
                    <a:pt x="89" y="110"/>
                    <a:pt x="84" y="113"/>
                  </a:cubicBezTo>
                  <a:cubicBezTo>
                    <a:pt x="84" y="113"/>
                    <a:pt x="84" y="113"/>
                    <a:pt x="84" y="113"/>
                  </a:cubicBezTo>
                  <a:cubicBezTo>
                    <a:pt x="80" y="116"/>
                    <a:pt x="77" y="118"/>
                    <a:pt x="73" y="119"/>
                  </a:cubicBezTo>
                  <a:cubicBezTo>
                    <a:pt x="73" y="119"/>
                    <a:pt x="73" y="119"/>
                    <a:pt x="73" y="119"/>
                  </a:cubicBezTo>
                  <a:cubicBezTo>
                    <a:pt x="71" y="120"/>
                    <a:pt x="69" y="121"/>
                    <a:pt x="68" y="121"/>
                  </a:cubicBezTo>
                  <a:cubicBezTo>
                    <a:pt x="67" y="121"/>
                    <a:pt x="67" y="121"/>
                    <a:pt x="66" y="122"/>
                  </a:cubicBezTo>
                  <a:cubicBezTo>
                    <a:pt x="65" y="122"/>
                    <a:pt x="63" y="122"/>
                    <a:pt x="62" y="123"/>
                  </a:cubicBezTo>
                  <a:cubicBezTo>
                    <a:pt x="61" y="123"/>
                    <a:pt x="61" y="123"/>
                    <a:pt x="60" y="123"/>
                  </a:cubicBezTo>
                  <a:cubicBezTo>
                    <a:pt x="58" y="123"/>
                    <a:pt x="56" y="123"/>
                    <a:pt x="54" y="123"/>
                  </a:cubicBezTo>
                  <a:cubicBezTo>
                    <a:pt x="36" y="123"/>
                    <a:pt x="21" y="114"/>
                    <a:pt x="12" y="100"/>
                  </a:cubicBezTo>
                  <a:cubicBezTo>
                    <a:pt x="9" y="108"/>
                    <a:pt x="5" y="116"/>
                    <a:pt x="0" y="123"/>
                  </a:cubicBezTo>
                  <a:cubicBezTo>
                    <a:pt x="0" y="123"/>
                    <a:pt x="0" y="123"/>
                    <a:pt x="0" y="123"/>
                  </a:cubicBezTo>
                  <a:cubicBezTo>
                    <a:pt x="0" y="123"/>
                    <a:pt x="0" y="123"/>
                    <a:pt x="0" y="123"/>
                  </a:cubicBezTo>
                  <a:cubicBezTo>
                    <a:pt x="14" y="138"/>
                    <a:pt x="33" y="147"/>
                    <a:pt x="54" y="147"/>
                  </a:cubicBezTo>
                  <a:cubicBezTo>
                    <a:pt x="57" y="147"/>
                    <a:pt x="59" y="147"/>
                    <a:pt x="62" y="147"/>
                  </a:cubicBezTo>
                  <a:cubicBezTo>
                    <a:pt x="62" y="147"/>
                    <a:pt x="62" y="147"/>
                    <a:pt x="62" y="147"/>
                  </a:cubicBezTo>
                  <a:cubicBezTo>
                    <a:pt x="65" y="146"/>
                    <a:pt x="67" y="146"/>
                    <a:pt x="70" y="145"/>
                  </a:cubicBezTo>
                  <a:cubicBezTo>
                    <a:pt x="70" y="145"/>
                    <a:pt x="70" y="145"/>
                    <a:pt x="70" y="145"/>
                  </a:cubicBezTo>
                  <a:cubicBezTo>
                    <a:pt x="87" y="142"/>
                    <a:pt x="102" y="132"/>
                    <a:pt x="112" y="119"/>
                  </a:cubicBezTo>
                  <a:cubicBezTo>
                    <a:pt x="112" y="119"/>
                    <a:pt x="112" y="118"/>
                    <a:pt x="112" y="118"/>
                  </a:cubicBezTo>
                  <a:cubicBezTo>
                    <a:pt x="114" y="117"/>
                    <a:pt x="115" y="115"/>
                    <a:pt x="116" y="113"/>
                  </a:cubicBezTo>
                  <a:cubicBezTo>
                    <a:pt x="123" y="102"/>
                    <a:pt x="128" y="88"/>
                    <a:pt x="128" y="73"/>
                  </a:cubicBezTo>
                  <a:cubicBezTo>
                    <a:pt x="128" y="53"/>
                    <a:pt x="140" y="35"/>
                    <a:pt x="158" y="27"/>
                  </a:cubicBezTo>
                  <a:cubicBezTo>
                    <a:pt x="164" y="25"/>
                    <a:pt x="171" y="23"/>
                    <a:pt x="178" y="23"/>
                  </a:cubicBezTo>
                  <a:cubicBezTo>
                    <a:pt x="195" y="23"/>
                    <a:pt x="211" y="33"/>
                    <a:pt x="220" y="47"/>
                  </a:cubicBezTo>
                  <a:cubicBezTo>
                    <a:pt x="220" y="47"/>
                    <a:pt x="220" y="47"/>
                    <a:pt x="220" y="47"/>
                  </a:cubicBezTo>
                  <a:cubicBezTo>
                    <a:pt x="220" y="47"/>
                    <a:pt x="220" y="47"/>
                    <a:pt x="220" y="47"/>
                  </a:cubicBezTo>
                  <a:cubicBezTo>
                    <a:pt x="223" y="38"/>
                    <a:pt x="227" y="30"/>
                    <a:pt x="232" y="23"/>
                  </a:cubicBezTo>
                  <a:cubicBezTo>
                    <a:pt x="230" y="22"/>
                    <a:pt x="229" y="20"/>
                    <a:pt x="227" y="19"/>
                  </a:cubicBezTo>
                  <a:cubicBezTo>
                    <a:pt x="226" y="18"/>
                    <a:pt x="226" y="18"/>
                    <a:pt x="225" y="17"/>
                  </a:cubicBezTo>
                  <a:cubicBezTo>
                    <a:pt x="224" y="16"/>
                    <a:pt x="223" y="15"/>
                    <a:pt x="222" y="14"/>
                  </a:cubicBezTo>
                  <a:cubicBezTo>
                    <a:pt x="221" y="14"/>
                    <a:pt x="220" y="13"/>
                    <a:pt x="220" y="13"/>
                  </a:cubicBezTo>
                  <a:cubicBezTo>
                    <a:pt x="218" y="12"/>
                    <a:pt x="217" y="11"/>
                    <a:pt x="216" y="10"/>
                  </a:cubicBezTo>
                  <a:cubicBezTo>
                    <a:pt x="215" y="10"/>
                    <a:pt x="214" y="9"/>
                    <a:pt x="214" y="9"/>
                  </a:cubicBezTo>
                  <a:cubicBezTo>
                    <a:pt x="213" y="9"/>
                    <a:pt x="213" y="9"/>
                    <a:pt x="213" y="9"/>
                  </a:cubicBezTo>
                  <a:cubicBezTo>
                    <a:pt x="213" y="9"/>
                    <a:pt x="213" y="9"/>
                    <a:pt x="213" y="9"/>
                  </a:cubicBezTo>
                  <a:cubicBezTo>
                    <a:pt x="202" y="3"/>
                    <a:pt x="190" y="0"/>
                    <a:pt x="178" y="0"/>
                  </a:cubicBezTo>
                  <a:cubicBezTo>
                    <a:pt x="165" y="0"/>
                    <a:pt x="153" y="3"/>
                    <a:pt x="142" y="9"/>
                  </a:cubicBezTo>
                  <a:cubicBezTo>
                    <a:pt x="142" y="9"/>
                    <a:pt x="142" y="9"/>
                    <a:pt x="142" y="9"/>
                  </a:cubicBezTo>
                  <a:cubicBezTo>
                    <a:pt x="132" y="15"/>
                    <a:pt x="123" y="23"/>
                    <a:pt x="116" y="33"/>
                  </a:cubicBezTo>
                  <a:cubicBezTo>
                    <a:pt x="116" y="33"/>
                    <a:pt x="116" y="33"/>
                    <a:pt x="116" y="33"/>
                  </a:cubicBezTo>
                  <a:cubicBezTo>
                    <a:pt x="116" y="33"/>
                    <a:pt x="116" y="33"/>
                    <a:pt x="116" y="33"/>
                  </a:cubicBezTo>
                  <a:cubicBezTo>
                    <a:pt x="112" y="39"/>
                    <a:pt x="109" y="45"/>
                    <a:pt x="107" y="51"/>
                  </a:cubicBezTo>
                  <a:cubicBezTo>
                    <a:pt x="107" y="51"/>
                    <a:pt x="107" y="52"/>
                    <a:pt x="107"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2" name="Freeform 1745"/>
            <p:cNvSpPr>
              <a:spLocks/>
            </p:cNvSpPr>
            <p:nvPr/>
          </p:nvSpPr>
          <p:spPr bwMode="auto">
            <a:xfrm>
              <a:off x="5527676" y="6581775"/>
              <a:ext cx="68263" cy="68263"/>
            </a:xfrm>
            <a:custGeom>
              <a:avLst/>
              <a:gdLst>
                <a:gd name="T0" fmla="*/ 61 w 115"/>
                <a:gd name="T1" fmla="*/ 24 h 113"/>
                <a:gd name="T2" fmla="*/ 103 w 115"/>
                <a:gd name="T3" fmla="*/ 48 h 113"/>
                <a:gd name="T4" fmla="*/ 115 w 115"/>
                <a:gd name="T5" fmla="*/ 24 h 113"/>
                <a:gd name="T6" fmla="*/ 61 w 115"/>
                <a:gd name="T7" fmla="*/ 0 h 113"/>
                <a:gd name="T8" fmla="*/ 0 w 115"/>
                <a:gd name="T9" fmla="*/ 33 h 113"/>
                <a:gd name="T10" fmla="*/ 0 w 115"/>
                <a:gd name="T11" fmla="*/ 113 h 113"/>
                <a:gd name="T12" fmla="*/ 11 w 115"/>
                <a:gd name="T13" fmla="*/ 74 h 113"/>
                <a:gd name="T14" fmla="*/ 61 w 115"/>
                <a:gd name="T15" fmla="*/ 24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3">
                  <a:moveTo>
                    <a:pt x="61" y="24"/>
                  </a:moveTo>
                  <a:cubicBezTo>
                    <a:pt x="79" y="24"/>
                    <a:pt x="94" y="34"/>
                    <a:pt x="103" y="48"/>
                  </a:cubicBezTo>
                  <a:cubicBezTo>
                    <a:pt x="106" y="39"/>
                    <a:pt x="110" y="31"/>
                    <a:pt x="115" y="24"/>
                  </a:cubicBezTo>
                  <a:cubicBezTo>
                    <a:pt x="102" y="10"/>
                    <a:pt x="82" y="0"/>
                    <a:pt x="61" y="0"/>
                  </a:cubicBezTo>
                  <a:cubicBezTo>
                    <a:pt x="35" y="0"/>
                    <a:pt x="13" y="13"/>
                    <a:pt x="0" y="33"/>
                  </a:cubicBezTo>
                  <a:cubicBezTo>
                    <a:pt x="0" y="113"/>
                    <a:pt x="0" y="113"/>
                    <a:pt x="0" y="113"/>
                  </a:cubicBezTo>
                  <a:cubicBezTo>
                    <a:pt x="7" y="102"/>
                    <a:pt x="11" y="89"/>
                    <a:pt x="11" y="74"/>
                  </a:cubicBezTo>
                  <a:cubicBezTo>
                    <a:pt x="11" y="47"/>
                    <a:pt x="33" y="24"/>
                    <a:pt x="61"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3" name="Freeform 1746"/>
            <p:cNvSpPr>
              <a:spLocks/>
            </p:cNvSpPr>
            <p:nvPr/>
          </p:nvSpPr>
          <p:spPr bwMode="auto">
            <a:xfrm>
              <a:off x="5532438" y="6581775"/>
              <a:ext cx="138113" cy="88900"/>
            </a:xfrm>
            <a:custGeom>
              <a:avLst/>
              <a:gdLst>
                <a:gd name="T0" fmla="*/ 128 w 232"/>
                <a:gd name="T1" fmla="*/ 74 h 148"/>
                <a:gd name="T2" fmla="*/ 128 w 232"/>
                <a:gd name="T3" fmla="*/ 74 h 148"/>
                <a:gd name="T4" fmla="*/ 177 w 232"/>
                <a:gd name="T5" fmla="*/ 24 h 148"/>
                <a:gd name="T6" fmla="*/ 220 w 232"/>
                <a:gd name="T7" fmla="*/ 48 h 148"/>
                <a:gd name="T8" fmla="*/ 232 w 232"/>
                <a:gd name="T9" fmla="*/ 24 h 148"/>
                <a:gd name="T10" fmla="*/ 177 w 232"/>
                <a:gd name="T11" fmla="*/ 0 h 148"/>
                <a:gd name="T12" fmla="*/ 116 w 232"/>
                <a:gd name="T13" fmla="*/ 34 h 148"/>
                <a:gd name="T14" fmla="*/ 116 w 232"/>
                <a:gd name="T15" fmla="*/ 34 h 148"/>
                <a:gd name="T16" fmla="*/ 115 w 232"/>
                <a:gd name="T17" fmla="*/ 35 h 148"/>
                <a:gd name="T18" fmla="*/ 111 w 232"/>
                <a:gd name="T19" fmla="*/ 41 h 148"/>
                <a:gd name="T20" fmla="*/ 110 w 232"/>
                <a:gd name="T21" fmla="*/ 44 h 148"/>
                <a:gd name="T22" fmla="*/ 109 w 232"/>
                <a:gd name="T23" fmla="*/ 47 h 148"/>
                <a:gd name="T24" fmla="*/ 108 w 232"/>
                <a:gd name="T25" fmla="*/ 50 h 148"/>
                <a:gd name="T26" fmla="*/ 107 w 232"/>
                <a:gd name="T27" fmla="*/ 53 h 148"/>
                <a:gd name="T28" fmla="*/ 105 w 232"/>
                <a:gd name="T29" fmla="*/ 59 h 148"/>
                <a:gd name="T30" fmla="*/ 105 w 232"/>
                <a:gd name="T31" fmla="*/ 61 h 148"/>
                <a:gd name="T32" fmla="*/ 104 w 232"/>
                <a:gd name="T33" fmla="*/ 65 h 148"/>
                <a:gd name="T34" fmla="*/ 104 w 232"/>
                <a:gd name="T35" fmla="*/ 67 h 148"/>
                <a:gd name="T36" fmla="*/ 104 w 232"/>
                <a:gd name="T37" fmla="*/ 74 h 148"/>
                <a:gd name="T38" fmla="*/ 104 w 232"/>
                <a:gd name="T39" fmla="*/ 74 h 148"/>
                <a:gd name="T40" fmla="*/ 104 w 232"/>
                <a:gd name="T41" fmla="*/ 74 h 148"/>
                <a:gd name="T42" fmla="*/ 104 w 232"/>
                <a:gd name="T43" fmla="*/ 74 h 148"/>
                <a:gd name="T44" fmla="*/ 104 w 232"/>
                <a:gd name="T45" fmla="*/ 74 h 148"/>
                <a:gd name="T46" fmla="*/ 96 w 232"/>
                <a:gd name="T47" fmla="*/ 101 h 148"/>
                <a:gd name="T48" fmla="*/ 54 w 232"/>
                <a:gd name="T49" fmla="*/ 124 h 148"/>
                <a:gd name="T50" fmla="*/ 12 w 232"/>
                <a:gd name="T51" fmla="*/ 101 h 148"/>
                <a:gd name="T52" fmla="*/ 0 w 232"/>
                <a:gd name="T53" fmla="*/ 124 h 148"/>
                <a:gd name="T54" fmla="*/ 54 w 232"/>
                <a:gd name="T55" fmla="*/ 148 h 148"/>
                <a:gd name="T56" fmla="*/ 108 w 232"/>
                <a:gd name="T57" fmla="*/ 124 h 148"/>
                <a:gd name="T58" fmla="*/ 116 w 232"/>
                <a:gd name="T59" fmla="*/ 114 h 148"/>
                <a:gd name="T60" fmla="*/ 128 w 232"/>
                <a:gd name="T61" fmla="*/ 74 h 148"/>
                <a:gd name="T62" fmla="*/ 128 w 232"/>
                <a:gd name="T63" fmla="*/ 7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128" y="74"/>
                  </a:moveTo>
                  <a:cubicBezTo>
                    <a:pt x="128" y="74"/>
                    <a:pt x="128" y="74"/>
                    <a:pt x="128" y="74"/>
                  </a:cubicBezTo>
                  <a:cubicBezTo>
                    <a:pt x="128" y="47"/>
                    <a:pt x="150" y="24"/>
                    <a:pt x="177" y="24"/>
                  </a:cubicBezTo>
                  <a:cubicBezTo>
                    <a:pt x="195" y="24"/>
                    <a:pt x="211" y="34"/>
                    <a:pt x="220" y="48"/>
                  </a:cubicBezTo>
                  <a:cubicBezTo>
                    <a:pt x="222" y="39"/>
                    <a:pt x="226" y="31"/>
                    <a:pt x="232" y="24"/>
                  </a:cubicBezTo>
                  <a:cubicBezTo>
                    <a:pt x="218" y="10"/>
                    <a:pt x="199" y="0"/>
                    <a:pt x="177" y="0"/>
                  </a:cubicBezTo>
                  <a:cubicBezTo>
                    <a:pt x="152" y="0"/>
                    <a:pt x="129" y="14"/>
                    <a:pt x="116" y="34"/>
                  </a:cubicBezTo>
                  <a:cubicBezTo>
                    <a:pt x="116" y="34"/>
                    <a:pt x="116" y="34"/>
                    <a:pt x="116" y="34"/>
                  </a:cubicBezTo>
                  <a:cubicBezTo>
                    <a:pt x="116" y="34"/>
                    <a:pt x="115" y="35"/>
                    <a:pt x="115" y="35"/>
                  </a:cubicBezTo>
                  <a:cubicBezTo>
                    <a:pt x="114" y="37"/>
                    <a:pt x="113" y="39"/>
                    <a:pt x="111" y="41"/>
                  </a:cubicBezTo>
                  <a:cubicBezTo>
                    <a:pt x="111" y="42"/>
                    <a:pt x="111" y="43"/>
                    <a:pt x="110" y="44"/>
                  </a:cubicBezTo>
                  <a:cubicBezTo>
                    <a:pt x="110" y="45"/>
                    <a:pt x="109" y="46"/>
                    <a:pt x="109" y="47"/>
                  </a:cubicBezTo>
                  <a:cubicBezTo>
                    <a:pt x="109" y="48"/>
                    <a:pt x="108" y="49"/>
                    <a:pt x="108" y="50"/>
                  </a:cubicBezTo>
                  <a:cubicBezTo>
                    <a:pt x="108" y="51"/>
                    <a:pt x="107" y="52"/>
                    <a:pt x="107" y="53"/>
                  </a:cubicBezTo>
                  <a:cubicBezTo>
                    <a:pt x="106" y="55"/>
                    <a:pt x="106" y="57"/>
                    <a:pt x="105" y="59"/>
                  </a:cubicBezTo>
                  <a:cubicBezTo>
                    <a:pt x="105" y="59"/>
                    <a:pt x="105" y="60"/>
                    <a:pt x="105" y="61"/>
                  </a:cubicBezTo>
                  <a:cubicBezTo>
                    <a:pt x="105" y="62"/>
                    <a:pt x="104" y="64"/>
                    <a:pt x="104" y="65"/>
                  </a:cubicBezTo>
                  <a:cubicBezTo>
                    <a:pt x="104" y="66"/>
                    <a:pt x="104" y="67"/>
                    <a:pt x="104" y="67"/>
                  </a:cubicBezTo>
                  <a:cubicBezTo>
                    <a:pt x="104" y="70"/>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2" y="124"/>
                    <a:pt x="54" y="124"/>
                  </a:cubicBezTo>
                  <a:cubicBezTo>
                    <a:pt x="36" y="124"/>
                    <a:pt x="21" y="115"/>
                    <a:pt x="12" y="101"/>
                  </a:cubicBezTo>
                  <a:cubicBezTo>
                    <a:pt x="9" y="109"/>
                    <a:pt x="5" y="117"/>
                    <a:pt x="0" y="124"/>
                  </a:cubicBezTo>
                  <a:cubicBezTo>
                    <a:pt x="13" y="139"/>
                    <a:pt x="33" y="148"/>
                    <a:pt x="54" y="148"/>
                  </a:cubicBezTo>
                  <a:cubicBezTo>
                    <a:pt x="75" y="148"/>
                    <a:pt x="95" y="139"/>
                    <a:pt x="108" y="124"/>
                  </a:cubicBezTo>
                  <a:cubicBezTo>
                    <a:pt x="111" y="121"/>
                    <a:pt x="113" y="118"/>
                    <a:pt x="116" y="114"/>
                  </a:cubicBezTo>
                  <a:cubicBezTo>
                    <a:pt x="123" y="103"/>
                    <a:pt x="128" y="89"/>
                    <a:pt x="128" y="74"/>
                  </a:cubicBezTo>
                  <a:cubicBezTo>
                    <a:pt x="128" y="74"/>
                    <a:pt x="128" y="74"/>
                    <a:pt x="128"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4" name="Freeform 1747"/>
            <p:cNvSpPr>
              <a:spLocks/>
            </p:cNvSpPr>
            <p:nvPr/>
          </p:nvSpPr>
          <p:spPr bwMode="auto">
            <a:xfrm>
              <a:off x="5605463" y="6581775"/>
              <a:ext cx="138113" cy="88900"/>
            </a:xfrm>
            <a:custGeom>
              <a:avLst/>
              <a:gdLst>
                <a:gd name="T0" fmla="*/ 116 w 232"/>
                <a:gd name="T1" fmla="*/ 114 h 148"/>
                <a:gd name="T2" fmla="*/ 128 w 232"/>
                <a:gd name="T3" fmla="*/ 74 h 148"/>
                <a:gd name="T4" fmla="*/ 178 w 232"/>
                <a:gd name="T5" fmla="*/ 24 h 148"/>
                <a:gd name="T6" fmla="*/ 220 w 232"/>
                <a:gd name="T7" fmla="*/ 48 h 148"/>
                <a:gd name="T8" fmla="*/ 232 w 232"/>
                <a:gd name="T9" fmla="*/ 24 h 148"/>
                <a:gd name="T10" fmla="*/ 178 w 232"/>
                <a:gd name="T11" fmla="*/ 0 h 148"/>
                <a:gd name="T12" fmla="*/ 104 w 232"/>
                <a:gd name="T13" fmla="*/ 74 h 148"/>
                <a:gd name="T14" fmla="*/ 54 w 232"/>
                <a:gd name="T15" fmla="*/ 124 h 148"/>
                <a:gd name="T16" fmla="*/ 12 w 232"/>
                <a:gd name="T17" fmla="*/ 101 h 148"/>
                <a:gd name="T18" fmla="*/ 0 w 232"/>
                <a:gd name="T19" fmla="*/ 124 h 148"/>
                <a:gd name="T20" fmla="*/ 54 w 232"/>
                <a:gd name="T21" fmla="*/ 148 h 148"/>
                <a:gd name="T22" fmla="*/ 116 w 232"/>
                <a:gd name="T23" fmla="*/ 11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16" y="114"/>
                  </a:moveTo>
                  <a:cubicBezTo>
                    <a:pt x="124" y="103"/>
                    <a:pt x="128" y="89"/>
                    <a:pt x="128" y="74"/>
                  </a:cubicBezTo>
                  <a:cubicBezTo>
                    <a:pt x="128" y="47"/>
                    <a:pt x="151" y="24"/>
                    <a:pt x="178" y="24"/>
                  </a:cubicBezTo>
                  <a:cubicBezTo>
                    <a:pt x="196" y="24"/>
                    <a:pt x="211" y="34"/>
                    <a:pt x="220" y="48"/>
                  </a:cubicBezTo>
                  <a:cubicBezTo>
                    <a:pt x="223" y="39"/>
                    <a:pt x="227" y="31"/>
                    <a:pt x="232" y="24"/>
                  </a:cubicBezTo>
                  <a:cubicBezTo>
                    <a:pt x="219" y="10"/>
                    <a:pt x="199" y="0"/>
                    <a:pt x="178" y="0"/>
                  </a:cubicBezTo>
                  <a:cubicBezTo>
                    <a:pt x="137" y="0"/>
                    <a:pt x="104" y="33"/>
                    <a:pt x="104" y="74"/>
                  </a:cubicBezTo>
                  <a:cubicBezTo>
                    <a:pt x="104" y="102"/>
                    <a:pt x="82" y="124"/>
                    <a:pt x="54" y="124"/>
                  </a:cubicBezTo>
                  <a:cubicBezTo>
                    <a:pt x="37" y="124"/>
                    <a:pt x="21" y="115"/>
                    <a:pt x="12" y="101"/>
                  </a:cubicBezTo>
                  <a:cubicBezTo>
                    <a:pt x="10" y="109"/>
                    <a:pt x="5" y="117"/>
                    <a:pt x="0" y="124"/>
                  </a:cubicBezTo>
                  <a:cubicBezTo>
                    <a:pt x="14" y="139"/>
                    <a:pt x="33" y="148"/>
                    <a:pt x="54" y="148"/>
                  </a:cubicBezTo>
                  <a:cubicBezTo>
                    <a:pt x="80" y="148"/>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5" name="Freeform 1748"/>
            <p:cNvSpPr>
              <a:spLocks/>
            </p:cNvSpPr>
            <p:nvPr/>
          </p:nvSpPr>
          <p:spPr bwMode="auto">
            <a:xfrm>
              <a:off x="5678488" y="6581775"/>
              <a:ext cx="138113" cy="88900"/>
            </a:xfrm>
            <a:custGeom>
              <a:avLst/>
              <a:gdLst>
                <a:gd name="T0" fmla="*/ 96 w 232"/>
                <a:gd name="T1" fmla="*/ 101 h 148"/>
                <a:gd name="T2" fmla="*/ 54 w 232"/>
                <a:gd name="T3" fmla="*/ 124 h 148"/>
                <a:gd name="T4" fmla="*/ 12 w 232"/>
                <a:gd name="T5" fmla="*/ 101 h 148"/>
                <a:gd name="T6" fmla="*/ 0 w 232"/>
                <a:gd name="T7" fmla="*/ 124 h 148"/>
                <a:gd name="T8" fmla="*/ 54 w 232"/>
                <a:gd name="T9" fmla="*/ 148 h 148"/>
                <a:gd name="T10" fmla="*/ 108 w 232"/>
                <a:gd name="T11" fmla="*/ 124 h 148"/>
                <a:gd name="T12" fmla="*/ 116 w 232"/>
                <a:gd name="T13" fmla="*/ 114 h 148"/>
                <a:gd name="T14" fmla="*/ 128 w 232"/>
                <a:gd name="T15" fmla="*/ 74 h 148"/>
                <a:gd name="T16" fmla="*/ 128 w 232"/>
                <a:gd name="T17" fmla="*/ 74 h 148"/>
                <a:gd name="T18" fmla="*/ 128 w 232"/>
                <a:gd name="T19" fmla="*/ 74 h 148"/>
                <a:gd name="T20" fmla="*/ 178 w 232"/>
                <a:gd name="T21" fmla="*/ 24 h 148"/>
                <a:gd name="T22" fmla="*/ 220 w 232"/>
                <a:gd name="T23" fmla="*/ 48 h 148"/>
                <a:gd name="T24" fmla="*/ 232 w 232"/>
                <a:gd name="T25" fmla="*/ 24 h 148"/>
                <a:gd name="T26" fmla="*/ 178 w 232"/>
                <a:gd name="T27" fmla="*/ 0 h 148"/>
                <a:gd name="T28" fmla="*/ 116 w 232"/>
                <a:gd name="T29" fmla="*/ 34 h 148"/>
                <a:gd name="T30" fmla="*/ 116 w 232"/>
                <a:gd name="T31" fmla="*/ 34 h 148"/>
                <a:gd name="T32" fmla="*/ 115 w 232"/>
                <a:gd name="T33" fmla="*/ 35 h 148"/>
                <a:gd name="T34" fmla="*/ 112 w 232"/>
                <a:gd name="T35" fmla="*/ 41 h 148"/>
                <a:gd name="T36" fmla="*/ 110 w 232"/>
                <a:gd name="T37" fmla="*/ 44 h 148"/>
                <a:gd name="T38" fmla="*/ 109 w 232"/>
                <a:gd name="T39" fmla="*/ 47 h 148"/>
                <a:gd name="T40" fmla="*/ 108 w 232"/>
                <a:gd name="T41" fmla="*/ 50 h 148"/>
                <a:gd name="T42" fmla="*/ 107 w 232"/>
                <a:gd name="T43" fmla="*/ 53 h 148"/>
                <a:gd name="T44" fmla="*/ 106 w 232"/>
                <a:gd name="T45" fmla="*/ 59 h 148"/>
                <a:gd name="T46" fmla="*/ 105 w 232"/>
                <a:gd name="T47" fmla="*/ 61 h 148"/>
                <a:gd name="T48" fmla="*/ 104 w 232"/>
                <a:gd name="T49" fmla="*/ 65 h 148"/>
                <a:gd name="T50" fmla="*/ 104 w 232"/>
                <a:gd name="T51" fmla="*/ 67 h 148"/>
                <a:gd name="T52" fmla="*/ 104 w 232"/>
                <a:gd name="T53" fmla="*/ 74 h 148"/>
                <a:gd name="T54" fmla="*/ 104 w 232"/>
                <a:gd name="T55" fmla="*/ 74 h 148"/>
                <a:gd name="T56" fmla="*/ 104 w 232"/>
                <a:gd name="T57" fmla="*/ 74 h 148"/>
                <a:gd name="T58" fmla="*/ 104 w 232"/>
                <a:gd name="T59" fmla="*/ 74 h 148"/>
                <a:gd name="T60" fmla="*/ 104 w 232"/>
                <a:gd name="T61" fmla="*/ 74 h 148"/>
                <a:gd name="T62" fmla="*/ 96 w 232"/>
                <a:gd name="T63"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96" y="101"/>
                  </a:moveTo>
                  <a:cubicBezTo>
                    <a:pt x="87" y="115"/>
                    <a:pt x="72" y="124"/>
                    <a:pt x="54" y="124"/>
                  </a:cubicBezTo>
                  <a:cubicBezTo>
                    <a:pt x="36" y="124"/>
                    <a:pt x="21" y="115"/>
                    <a:pt x="12" y="101"/>
                  </a:cubicBezTo>
                  <a:cubicBezTo>
                    <a:pt x="9" y="109"/>
                    <a:pt x="5" y="117"/>
                    <a:pt x="0" y="124"/>
                  </a:cubicBezTo>
                  <a:cubicBezTo>
                    <a:pt x="13" y="139"/>
                    <a:pt x="33" y="148"/>
                    <a:pt x="54" y="148"/>
                  </a:cubicBezTo>
                  <a:cubicBezTo>
                    <a:pt x="75" y="148"/>
                    <a:pt x="95" y="139"/>
                    <a:pt x="108" y="124"/>
                  </a:cubicBezTo>
                  <a:cubicBezTo>
                    <a:pt x="111" y="121"/>
                    <a:pt x="113" y="118"/>
                    <a:pt x="116" y="114"/>
                  </a:cubicBezTo>
                  <a:cubicBezTo>
                    <a:pt x="123" y="103"/>
                    <a:pt x="128" y="89"/>
                    <a:pt x="128" y="74"/>
                  </a:cubicBezTo>
                  <a:cubicBezTo>
                    <a:pt x="128" y="74"/>
                    <a:pt x="128" y="74"/>
                    <a:pt x="128" y="74"/>
                  </a:cubicBezTo>
                  <a:cubicBezTo>
                    <a:pt x="128" y="74"/>
                    <a:pt x="128" y="74"/>
                    <a:pt x="128" y="74"/>
                  </a:cubicBezTo>
                  <a:cubicBezTo>
                    <a:pt x="128" y="47"/>
                    <a:pt x="150" y="24"/>
                    <a:pt x="178" y="24"/>
                  </a:cubicBezTo>
                  <a:cubicBezTo>
                    <a:pt x="195" y="24"/>
                    <a:pt x="211" y="34"/>
                    <a:pt x="220" y="48"/>
                  </a:cubicBezTo>
                  <a:cubicBezTo>
                    <a:pt x="222" y="39"/>
                    <a:pt x="227" y="31"/>
                    <a:pt x="232" y="24"/>
                  </a:cubicBezTo>
                  <a:cubicBezTo>
                    <a:pt x="218" y="10"/>
                    <a:pt x="199" y="0"/>
                    <a:pt x="178" y="0"/>
                  </a:cubicBezTo>
                  <a:cubicBezTo>
                    <a:pt x="152" y="0"/>
                    <a:pt x="129" y="14"/>
                    <a:pt x="116" y="34"/>
                  </a:cubicBezTo>
                  <a:cubicBezTo>
                    <a:pt x="116" y="34"/>
                    <a:pt x="116" y="34"/>
                    <a:pt x="116" y="34"/>
                  </a:cubicBezTo>
                  <a:cubicBezTo>
                    <a:pt x="116" y="34"/>
                    <a:pt x="116" y="35"/>
                    <a:pt x="115" y="35"/>
                  </a:cubicBezTo>
                  <a:cubicBezTo>
                    <a:pt x="114" y="37"/>
                    <a:pt x="113" y="39"/>
                    <a:pt x="112" y="41"/>
                  </a:cubicBezTo>
                  <a:cubicBezTo>
                    <a:pt x="111" y="42"/>
                    <a:pt x="111" y="43"/>
                    <a:pt x="110" y="44"/>
                  </a:cubicBezTo>
                  <a:cubicBezTo>
                    <a:pt x="110" y="45"/>
                    <a:pt x="109" y="46"/>
                    <a:pt x="109" y="47"/>
                  </a:cubicBezTo>
                  <a:cubicBezTo>
                    <a:pt x="109" y="48"/>
                    <a:pt x="108" y="49"/>
                    <a:pt x="108" y="50"/>
                  </a:cubicBezTo>
                  <a:cubicBezTo>
                    <a:pt x="108" y="51"/>
                    <a:pt x="107" y="52"/>
                    <a:pt x="107" y="53"/>
                  </a:cubicBezTo>
                  <a:cubicBezTo>
                    <a:pt x="106" y="55"/>
                    <a:pt x="106" y="57"/>
                    <a:pt x="106" y="59"/>
                  </a:cubicBezTo>
                  <a:cubicBezTo>
                    <a:pt x="105" y="59"/>
                    <a:pt x="105" y="60"/>
                    <a:pt x="105" y="61"/>
                  </a:cubicBezTo>
                  <a:cubicBezTo>
                    <a:pt x="105" y="62"/>
                    <a:pt x="105" y="64"/>
                    <a:pt x="104" y="65"/>
                  </a:cubicBezTo>
                  <a:cubicBezTo>
                    <a:pt x="104" y="66"/>
                    <a:pt x="104" y="67"/>
                    <a:pt x="104" y="67"/>
                  </a:cubicBezTo>
                  <a:cubicBezTo>
                    <a:pt x="104" y="70"/>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6" name="Freeform 1749"/>
            <p:cNvSpPr>
              <a:spLocks/>
            </p:cNvSpPr>
            <p:nvPr/>
          </p:nvSpPr>
          <p:spPr bwMode="auto">
            <a:xfrm>
              <a:off x="5751513" y="6581775"/>
              <a:ext cx="138113" cy="88900"/>
            </a:xfrm>
            <a:custGeom>
              <a:avLst/>
              <a:gdLst>
                <a:gd name="T0" fmla="*/ 55 w 232"/>
                <a:gd name="T1" fmla="*/ 124 h 148"/>
                <a:gd name="T2" fmla="*/ 12 w 232"/>
                <a:gd name="T3" fmla="*/ 101 h 148"/>
                <a:gd name="T4" fmla="*/ 0 w 232"/>
                <a:gd name="T5" fmla="*/ 124 h 148"/>
                <a:gd name="T6" fmla="*/ 55 w 232"/>
                <a:gd name="T7" fmla="*/ 148 h 148"/>
                <a:gd name="T8" fmla="*/ 116 w 232"/>
                <a:gd name="T9" fmla="*/ 114 h 148"/>
                <a:gd name="T10" fmla="*/ 128 w 232"/>
                <a:gd name="T11" fmla="*/ 74 h 148"/>
                <a:gd name="T12" fmla="*/ 178 w 232"/>
                <a:gd name="T13" fmla="*/ 24 h 148"/>
                <a:gd name="T14" fmla="*/ 220 w 232"/>
                <a:gd name="T15" fmla="*/ 48 h 148"/>
                <a:gd name="T16" fmla="*/ 232 w 232"/>
                <a:gd name="T17" fmla="*/ 24 h 148"/>
                <a:gd name="T18" fmla="*/ 178 w 232"/>
                <a:gd name="T19" fmla="*/ 0 h 148"/>
                <a:gd name="T20" fmla="*/ 104 w 232"/>
                <a:gd name="T21" fmla="*/ 74 h 148"/>
                <a:gd name="T22" fmla="*/ 55 w 232"/>
                <a:gd name="T23" fmla="*/ 1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55" y="124"/>
                  </a:moveTo>
                  <a:cubicBezTo>
                    <a:pt x="37" y="124"/>
                    <a:pt x="21" y="115"/>
                    <a:pt x="12" y="101"/>
                  </a:cubicBezTo>
                  <a:cubicBezTo>
                    <a:pt x="10" y="109"/>
                    <a:pt x="6" y="117"/>
                    <a:pt x="0" y="124"/>
                  </a:cubicBezTo>
                  <a:cubicBezTo>
                    <a:pt x="14" y="139"/>
                    <a:pt x="33" y="148"/>
                    <a:pt x="55" y="148"/>
                  </a:cubicBezTo>
                  <a:cubicBezTo>
                    <a:pt x="80" y="148"/>
                    <a:pt x="103" y="134"/>
                    <a:pt x="116" y="114"/>
                  </a:cubicBezTo>
                  <a:cubicBezTo>
                    <a:pt x="124" y="103"/>
                    <a:pt x="128" y="89"/>
                    <a:pt x="128" y="74"/>
                  </a:cubicBezTo>
                  <a:cubicBezTo>
                    <a:pt x="128" y="47"/>
                    <a:pt x="151" y="24"/>
                    <a:pt x="178" y="24"/>
                  </a:cubicBezTo>
                  <a:cubicBezTo>
                    <a:pt x="196" y="24"/>
                    <a:pt x="211" y="34"/>
                    <a:pt x="220" y="48"/>
                  </a:cubicBezTo>
                  <a:cubicBezTo>
                    <a:pt x="223" y="39"/>
                    <a:pt x="227" y="31"/>
                    <a:pt x="232" y="24"/>
                  </a:cubicBezTo>
                  <a:cubicBezTo>
                    <a:pt x="219" y="10"/>
                    <a:pt x="199" y="0"/>
                    <a:pt x="178" y="0"/>
                  </a:cubicBezTo>
                  <a:cubicBezTo>
                    <a:pt x="137" y="0"/>
                    <a:pt x="104" y="33"/>
                    <a:pt x="104" y="74"/>
                  </a:cubicBezTo>
                  <a:cubicBezTo>
                    <a:pt x="104" y="102"/>
                    <a:pt x="82" y="124"/>
                    <a:pt x="5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7" name="Freeform 1750"/>
            <p:cNvSpPr>
              <a:spLocks/>
            </p:cNvSpPr>
            <p:nvPr/>
          </p:nvSpPr>
          <p:spPr bwMode="auto">
            <a:xfrm>
              <a:off x="5826126" y="6581775"/>
              <a:ext cx="138113" cy="88900"/>
            </a:xfrm>
            <a:custGeom>
              <a:avLst/>
              <a:gdLst>
                <a:gd name="T0" fmla="*/ 116 w 232"/>
                <a:gd name="T1" fmla="*/ 34 h 148"/>
                <a:gd name="T2" fmla="*/ 116 w 232"/>
                <a:gd name="T3" fmla="*/ 34 h 148"/>
                <a:gd name="T4" fmla="*/ 115 w 232"/>
                <a:gd name="T5" fmla="*/ 35 h 148"/>
                <a:gd name="T6" fmla="*/ 112 w 232"/>
                <a:gd name="T7" fmla="*/ 41 h 148"/>
                <a:gd name="T8" fmla="*/ 110 w 232"/>
                <a:gd name="T9" fmla="*/ 44 h 148"/>
                <a:gd name="T10" fmla="*/ 109 w 232"/>
                <a:gd name="T11" fmla="*/ 47 h 148"/>
                <a:gd name="T12" fmla="*/ 108 w 232"/>
                <a:gd name="T13" fmla="*/ 50 h 148"/>
                <a:gd name="T14" fmla="*/ 107 w 232"/>
                <a:gd name="T15" fmla="*/ 53 h 148"/>
                <a:gd name="T16" fmla="*/ 106 w 232"/>
                <a:gd name="T17" fmla="*/ 59 h 148"/>
                <a:gd name="T18" fmla="*/ 105 w 232"/>
                <a:gd name="T19" fmla="*/ 61 h 148"/>
                <a:gd name="T20" fmla="*/ 105 w 232"/>
                <a:gd name="T21" fmla="*/ 65 h 148"/>
                <a:gd name="T22" fmla="*/ 104 w 232"/>
                <a:gd name="T23" fmla="*/ 67 h 148"/>
                <a:gd name="T24" fmla="*/ 104 w 232"/>
                <a:gd name="T25" fmla="*/ 74 h 148"/>
                <a:gd name="T26" fmla="*/ 104 w 232"/>
                <a:gd name="T27" fmla="*/ 74 h 148"/>
                <a:gd name="T28" fmla="*/ 104 w 232"/>
                <a:gd name="T29" fmla="*/ 74 h 148"/>
                <a:gd name="T30" fmla="*/ 104 w 232"/>
                <a:gd name="T31" fmla="*/ 74 h 148"/>
                <a:gd name="T32" fmla="*/ 104 w 232"/>
                <a:gd name="T33" fmla="*/ 74 h 148"/>
                <a:gd name="T34" fmla="*/ 96 w 232"/>
                <a:gd name="T35" fmla="*/ 101 h 148"/>
                <a:gd name="T36" fmla="*/ 54 w 232"/>
                <a:gd name="T37" fmla="*/ 124 h 148"/>
                <a:gd name="T38" fmla="*/ 12 w 232"/>
                <a:gd name="T39" fmla="*/ 101 h 148"/>
                <a:gd name="T40" fmla="*/ 0 w 232"/>
                <a:gd name="T41" fmla="*/ 124 h 148"/>
                <a:gd name="T42" fmla="*/ 54 w 232"/>
                <a:gd name="T43" fmla="*/ 148 h 148"/>
                <a:gd name="T44" fmla="*/ 108 w 232"/>
                <a:gd name="T45" fmla="*/ 124 h 148"/>
                <a:gd name="T46" fmla="*/ 116 w 232"/>
                <a:gd name="T47" fmla="*/ 114 h 148"/>
                <a:gd name="T48" fmla="*/ 128 w 232"/>
                <a:gd name="T49" fmla="*/ 74 h 148"/>
                <a:gd name="T50" fmla="*/ 128 w 232"/>
                <a:gd name="T51" fmla="*/ 74 h 148"/>
                <a:gd name="T52" fmla="*/ 128 w 232"/>
                <a:gd name="T53" fmla="*/ 74 h 148"/>
                <a:gd name="T54" fmla="*/ 178 w 232"/>
                <a:gd name="T55" fmla="*/ 24 h 148"/>
                <a:gd name="T56" fmla="*/ 220 w 232"/>
                <a:gd name="T57" fmla="*/ 48 h 148"/>
                <a:gd name="T58" fmla="*/ 232 w 232"/>
                <a:gd name="T59" fmla="*/ 24 h 148"/>
                <a:gd name="T60" fmla="*/ 178 w 232"/>
                <a:gd name="T61" fmla="*/ 0 h 148"/>
                <a:gd name="T62" fmla="*/ 116 w 232"/>
                <a:gd name="T63" fmla="*/ 3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116" y="34"/>
                  </a:moveTo>
                  <a:cubicBezTo>
                    <a:pt x="116" y="34"/>
                    <a:pt x="116" y="34"/>
                    <a:pt x="116" y="34"/>
                  </a:cubicBezTo>
                  <a:cubicBezTo>
                    <a:pt x="116" y="34"/>
                    <a:pt x="116" y="35"/>
                    <a:pt x="115" y="35"/>
                  </a:cubicBezTo>
                  <a:cubicBezTo>
                    <a:pt x="114" y="37"/>
                    <a:pt x="113" y="39"/>
                    <a:pt x="112" y="41"/>
                  </a:cubicBezTo>
                  <a:cubicBezTo>
                    <a:pt x="111" y="42"/>
                    <a:pt x="111" y="43"/>
                    <a:pt x="110" y="44"/>
                  </a:cubicBezTo>
                  <a:cubicBezTo>
                    <a:pt x="110" y="45"/>
                    <a:pt x="110" y="46"/>
                    <a:pt x="109" y="47"/>
                  </a:cubicBezTo>
                  <a:cubicBezTo>
                    <a:pt x="109" y="48"/>
                    <a:pt x="108" y="49"/>
                    <a:pt x="108" y="50"/>
                  </a:cubicBezTo>
                  <a:cubicBezTo>
                    <a:pt x="108" y="51"/>
                    <a:pt x="107" y="52"/>
                    <a:pt x="107" y="53"/>
                  </a:cubicBezTo>
                  <a:cubicBezTo>
                    <a:pt x="107" y="55"/>
                    <a:pt x="106" y="57"/>
                    <a:pt x="106" y="59"/>
                  </a:cubicBezTo>
                  <a:cubicBezTo>
                    <a:pt x="105" y="59"/>
                    <a:pt x="105" y="60"/>
                    <a:pt x="105" y="61"/>
                  </a:cubicBezTo>
                  <a:cubicBezTo>
                    <a:pt x="105" y="62"/>
                    <a:pt x="105" y="64"/>
                    <a:pt x="105" y="65"/>
                  </a:cubicBezTo>
                  <a:cubicBezTo>
                    <a:pt x="104" y="66"/>
                    <a:pt x="104" y="67"/>
                    <a:pt x="104" y="67"/>
                  </a:cubicBezTo>
                  <a:cubicBezTo>
                    <a:pt x="104" y="70"/>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2" y="124"/>
                    <a:pt x="54" y="124"/>
                  </a:cubicBezTo>
                  <a:cubicBezTo>
                    <a:pt x="36" y="124"/>
                    <a:pt x="21" y="115"/>
                    <a:pt x="12" y="101"/>
                  </a:cubicBezTo>
                  <a:cubicBezTo>
                    <a:pt x="9" y="109"/>
                    <a:pt x="5" y="117"/>
                    <a:pt x="0" y="124"/>
                  </a:cubicBezTo>
                  <a:cubicBezTo>
                    <a:pt x="14" y="139"/>
                    <a:pt x="33" y="148"/>
                    <a:pt x="54" y="148"/>
                  </a:cubicBezTo>
                  <a:cubicBezTo>
                    <a:pt x="75" y="148"/>
                    <a:pt x="95" y="139"/>
                    <a:pt x="108" y="124"/>
                  </a:cubicBezTo>
                  <a:cubicBezTo>
                    <a:pt x="111" y="121"/>
                    <a:pt x="114" y="118"/>
                    <a:pt x="116" y="114"/>
                  </a:cubicBezTo>
                  <a:cubicBezTo>
                    <a:pt x="123" y="103"/>
                    <a:pt x="128" y="89"/>
                    <a:pt x="128" y="74"/>
                  </a:cubicBezTo>
                  <a:cubicBezTo>
                    <a:pt x="128" y="74"/>
                    <a:pt x="128" y="74"/>
                    <a:pt x="128" y="74"/>
                  </a:cubicBezTo>
                  <a:cubicBezTo>
                    <a:pt x="128" y="74"/>
                    <a:pt x="128" y="74"/>
                    <a:pt x="128" y="74"/>
                  </a:cubicBezTo>
                  <a:cubicBezTo>
                    <a:pt x="128" y="47"/>
                    <a:pt x="150" y="24"/>
                    <a:pt x="178" y="24"/>
                  </a:cubicBezTo>
                  <a:cubicBezTo>
                    <a:pt x="195" y="24"/>
                    <a:pt x="211" y="34"/>
                    <a:pt x="220" y="48"/>
                  </a:cubicBezTo>
                  <a:cubicBezTo>
                    <a:pt x="223" y="39"/>
                    <a:pt x="227" y="31"/>
                    <a:pt x="232" y="24"/>
                  </a:cubicBezTo>
                  <a:cubicBezTo>
                    <a:pt x="218" y="10"/>
                    <a:pt x="199" y="0"/>
                    <a:pt x="178" y="0"/>
                  </a:cubicBezTo>
                  <a:cubicBezTo>
                    <a:pt x="152" y="0"/>
                    <a:pt x="129" y="14"/>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8" name="Freeform 1751"/>
            <p:cNvSpPr>
              <a:spLocks/>
            </p:cNvSpPr>
            <p:nvPr/>
          </p:nvSpPr>
          <p:spPr bwMode="auto">
            <a:xfrm>
              <a:off x="5899151" y="6581775"/>
              <a:ext cx="138113" cy="88900"/>
            </a:xfrm>
            <a:custGeom>
              <a:avLst/>
              <a:gdLst>
                <a:gd name="T0" fmla="*/ 54 w 231"/>
                <a:gd name="T1" fmla="*/ 124 h 148"/>
                <a:gd name="T2" fmla="*/ 12 w 231"/>
                <a:gd name="T3" fmla="*/ 101 h 148"/>
                <a:gd name="T4" fmla="*/ 0 w 231"/>
                <a:gd name="T5" fmla="*/ 124 h 148"/>
                <a:gd name="T6" fmla="*/ 54 w 231"/>
                <a:gd name="T7" fmla="*/ 148 h 148"/>
                <a:gd name="T8" fmla="*/ 115 w 231"/>
                <a:gd name="T9" fmla="*/ 114 h 148"/>
                <a:gd name="T10" fmla="*/ 127 w 231"/>
                <a:gd name="T11" fmla="*/ 74 h 148"/>
                <a:gd name="T12" fmla="*/ 177 w 231"/>
                <a:gd name="T13" fmla="*/ 24 h 148"/>
                <a:gd name="T14" fmla="*/ 219 w 231"/>
                <a:gd name="T15" fmla="*/ 48 h 148"/>
                <a:gd name="T16" fmla="*/ 231 w 231"/>
                <a:gd name="T17" fmla="*/ 24 h 148"/>
                <a:gd name="T18" fmla="*/ 177 w 231"/>
                <a:gd name="T19" fmla="*/ 0 h 148"/>
                <a:gd name="T20" fmla="*/ 103 w 231"/>
                <a:gd name="T21" fmla="*/ 74 h 148"/>
                <a:gd name="T22" fmla="*/ 54 w 231"/>
                <a:gd name="T23" fmla="*/ 1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1" h="148">
                  <a:moveTo>
                    <a:pt x="54" y="124"/>
                  </a:moveTo>
                  <a:cubicBezTo>
                    <a:pt x="36" y="124"/>
                    <a:pt x="20" y="115"/>
                    <a:pt x="12" y="101"/>
                  </a:cubicBezTo>
                  <a:cubicBezTo>
                    <a:pt x="9" y="109"/>
                    <a:pt x="5" y="117"/>
                    <a:pt x="0" y="124"/>
                  </a:cubicBezTo>
                  <a:cubicBezTo>
                    <a:pt x="13" y="139"/>
                    <a:pt x="32" y="148"/>
                    <a:pt x="54" y="148"/>
                  </a:cubicBezTo>
                  <a:cubicBezTo>
                    <a:pt x="80" y="148"/>
                    <a:pt x="102" y="134"/>
                    <a:pt x="115" y="114"/>
                  </a:cubicBezTo>
                  <a:cubicBezTo>
                    <a:pt x="123" y="103"/>
                    <a:pt x="127" y="89"/>
                    <a:pt x="127" y="74"/>
                  </a:cubicBezTo>
                  <a:cubicBezTo>
                    <a:pt x="127" y="47"/>
                    <a:pt x="150" y="24"/>
                    <a:pt x="177" y="24"/>
                  </a:cubicBezTo>
                  <a:cubicBezTo>
                    <a:pt x="195" y="24"/>
                    <a:pt x="210" y="34"/>
                    <a:pt x="219" y="48"/>
                  </a:cubicBezTo>
                  <a:cubicBezTo>
                    <a:pt x="222" y="39"/>
                    <a:pt x="226" y="31"/>
                    <a:pt x="231" y="24"/>
                  </a:cubicBezTo>
                  <a:cubicBezTo>
                    <a:pt x="218" y="10"/>
                    <a:pt x="199" y="0"/>
                    <a:pt x="177" y="0"/>
                  </a:cubicBezTo>
                  <a:cubicBezTo>
                    <a:pt x="137" y="0"/>
                    <a:pt x="103" y="33"/>
                    <a:pt x="103" y="74"/>
                  </a:cubicBezTo>
                  <a:cubicBezTo>
                    <a:pt x="103" y="102"/>
                    <a:pt x="81" y="124"/>
                    <a:pt x="54"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9" name="Freeform 1752"/>
            <p:cNvSpPr>
              <a:spLocks/>
            </p:cNvSpPr>
            <p:nvPr/>
          </p:nvSpPr>
          <p:spPr bwMode="auto">
            <a:xfrm>
              <a:off x="5973763" y="6581775"/>
              <a:ext cx="138113" cy="88900"/>
            </a:xfrm>
            <a:custGeom>
              <a:avLst/>
              <a:gdLst>
                <a:gd name="T0" fmla="*/ 116 w 232"/>
                <a:gd name="T1" fmla="*/ 34 h 148"/>
                <a:gd name="T2" fmla="*/ 116 w 232"/>
                <a:gd name="T3" fmla="*/ 34 h 148"/>
                <a:gd name="T4" fmla="*/ 116 w 232"/>
                <a:gd name="T5" fmla="*/ 35 h 148"/>
                <a:gd name="T6" fmla="*/ 112 w 232"/>
                <a:gd name="T7" fmla="*/ 41 h 148"/>
                <a:gd name="T8" fmla="*/ 111 w 232"/>
                <a:gd name="T9" fmla="*/ 44 h 148"/>
                <a:gd name="T10" fmla="*/ 109 w 232"/>
                <a:gd name="T11" fmla="*/ 47 h 148"/>
                <a:gd name="T12" fmla="*/ 108 w 232"/>
                <a:gd name="T13" fmla="*/ 50 h 148"/>
                <a:gd name="T14" fmla="*/ 107 w 232"/>
                <a:gd name="T15" fmla="*/ 53 h 148"/>
                <a:gd name="T16" fmla="*/ 106 w 232"/>
                <a:gd name="T17" fmla="*/ 59 h 148"/>
                <a:gd name="T18" fmla="*/ 105 w 232"/>
                <a:gd name="T19" fmla="*/ 61 h 148"/>
                <a:gd name="T20" fmla="*/ 105 w 232"/>
                <a:gd name="T21" fmla="*/ 65 h 148"/>
                <a:gd name="T22" fmla="*/ 104 w 232"/>
                <a:gd name="T23" fmla="*/ 67 h 148"/>
                <a:gd name="T24" fmla="*/ 104 w 232"/>
                <a:gd name="T25" fmla="*/ 74 h 148"/>
                <a:gd name="T26" fmla="*/ 104 w 232"/>
                <a:gd name="T27" fmla="*/ 74 h 148"/>
                <a:gd name="T28" fmla="*/ 104 w 232"/>
                <a:gd name="T29" fmla="*/ 74 h 148"/>
                <a:gd name="T30" fmla="*/ 104 w 232"/>
                <a:gd name="T31" fmla="*/ 74 h 148"/>
                <a:gd name="T32" fmla="*/ 104 w 232"/>
                <a:gd name="T33" fmla="*/ 74 h 148"/>
                <a:gd name="T34" fmla="*/ 96 w 232"/>
                <a:gd name="T35" fmla="*/ 101 h 148"/>
                <a:gd name="T36" fmla="*/ 54 w 232"/>
                <a:gd name="T37" fmla="*/ 124 h 148"/>
                <a:gd name="T38" fmla="*/ 12 w 232"/>
                <a:gd name="T39" fmla="*/ 101 h 148"/>
                <a:gd name="T40" fmla="*/ 0 w 232"/>
                <a:gd name="T41" fmla="*/ 124 h 148"/>
                <a:gd name="T42" fmla="*/ 54 w 232"/>
                <a:gd name="T43" fmla="*/ 148 h 148"/>
                <a:gd name="T44" fmla="*/ 108 w 232"/>
                <a:gd name="T45" fmla="*/ 124 h 148"/>
                <a:gd name="T46" fmla="*/ 116 w 232"/>
                <a:gd name="T47" fmla="*/ 114 h 148"/>
                <a:gd name="T48" fmla="*/ 128 w 232"/>
                <a:gd name="T49" fmla="*/ 74 h 148"/>
                <a:gd name="T50" fmla="*/ 128 w 232"/>
                <a:gd name="T51" fmla="*/ 74 h 148"/>
                <a:gd name="T52" fmla="*/ 128 w 232"/>
                <a:gd name="T53" fmla="*/ 74 h 148"/>
                <a:gd name="T54" fmla="*/ 178 w 232"/>
                <a:gd name="T55" fmla="*/ 24 h 148"/>
                <a:gd name="T56" fmla="*/ 220 w 232"/>
                <a:gd name="T57" fmla="*/ 48 h 148"/>
                <a:gd name="T58" fmla="*/ 232 w 232"/>
                <a:gd name="T59" fmla="*/ 24 h 148"/>
                <a:gd name="T60" fmla="*/ 178 w 232"/>
                <a:gd name="T61" fmla="*/ 0 h 148"/>
                <a:gd name="T62" fmla="*/ 116 w 232"/>
                <a:gd name="T63" fmla="*/ 3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116" y="34"/>
                  </a:moveTo>
                  <a:cubicBezTo>
                    <a:pt x="116" y="34"/>
                    <a:pt x="116" y="34"/>
                    <a:pt x="116" y="34"/>
                  </a:cubicBezTo>
                  <a:cubicBezTo>
                    <a:pt x="116" y="34"/>
                    <a:pt x="116" y="35"/>
                    <a:pt x="116" y="35"/>
                  </a:cubicBezTo>
                  <a:cubicBezTo>
                    <a:pt x="114" y="37"/>
                    <a:pt x="113" y="39"/>
                    <a:pt x="112" y="41"/>
                  </a:cubicBezTo>
                  <a:cubicBezTo>
                    <a:pt x="111" y="42"/>
                    <a:pt x="111" y="43"/>
                    <a:pt x="111" y="44"/>
                  </a:cubicBezTo>
                  <a:cubicBezTo>
                    <a:pt x="110" y="45"/>
                    <a:pt x="110" y="46"/>
                    <a:pt x="109" y="47"/>
                  </a:cubicBezTo>
                  <a:cubicBezTo>
                    <a:pt x="109" y="48"/>
                    <a:pt x="108" y="49"/>
                    <a:pt x="108" y="50"/>
                  </a:cubicBezTo>
                  <a:cubicBezTo>
                    <a:pt x="108" y="51"/>
                    <a:pt x="107" y="52"/>
                    <a:pt x="107" y="53"/>
                  </a:cubicBezTo>
                  <a:cubicBezTo>
                    <a:pt x="107" y="55"/>
                    <a:pt x="106" y="57"/>
                    <a:pt x="106" y="59"/>
                  </a:cubicBezTo>
                  <a:cubicBezTo>
                    <a:pt x="106" y="59"/>
                    <a:pt x="105" y="60"/>
                    <a:pt x="105" y="61"/>
                  </a:cubicBezTo>
                  <a:cubicBezTo>
                    <a:pt x="105" y="62"/>
                    <a:pt x="105" y="64"/>
                    <a:pt x="105" y="65"/>
                  </a:cubicBezTo>
                  <a:cubicBezTo>
                    <a:pt x="105" y="66"/>
                    <a:pt x="104" y="67"/>
                    <a:pt x="104" y="67"/>
                  </a:cubicBezTo>
                  <a:cubicBezTo>
                    <a:pt x="104" y="70"/>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2" y="124"/>
                    <a:pt x="54" y="124"/>
                  </a:cubicBezTo>
                  <a:cubicBezTo>
                    <a:pt x="36" y="124"/>
                    <a:pt x="21" y="115"/>
                    <a:pt x="12" y="101"/>
                  </a:cubicBezTo>
                  <a:cubicBezTo>
                    <a:pt x="9" y="109"/>
                    <a:pt x="5" y="117"/>
                    <a:pt x="0" y="124"/>
                  </a:cubicBezTo>
                  <a:cubicBezTo>
                    <a:pt x="14" y="139"/>
                    <a:pt x="33" y="148"/>
                    <a:pt x="54" y="148"/>
                  </a:cubicBezTo>
                  <a:cubicBezTo>
                    <a:pt x="76" y="148"/>
                    <a:pt x="95" y="139"/>
                    <a:pt x="108" y="124"/>
                  </a:cubicBezTo>
                  <a:cubicBezTo>
                    <a:pt x="111" y="121"/>
                    <a:pt x="114" y="118"/>
                    <a:pt x="116" y="114"/>
                  </a:cubicBezTo>
                  <a:cubicBezTo>
                    <a:pt x="123" y="103"/>
                    <a:pt x="128" y="89"/>
                    <a:pt x="128" y="74"/>
                  </a:cubicBezTo>
                  <a:cubicBezTo>
                    <a:pt x="128" y="74"/>
                    <a:pt x="128" y="74"/>
                    <a:pt x="128" y="74"/>
                  </a:cubicBezTo>
                  <a:cubicBezTo>
                    <a:pt x="128" y="74"/>
                    <a:pt x="128" y="74"/>
                    <a:pt x="128" y="74"/>
                  </a:cubicBezTo>
                  <a:cubicBezTo>
                    <a:pt x="128" y="47"/>
                    <a:pt x="150" y="24"/>
                    <a:pt x="178" y="24"/>
                  </a:cubicBezTo>
                  <a:cubicBezTo>
                    <a:pt x="195" y="24"/>
                    <a:pt x="211" y="34"/>
                    <a:pt x="220" y="48"/>
                  </a:cubicBezTo>
                  <a:cubicBezTo>
                    <a:pt x="223" y="39"/>
                    <a:pt x="227" y="31"/>
                    <a:pt x="232" y="24"/>
                  </a:cubicBezTo>
                  <a:cubicBezTo>
                    <a:pt x="218" y="10"/>
                    <a:pt x="199" y="0"/>
                    <a:pt x="178" y="0"/>
                  </a:cubicBezTo>
                  <a:cubicBezTo>
                    <a:pt x="152" y="0"/>
                    <a:pt x="129" y="14"/>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0" name="Freeform 1753"/>
            <p:cNvSpPr>
              <a:spLocks/>
            </p:cNvSpPr>
            <p:nvPr/>
          </p:nvSpPr>
          <p:spPr bwMode="auto">
            <a:xfrm>
              <a:off x="6046788" y="6581775"/>
              <a:ext cx="133350" cy="88900"/>
            </a:xfrm>
            <a:custGeom>
              <a:avLst/>
              <a:gdLst>
                <a:gd name="T0" fmla="*/ 104 w 223"/>
                <a:gd name="T1" fmla="*/ 74 h 148"/>
                <a:gd name="T2" fmla="*/ 54 w 223"/>
                <a:gd name="T3" fmla="*/ 124 h 148"/>
                <a:gd name="T4" fmla="*/ 12 w 223"/>
                <a:gd name="T5" fmla="*/ 101 h 148"/>
                <a:gd name="T6" fmla="*/ 0 w 223"/>
                <a:gd name="T7" fmla="*/ 124 h 148"/>
                <a:gd name="T8" fmla="*/ 54 w 223"/>
                <a:gd name="T9" fmla="*/ 148 h 148"/>
                <a:gd name="T10" fmla="*/ 116 w 223"/>
                <a:gd name="T11" fmla="*/ 114 h 148"/>
                <a:gd name="T12" fmla="*/ 127 w 223"/>
                <a:gd name="T13" fmla="*/ 74 h 148"/>
                <a:gd name="T14" fmla="*/ 177 w 223"/>
                <a:gd name="T15" fmla="*/ 24 h 148"/>
                <a:gd name="T16" fmla="*/ 219 w 223"/>
                <a:gd name="T17" fmla="*/ 48 h 148"/>
                <a:gd name="T18" fmla="*/ 223 w 223"/>
                <a:gd name="T19" fmla="*/ 39 h 148"/>
                <a:gd name="T20" fmla="*/ 223 w 223"/>
                <a:gd name="T21" fmla="*/ 17 h 148"/>
                <a:gd name="T22" fmla="*/ 177 w 223"/>
                <a:gd name="T23" fmla="*/ 0 h 148"/>
                <a:gd name="T24" fmla="*/ 104 w 223"/>
                <a:gd name="T25" fmla="*/ 7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3" h="148">
                  <a:moveTo>
                    <a:pt x="104" y="74"/>
                  </a:moveTo>
                  <a:cubicBezTo>
                    <a:pt x="104" y="102"/>
                    <a:pt x="81" y="124"/>
                    <a:pt x="54" y="124"/>
                  </a:cubicBezTo>
                  <a:cubicBezTo>
                    <a:pt x="36" y="124"/>
                    <a:pt x="20" y="115"/>
                    <a:pt x="12" y="101"/>
                  </a:cubicBezTo>
                  <a:cubicBezTo>
                    <a:pt x="9" y="109"/>
                    <a:pt x="5" y="117"/>
                    <a:pt x="0" y="124"/>
                  </a:cubicBezTo>
                  <a:cubicBezTo>
                    <a:pt x="13" y="139"/>
                    <a:pt x="32" y="148"/>
                    <a:pt x="54" y="148"/>
                  </a:cubicBezTo>
                  <a:cubicBezTo>
                    <a:pt x="80" y="148"/>
                    <a:pt x="102" y="134"/>
                    <a:pt x="116" y="114"/>
                  </a:cubicBezTo>
                  <a:cubicBezTo>
                    <a:pt x="123" y="103"/>
                    <a:pt x="127" y="89"/>
                    <a:pt x="127" y="74"/>
                  </a:cubicBezTo>
                  <a:cubicBezTo>
                    <a:pt x="127" y="47"/>
                    <a:pt x="150" y="24"/>
                    <a:pt x="177" y="24"/>
                  </a:cubicBezTo>
                  <a:cubicBezTo>
                    <a:pt x="195" y="24"/>
                    <a:pt x="211" y="34"/>
                    <a:pt x="219" y="48"/>
                  </a:cubicBezTo>
                  <a:cubicBezTo>
                    <a:pt x="220" y="44"/>
                    <a:pt x="222" y="41"/>
                    <a:pt x="223" y="39"/>
                  </a:cubicBezTo>
                  <a:cubicBezTo>
                    <a:pt x="223" y="17"/>
                    <a:pt x="223" y="17"/>
                    <a:pt x="223" y="17"/>
                  </a:cubicBezTo>
                  <a:cubicBezTo>
                    <a:pt x="210" y="7"/>
                    <a:pt x="195" y="0"/>
                    <a:pt x="177" y="0"/>
                  </a:cubicBezTo>
                  <a:cubicBezTo>
                    <a:pt x="137" y="0"/>
                    <a:pt x="104" y="33"/>
                    <a:pt x="104"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1" name="Freeform 1754"/>
            <p:cNvSpPr>
              <a:spLocks/>
            </p:cNvSpPr>
            <p:nvPr/>
          </p:nvSpPr>
          <p:spPr bwMode="auto">
            <a:xfrm>
              <a:off x="6119813" y="6638925"/>
              <a:ext cx="60325" cy="31750"/>
            </a:xfrm>
            <a:custGeom>
              <a:avLst/>
              <a:gdLst>
                <a:gd name="T0" fmla="*/ 54 w 100"/>
                <a:gd name="T1" fmla="*/ 30 h 54"/>
                <a:gd name="T2" fmla="*/ 12 w 100"/>
                <a:gd name="T3" fmla="*/ 7 h 54"/>
                <a:gd name="T4" fmla="*/ 0 w 100"/>
                <a:gd name="T5" fmla="*/ 30 h 54"/>
                <a:gd name="T6" fmla="*/ 54 w 100"/>
                <a:gd name="T7" fmla="*/ 54 h 54"/>
                <a:gd name="T8" fmla="*/ 100 w 100"/>
                <a:gd name="T9" fmla="*/ 38 h 54"/>
                <a:gd name="T10" fmla="*/ 100 w 100"/>
                <a:gd name="T11" fmla="*/ 0 h 54"/>
                <a:gd name="T12" fmla="*/ 96 w 100"/>
                <a:gd name="T13" fmla="*/ 7 h 54"/>
                <a:gd name="T14" fmla="*/ 54 w 100"/>
                <a:gd name="T15" fmla="*/ 3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54">
                  <a:moveTo>
                    <a:pt x="54" y="30"/>
                  </a:moveTo>
                  <a:cubicBezTo>
                    <a:pt x="37" y="30"/>
                    <a:pt x="21" y="21"/>
                    <a:pt x="12" y="7"/>
                  </a:cubicBezTo>
                  <a:cubicBezTo>
                    <a:pt x="9" y="15"/>
                    <a:pt x="5" y="23"/>
                    <a:pt x="0" y="30"/>
                  </a:cubicBezTo>
                  <a:cubicBezTo>
                    <a:pt x="14" y="45"/>
                    <a:pt x="33" y="54"/>
                    <a:pt x="54" y="54"/>
                  </a:cubicBezTo>
                  <a:cubicBezTo>
                    <a:pt x="72" y="54"/>
                    <a:pt x="87" y="48"/>
                    <a:pt x="100" y="38"/>
                  </a:cubicBezTo>
                  <a:cubicBezTo>
                    <a:pt x="100" y="0"/>
                    <a:pt x="100" y="0"/>
                    <a:pt x="100" y="0"/>
                  </a:cubicBezTo>
                  <a:cubicBezTo>
                    <a:pt x="99" y="2"/>
                    <a:pt x="98" y="4"/>
                    <a:pt x="96" y="7"/>
                  </a:cubicBezTo>
                  <a:cubicBezTo>
                    <a:pt x="88" y="21"/>
                    <a:pt x="72" y="30"/>
                    <a:pt x="54"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2" name="Freeform 1755"/>
            <p:cNvSpPr>
              <a:spLocks/>
            </p:cNvSpPr>
            <p:nvPr/>
          </p:nvSpPr>
          <p:spPr bwMode="auto">
            <a:xfrm>
              <a:off x="5527676" y="6677025"/>
              <a:ext cx="26988" cy="26988"/>
            </a:xfrm>
            <a:custGeom>
              <a:avLst/>
              <a:gdLst>
                <a:gd name="T0" fmla="*/ 34 w 46"/>
                <a:gd name="T1" fmla="*/ 47 h 47"/>
                <a:gd name="T2" fmla="*/ 46 w 46"/>
                <a:gd name="T3" fmla="*/ 23 h 47"/>
                <a:gd name="T4" fmla="*/ 0 w 46"/>
                <a:gd name="T5" fmla="*/ 0 h 47"/>
                <a:gd name="T6" fmla="*/ 0 w 46"/>
                <a:gd name="T7" fmla="*/ 24 h 47"/>
                <a:gd name="T8" fmla="*/ 34 w 46"/>
                <a:gd name="T9" fmla="*/ 47 h 47"/>
              </a:gdLst>
              <a:ahLst/>
              <a:cxnLst>
                <a:cxn ang="0">
                  <a:pos x="T0" y="T1"/>
                </a:cxn>
                <a:cxn ang="0">
                  <a:pos x="T2" y="T3"/>
                </a:cxn>
                <a:cxn ang="0">
                  <a:pos x="T4" y="T5"/>
                </a:cxn>
                <a:cxn ang="0">
                  <a:pos x="T6" y="T7"/>
                </a:cxn>
                <a:cxn ang="0">
                  <a:pos x="T8" y="T9"/>
                </a:cxn>
              </a:cxnLst>
              <a:rect l="0" t="0" r="r" b="b"/>
              <a:pathLst>
                <a:path w="46" h="47">
                  <a:moveTo>
                    <a:pt x="34" y="47"/>
                  </a:moveTo>
                  <a:cubicBezTo>
                    <a:pt x="36" y="38"/>
                    <a:pt x="40" y="30"/>
                    <a:pt x="46" y="23"/>
                  </a:cubicBezTo>
                  <a:cubicBezTo>
                    <a:pt x="34" y="11"/>
                    <a:pt x="18" y="2"/>
                    <a:pt x="0" y="0"/>
                  </a:cubicBezTo>
                  <a:cubicBezTo>
                    <a:pt x="0" y="24"/>
                    <a:pt x="0" y="24"/>
                    <a:pt x="0" y="24"/>
                  </a:cubicBezTo>
                  <a:cubicBezTo>
                    <a:pt x="14" y="27"/>
                    <a:pt x="26" y="35"/>
                    <a:pt x="34"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3" name="Freeform 1756"/>
            <p:cNvSpPr>
              <a:spLocks/>
            </p:cNvSpPr>
            <p:nvPr/>
          </p:nvSpPr>
          <p:spPr bwMode="auto">
            <a:xfrm>
              <a:off x="5527676" y="6677025"/>
              <a:ext cx="101600" cy="87313"/>
            </a:xfrm>
            <a:custGeom>
              <a:avLst/>
              <a:gdLst>
                <a:gd name="T0" fmla="*/ 53 w 169"/>
                <a:gd name="T1" fmla="*/ 113 h 147"/>
                <a:gd name="T2" fmla="*/ 65 w 169"/>
                <a:gd name="T3" fmla="*/ 73 h 147"/>
                <a:gd name="T4" fmla="*/ 65 w 169"/>
                <a:gd name="T5" fmla="*/ 73 h 147"/>
                <a:gd name="T6" fmla="*/ 65 w 169"/>
                <a:gd name="T7" fmla="*/ 73 h 147"/>
                <a:gd name="T8" fmla="*/ 115 w 169"/>
                <a:gd name="T9" fmla="*/ 23 h 147"/>
                <a:gd name="T10" fmla="*/ 157 w 169"/>
                <a:gd name="T11" fmla="*/ 47 h 147"/>
                <a:gd name="T12" fmla="*/ 169 w 169"/>
                <a:gd name="T13" fmla="*/ 23 h 147"/>
                <a:gd name="T14" fmla="*/ 115 w 169"/>
                <a:gd name="T15" fmla="*/ 0 h 147"/>
                <a:gd name="T16" fmla="*/ 53 w 169"/>
                <a:gd name="T17" fmla="*/ 33 h 147"/>
                <a:gd name="T18" fmla="*/ 53 w 169"/>
                <a:gd name="T19" fmla="*/ 33 h 147"/>
                <a:gd name="T20" fmla="*/ 53 w 169"/>
                <a:gd name="T21" fmla="*/ 34 h 147"/>
                <a:gd name="T22" fmla="*/ 49 w 169"/>
                <a:gd name="T23" fmla="*/ 41 h 147"/>
                <a:gd name="T24" fmla="*/ 48 w 169"/>
                <a:gd name="T25" fmla="*/ 43 h 147"/>
                <a:gd name="T26" fmla="*/ 47 w 169"/>
                <a:gd name="T27" fmla="*/ 46 h 147"/>
                <a:gd name="T28" fmla="*/ 45 w 169"/>
                <a:gd name="T29" fmla="*/ 49 h 147"/>
                <a:gd name="T30" fmla="*/ 44 w 169"/>
                <a:gd name="T31" fmla="*/ 52 h 147"/>
                <a:gd name="T32" fmla="*/ 43 w 169"/>
                <a:gd name="T33" fmla="*/ 58 h 147"/>
                <a:gd name="T34" fmla="*/ 43 w 169"/>
                <a:gd name="T35" fmla="*/ 60 h 147"/>
                <a:gd name="T36" fmla="*/ 42 w 169"/>
                <a:gd name="T37" fmla="*/ 65 h 147"/>
                <a:gd name="T38" fmla="*/ 42 w 169"/>
                <a:gd name="T39" fmla="*/ 67 h 147"/>
                <a:gd name="T40" fmla="*/ 41 w 169"/>
                <a:gd name="T41" fmla="*/ 73 h 147"/>
                <a:gd name="T42" fmla="*/ 41 w 169"/>
                <a:gd name="T43" fmla="*/ 73 h 147"/>
                <a:gd name="T44" fmla="*/ 41 w 169"/>
                <a:gd name="T45" fmla="*/ 73 h 147"/>
                <a:gd name="T46" fmla="*/ 41 w 169"/>
                <a:gd name="T47" fmla="*/ 73 h 147"/>
                <a:gd name="T48" fmla="*/ 41 w 169"/>
                <a:gd name="T49" fmla="*/ 73 h 147"/>
                <a:gd name="T50" fmla="*/ 34 w 169"/>
                <a:gd name="T51" fmla="*/ 100 h 147"/>
                <a:gd name="T52" fmla="*/ 0 w 169"/>
                <a:gd name="T53" fmla="*/ 122 h 147"/>
                <a:gd name="T54" fmla="*/ 0 w 169"/>
                <a:gd name="T55" fmla="*/ 147 h 147"/>
                <a:gd name="T56" fmla="*/ 46 w 169"/>
                <a:gd name="T57" fmla="*/ 123 h 147"/>
                <a:gd name="T58" fmla="*/ 53 w 169"/>
                <a:gd name="T59" fmla="*/ 11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53" y="113"/>
                  </a:moveTo>
                  <a:cubicBezTo>
                    <a:pt x="61" y="102"/>
                    <a:pt x="65" y="88"/>
                    <a:pt x="65" y="73"/>
                  </a:cubicBezTo>
                  <a:cubicBezTo>
                    <a:pt x="65" y="73"/>
                    <a:pt x="65" y="73"/>
                    <a:pt x="65" y="73"/>
                  </a:cubicBezTo>
                  <a:cubicBezTo>
                    <a:pt x="65" y="73"/>
                    <a:pt x="65" y="73"/>
                    <a:pt x="65" y="73"/>
                  </a:cubicBezTo>
                  <a:cubicBezTo>
                    <a:pt x="65" y="46"/>
                    <a:pt x="88" y="23"/>
                    <a:pt x="115" y="23"/>
                  </a:cubicBezTo>
                  <a:cubicBezTo>
                    <a:pt x="133" y="23"/>
                    <a:pt x="148" y="33"/>
                    <a:pt x="157" y="47"/>
                  </a:cubicBezTo>
                  <a:cubicBezTo>
                    <a:pt x="160" y="38"/>
                    <a:pt x="164" y="30"/>
                    <a:pt x="169" y="23"/>
                  </a:cubicBezTo>
                  <a:cubicBezTo>
                    <a:pt x="156" y="9"/>
                    <a:pt x="136" y="0"/>
                    <a:pt x="115" y="0"/>
                  </a:cubicBezTo>
                  <a:cubicBezTo>
                    <a:pt x="89" y="0"/>
                    <a:pt x="66" y="13"/>
                    <a:pt x="53" y="33"/>
                  </a:cubicBezTo>
                  <a:cubicBezTo>
                    <a:pt x="53" y="33"/>
                    <a:pt x="53" y="33"/>
                    <a:pt x="53" y="33"/>
                  </a:cubicBezTo>
                  <a:cubicBezTo>
                    <a:pt x="53" y="33"/>
                    <a:pt x="53" y="34"/>
                    <a:pt x="53" y="34"/>
                  </a:cubicBezTo>
                  <a:cubicBezTo>
                    <a:pt x="51" y="36"/>
                    <a:pt x="50" y="38"/>
                    <a:pt x="49" y="41"/>
                  </a:cubicBezTo>
                  <a:cubicBezTo>
                    <a:pt x="49" y="41"/>
                    <a:pt x="48" y="42"/>
                    <a:pt x="48" y="43"/>
                  </a:cubicBezTo>
                  <a:cubicBezTo>
                    <a:pt x="47" y="44"/>
                    <a:pt x="47" y="45"/>
                    <a:pt x="47" y="46"/>
                  </a:cubicBezTo>
                  <a:cubicBezTo>
                    <a:pt x="46" y="47"/>
                    <a:pt x="46" y="48"/>
                    <a:pt x="45" y="49"/>
                  </a:cubicBezTo>
                  <a:cubicBezTo>
                    <a:pt x="45" y="50"/>
                    <a:pt x="45" y="51"/>
                    <a:pt x="44" y="52"/>
                  </a:cubicBezTo>
                  <a:cubicBezTo>
                    <a:pt x="44" y="54"/>
                    <a:pt x="43" y="56"/>
                    <a:pt x="43" y="58"/>
                  </a:cubicBezTo>
                  <a:cubicBezTo>
                    <a:pt x="43" y="58"/>
                    <a:pt x="43" y="59"/>
                    <a:pt x="43" y="60"/>
                  </a:cubicBezTo>
                  <a:cubicBezTo>
                    <a:pt x="42" y="61"/>
                    <a:pt x="42" y="63"/>
                    <a:pt x="42" y="65"/>
                  </a:cubicBezTo>
                  <a:cubicBezTo>
                    <a:pt x="42" y="65"/>
                    <a:pt x="42" y="66"/>
                    <a:pt x="42" y="67"/>
                  </a:cubicBezTo>
                  <a:cubicBezTo>
                    <a:pt x="41" y="69"/>
                    <a:pt x="41" y="71"/>
                    <a:pt x="41" y="73"/>
                  </a:cubicBezTo>
                  <a:cubicBezTo>
                    <a:pt x="41" y="73"/>
                    <a:pt x="41" y="73"/>
                    <a:pt x="41" y="73"/>
                  </a:cubicBezTo>
                  <a:cubicBezTo>
                    <a:pt x="41" y="73"/>
                    <a:pt x="41" y="73"/>
                    <a:pt x="41" y="73"/>
                  </a:cubicBezTo>
                  <a:cubicBezTo>
                    <a:pt x="41" y="73"/>
                    <a:pt x="41" y="73"/>
                    <a:pt x="41" y="73"/>
                  </a:cubicBezTo>
                  <a:cubicBezTo>
                    <a:pt x="41" y="73"/>
                    <a:pt x="41" y="73"/>
                    <a:pt x="41" y="73"/>
                  </a:cubicBezTo>
                  <a:cubicBezTo>
                    <a:pt x="41" y="83"/>
                    <a:pt x="38" y="92"/>
                    <a:pt x="34" y="100"/>
                  </a:cubicBezTo>
                  <a:cubicBezTo>
                    <a:pt x="26" y="112"/>
                    <a:pt x="14" y="120"/>
                    <a:pt x="0" y="122"/>
                  </a:cubicBezTo>
                  <a:cubicBezTo>
                    <a:pt x="0" y="147"/>
                    <a:pt x="0" y="147"/>
                    <a:pt x="0" y="147"/>
                  </a:cubicBezTo>
                  <a:cubicBezTo>
                    <a:pt x="18" y="144"/>
                    <a:pt x="34" y="136"/>
                    <a:pt x="46" y="123"/>
                  </a:cubicBezTo>
                  <a:cubicBezTo>
                    <a:pt x="48" y="120"/>
                    <a:pt x="51" y="117"/>
                    <a:pt x="53" y="1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4" name="Freeform 1757"/>
            <p:cNvSpPr>
              <a:spLocks/>
            </p:cNvSpPr>
            <p:nvPr/>
          </p:nvSpPr>
          <p:spPr bwMode="auto">
            <a:xfrm>
              <a:off x="5564188" y="6677025"/>
              <a:ext cx="138113" cy="87313"/>
            </a:xfrm>
            <a:custGeom>
              <a:avLst/>
              <a:gdLst>
                <a:gd name="T0" fmla="*/ 116 w 232"/>
                <a:gd name="T1" fmla="*/ 113 h 147"/>
                <a:gd name="T2" fmla="*/ 128 w 232"/>
                <a:gd name="T3" fmla="*/ 73 h 147"/>
                <a:gd name="T4" fmla="*/ 178 w 232"/>
                <a:gd name="T5" fmla="*/ 23 h 147"/>
                <a:gd name="T6" fmla="*/ 220 w 232"/>
                <a:gd name="T7" fmla="*/ 47 h 147"/>
                <a:gd name="T8" fmla="*/ 232 w 232"/>
                <a:gd name="T9" fmla="*/ 23 h 147"/>
                <a:gd name="T10" fmla="*/ 178 w 232"/>
                <a:gd name="T11" fmla="*/ 0 h 147"/>
                <a:gd name="T12" fmla="*/ 104 w 232"/>
                <a:gd name="T13" fmla="*/ 73 h 147"/>
                <a:gd name="T14" fmla="*/ 54 w 232"/>
                <a:gd name="T15" fmla="*/ 123 h 147"/>
                <a:gd name="T16" fmla="*/ 12 w 232"/>
                <a:gd name="T17" fmla="*/ 100 h 147"/>
                <a:gd name="T18" fmla="*/ 0 w 232"/>
                <a:gd name="T19" fmla="*/ 123 h 147"/>
                <a:gd name="T20" fmla="*/ 54 w 232"/>
                <a:gd name="T21" fmla="*/ 147 h 147"/>
                <a:gd name="T22" fmla="*/ 116 w 232"/>
                <a:gd name="T23" fmla="*/ 11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3"/>
                  </a:moveTo>
                  <a:cubicBezTo>
                    <a:pt x="123" y="102"/>
                    <a:pt x="128" y="88"/>
                    <a:pt x="128" y="73"/>
                  </a:cubicBezTo>
                  <a:cubicBezTo>
                    <a:pt x="128" y="46"/>
                    <a:pt x="150" y="23"/>
                    <a:pt x="178" y="23"/>
                  </a:cubicBezTo>
                  <a:cubicBezTo>
                    <a:pt x="195" y="23"/>
                    <a:pt x="211" y="33"/>
                    <a:pt x="220" y="47"/>
                  </a:cubicBezTo>
                  <a:cubicBezTo>
                    <a:pt x="222" y="38"/>
                    <a:pt x="226" y="30"/>
                    <a:pt x="232" y="23"/>
                  </a:cubicBezTo>
                  <a:cubicBezTo>
                    <a:pt x="218" y="9"/>
                    <a:pt x="199" y="0"/>
                    <a:pt x="178" y="0"/>
                  </a:cubicBezTo>
                  <a:cubicBezTo>
                    <a:pt x="137" y="0"/>
                    <a:pt x="104" y="33"/>
                    <a:pt x="104" y="73"/>
                  </a:cubicBezTo>
                  <a:cubicBezTo>
                    <a:pt x="104" y="101"/>
                    <a:pt x="81" y="123"/>
                    <a:pt x="54" y="123"/>
                  </a:cubicBezTo>
                  <a:cubicBezTo>
                    <a:pt x="36" y="123"/>
                    <a:pt x="21" y="114"/>
                    <a:pt x="12" y="100"/>
                  </a:cubicBezTo>
                  <a:cubicBezTo>
                    <a:pt x="9" y="108"/>
                    <a:pt x="5" y="116"/>
                    <a:pt x="0" y="123"/>
                  </a:cubicBezTo>
                  <a:cubicBezTo>
                    <a:pt x="13" y="138"/>
                    <a:pt x="33" y="147"/>
                    <a:pt x="54" y="147"/>
                  </a:cubicBezTo>
                  <a:cubicBezTo>
                    <a:pt x="80" y="147"/>
                    <a:pt x="103" y="134"/>
                    <a:pt x="116" y="1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5" name="Freeform 1758"/>
            <p:cNvSpPr>
              <a:spLocks/>
            </p:cNvSpPr>
            <p:nvPr/>
          </p:nvSpPr>
          <p:spPr bwMode="auto">
            <a:xfrm>
              <a:off x="5637213" y="6677025"/>
              <a:ext cx="138113" cy="87313"/>
            </a:xfrm>
            <a:custGeom>
              <a:avLst/>
              <a:gdLst>
                <a:gd name="T0" fmla="*/ 128 w 232"/>
                <a:gd name="T1" fmla="*/ 73 h 147"/>
                <a:gd name="T2" fmla="*/ 128 w 232"/>
                <a:gd name="T3" fmla="*/ 73 h 147"/>
                <a:gd name="T4" fmla="*/ 178 w 232"/>
                <a:gd name="T5" fmla="*/ 23 h 147"/>
                <a:gd name="T6" fmla="*/ 220 w 232"/>
                <a:gd name="T7" fmla="*/ 47 h 147"/>
                <a:gd name="T8" fmla="*/ 232 w 232"/>
                <a:gd name="T9" fmla="*/ 23 h 147"/>
                <a:gd name="T10" fmla="*/ 178 w 232"/>
                <a:gd name="T11" fmla="*/ 0 h 147"/>
                <a:gd name="T12" fmla="*/ 116 w 232"/>
                <a:gd name="T13" fmla="*/ 33 h 147"/>
                <a:gd name="T14" fmla="*/ 116 w 232"/>
                <a:gd name="T15" fmla="*/ 33 h 147"/>
                <a:gd name="T16" fmla="*/ 116 w 232"/>
                <a:gd name="T17" fmla="*/ 34 h 147"/>
                <a:gd name="T18" fmla="*/ 112 w 232"/>
                <a:gd name="T19" fmla="*/ 41 h 147"/>
                <a:gd name="T20" fmla="*/ 111 w 232"/>
                <a:gd name="T21" fmla="*/ 43 h 147"/>
                <a:gd name="T22" fmla="*/ 110 w 232"/>
                <a:gd name="T23" fmla="*/ 46 h 147"/>
                <a:gd name="T24" fmla="*/ 108 w 232"/>
                <a:gd name="T25" fmla="*/ 49 h 147"/>
                <a:gd name="T26" fmla="*/ 108 w 232"/>
                <a:gd name="T27" fmla="*/ 52 h 147"/>
                <a:gd name="T28" fmla="*/ 106 w 232"/>
                <a:gd name="T29" fmla="*/ 58 h 147"/>
                <a:gd name="T30" fmla="*/ 106 w 232"/>
                <a:gd name="T31" fmla="*/ 60 h 147"/>
                <a:gd name="T32" fmla="*/ 105 w 232"/>
                <a:gd name="T33" fmla="*/ 65 h 147"/>
                <a:gd name="T34" fmla="*/ 105 w 232"/>
                <a:gd name="T35" fmla="*/ 67 h 147"/>
                <a:gd name="T36" fmla="*/ 104 w 232"/>
                <a:gd name="T37" fmla="*/ 73 h 147"/>
                <a:gd name="T38" fmla="*/ 104 w 232"/>
                <a:gd name="T39" fmla="*/ 73 h 147"/>
                <a:gd name="T40" fmla="*/ 104 w 232"/>
                <a:gd name="T41" fmla="*/ 73 h 147"/>
                <a:gd name="T42" fmla="*/ 104 w 232"/>
                <a:gd name="T43" fmla="*/ 73 h 147"/>
                <a:gd name="T44" fmla="*/ 104 w 232"/>
                <a:gd name="T45" fmla="*/ 73 h 147"/>
                <a:gd name="T46" fmla="*/ 97 w 232"/>
                <a:gd name="T47" fmla="*/ 100 h 147"/>
                <a:gd name="T48" fmla="*/ 55 w 232"/>
                <a:gd name="T49" fmla="*/ 123 h 147"/>
                <a:gd name="T50" fmla="*/ 12 w 232"/>
                <a:gd name="T51" fmla="*/ 100 h 147"/>
                <a:gd name="T52" fmla="*/ 0 w 232"/>
                <a:gd name="T53" fmla="*/ 123 h 147"/>
                <a:gd name="T54" fmla="*/ 55 w 232"/>
                <a:gd name="T55" fmla="*/ 147 h 147"/>
                <a:gd name="T56" fmla="*/ 109 w 232"/>
                <a:gd name="T57" fmla="*/ 123 h 147"/>
                <a:gd name="T58" fmla="*/ 116 w 232"/>
                <a:gd name="T59" fmla="*/ 113 h 147"/>
                <a:gd name="T60" fmla="*/ 128 w 232"/>
                <a:gd name="T61" fmla="*/ 73 h 147"/>
                <a:gd name="T62" fmla="*/ 128 w 232"/>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28" y="73"/>
                  </a:moveTo>
                  <a:cubicBezTo>
                    <a:pt x="128" y="73"/>
                    <a:pt x="128" y="73"/>
                    <a:pt x="128" y="73"/>
                  </a:cubicBezTo>
                  <a:cubicBezTo>
                    <a:pt x="128" y="46"/>
                    <a:pt x="151" y="23"/>
                    <a:pt x="178" y="23"/>
                  </a:cubicBezTo>
                  <a:cubicBezTo>
                    <a:pt x="196" y="23"/>
                    <a:pt x="211" y="33"/>
                    <a:pt x="220" y="47"/>
                  </a:cubicBezTo>
                  <a:cubicBezTo>
                    <a:pt x="223" y="38"/>
                    <a:pt x="227" y="30"/>
                    <a:pt x="232" y="23"/>
                  </a:cubicBezTo>
                  <a:cubicBezTo>
                    <a:pt x="219" y="9"/>
                    <a:pt x="199" y="0"/>
                    <a:pt x="178" y="0"/>
                  </a:cubicBezTo>
                  <a:cubicBezTo>
                    <a:pt x="152" y="0"/>
                    <a:pt x="129" y="13"/>
                    <a:pt x="116" y="33"/>
                  </a:cubicBezTo>
                  <a:cubicBezTo>
                    <a:pt x="116" y="33"/>
                    <a:pt x="116" y="33"/>
                    <a:pt x="116" y="33"/>
                  </a:cubicBezTo>
                  <a:cubicBezTo>
                    <a:pt x="116" y="33"/>
                    <a:pt x="116" y="34"/>
                    <a:pt x="116" y="34"/>
                  </a:cubicBezTo>
                  <a:cubicBezTo>
                    <a:pt x="114" y="36"/>
                    <a:pt x="113" y="38"/>
                    <a:pt x="112" y="41"/>
                  </a:cubicBezTo>
                  <a:cubicBezTo>
                    <a:pt x="112" y="41"/>
                    <a:pt x="111" y="42"/>
                    <a:pt x="111" y="43"/>
                  </a:cubicBezTo>
                  <a:cubicBezTo>
                    <a:pt x="110" y="44"/>
                    <a:pt x="110" y="45"/>
                    <a:pt x="110" y="46"/>
                  </a:cubicBezTo>
                  <a:cubicBezTo>
                    <a:pt x="109" y="47"/>
                    <a:pt x="109" y="48"/>
                    <a:pt x="108" y="49"/>
                  </a:cubicBezTo>
                  <a:cubicBezTo>
                    <a:pt x="108" y="50"/>
                    <a:pt x="108" y="51"/>
                    <a:pt x="108" y="52"/>
                  </a:cubicBezTo>
                  <a:cubicBezTo>
                    <a:pt x="107" y="54"/>
                    <a:pt x="106" y="56"/>
                    <a:pt x="106" y="58"/>
                  </a:cubicBezTo>
                  <a:cubicBezTo>
                    <a:pt x="106" y="58"/>
                    <a:pt x="106" y="59"/>
                    <a:pt x="106" y="60"/>
                  </a:cubicBezTo>
                  <a:cubicBezTo>
                    <a:pt x="105" y="61"/>
                    <a:pt x="105" y="63"/>
                    <a:pt x="105" y="65"/>
                  </a:cubicBezTo>
                  <a:cubicBezTo>
                    <a:pt x="105" y="65"/>
                    <a:pt x="105" y="66"/>
                    <a:pt x="105" y="67"/>
                  </a:cubicBezTo>
                  <a:cubicBezTo>
                    <a:pt x="105"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7" y="100"/>
                  </a:cubicBezTo>
                  <a:cubicBezTo>
                    <a:pt x="88" y="114"/>
                    <a:pt x="72" y="123"/>
                    <a:pt x="55" y="123"/>
                  </a:cubicBezTo>
                  <a:cubicBezTo>
                    <a:pt x="37" y="123"/>
                    <a:pt x="21" y="114"/>
                    <a:pt x="12" y="100"/>
                  </a:cubicBezTo>
                  <a:cubicBezTo>
                    <a:pt x="10" y="108"/>
                    <a:pt x="6" y="116"/>
                    <a:pt x="0" y="123"/>
                  </a:cubicBezTo>
                  <a:cubicBezTo>
                    <a:pt x="14" y="138"/>
                    <a:pt x="33" y="147"/>
                    <a:pt x="55" y="147"/>
                  </a:cubicBezTo>
                  <a:cubicBezTo>
                    <a:pt x="76" y="147"/>
                    <a:pt x="95" y="138"/>
                    <a:pt x="109" y="123"/>
                  </a:cubicBezTo>
                  <a:cubicBezTo>
                    <a:pt x="111" y="120"/>
                    <a:pt x="114" y="117"/>
                    <a:pt x="116" y="113"/>
                  </a:cubicBezTo>
                  <a:cubicBezTo>
                    <a:pt x="124" y="102"/>
                    <a:pt x="128" y="88"/>
                    <a:pt x="128" y="73"/>
                  </a:cubicBezTo>
                  <a:cubicBezTo>
                    <a:pt x="128" y="73"/>
                    <a:pt x="128" y="73"/>
                    <a:pt x="128"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6" name="Freeform 1759"/>
            <p:cNvSpPr>
              <a:spLocks/>
            </p:cNvSpPr>
            <p:nvPr/>
          </p:nvSpPr>
          <p:spPr bwMode="auto">
            <a:xfrm>
              <a:off x="5711826" y="6677025"/>
              <a:ext cx="138113" cy="87313"/>
            </a:xfrm>
            <a:custGeom>
              <a:avLst/>
              <a:gdLst>
                <a:gd name="T0" fmla="*/ 178 w 232"/>
                <a:gd name="T1" fmla="*/ 23 h 147"/>
                <a:gd name="T2" fmla="*/ 220 w 232"/>
                <a:gd name="T3" fmla="*/ 47 h 147"/>
                <a:gd name="T4" fmla="*/ 232 w 232"/>
                <a:gd name="T5" fmla="*/ 23 h 147"/>
                <a:gd name="T6" fmla="*/ 178 w 232"/>
                <a:gd name="T7" fmla="*/ 0 h 147"/>
                <a:gd name="T8" fmla="*/ 104 w 232"/>
                <a:gd name="T9" fmla="*/ 73 h 147"/>
                <a:gd name="T10" fmla="*/ 54 w 232"/>
                <a:gd name="T11" fmla="*/ 123 h 147"/>
                <a:gd name="T12" fmla="*/ 12 w 232"/>
                <a:gd name="T13" fmla="*/ 100 h 147"/>
                <a:gd name="T14" fmla="*/ 0 w 232"/>
                <a:gd name="T15" fmla="*/ 123 h 147"/>
                <a:gd name="T16" fmla="*/ 54 w 232"/>
                <a:gd name="T17" fmla="*/ 147 h 147"/>
                <a:gd name="T18" fmla="*/ 116 w 232"/>
                <a:gd name="T19" fmla="*/ 113 h 147"/>
                <a:gd name="T20" fmla="*/ 128 w 232"/>
                <a:gd name="T21" fmla="*/ 73 h 147"/>
                <a:gd name="T22" fmla="*/ 178 w 232"/>
                <a:gd name="T23" fmla="*/ 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78" y="23"/>
                  </a:moveTo>
                  <a:cubicBezTo>
                    <a:pt x="195" y="23"/>
                    <a:pt x="211" y="33"/>
                    <a:pt x="220" y="47"/>
                  </a:cubicBezTo>
                  <a:cubicBezTo>
                    <a:pt x="223" y="38"/>
                    <a:pt x="227" y="30"/>
                    <a:pt x="232" y="23"/>
                  </a:cubicBezTo>
                  <a:cubicBezTo>
                    <a:pt x="218" y="9"/>
                    <a:pt x="199" y="0"/>
                    <a:pt x="178" y="0"/>
                  </a:cubicBezTo>
                  <a:cubicBezTo>
                    <a:pt x="137" y="0"/>
                    <a:pt x="104" y="33"/>
                    <a:pt x="104" y="73"/>
                  </a:cubicBezTo>
                  <a:cubicBezTo>
                    <a:pt x="104" y="101"/>
                    <a:pt x="82" y="123"/>
                    <a:pt x="54" y="123"/>
                  </a:cubicBezTo>
                  <a:cubicBezTo>
                    <a:pt x="36" y="123"/>
                    <a:pt x="21" y="114"/>
                    <a:pt x="12" y="100"/>
                  </a:cubicBezTo>
                  <a:cubicBezTo>
                    <a:pt x="9" y="108"/>
                    <a:pt x="5" y="116"/>
                    <a:pt x="0" y="123"/>
                  </a:cubicBezTo>
                  <a:cubicBezTo>
                    <a:pt x="13" y="138"/>
                    <a:pt x="33" y="147"/>
                    <a:pt x="54" y="147"/>
                  </a:cubicBezTo>
                  <a:cubicBezTo>
                    <a:pt x="80" y="147"/>
                    <a:pt x="103" y="134"/>
                    <a:pt x="116" y="113"/>
                  </a:cubicBezTo>
                  <a:cubicBezTo>
                    <a:pt x="123" y="102"/>
                    <a:pt x="128" y="88"/>
                    <a:pt x="128" y="73"/>
                  </a:cubicBezTo>
                  <a:cubicBezTo>
                    <a:pt x="128" y="46"/>
                    <a:pt x="150" y="23"/>
                    <a:pt x="17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7" name="Freeform 1760"/>
            <p:cNvSpPr>
              <a:spLocks/>
            </p:cNvSpPr>
            <p:nvPr/>
          </p:nvSpPr>
          <p:spPr bwMode="auto">
            <a:xfrm>
              <a:off x="5784851" y="6677025"/>
              <a:ext cx="138113" cy="87313"/>
            </a:xfrm>
            <a:custGeom>
              <a:avLst/>
              <a:gdLst>
                <a:gd name="T0" fmla="*/ 127 w 231"/>
                <a:gd name="T1" fmla="*/ 73 h 147"/>
                <a:gd name="T2" fmla="*/ 127 w 231"/>
                <a:gd name="T3" fmla="*/ 73 h 147"/>
                <a:gd name="T4" fmla="*/ 177 w 231"/>
                <a:gd name="T5" fmla="*/ 23 h 147"/>
                <a:gd name="T6" fmla="*/ 219 w 231"/>
                <a:gd name="T7" fmla="*/ 47 h 147"/>
                <a:gd name="T8" fmla="*/ 231 w 231"/>
                <a:gd name="T9" fmla="*/ 23 h 147"/>
                <a:gd name="T10" fmla="*/ 177 w 231"/>
                <a:gd name="T11" fmla="*/ 0 h 147"/>
                <a:gd name="T12" fmla="*/ 115 w 231"/>
                <a:gd name="T13" fmla="*/ 33 h 147"/>
                <a:gd name="T14" fmla="*/ 115 w 231"/>
                <a:gd name="T15" fmla="*/ 33 h 147"/>
                <a:gd name="T16" fmla="*/ 115 w 231"/>
                <a:gd name="T17" fmla="*/ 34 h 147"/>
                <a:gd name="T18" fmla="*/ 111 w 231"/>
                <a:gd name="T19" fmla="*/ 41 h 147"/>
                <a:gd name="T20" fmla="*/ 110 w 231"/>
                <a:gd name="T21" fmla="*/ 43 h 147"/>
                <a:gd name="T22" fmla="*/ 109 w 231"/>
                <a:gd name="T23" fmla="*/ 46 h 147"/>
                <a:gd name="T24" fmla="*/ 108 w 231"/>
                <a:gd name="T25" fmla="*/ 49 h 147"/>
                <a:gd name="T26" fmla="*/ 107 w 231"/>
                <a:gd name="T27" fmla="*/ 52 h 147"/>
                <a:gd name="T28" fmla="*/ 105 w 231"/>
                <a:gd name="T29" fmla="*/ 58 h 147"/>
                <a:gd name="T30" fmla="*/ 105 w 231"/>
                <a:gd name="T31" fmla="*/ 60 h 147"/>
                <a:gd name="T32" fmla="*/ 104 w 231"/>
                <a:gd name="T33" fmla="*/ 65 h 147"/>
                <a:gd name="T34" fmla="*/ 104 w 231"/>
                <a:gd name="T35" fmla="*/ 67 h 147"/>
                <a:gd name="T36" fmla="*/ 103 w 231"/>
                <a:gd name="T37" fmla="*/ 73 h 147"/>
                <a:gd name="T38" fmla="*/ 103 w 231"/>
                <a:gd name="T39" fmla="*/ 73 h 147"/>
                <a:gd name="T40" fmla="*/ 103 w 231"/>
                <a:gd name="T41" fmla="*/ 73 h 147"/>
                <a:gd name="T42" fmla="*/ 103 w 231"/>
                <a:gd name="T43" fmla="*/ 73 h 147"/>
                <a:gd name="T44" fmla="*/ 103 w 231"/>
                <a:gd name="T45" fmla="*/ 73 h 147"/>
                <a:gd name="T46" fmla="*/ 96 w 231"/>
                <a:gd name="T47" fmla="*/ 100 h 147"/>
                <a:gd name="T48" fmla="*/ 54 w 231"/>
                <a:gd name="T49" fmla="*/ 123 h 147"/>
                <a:gd name="T50" fmla="*/ 12 w 231"/>
                <a:gd name="T51" fmla="*/ 100 h 147"/>
                <a:gd name="T52" fmla="*/ 0 w 231"/>
                <a:gd name="T53" fmla="*/ 123 h 147"/>
                <a:gd name="T54" fmla="*/ 54 w 231"/>
                <a:gd name="T55" fmla="*/ 147 h 147"/>
                <a:gd name="T56" fmla="*/ 108 w 231"/>
                <a:gd name="T57" fmla="*/ 123 h 147"/>
                <a:gd name="T58" fmla="*/ 115 w 231"/>
                <a:gd name="T59" fmla="*/ 113 h 147"/>
                <a:gd name="T60" fmla="*/ 127 w 231"/>
                <a:gd name="T61" fmla="*/ 73 h 147"/>
                <a:gd name="T62" fmla="*/ 127 w 231"/>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7">
                  <a:moveTo>
                    <a:pt x="127" y="73"/>
                  </a:moveTo>
                  <a:cubicBezTo>
                    <a:pt x="127" y="73"/>
                    <a:pt x="127" y="73"/>
                    <a:pt x="127" y="73"/>
                  </a:cubicBezTo>
                  <a:cubicBezTo>
                    <a:pt x="127" y="46"/>
                    <a:pt x="150" y="23"/>
                    <a:pt x="177" y="23"/>
                  </a:cubicBezTo>
                  <a:cubicBezTo>
                    <a:pt x="195" y="23"/>
                    <a:pt x="210" y="33"/>
                    <a:pt x="219" y="47"/>
                  </a:cubicBezTo>
                  <a:cubicBezTo>
                    <a:pt x="222" y="38"/>
                    <a:pt x="226" y="30"/>
                    <a:pt x="231" y="23"/>
                  </a:cubicBezTo>
                  <a:cubicBezTo>
                    <a:pt x="218" y="9"/>
                    <a:pt x="199" y="0"/>
                    <a:pt x="177" y="0"/>
                  </a:cubicBezTo>
                  <a:cubicBezTo>
                    <a:pt x="151" y="0"/>
                    <a:pt x="129" y="13"/>
                    <a:pt x="115" y="33"/>
                  </a:cubicBezTo>
                  <a:cubicBezTo>
                    <a:pt x="115" y="33"/>
                    <a:pt x="115" y="33"/>
                    <a:pt x="115" y="33"/>
                  </a:cubicBezTo>
                  <a:cubicBezTo>
                    <a:pt x="115" y="33"/>
                    <a:pt x="115" y="34"/>
                    <a:pt x="115" y="34"/>
                  </a:cubicBezTo>
                  <a:cubicBezTo>
                    <a:pt x="114" y="36"/>
                    <a:pt x="112" y="38"/>
                    <a:pt x="111" y="41"/>
                  </a:cubicBezTo>
                  <a:cubicBezTo>
                    <a:pt x="111" y="41"/>
                    <a:pt x="110" y="42"/>
                    <a:pt x="110" y="43"/>
                  </a:cubicBezTo>
                  <a:cubicBezTo>
                    <a:pt x="110" y="44"/>
                    <a:pt x="109" y="45"/>
                    <a:pt x="109" y="46"/>
                  </a:cubicBezTo>
                  <a:cubicBezTo>
                    <a:pt x="108" y="47"/>
                    <a:pt x="108" y="48"/>
                    <a:pt x="108" y="49"/>
                  </a:cubicBezTo>
                  <a:cubicBezTo>
                    <a:pt x="107" y="50"/>
                    <a:pt x="107" y="51"/>
                    <a:pt x="107" y="52"/>
                  </a:cubicBezTo>
                  <a:cubicBezTo>
                    <a:pt x="106" y="54"/>
                    <a:pt x="106" y="56"/>
                    <a:pt x="105" y="58"/>
                  </a:cubicBezTo>
                  <a:cubicBezTo>
                    <a:pt x="105" y="58"/>
                    <a:pt x="105" y="59"/>
                    <a:pt x="105" y="60"/>
                  </a:cubicBezTo>
                  <a:cubicBezTo>
                    <a:pt x="104" y="61"/>
                    <a:pt x="104" y="63"/>
                    <a:pt x="104" y="65"/>
                  </a:cubicBezTo>
                  <a:cubicBezTo>
                    <a:pt x="104" y="65"/>
                    <a:pt x="104" y="66"/>
                    <a:pt x="104" y="67"/>
                  </a:cubicBezTo>
                  <a:cubicBezTo>
                    <a:pt x="104" y="69"/>
                    <a:pt x="103" y="71"/>
                    <a:pt x="103" y="73"/>
                  </a:cubicBezTo>
                  <a:cubicBezTo>
                    <a:pt x="103" y="73"/>
                    <a:pt x="103" y="73"/>
                    <a:pt x="103" y="73"/>
                  </a:cubicBezTo>
                  <a:cubicBezTo>
                    <a:pt x="103" y="73"/>
                    <a:pt x="103" y="73"/>
                    <a:pt x="103" y="73"/>
                  </a:cubicBezTo>
                  <a:cubicBezTo>
                    <a:pt x="103" y="73"/>
                    <a:pt x="103" y="73"/>
                    <a:pt x="103" y="73"/>
                  </a:cubicBezTo>
                  <a:cubicBezTo>
                    <a:pt x="103" y="73"/>
                    <a:pt x="103" y="73"/>
                    <a:pt x="103" y="73"/>
                  </a:cubicBezTo>
                  <a:cubicBezTo>
                    <a:pt x="103" y="83"/>
                    <a:pt x="101" y="92"/>
                    <a:pt x="96" y="100"/>
                  </a:cubicBezTo>
                  <a:cubicBezTo>
                    <a:pt x="87" y="114"/>
                    <a:pt x="71" y="123"/>
                    <a:pt x="54" y="123"/>
                  </a:cubicBezTo>
                  <a:cubicBezTo>
                    <a:pt x="36" y="123"/>
                    <a:pt x="20" y="114"/>
                    <a:pt x="12" y="100"/>
                  </a:cubicBezTo>
                  <a:cubicBezTo>
                    <a:pt x="9" y="108"/>
                    <a:pt x="5" y="116"/>
                    <a:pt x="0" y="123"/>
                  </a:cubicBezTo>
                  <a:cubicBezTo>
                    <a:pt x="13" y="138"/>
                    <a:pt x="32" y="147"/>
                    <a:pt x="54" y="147"/>
                  </a:cubicBezTo>
                  <a:cubicBezTo>
                    <a:pt x="75" y="147"/>
                    <a:pt x="94" y="138"/>
                    <a:pt x="108" y="123"/>
                  </a:cubicBezTo>
                  <a:cubicBezTo>
                    <a:pt x="111" y="120"/>
                    <a:pt x="113" y="117"/>
                    <a:pt x="115" y="113"/>
                  </a:cubicBezTo>
                  <a:cubicBezTo>
                    <a:pt x="123" y="102"/>
                    <a:pt x="127" y="88"/>
                    <a:pt x="127" y="73"/>
                  </a:cubicBezTo>
                  <a:cubicBezTo>
                    <a:pt x="127" y="73"/>
                    <a:pt x="127" y="73"/>
                    <a:pt x="127"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8" name="Freeform 1761"/>
            <p:cNvSpPr>
              <a:spLocks/>
            </p:cNvSpPr>
            <p:nvPr/>
          </p:nvSpPr>
          <p:spPr bwMode="auto">
            <a:xfrm>
              <a:off x="5857876" y="6677025"/>
              <a:ext cx="138113" cy="87313"/>
            </a:xfrm>
            <a:custGeom>
              <a:avLst/>
              <a:gdLst>
                <a:gd name="T0" fmla="*/ 178 w 232"/>
                <a:gd name="T1" fmla="*/ 23 h 147"/>
                <a:gd name="T2" fmla="*/ 220 w 232"/>
                <a:gd name="T3" fmla="*/ 47 h 147"/>
                <a:gd name="T4" fmla="*/ 232 w 232"/>
                <a:gd name="T5" fmla="*/ 23 h 147"/>
                <a:gd name="T6" fmla="*/ 178 w 232"/>
                <a:gd name="T7" fmla="*/ 0 h 147"/>
                <a:gd name="T8" fmla="*/ 104 w 232"/>
                <a:gd name="T9" fmla="*/ 73 h 147"/>
                <a:gd name="T10" fmla="*/ 54 w 232"/>
                <a:gd name="T11" fmla="*/ 123 h 147"/>
                <a:gd name="T12" fmla="*/ 12 w 232"/>
                <a:gd name="T13" fmla="*/ 100 h 147"/>
                <a:gd name="T14" fmla="*/ 0 w 232"/>
                <a:gd name="T15" fmla="*/ 123 h 147"/>
                <a:gd name="T16" fmla="*/ 54 w 232"/>
                <a:gd name="T17" fmla="*/ 147 h 147"/>
                <a:gd name="T18" fmla="*/ 116 w 232"/>
                <a:gd name="T19" fmla="*/ 113 h 147"/>
                <a:gd name="T20" fmla="*/ 128 w 232"/>
                <a:gd name="T21" fmla="*/ 73 h 147"/>
                <a:gd name="T22" fmla="*/ 178 w 232"/>
                <a:gd name="T23" fmla="*/ 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78" y="23"/>
                  </a:moveTo>
                  <a:cubicBezTo>
                    <a:pt x="195" y="23"/>
                    <a:pt x="211" y="33"/>
                    <a:pt x="220" y="47"/>
                  </a:cubicBezTo>
                  <a:cubicBezTo>
                    <a:pt x="223" y="38"/>
                    <a:pt x="227" y="30"/>
                    <a:pt x="232" y="23"/>
                  </a:cubicBezTo>
                  <a:cubicBezTo>
                    <a:pt x="218" y="9"/>
                    <a:pt x="199" y="0"/>
                    <a:pt x="178" y="0"/>
                  </a:cubicBezTo>
                  <a:cubicBezTo>
                    <a:pt x="137" y="0"/>
                    <a:pt x="104" y="33"/>
                    <a:pt x="104" y="73"/>
                  </a:cubicBezTo>
                  <a:cubicBezTo>
                    <a:pt x="104" y="101"/>
                    <a:pt x="82" y="123"/>
                    <a:pt x="54" y="123"/>
                  </a:cubicBezTo>
                  <a:cubicBezTo>
                    <a:pt x="36" y="123"/>
                    <a:pt x="21" y="114"/>
                    <a:pt x="12" y="100"/>
                  </a:cubicBezTo>
                  <a:cubicBezTo>
                    <a:pt x="9" y="108"/>
                    <a:pt x="5" y="116"/>
                    <a:pt x="0" y="123"/>
                  </a:cubicBezTo>
                  <a:cubicBezTo>
                    <a:pt x="14" y="138"/>
                    <a:pt x="33" y="147"/>
                    <a:pt x="54" y="147"/>
                  </a:cubicBezTo>
                  <a:cubicBezTo>
                    <a:pt x="80" y="147"/>
                    <a:pt x="103" y="134"/>
                    <a:pt x="116" y="113"/>
                  </a:cubicBezTo>
                  <a:cubicBezTo>
                    <a:pt x="123" y="102"/>
                    <a:pt x="128" y="88"/>
                    <a:pt x="128" y="73"/>
                  </a:cubicBezTo>
                  <a:cubicBezTo>
                    <a:pt x="128" y="46"/>
                    <a:pt x="150" y="23"/>
                    <a:pt x="17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9" name="Freeform 1762"/>
            <p:cNvSpPr>
              <a:spLocks/>
            </p:cNvSpPr>
            <p:nvPr/>
          </p:nvSpPr>
          <p:spPr bwMode="auto">
            <a:xfrm>
              <a:off x="5932488" y="6677025"/>
              <a:ext cx="136525" cy="87313"/>
            </a:xfrm>
            <a:custGeom>
              <a:avLst/>
              <a:gdLst>
                <a:gd name="T0" fmla="*/ 116 w 231"/>
                <a:gd name="T1" fmla="*/ 33 h 147"/>
                <a:gd name="T2" fmla="*/ 116 w 231"/>
                <a:gd name="T3" fmla="*/ 33 h 147"/>
                <a:gd name="T4" fmla="*/ 115 w 231"/>
                <a:gd name="T5" fmla="*/ 34 h 147"/>
                <a:gd name="T6" fmla="*/ 111 w 231"/>
                <a:gd name="T7" fmla="*/ 41 h 147"/>
                <a:gd name="T8" fmla="*/ 110 w 231"/>
                <a:gd name="T9" fmla="*/ 43 h 147"/>
                <a:gd name="T10" fmla="*/ 109 w 231"/>
                <a:gd name="T11" fmla="*/ 46 h 147"/>
                <a:gd name="T12" fmla="*/ 108 w 231"/>
                <a:gd name="T13" fmla="*/ 49 h 147"/>
                <a:gd name="T14" fmla="*/ 107 w 231"/>
                <a:gd name="T15" fmla="*/ 52 h 147"/>
                <a:gd name="T16" fmla="*/ 105 w 231"/>
                <a:gd name="T17" fmla="*/ 58 h 147"/>
                <a:gd name="T18" fmla="*/ 105 w 231"/>
                <a:gd name="T19" fmla="*/ 60 h 147"/>
                <a:gd name="T20" fmla="*/ 104 w 231"/>
                <a:gd name="T21" fmla="*/ 65 h 147"/>
                <a:gd name="T22" fmla="*/ 104 w 231"/>
                <a:gd name="T23" fmla="*/ 67 h 147"/>
                <a:gd name="T24" fmla="*/ 104 w 231"/>
                <a:gd name="T25" fmla="*/ 73 h 147"/>
                <a:gd name="T26" fmla="*/ 104 w 231"/>
                <a:gd name="T27" fmla="*/ 73 h 147"/>
                <a:gd name="T28" fmla="*/ 104 w 231"/>
                <a:gd name="T29" fmla="*/ 73 h 147"/>
                <a:gd name="T30" fmla="*/ 104 w 231"/>
                <a:gd name="T31" fmla="*/ 73 h 147"/>
                <a:gd name="T32" fmla="*/ 104 w 231"/>
                <a:gd name="T33" fmla="*/ 73 h 147"/>
                <a:gd name="T34" fmla="*/ 96 w 231"/>
                <a:gd name="T35" fmla="*/ 100 h 147"/>
                <a:gd name="T36" fmla="*/ 54 w 231"/>
                <a:gd name="T37" fmla="*/ 123 h 147"/>
                <a:gd name="T38" fmla="*/ 12 w 231"/>
                <a:gd name="T39" fmla="*/ 100 h 147"/>
                <a:gd name="T40" fmla="*/ 0 w 231"/>
                <a:gd name="T41" fmla="*/ 123 h 147"/>
                <a:gd name="T42" fmla="*/ 54 w 231"/>
                <a:gd name="T43" fmla="*/ 147 h 147"/>
                <a:gd name="T44" fmla="*/ 108 w 231"/>
                <a:gd name="T45" fmla="*/ 123 h 147"/>
                <a:gd name="T46" fmla="*/ 116 w 231"/>
                <a:gd name="T47" fmla="*/ 113 h 147"/>
                <a:gd name="T48" fmla="*/ 127 w 231"/>
                <a:gd name="T49" fmla="*/ 73 h 147"/>
                <a:gd name="T50" fmla="*/ 127 w 231"/>
                <a:gd name="T51" fmla="*/ 73 h 147"/>
                <a:gd name="T52" fmla="*/ 127 w 231"/>
                <a:gd name="T53" fmla="*/ 73 h 147"/>
                <a:gd name="T54" fmla="*/ 177 w 231"/>
                <a:gd name="T55" fmla="*/ 23 h 147"/>
                <a:gd name="T56" fmla="*/ 219 w 231"/>
                <a:gd name="T57" fmla="*/ 47 h 147"/>
                <a:gd name="T58" fmla="*/ 231 w 231"/>
                <a:gd name="T59" fmla="*/ 23 h 147"/>
                <a:gd name="T60" fmla="*/ 177 w 231"/>
                <a:gd name="T61" fmla="*/ 0 h 147"/>
                <a:gd name="T62" fmla="*/ 116 w 231"/>
                <a:gd name="T63"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7">
                  <a:moveTo>
                    <a:pt x="116" y="33"/>
                  </a:moveTo>
                  <a:cubicBezTo>
                    <a:pt x="116" y="33"/>
                    <a:pt x="116" y="33"/>
                    <a:pt x="116" y="33"/>
                  </a:cubicBezTo>
                  <a:cubicBezTo>
                    <a:pt x="115" y="33"/>
                    <a:pt x="115" y="34"/>
                    <a:pt x="115" y="34"/>
                  </a:cubicBezTo>
                  <a:cubicBezTo>
                    <a:pt x="114" y="36"/>
                    <a:pt x="112" y="38"/>
                    <a:pt x="111" y="41"/>
                  </a:cubicBezTo>
                  <a:cubicBezTo>
                    <a:pt x="111" y="41"/>
                    <a:pt x="110" y="42"/>
                    <a:pt x="110" y="43"/>
                  </a:cubicBezTo>
                  <a:cubicBezTo>
                    <a:pt x="110" y="44"/>
                    <a:pt x="109" y="45"/>
                    <a:pt x="109" y="46"/>
                  </a:cubicBezTo>
                  <a:cubicBezTo>
                    <a:pt x="108" y="47"/>
                    <a:pt x="108" y="48"/>
                    <a:pt x="108" y="49"/>
                  </a:cubicBezTo>
                  <a:cubicBezTo>
                    <a:pt x="107" y="50"/>
                    <a:pt x="107" y="51"/>
                    <a:pt x="107" y="52"/>
                  </a:cubicBezTo>
                  <a:cubicBezTo>
                    <a:pt x="106" y="54"/>
                    <a:pt x="106" y="56"/>
                    <a:pt x="105" y="58"/>
                  </a:cubicBezTo>
                  <a:cubicBezTo>
                    <a:pt x="105" y="58"/>
                    <a:pt x="105" y="59"/>
                    <a:pt x="105" y="60"/>
                  </a:cubicBezTo>
                  <a:cubicBezTo>
                    <a:pt x="105" y="61"/>
                    <a:pt x="104"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1" y="123"/>
                    <a:pt x="54" y="123"/>
                  </a:cubicBezTo>
                  <a:cubicBezTo>
                    <a:pt x="36" y="123"/>
                    <a:pt x="20" y="114"/>
                    <a:pt x="12" y="100"/>
                  </a:cubicBezTo>
                  <a:cubicBezTo>
                    <a:pt x="9" y="108"/>
                    <a:pt x="5" y="116"/>
                    <a:pt x="0" y="123"/>
                  </a:cubicBezTo>
                  <a:cubicBezTo>
                    <a:pt x="13" y="138"/>
                    <a:pt x="32" y="147"/>
                    <a:pt x="54" y="147"/>
                  </a:cubicBezTo>
                  <a:cubicBezTo>
                    <a:pt x="75" y="147"/>
                    <a:pt x="94" y="138"/>
                    <a:pt x="108" y="123"/>
                  </a:cubicBezTo>
                  <a:cubicBezTo>
                    <a:pt x="111" y="120"/>
                    <a:pt x="113" y="117"/>
                    <a:pt x="116" y="113"/>
                  </a:cubicBezTo>
                  <a:cubicBezTo>
                    <a:pt x="123" y="102"/>
                    <a:pt x="127" y="88"/>
                    <a:pt x="127" y="73"/>
                  </a:cubicBezTo>
                  <a:cubicBezTo>
                    <a:pt x="127" y="73"/>
                    <a:pt x="127" y="73"/>
                    <a:pt x="127" y="73"/>
                  </a:cubicBezTo>
                  <a:cubicBezTo>
                    <a:pt x="127" y="73"/>
                    <a:pt x="127" y="73"/>
                    <a:pt x="127" y="73"/>
                  </a:cubicBezTo>
                  <a:cubicBezTo>
                    <a:pt x="127" y="46"/>
                    <a:pt x="150" y="23"/>
                    <a:pt x="177" y="23"/>
                  </a:cubicBezTo>
                  <a:cubicBezTo>
                    <a:pt x="195" y="23"/>
                    <a:pt x="211" y="33"/>
                    <a:pt x="219" y="47"/>
                  </a:cubicBezTo>
                  <a:cubicBezTo>
                    <a:pt x="222" y="38"/>
                    <a:pt x="226" y="30"/>
                    <a:pt x="231" y="23"/>
                  </a:cubicBezTo>
                  <a:cubicBezTo>
                    <a:pt x="218" y="9"/>
                    <a:pt x="199" y="0"/>
                    <a:pt x="177" y="0"/>
                  </a:cubicBezTo>
                  <a:cubicBezTo>
                    <a:pt x="151" y="0"/>
                    <a:pt x="129" y="13"/>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0" name="Freeform 1763"/>
            <p:cNvSpPr>
              <a:spLocks/>
            </p:cNvSpPr>
            <p:nvPr/>
          </p:nvSpPr>
          <p:spPr bwMode="auto">
            <a:xfrm>
              <a:off x="6005513" y="6677025"/>
              <a:ext cx="138113" cy="87313"/>
            </a:xfrm>
            <a:custGeom>
              <a:avLst/>
              <a:gdLst>
                <a:gd name="T0" fmla="*/ 54 w 232"/>
                <a:gd name="T1" fmla="*/ 123 h 147"/>
                <a:gd name="T2" fmla="*/ 12 w 232"/>
                <a:gd name="T3" fmla="*/ 100 h 147"/>
                <a:gd name="T4" fmla="*/ 0 w 232"/>
                <a:gd name="T5" fmla="*/ 123 h 147"/>
                <a:gd name="T6" fmla="*/ 54 w 232"/>
                <a:gd name="T7" fmla="*/ 147 h 147"/>
                <a:gd name="T8" fmla="*/ 116 w 232"/>
                <a:gd name="T9" fmla="*/ 113 h 147"/>
                <a:gd name="T10" fmla="*/ 128 w 232"/>
                <a:gd name="T11" fmla="*/ 73 h 147"/>
                <a:gd name="T12" fmla="*/ 178 w 232"/>
                <a:gd name="T13" fmla="*/ 23 h 147"/>
                <a:gd name="T14" fmla="*/ 220 w 232"/>
                <a:gd name="T15" fmla="*/ 47 h 147"/>
                <a:gd name="T16" fmla="*/ 232 w 232"/>
                <a:gd name="T17" fmla="*/ 23 h 147"/>
                <a:gd name="T18" fmla="*/ 178 w 232"/>
                <a:gd name="T19" fmla="*/ 0 h 147"/>
                <a:gd name="T20" fmla="*/ 104 w 232"/>
                <a:gd name="T21" fmla="*/ 73 h 147"/>
                <a:gd name="T22" fmla="*/ 54 w 232"/>
                <a:gd name="T23" fmla="*/ 1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54" y="123"/>
                  </a:moveTo>
                  <a:cubicBezTo>
                    <a:pt x="37" y="123"/>
                    <a:pt x="21" y="114"/>
                    <a:pt x="12" y="100"/>
                  </a:cubicBezTo>
                  <a:cubicBezTo>
                    <a:pt x="9" y="108"/>
                    <a:pt x="5" y="116"/>
                    <a:pt x="0" y="123"/>
                  </a:cubicBezTo>
                  <a:cubicBezTo>
                    <a:pt x="14" y="138"/>
                    <a:pt x="33" y="147"/>
                    <a:pt x="54" y="147"/>
                  </a:cubicBezTo>
                  <a:cubicBezTo>
                    <a:pt x="80" y="147"/>
                    <a:pt x="103" y="134"/>
                    <a:pt x="116" y="113"/>
                  </a:cubicBezTo>
                  <a:cubicBezTo>
                    <a:pt x="124" y="102"/>
                    <a:pt x="128" y="88"/>
                    <a:pt x="128" y="73"/>
                  </a:cubicBezTo>
                  <a:cubicBezTo>
                    <a:pt x="128" y="46"/>
                    <a:pt x="150" y="23"/>
                    <a:pt x="178" y="23"/>
                  </a:cubicBezTo>
                  <a:cubicBezTo>
                    <a:pt x="196" y="23"/>
                    <a:pt x="211" y="33"/>
                    <a:pt x="220" y="47"/>
                  </a:cubicBezTo>
                  <a:cubicBezTo>
                    <a:pt x="223" y="38"/>
                    <a:pt x="227" y="30"/>
                    <a:pt x="232" y="23"/>
                  </a:cubicBezTo>
                  <a:cubicBezTo>
                    <a:pt x="218" y="9"/>
                    <a:pt x="199" y="0"/>
                    <a:pt x="178" y="0"/>
                  </a:cubicBezTo>
                  <a:cubicBezTo>
                    <a:pt x="137" y="0"/>
                    <a:pt x="104" y="33"/>
                    <a:pt x="104" y="73"/>
                  </a:cubicBezTo>
                  <a:cubicBezTo>
                    <a:pt x="104" y="101"/>
                    <a:pt x="82" y="123"/>
                    <a:pt x="54"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1" name="Freeform 1764"/>
            <p:cNvSpPr>
              <a:spLocks/>
            </p:cNvSpPr>
            <p:nvPr/>
          </p:nvSpPr>
          <p:spPr bwMode="auto">
            <a:xfrm>
              <a:off x="6078538" y="6677025"/>
              <a:ext cx="101600" cy="87313"/>
            </a:xfrm>
            <a:custGeom>
              <a:avLst/>
              <a:gdLst>
                <a:gd name="T0" fmla="*/ 116 w 169"/>
                <a:gd name="T1" fmla="*/ 33 h 147"/>
                <a:gd name="T2" fmla="*/ 116 w 169"/>
                <a:gd name="T3" fmla="*/ 33 h 147"/>
                <a:gd name="T4" fmla="*/ 115 w 169"/>
                <a:gd name="T5" fmla="*/ 34 h 147"/>
                <a:gd name="T6" fmla="*/ 111 w 169"/>
                <a:gd name="T7" fmla="*/ 41 h 147"/>
                <a:gd name="T8" fmla="*/ 110 w 169"/>
                <a:gd name="T9" fmla="*/ 43 h 147"/>
                <a:gd name="T10" fmla="*/ 109 w 169"/>
                <a:gd name="T11" fmla="*/ 46 h 147"/>
                <a:gd name="T12" fmla="*/ 108 w 169"/>
                <a:gd name="T13" fmla="*/ 49 h 147"/>
                <a:gd name="T14" fmla="*/ 107 w 169"/>
                <a:gd name="T15" fmla="*/ 52 h 147"/>
                <a:gd name="T16" fmla="*/ 105 w 169"/>
                <a:gd name="T17" fmla="*/ 58 h 147"/>
                <a:gd name="T18" fmla="*/ 105 w 169"/>
                <a:gd name="T19" fmla="*/ 60 h 147"/>
                <a:gd name="T20" fmla="*/ 104 w 169"/>
                <a:gd name="T21" fmla="*/ 65 h 147"/>
                <a:gd name="T22" fmla="*/ 104 w 169"/>
                <a:gd name="T23" fmla="*/ 67 h 147"/>
                <a:gd name="T24" fmla="*/ 104 w 169"/>
                <a:gd name="T25" fmla="*/ 73 h 147"/>
                <a:gd name="T26" fmla="*/ 104 w 169"/>
                <a:gd name="T27" fmla="*/ 73 h 147"/>
                <a:gd name="T28" fmla="*/ 104 w 169"/>
                <a:gd name="T29" fmla="*/ 73 h 147"/>
                <a:gd name="T30" fmla="*/ 104 w 169"/>
                <a:gd name="T31" fmla="*/ 73 h 147"/>
                <a:gd name="T32" fmla="*/ 104 w 169"/>
                <a:gd name="T33" fmla="*/ 73 h 147"/>
                <a:gd name="T34" fmla="*/ 96 w 169"/>
                <a:gd name="T35" fmla="*/ 100 h 147"/>
                <a:gd name="T36" fmla="*/ 54 w 169"/>
                <a:gd name="T37" fmla="*/ 123 h 147"/>
                <a:gd name="T38" fmla="*/ 12 w 169"/>
                <a:gd name="T39" fmla="*/ 100 h 147"/>
                <a:gd name="T40" fmla="*/ 0 w 169"/>
                <a:gd name="T41" fmla="*/ 123 h 147"/>
                <a:gd name="T42" fmla="*/ 54 w 169"/>
                <a:gd name="T43" fmla="*/ 147 h 147"/>
                <a:gd name="T44" fmla="*/ 108 w 169"/>
                <a:gd name="T45" fmla="*/ 123 h 147"/>
                <a:gd name="T46" fmla="*/ 116 w 169"/>
                <a:gd name="T47" fmla="*/ 113 h 147"/>
                <a:gd name="T48" fmla="*/ 128 w 169"/>
                <a:gd name="T49" fmla="*/ 73 h 147"/>
                <a:gd name="T50" fmla="*/ 128 w 169"/>
                <a:gd name="T51" fmla="*/ 73 h 147"/>
                <a:gd name="T52" fmla="*/ 128 w 169"/>
                <a:gd name="T53" fmla="*/ 73 h 147"/>
                <a:gd name="T54" fmla="*/ 169 w 169"/>
                <a:gd name="T55" fmla="*/ 24 h 147"/>
                <a:gd name="T56" fmla="*/ 169 w 169"/>
                <a:gd name="T57" fmla="*/ 0 h 147"/>
                <a:gd name="T58" fmla="*/ 116 w 169"/>
                <a:gd name="T59"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116" y="33"/>
                  </a:moveTo>
                  <a:cubicBezTo>
                    <a:pt x="116" y="33"/>
                    <a:pt x="116" y="33"/>
                    <a:pt x="116" y="33"/>
                  </a:cubicBezTo>
                  <a:cubicBezTo>
                    <a:pt x="115" y="33"/>
                    <a:pt x="115" y="34"/>
                    <a:pt x="115" y="34"/>
                  </a:cubicBezTo>
                  <a:cubicBezTo>
                    <a:pt x="114" y="36"/>
                    <a:pt x="113" y="38"/>
                    <a:pt x="111" y="41"/>
                  </a:cubicBezTo>
                  <a:cubicBezTo>
                    <a:pt x="111" y="41"/>
                    <a:pt x="111" y="42"/>
                    <a:pt x="110" y="43"/>
                  </a:cubicBezTo>
                  <a:cubicBezTo>
                    <a:pt x="110" y="44"/>
                    <a:pt x="109" y="45"/>
                    <a:pt x="109" y="46"/>
                  </a:cubicBezTo>
                  <a:cubicBezTo>
                    <a:pt x="108" y="47"/>
                    <a:pt x="108" y="48"/>
                    <a:pt x="108" y="49"/>
                  </a:cubicBezTo>
                  <a:cubicBezTo>
                    <a:pt x="107" y="50"/>
                    <a:pt x="107" y="51"/>
                    <a:pt x="107" y="52"/>
                  </a:cubicBezTo>
                  <a:cubicBezTo>
                    <a:pt x="106" y="54"/>
                    <a:pt x="106" y="56"/>
                    <a:pt x="105" y="58"/>
                  </a:cubicBezTo>
                  <a:cubicBezTo>
                    <a:pt x="105" y="58"/>
                    <a:pt x="105" y="59"/>
                    <a:pt x="105" y="60"/>
                  </a:cubicBezTo>
                  <a:cubicBezTo>
                    <a:pt x="105" y="61"/>
                    <a:pt x="104"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3" y="138"/>
                    <a:pt x="32" y="147"/>
                    <a:pt x="54" y="147"/>
                  </a:cubicBezTo>
                  <a:cubicBezTo>
                    <a:pt x="75" y="147"/>
                    <a:pt x="94" y="138"/>
                    <a:pt x="108" y="123"/>
                  </a:cubicBezTo>
                  <a:cubicBezTo>
                    <a:pt x="111" y="120"/>
                    <a:pt x="113" y="117"/>
                    <a:pt x="116" y="113"/>
                  </a:cubicBezTo>
                  <a:cubicBezTo>
                    <a:pt x="123" y="102"/>
                    <a:pt x="128" y="88"/>
                    <a:pt x="128" y="73"/>
                  </a:cubicBezTo>
                  <a:cubicBezTo>
                    <a:pt x="128" y="73"/>
                    <a:pt x="128" y="73"/>
                    <a:pt x="128" y="73"/>
                  </a:cubicBezTo>
                  <a:cubicBezTo>
                    <a:pt x="128" y="73"/>
                    <a:pt x="128" y="73"/>
                    <a:pt x="128" y="73"/>
                  </a:cubicBezTo>
                  <a:cubicBezTo>
                    <a:pt x="128" y="49"/>
                    <a:pt x="146" y="28"/>
                    <a:pt x="169" y="24"/>
                  </a:cubicBezTo>
                  <a:cubicBezTo>
                    <a:pt x="169" y="0"/>
                    <a:pt x="169" y="0"/>
                    <a:pt x="169" y="0"/>
                  </a:cubicBezTo>
                  <a:cubicBezTo>
                    <a:pt x="147" y="3"/>
                    <a:pt x="127" y="15"/>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2" name="Freeform 1765"/>
            <p:cNvSpPr>
              <a:spLocks/>
            </p:cNvSpPr>
            <p:nvPr/>
          </p:nvSpPr>
          <p:spPr bwMode="auto">
            <a:xfrm>
              <a:off x="6151563" y="6735763"/>
              <a:ext cx="28575" cy="28575"/>
            </a:xfrm>
            <a:custGeom>
              <a:avLst/>
              <a:gdLst>
                <a:gd name="T0" fmla="*/ 12 w 46"/>
                <a:gd name="T1" fmla="*/ 0 h 47"/>
                <a:gd name="T2" fmla="*/ 0 w 46"/>
                <a:gd name="T3" fmla="*/ 23 h 47"/>
                <a:gd name="T4" fmla="*/ 46 w 46"/>
                <a:gd name="T5" fmla="*/ 47 h 47"/>
                <a:gd name="T6" fmla="*/ 46 w 46"/>
                <a:gd name="T7" fmla="*/ 22 h 47"/>
                <a:gd name="T8" fmla="*/ 12 w 46"/>
                <a:gd name="T9" fmla="*/ 0 h 47"/>
              </a:gdLst>
              <a:ahLst/>
              <a:cxnLst>
                <a:cxn ang="0">
                  <a:pos x="T0" y="T1"/>
                </a:cxn>
                <a:cxn ang="0">
                  <a:pos x="T2" y="T3"/>
                </a:cxn>
                <a:cxn ang="0">
                  <a:pos x="T4" y="T5"/>
                </a:cxn>
                <a:cxn ang="0">
                  <a:pos x="T6" y="T7"/>
                </a:cxn>
                <a:cxn ang="0">
                  <a:pos x="T8" y="T9"/>
                </a:cxn>
              </a:cxnLst>
              <a:rect l="0" t="0" r="r" b="b"/>
              <a:pathLst>
                <a:path w="46" h="47">
                  <a:moveTo>
                    <a:pt x="12" y="0"/>
                  </a:moveTo>
                  <a:cubicBezTo>
                    <a:pt x="9" y="8"/>
                    <a:pt x="5" y="16"/>
                    <a:pt x="0" y="23"/>
                  </a:cubicBezTo>
                  <a:cubicBezTo>
                    <a:pt x="12" y="36"/>
                    <a:pt x="28" y="44"/>
                    <a:pt x="46" y="47"/>
                  </a:cubicBezTo>
                  <a:cubicBezTo>
                    <a:pt x="46" y="22"/>
                    <a:pt x="46" y="22"/>
                    <a:pt x="46" y="22"/>
                  </a:cubicBezTo>
                  <a:cubicBezTo>
                    <a:pt x="32" y="20"/>
                    <a:pt x="20" y="12"/>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3" name="Freeform 1766"/>
            <p:cNvSpPr>
              <a:spLocks/>
            </p:cNvSpPr>
            <p:nvPr/>
          </p:nvSpPr>
          <p:spPr bwMode="auto">
            <a:xfrm>
              <a:off x="5527676" y="6769100"/>
              <a:ext cx="68263" cy="68263"/>
            </a:xfrm>
            <a:custGeom>
              <a:avLst/>
              <a:gdLst>
                <a:gd name="T0" fmla="*/ 11 w 115"/>
                <a:gd name="T1" fmla="*/ 73 h 113"/>
                <a:gd name="T2" fmla="*/ 61 w 115"/>
                <a:gd name="T3" fmla="*/ 24 h 113"/>
                <a:gd name="T4" fmla="*/ 103 w 115"/>
                <a:gd name="T5" fmla="*/ 47 h 113"/>
                <a:gd name="T6" fmla="*/ 115 w 115"/>
                <a:gd name="T7" fmla="*/ 23 h 113"/>
                <a:gd name="T8" fmla="*/ 61 w 115"/>
                <a:gd name="T9" fmla="*/ 0 h 113"/>
                <a:gd name="T10" fmla="*/ 0 w 115"/>
                <a:gd name="T11" fmla="*/ 32 h 113"/>
                <a:gd name="T12" fmla="*/ 0 w 115"/>
                <a:gd name="T13" fmla="*/ 113 h 113"/>
                <a:gd name="T14" fmla="*/ 11 w 115"/>
                <a:gd name="T15" fmla="*/ 73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3">
                  <a:moveTo>
                    <a:pt x="11" y="73"/>
                  </a:moveTo>
                  <a:cubicBezTo>
                    <a:pt x="11" y="46"/>
                    <a:pt x="33" y="24"/>
                    <a:pt x="61" y="24"/>
                  </a:cubicBezTo>
                  <a:cubicBezTo>
                    <a:pt x="79" y="24"/>
                    <a:pt x="94" y="33"/>
                    <a:pt x="103" y="47"/>
                  </a:cubicBezTo>
                  <a:cubicBezTo>
                    <a:pt x="106" y="38"/>
                    <a:pt x="110" y="31"/>
                    <a:pt x="115" y="23"/>
                  </a:cubicBezTo>
                  <a:cubicBezTo>
                    <a:pt x="102" y="9"/>
                    <a:pt x="82" y="0"/>
                    <a:pt x="61" y="0"/>
                  </a:cubicBezTo>
                  <a:cubicBezTo>
                    <a:pt x="35" y="0"/>
                    <a:pt x="13" y="13"/>
                    <a:pt x="0" y="32"/>
                  </a:cubicBezTo>
                  <a:cubicBezTo>
                    <a:pt x="0" y="113"/>
                    <a:pt x="0" y="113"/>
                    <a:pt x="0" y="113"/>
                  </a:cubicBezTo>
                  <a:cubicBezTo>
                    <a:pt x="7" y="101"/>
                    <a:pt x="11" y="88"/>
                    <a:pt x="11"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4" name="Freeform 1767"/>
            <p:cNvSpPr>
              <a:spLocks/>
            </p:cNvSpPr>
            <p:nvPr/>
          </p:nvSpPr>
          <p:spPr bwMode="auto">
            <a:xfrm>
              <a:off x="5532438" y="6769100"/>
              <a:ext cx="138113" cy="88900"/>
            </a:xfrm>
            <a:custGeom>
              <a:avLst/>
              <a:gdLst>
                <a:gd name="T0" fmla="*/ 116 w 232"/>
                <a:gd name="T1" fmla="*/ 114 h 147"/>
                <a:gd name="T2" fmla="*/ 128 w 232"/>
                <a:gd name="T3" fmla="*/ 73 h 147"/>
                <a:gd name="T4" fmla="*/ 128 w 232"/>
                <a:gd name="T5" fmla="*/ 73 h 147"/>
                <a:gd name="T6" fmla="*/ 128 w 232"/>
                <a:gd name="T7" fmla="*/ 73 h 147"/>
                <a:gd name="T8" fmla="*/ 177 w 232"/>
                <a:gd name="T9" fmla="*/ 24 h 147"/>
                <a:gd name="T10" fmla="*/ 220 w 232"/>
                <a:gd name="T11" fmla="*/ 47 h 147"/>
                <a:gd name="T12" fmla="*/ 232 w 232"/>
                <a:gd name="T13" fmla="*/ 23 h 147"/>
                <a:gd name="T14" fmla="*/ 177 w 232"/>
                <a:gd name="T15" fmla="*/ 0 h 147"/>
                <a:gd name="T16" fmla="*/ 116 w 232"/>
                <a:gd name="T17" fmla="*/ 33 h 147"/>
                <a:gd name="T18" fmla="*/ 116 w 232"/>
                <a:gd name="T19" fmla="*/ 33 h 147"/>
                <a:gd name="T20" fmla="*/ 115 w 232"/>
                <a:gd name="T21" fmla="*/ 34 h 147"/>
                <a:gd name="T22" fmla="*/ 111 w 232"/>
                <a:gd name="T23" fmla="*/ 41 h 147"/>
                <a:gd name="T24" fmla="*/ 110 w 232"/>
                <a:gd name="T25" fmla="*/ 43 h 147"/>
                <a:gd name="T26" fmla="*/ 109 w 232"/>
                <a:gd name="T27" fmla="*/ 46 h 147"/>
                <a:gd name="T28" fmla="*/ 108 w 232"/>
                <a:gd name="T29" fmla="*/ 50 h 147"/>
                <a:gd name="T30" fmla="*/ 107 w 232"/>
                <a:gd name="T31" fmla="*/ 52 h 147"/>
                <a:gd name="T32" fmla="*/ 105 w 232"/>
                <a:gd name="T33" fmla="*/ 58 h 147"/>
                <a:gd name="T34" fmla="*/ 105 w 232"/>
                <a:gd name="T35" fmla="*/ 60 h 147"/>
                <a:gd name="T36" fmla="*/ 104 w 232"/>
                <a:gd name="T37" fmla="*/ 65 h 147"/>
                <a:gd name="T38" fmla="*/ 104 w 232"/>
                <a:gd name="T39" fmla="*/ 67 h 147"/>
                <a:gd name="T40" fmla="*/ 104 w 232"/>
                <a:gd name="T41" fmla="*/ 73 h 147"/>
                <a:gd name="T42" fmla="*/ 104 w 232"/>
                <a:gd name="T43" fmla="*/ 73 h 147"/>
                <a:gd name="T44" fmla="*/ 104 w 232"/>
                <a:gd name="T45" fmla="*/ 73 h 147"/>
                <a:gd name="T46" fmla="*/ 104 w 232"/>
                <a:gd name="T47" fmla="*/ 73 h 147"/>
                <a:gd name="T48" fmla="*/ 104 w 232"/>
                <a:gd name="T49" fmla="*/ 73 h 147"/>
                <a:gd name="T50" fmla="*/ 96 w 232"/>
                <a:gd name="T51" fmla="*/ 100 h 147"/>
                <a:gd name="T52" fmla="*/ 54 w 232"/>
                <a:gd name="T53" fmla="*/ 123 h 147"/>
                <a:gd name="T54" fmla="*/ 12 w 232"/>
                <a:gd name="T55" fmla="*/ 100 h 147"/>
                <a:gd name="T56" fmla="*/ 0 w 232"/>
                <a:gd name="T57" fmla="*/ 123 h 147"/>
                <a:gd name="T58" fmla="*/ 54 w 232"/>
                <a:gd name="T59" fmla="*/ 147 h 147"/>
                <a:gd name="T60" fmla="*/ 108 w 232"/>
                <a:gd name="T61" fmla="*/ 123 h 147"/>
                <a:gd name="T62" fmla="*/ 116 w 232"/>
                <a:gd name="T6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114"/>
                  </a:moveTo>
                  <a:cubicBezTo>
                    <a:pt x="123" y="102"/>
                    <a:pt x="128" y="88"/>
                    <a:pt x="128" y="73"/>
                  </a:cubicBezTo>
                  <a:cubicBezTo>
                    <a:pt x="128" y="73"/>
                    <a:pt x="128" y="73"/>
                    <a:pt x="128" y="73"/>
                  </a:cubicBezTo>
                  <a:cubicBezTo>
                    <a:pt x="128" y="73"/>
                    <a:pt x="128" y="73"/>
                    <a:pt x="128" y="73"/>
                  </a:cubicBezTo>
                  <a:cubicBezTo>
                    <a:pt x="128" y="46"/>
                    <a:pt x="150" y="24"/>
                    <a:pt x="177" y="24"/>
                  </a:cubicBezTo>
                  <a:cubicBezTo>
                    <a:pt x="195" y="24"/>
                    <a:pt x="211" y="33"/>
                    <a:pt x="220" y="47"/>
                  </a:cubicBezTo>
                  <a:cubicBezTo>
                    <a:pt x="222" y="38"/>
                    <a:pt x="226" y="31"/>
                    <a:pt x="232" y="23"/>
                  </a:cubicBezTo>
                  <a:cubicBezTo>
                    <a:pt x="218" y="9"/>
                    <a:pt x="199" y="0"/>
                    <a:pt x="177" y="0"/>
                  </a:cubicBezTo>
                  <a:cubicBezTo>
                    <a:pt x="152" y="0"/>
                    <a:pt x="129" y="13"/>
                    <a:pt x="116" y="33"/>
                  </a:cubicBezTo>
                  <a:cubicBezTo>
                    <a:pt x="116" y="33"/>
                    <a:pt x="116" y="33"/>
                    <a:pt x="116" y="33"/>
                  </a:cubicBezTo>
                  <a:cubicBezTo>
                    <a:pt x="116" y="34"/>
                    <a:pt x="115" y="34"/>
                    <a:pt x="115" y="34"/>
                  </a:cubicBezTo>
                  <a:cubicBezTo>
                    <a:pt x="114" y="36"/>
                    <a:pt x="113" y="38"/>
                    <a:pt x="111" y="41"/>
                  </a:cubicBezTo>
                  <a:cubicBezTo>
                    <a:pt x="111" y="42"/>
                    <a:pt x="111" y="42"/>
                    <a:pt x="110" y="43"/>
                  </a:cubicBezTo>
                  <a:cubicBezTo>
                    <a:pt x="110" y="44"/>
                    <a:pt x="109" y="45"/>
                    <a:pt x="109" y="46"/>
                  </a:cubicBezTo>
                  <a:cubicBezTo>
                    <a:pt x="109" y="47"/>
                    <a:pt x="108" y="48"/>
                    <a:pt x="108" y="50"/>
                  </a:cubicBezTo>
                  <a:cubicBezTo>
                    <a:pt x="108" y="50"/>
                    <a:pt x="107" y="51"/>
                    <a:pt x="107" y="52"/>
                  </a:cubicBezTo>
                  <a:cubicBezTo>
                    <a:pt x="106" y="54"/>
                    <a:pt x="106" y="56"/>
                    <a:pt x="105" y="58"/>
                  </a:cubicBezTo>
                  <a:cubicBezTo>
                    <a:pt x="105" y="59"/>
                    <a:pt x="105" y="59"/>
                    <a:pt x="105" y="60"/>
                  </a:cubicBezTo>
                  <a:cubicBezTo>
                    <a:pt x="105" y="62"/>
                    <a:pt x="104"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3" y="138"/>
                    <a:pt x="33" y="147"/>
                    <a:pt x="54" y="147"/>
                  </a:cubicBezTo>
                  <a:cubicBezTo>
                    <a:pt x="75" y="147"/>
                    <a:pt x="95" y="138"/>
                    <a:pt x="108" y="123"/>
                  </a:cubicBezTo>
                  <a:cubicBezTo>
                    <a:pt x="111" y="120"/>
                    <a:pt x="113" y="117"/>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5" name="Freeform 1768"/>
            <p:cNvSpPr>
              <a:spLocks/>
            </p:cNvSpPr>
            <p:nvPr/>
          </p:nvSpPr>
          <p:spPr bwMode="auto">
            <a:xfrm>
              <a:off x="5605463" y="6769100"/>
              <a:ext cx="138113" cy="88900"/>
            </a:xfrm>
            <a:custGeom>
              <a:avLst/>
              <a:gdLst>
                <a:gd name="T0" fmla="*/ 116 w 232"/>
                <a:gd name="T1" fmla="*/ 114 h 147"/>
                <a:gd name="T2" fmla="*/ 128 w 232"/>
                <a:gd name="T3" fmla="*/ 73 h 147"/>
                <a:gd name="T4" fmla="*/ 178 w 232"/>
                <a:gd name="T5" fmla="*/ 24 h 147"/>
                <a:gd name="T6" fmla="*/ 220 w 232"/>
                <a:gd name="T7" fmla="*/ 47 h 147"/>
                <a:gd name="T8" fmla="*/ 232 w 232"/>
                <a:gd name="T9" fmla="*/ 23 h 147"/>
                <a:gd name="T10" fmla="*/ 178 w 232"/>
                <a:gd name="T11" fmla="*/ 0 h 147"/>
                <a:gd name="T12" fmla="*/ 104 w 232"/>
                <a:gd name="T13" fmla="*/ 73 h 147"/>
                <a:gd name="T14" fmla="*/ 54 w 232"/>
                <a:gd name="T15" fmla="*/ 123 h 147"/>
                <a:gd name="T16" fmla="*/ 12 w 232"/>
                <a:gd name="T17" fmla="*/ 100 h 147"/>
                <a:gd name="T18" fmla="*/ 0 w 232"/>
                <a:gd name="T19" fmla="*/ 123 h 147"/>
                <a:gd name="T20" fmla="*/ 54 w 232"/>
                <a:gd name="T21" fmla="*/ 147 h 147"/>
                <a:gd name="T22" fmla="*/ 116 w 232"/>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4"/>
                  </a:moveTo>
                  <a:cubicBezTo>
                    <a:pt x="124" y="102"/>
                    <a:pt x="128" y="88"/>
                    <a:pt x="128" y="73"/>
                  </a:cubicBezTo>
                  <a:cubicBezTo>
                    <a:pt x="128" y="46"/>
                    <a:pt x="151" y="24"/>
                    <a:pt x="178" y="24"/>
                  </a:cubicBezTo>
                  <a:cubicBezTo>
                    <a:pt x="196" y="24"/>
                    <a:pt x="211" y="33"/>
                    <a:pt x="220" y="47"/>
                  </a:cubicBezTo>
                  <a:cubicBezTo>
                    <a:pt x="223" y="38"/>
                    <a:pt x="227" y="31"/>
                    <a:pt x="232" y="23"/>
                  </a:cubicBezTo>
                  <a:cubicBezTo>
                    <a:pt x="219" y="9"/>
                    <a:pt x="199" y="0"/>
                    <a:pt x="178" y="0"/>
                  </a:cubicBezTo>
                  <a:cubicBezTo>
                    <a:pt x="137" y="0"/>
                    <a:pt x="104" y="33"/>
                    <a:pt x="104" y="73"/>
                  </a:cubicBezTo>
                  <a:cubicBezTo>
                    <a:pt x="104" y="101"/>
                    <a:pt x="82" y="123"/>
                    <a:pt x="54" y="123"/>
                  </a:cubicBezTo>
                  <a:cubicBezTo>
                    <a:pt x="37" y="123"/>
                    <a:pt x="21" y="114"/>
                    <a:pt x="12" y="100"/>
                  </a:cubicBezTo>
                  <a:cubicBezTo>
                    <a:pt x="10" y="108"/>
                    <a:pt x="5" y="116"/>
                    <a:pt x="0" y="123"/>
                  </a:cubicBezTo>
                  <a:cubicBezTo>
                    <a:pt x="14" y="138"/>
                    <a:pt x="33" y="147"/>
                    <a:pt x="54" y="147"/>
                  </a:cubicBezTo>
                  <a:cubicBezTo>
                    <a:pt x="80" y="147"/>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6" name="Freeform 1769"/>
            <p:cNvSpPr>
              <a:spLocks/>
            </p:cNvSpPr>
            <p:nvPr/>
          </p:nvSpPr>
          <p:spPr bwMode="auto">
            <a:xfrm>
              <a:off x="5678488" y="6769100"/>
              <a:ext cx="138113" cy="88900"/>
            </a:xfrm>
            <a:custGeom>
              <a:avLst/>
              <a:gdLst>
                <a:gd name="T0" fmla="*/ 116 w 232"/>
                <a:gd name="T1" fmla="*/ 114 h 147"/>
                <a:gd name="T2" fmla="*/ 128 w 232"/>
                <a:gd name="T3" fmla="*/ 73 h 147"/>
                <a:gd name="T4" fmla="*/ 128 w 232"/>
                <a:gd name="T5" fmla="*/ 73 h 147"/>
                <a:gd name="T6" fmla="*/ 128 w 232"/>
                <a:gd name="T7" fmla="*/ 73 h 147"/>
                <a:gd name="T8" fmla="*/ 178 w 232"/>
                <a:gd name="T9" fmla="*/ 24 h 147"/>
                <a:gd name="T10" fmla="*/ 220 w 232"/>
                <a:gd name="T11" fmla="*/ 47 h 147"/>
                <a:gd name="T12" fmla="*/ 232 w 232"/>
                <a:gd name="T13" fmla="*/ 23 h 147"/>
                <a:gd name="T14" fmla="*/ 178 w 232"/>
                <a:gd name="T15" fmla="*/ 0 h 147"/>
                <a:gd name="T16" fmla="*/ 116 w 232"/>
                <a:gd name="T17" fmla="*/ 33 h 147"/>
                <a:gd name="T18" fmla="*/ 116 w 232"/>
                <a:gd name="T19" fmla="*/ 33 h 147"/>
                <a:gd name="T20" fmla="*/ 115 w 232"/>
                <a:gd name="T21" fmla="*/ 34 h 147"/>
                <a:gd name="T22" fmla="*/ 112 w 232"/>
                <a:gd name="T23" fmla="*/ 41 h 147"/>
                <a:gd name="T24" fmla="*/ 110 w 232"/>
                <a:gd name="T25" fmla="*/ 43 h 147"/>
                <a:gd name="T26" fmla="*/ 109 w 232"/>
                <a:gd name="T27" fmla="*/ 46 h 147"/>
                <a:gd name="T28" fmla="*/ 108 w 232"/>
                <a:gd name="T29" fmla="*/ 50 h 147"/>
                <a:gd name="T30" fmla="*/ 107 w 232"/>
                <a:gd name="T31" fmla="*/ 52 h 147"/>
                <a:gd name="T32" fmla="*/ 106 w 232"/>
                <a:gd name="T33" fmla="*/ 58 h 147"/>
                <a:gd name="T34" fmla="*/ 105 w 232"/>
                <a:gd name="T35" fmla="*/ 60 h 147"/>
                <a:gd name="T36" fmla="*/ 104 w 232"/>
                <a:gd name="T37" fmla="*/ 65 h 147"/>
                <a:gd name="T38" fmla="*/ 104 w 232"/>
                <a:gd name="T39" fmla="*/ 67 h 147"/>
                <a:gd name="T40" fmla="*/ 104 w 232"/>
                <a:gd name="T41" fmla="*/ 73 h 147"/>
                <a:gd name="T42" fmla="*/ 104 w 232"/>
                <a:gd name="T43" fmla="*/ 73 h 147"/>
                <a:gd name="T44" fmla="*/ 104 w 232"/>
                <a:gd name="T45" fmla="*/ 73 h 147"/>
                <a:gd name="T46" fmla="*/ 104 w 232"/>
                <a:gd name="T47" fmla="*/ 73 h 147"/>
                <a:gd name="T48" fmla="*/ 104 w 232"/>
                <a:gd name="T49" fmla="*/ 73 h 147"/>
                <a:gd name="T50" fmla="*/ 96 w 232"/>
                <a:gd name="T51" fmla="*/ 100 h 147"/>
                <a:gd name="T52" fmla="*/ 54 w 232"/>
                <a:gd name="T53" fmla="*/ 123 h 147"/>
                <a:gd name="T54" fmla="*/ 12 w 232"/>
                <a:gd name="T55" fmla="*/ 100 h 147"/>
                <a:gd name="T56" fmla="*/ 0 w 232"/>
                <a:gd name="T57" fmla="*/ 123 h 147"/>
                <a:gd name="T58" fmla="*/ 54 w 232"/>
                <a:gd name="T59" fmla="*/ 147 h 147"/>
                <a:gd name="T60" fmla="*/ 108 w 232"/>
                <a:gd name="T61" fmla="*/ 123 h 147"/>
                <a:gd name="T62" fmla="*/ 116 w 232"/>
                <a:gd name="T6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114"/>
                  </a:moveTo>
                  <a:cubicBezTo>
                    <a:pt x="123" y="102"/>
                    <a:pt x="128" y="88"/>
                    <a:pt x="128" y="73"/>
                  </a:cubicBezTo>
                  <a:cubicBezTo>
                    <a:pt x="128" y="73"/>
                    <a:pt x="128" y="73"/>
                    <a:pt x="128" y="73"/>
                  </a:cubicBezTo>
                  <a:cubicBezTo>
                    <a:pt x="128" y="73"/>
                    <a:pt x="128" y="73"/>
                    <a:pt x="128" y="73"/>
                  </a:cubicBezTo>
                  <a:cubicBezTo>
                    <a:pt x="128" y="46"/>
                    <a:pt x="150" y="24"/>
                    <a:pt x="178" y="24"/>
                  </a:cubicBezTo>
                  <a:cubicBezTo>
                    <a:pt x="195" y="24"/>
                    <a:pt x="211" y="33"/>
                    <a:pt x="220" y="47"/>
                  </a:cubicBezTo>
                  <a:cubicBezTo>
                    <a:pt x="222" y="38"/>
                    <a:pt x="227" y="31"/>
                    <a:pt x="232" y="23"/>
                  </a:cubicBezTo>
                  <a:cubicBezTo>
                    <a:pt x="218" y="9"/>
                    <a:pt x="199" y="0"/>
                    <a:pt x="178" y="0"/>
                  </a:cubicBezTo>
                  <a:cubicBezTo>
                    <a:pt x="152" y="0"/>
                    <a:pt x="129" y="13"/>
                    <a:pt x="116" y="33"/>
                  </a:cubicBezTo>
                  <a:cubicBezTo>
                    <a:pt x="116" y="33"/>
                    <a:pt x="116" y="33"/>
                    <a:pt x="116" y="33"/>
                  </a:cubicBezTo>
                  <a:cubicBezTo>
                    <a:pt x="116" y="34"/>
                    <a:pt x="116" y="34"/>
                    <a:pt x="115" y="34"/>
                  </a:cubicBezTo>
                  <a:cubicBezTo>
                    <a:pt x="114" y="36"/>
                    <a:pt x="113" y="38"/>
                    <a:pt x="112" y="41"/>
                  </a:cubicBezTo>
                  <a:cubicBezTo>
                    <a:pt x="111" y="42"/>
                    <a:pt x="111" y="42"/>
                    <a:pt x="110" y="43"/>
                  </a:cubicBezTo>
                  <a:cubicBezTo>
                    <a:pt x="110" y="44"/>
                    <a:pt x="109" y="45"/>
                    <a:pt x="109" y="46"/>
                  </a:cubicBezTo>
                  <a:cubicBezTo>
                    <a:pt x="109" y="47"/>
                    <a:pt x="108" y="48"/>
                    <a:pt x="108" y="50"/>
                  </a:cubicBezTo>
                  <a:cubicBezTo>
                    <a:pt x="108" y="50"/>
                    <a:pt x="107" y="51"/>
                    <a:pt x="107" y="52"/>
                  </a:cubicBezTo>
                  <a:cubicBezTo>
                    <a:pt x="106" y="54"/>
                    <a:pt x="106" y="56"/>
                    <a:pt x="106" y="58"/>
                  </a:cubicBezTo>
                  <a:cubicBezTo>
                    <a:pt x="105" y="59"/>
                    <a:pt x="105" y="59"/>
                    <a:pt x="105" y="60"/>
                  </a:cubicBezTo>
                  <a:cubicBezTo>
                    <a:pt x="105" y="62"/>
                    <a:pt x="105"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3" y="138"/>
                    <a:pt x="33" y="147"/>
                    <a:pt x="54" y="147"/>
                  </a:cubicBezTo>
                  <a:cubicBezTo>
                    <a:pt x="75" y="147"/>
                    <a:pt x="95" y="138"/>
                    <a:pt x="108" y="123"/>
                  </a:cubicBezTo>
                  <a:cubicBezTo>
                    <a:pt x="111" y="120"/>
                    <a:pt x="113" y="117"/>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7" name="Freeform 1770"/>
            <p:cNvSpPr>
              <a:spLocks/>
            </p:cNvSpPr>
            <p:nvPr/>
          </p:nvSpPr>
          <p:spPr bwMode="auto">
            <a:xfrm>
              <a:off x="5751513" y="6769100"/>
              <a:ext cx="138113" cy="88900"/>
            </a:xfrm>
            <a:custGeom>
              <a:avLst/>
              <a:gdLst>
                <a:gd name="T0" fmla="*/ 116 w 232"/>
                <a:gd name="T1" fmla="*/ 114 h 147"/>
                <a:gd name="T2" fmla="*/ 128 w 232"/>
                <a:gd name="T3" fmla="*/ 73 h 147"/>
                <a:gd name="T4" fmla="*/ 178 w 232"/>
                <a:gd name="T5" fmla="*/ 24 h 147"/>
                <a:gd name="T6" fmla="*/ 220 w 232"/>
                <a:gd name="T7" fmla="*/ 47 h 147"/>
                <a:gd name="T8" fmla="*/ 232 w 232"/>
                <a:gd name="T9" fmla="*/ 23 h 147"/>
                <a:gd name="T10" fmla="*/ 178 w 232"/>
                <a:gd name="T11" fmla="*/ 0 h 147"/>
                <a:gd name="T12" fmla="*/ 104 w 232"/>
                <a:gd name="T13" fmla="*/ 73 h 147"/>
                <a:gd name="T14" fmla="*/ 55 w 232"/>
                <a:gd name="T15" fmla="*/ 123 h 147"/>
                <a:gd name="T16" fmla="*/ 12 w 232"/>
                <a:gd name="T17" fmla="*/ 100 h 147"/>
                <a:gd name="T18" fmla="*/ 0 w 232"/>
                <a:gd name="T19" fmla="*/ 123 h 147"/>
                <a:gd name="T20" fmla="*/ 55 w 232"/>
                <a:gd name="T21" fmla="*/ 147 h 147"/>
                <a:gd name="T22" fmla="*/ 116 w 232"/>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4"/>
                  </a:moveTo>
                  <a:cubicBezTo>
                    <a:pt x="124" y="102"/>
                    <a:pt x="128" y="88"/>
                    <a:pt x="128" y="73"/>
                  </a:cubicBezTo>
                  <a:cubicBezTo>
                    <a:pt x="128" y="46"/>
                    <a:pt x="151" y="24"/>
                    <a:pt x="178" y="24"/>
                  </a:cubicBezTo>
                  <a:cubicBezTo>
                    <a:pt x="196" y="24"/>
                    <a:pt x="211" y="33"/>
                    <a:pt x="220" y="47"/>
                  </a:cubicBezTo>
                  <a:cubicBezTo>
                    <a:pt x="223" y="38"/>
                    <a:pt x="227" y="31"/>
                    <a:pt x="232" y="23"/>
                  </a:cubicBezTo>
                  <a:cubicBezTo>
                    <a:pt x="219" y="9"/>
                    <a:pt x="199" y="0"/>
                    <a:pt x="178" y="0"/>
                  </a:cubicBezTo>
                  <a:cubicBezTo>
                    <a:pt x="137" y="0"/>
                    <a:pt x="104" y="33"/>
                    <a:pt x="104" y="73"/>
                  </a:cubicBezTo>
                  <a:cubicBezTo>
                    <a:pt x="104" y="101"/>
                    <a:pt x="82" y="123"/>
                    <a:pt x="55" y="123"/>
                  </a:cubicBezTo>
                  <a:cubicBezTo>
                    <a:pt x="37" y="123"/>
                    <a:pt x="21" y="114"/>
                    <a:pt x="12" y="100"/>
                  </a:cubicBezTo>
                  <a:cubicBezTo>
                    <a:pt x="10" y="108"/>
                    <a:pt x="6" y="116"/>
                    <a:pt x="0" y="123"/>
                  </a:cubicBezTo>
                  <a:cubicBezTo>
                    <a:pt x="14" y="138"/>
                    <a:pt x="33" y="147"/>
                    <a:pt x="55" y="147"/>
                  </a:cubicBezTo>
                  <a:cubicBezTo>
                    <a:pt x="80" y="147"/>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8" name="Freeform 1771"/>
            <p:cNvSpPr>
              <a:spLocks/>
            </p:cNvSpPr>
            <p:nvPr/>
          </p:nvSpPr>
          <p:spPr bwMode="auto">
            <a:xfrm>
              <a:off x="5826126" y="6769100"/>
              <a:ext cx="138113" cy="88900"/>
            </a:xfrm>
            <a:custGeom>
              <a:avLst/>
              <a:gdLst>
                <a:gd name="T0" fmla="*/ 116 w 232"/>
                <a:gd name="T1" fmla="*/ 114 h 147"/>
                <a:gd name="T2" fmla="*/ 128 w 232"/>
                <a:gd name="T3" fmla="*/ 73 h 147"/>
                <a:gd name="T4" fmla="*/ 128 w 232"/>
                <a:gd name="T5" fmla="*/ 73 h 147"/>
                <a:gd name="T6" fmla="*/ 128 w 232"/>
                <a:gd name="T7" fmla="*/ 73 h 147"/>
                <a:gd name="T8" fmla="*/ 178 w 232"/>
                <a:gd name="T9" fmla="*/ 24 h 147"/>
                <a:gd name="T10" fmla="*/ 220 w 232"/>
                <a:gd name="T11" fmla="*/ 47 h 147"/>
                <a:gd name="T12" fmla="*/ 232 w 232"/>
                <a:gd name="T13" fmla="*/ 23 h 147"/>
                <a:gd name="T14" fmla="*/ 178 w 232"/>
                <a:gd name="T15" fmla="*/ 0 h 147"/>
                <a:gd name="T16" fmla="*/ 116 w 232"/>
                <a:gd name="T17" fmla="*/ 33 h 147"/>
                <a:gd name="T18" fmla="*/ 116 w 232"/>
                <a:gd name="T19" fmla="*/ 33 h 147"/>
                <a:gd name="T20" fmla="*/ 115 w 232"/>
                <a:gd name="T21" fmla="*/ 34 h 147"/>
                <a:gd name="T22" fmla="*/ 112 w 232"/>
                <a:gd name="T23" fmla="*/ 41 h 147"/>
                <a:gd name="T24" fmla="*/ 110 w 232"/>
                <a:gd name="T25" fmla="*/ 43 h 147"/>
                <a:gd name="T26" fmla="*/ 109 w 232"/>
                <a:gd name="T27" fmla="*/ 46 h 147"/>
                <a:gd name="T28" fmla="*/ 108 w 232"/>
                <a:gd name="T29" fmla="*/ 50 h 147"/>
                <a:gd name="T30" fmla="*/ 107 w 232"/>
                <a:gd name="T31" fmla="*/ 52 h 147"/>
                <a:gd name="T32" fmla="*/ 106 w 232"/>
                <a:gd name="T33" fmla="*/ 58 h 147"/>
                <a:gd name="T34" fmla="*/ 105 w 232"/>
                <a:gd name="T35" fmla="*/ 60 h 147"/>
                <a:gd name="T36" fmla="*/ 105 w 232"/>
                <a:gd name="T37" fmla="*/ 65 h 147"/>
                <a:gd name="T38" fmla="*/ 104 w 232"/>
                <a:gd name="T39" fmla="*/ 67 h 147"/>
                <a:gd name="T40" fmla="*/ 104 w 232"/>
                <a:gd name="T41" fmla="*/ 73 h 147"/>
                <a:gd name="T42" fmla="*/ 104 w 232"/>
                <a:gd name="T43" fmla="*/ 73 h 147"/>
                <a:gd name="T44" fmla="*/ 104 w 232"/>
                <a:gd name="T45" fmla="*/ 73 h 147"/>
                <a:gd name="T46" fmla="*/ 104 w 232"/>
                <a:gd name="T47" fmla="*/ 73 h 147"/>
                <a:gd name="T48" fmla="*/ 104 w 232"/>
                <a:gd name="T49" fmla="*/ 73 h 147"/>
                <a:gd name="T50" fmla="*/ 96 w 232"/>
                <a:gd name="T51" fmla="*/ 100 h 147"/>
                <a:gd name="T52" fmla="*/ 54 w 232"/>
                <a:gd name="T53" fmla="*/ 123 h 147"/>
                <a:gd name="T54" fmla="*/ 12 w 232"/>
                <a:gd name="T55" fmla="*/ 100 h 147"/>
                <a:gd name="T56" fmla="*/ 0 w 232"/>
                <a:gd name="T57" fmla="*/ 123 h 147"/>
                <a:gd name="T58" fmla="*/ 54 w 232"/>
                <a:gd name="T59" fmla="*/ 147 h 147"/>
                <a:gd name="T60" fmla="*/ 108 w 232"/>
                <a:gd name="T61" fmla="*/ 123 h 147"/>
                <a:gd name="T62" fmla="*/ 116 w 232"/>
                <a:gd name="T6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114"/>
                  </a:moveTo>
                  <a:cubicBezTo>
                    <a:pt x="123" y="102"/>
                    <a:pt x="128" y="88"/>
                    <a:pt x="128" y="73"/>
                  </a:cubicBezTo>
                  <a:cubicBezTo>
                    <a:pt x="128" y="73"/>
                    <a:pt x="128" y="73"/>
                    <a:pt x="128" y="73"/>
                  </a:cubicBezTo>
                  <a:cubicBezTo>
                    <a:pt x="128" y="73"/>
                    <a:pt x="128" y="73"/>
                    <a:pt x="128" y="73"/>
                  </a:cubicBezTo>
                  <a:cubicBezTo>
                    <a:pt x="128" y="46"/>
                    <a:pt x="150" y="24"/>
                    <a:pt x="178" y="24"/>
                  </a:cubicBezTo>
                  <a:cubicBezTo>
                    <a:pt x="195" y="24"/>
                    <a:pt x="211" y="33"/>
                    <a:pt x="220" y="47"/>
                  </a:cubicBezTo>
                  <a:cubicBezTo>
                    <a:pt x="223" y="38"/>
                    <a:pt x="227" y="31"/>
                    <a:pt x="232" y="23"/>
                  </a:cubicBezTo>
                  <a:cubicBezTo>
                    <a:pt x="218" y="9"/>
                    <a:pt x="199" y="0"/>
                    <a:pt x="178" y="0"/>
                  </a:cubicBezTo>
                  <a:cubicBezTo>
                    <a:pt x="152" y="0"/>
                    <a:pt x="129" y="13"/>
                    <a:pt x="116" y="33"/>
                  </a:cubicBezTo>
                  <a:cubicBezTo>
                    <a:pt x="116" y="33"/>
                    <a:pt x="116" y="33"/>
                    <a:pt x="116" y="33"/>
                  </a:cubicBezTo>
                  <a:cubicBezTo>
                    <a:pt x="116" y="34"/>
                    <a:pt x="116" y="34"/>
                    <a:pt x="115" y="34"/>
                  </a:cubicBezTo>
                  <a:cubicBezTo>
                    <a:pt x="114" y="36"/>
                    <a:pt x="113" y="38"/>
                    <a:pt x="112" y="41"/>
                  </a:cubicBezTo>
                  <a:cubicBezTo>
                    <a:pt x="111" y="42"/>
                    <a:pt x="111" y="42"/>
                    <a:pt x="110" y="43"/>
                  </a:cubicBezTo>
                  <a:cubicBezTo>
                    <a:pt x="110" y="44"/>
                    <a:pt x="110" y="45"/>
                    <a:pt x="109" y="46"/>
                  </a:cubicBezTo>
                  <a:cubicBezTo>
                    <a:pt x="109" y="47"/>
                    <a:pt x="108" y="48"/>
                    <a:pt x="108" y="50"/>
                  </a:cubicBezTo>
                  <a:cubicBezTo>
                    <a:pt x="108" y="50"/>
                    <a:pt x="107" y="51"/>
                    <a:pt x="107" y="52"/>
                  </a:cubicBezTo>
                  <a:cubicBezTo>
                    <a:pt x="107" y="54"/>
                    <a:pt x="106" y="56"/>
                    <a:pt x="106" y="58"/>
                  </a:cubicBezTo>
                  <a:cubicBezTo>
                    <a:pt x="105" y="59"/>
                    <a:pt x="105" y="59"/>
                    <a:pt x="105" y="60"/>
                  </a:cubicBezTo>
                  <a:cubicBezTo>
                    <a:pt x="105" y="62"/>
                    <a:pt x="105" y="63"/>
                    <a:pt x="105"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4" y="138"/>
                    <a:pt x="33" y="147"/>
                    <a:pt x="54" y="147"/>
                  </a:cubicBezTo>
                  <a:cubicBezTo>
                    <a:pt x="75" y="147"/>
                    <a:pt x="95" y="138"/>
                    <a:pt x="108" y="123"/>
                  </a:cubicBezTo>
                  <a:cubicBezTo>
                    <a:pt x="111" y="120"/>
                    <a:pt x="114" y="117"/>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9" name="Freeform 1772"/>
            <p:cNvSpPr>
              <a:spLocks/>
            </p:cNvSpPr>
            <p:nvPr/>
          </p:nvSpPr>
          <p:spPr bwMode="auto">
            <a:xfrm>
              <a:off x="5899151" y="6769100"/>
              <a:ext cx="138113" cy="88900"/>
            </a:xfrm>
            <a:custGeom>
              <a:avLst/>
              <a:gdLst>
                <a:gd name="T0" fmla="*/ 115 w 231"/>
                <a:gd name="T1" fmla="*/ 114 h 147"/>
                <a:gd name="T2" fmla="*/ 127 w 231"/>
                <a:gd name="T3" fmla="*/ 73 h 147"/>
                <a:gd name="T4" fmla="*/ 177 w 231"/>
                <a:gd name="T5" fmla="*/ 24 h 147"/>
                <a:gd name="T6" fmla="*/ 219 w 231"/>
                <a:gd name="T7" fmla="*/ 47 h 147"/>
                <a:gd name="T8" fmla="*/ 231 w 231"/>
                <a:gd name="T9" fmla="*/ 23 h 147"/>
                <a:gd name="T10" fmla="*/ 177 w 231"/>
                <a:gd name="T11" fmla="*/ 0 h 147"/>
                <a:gd name="T12" fmla="*/ 103 w 231"/>
                <a:gd name="T13" fmla="*/ 73 h 147"/>
                <a:gd name="T14" fmla="*/ 54 w 231"/>
                <a:gd name="T15" fmla="*/ 123 h 147"/>
                <a:gd name="T16" fmla="*/ 12 w 231"/>
                <a:gd name="T17" fmla="*/ 100 h 147"/>
                <a:gd name="T18" fmla="*/ 0 w 231"/>
                <a:gd name="T19" fmla="*/ 123 h 147"/>
                <a:gd name="T20" fmla="*/ 54 w 231"/>
                <a:gd name="T21" fmla="*/ 147 h 147"/>
                <a:gd name="T22" fmla="*/ 115 w 231"/>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1" h="147">
                  <a:moveTo>
                    <a:pt x="115" y="114"/>
                  </a:moveTo>
                  <a:cubicBezTo>
                    <a:pt x="123" y="102"/>
                    <a:pt x="127" y="88"/>
                    <a:pt x="127" y="73"/>
                  </a:cubicBezTo>
                  <a:cubicBezTo>
                    <a:pt x="127" y="46"/>
                    <a:pt x="150" y="24"/>
                    <a:pt x="177" y="24"/>
                  </a:cubicBezTo>
                  <a:cubicBezTo>
                    <a:pt x="195" y="24"/>
                    <a:pt x="210" y="33"/>
                    <a:pt x="219" y="47"/>
                  </a:cubicBezTo>
                  <a:cubicBezTo>
                    <a:pt x="222" y="38"/>
                    <a:pt x="226" y="31"/>
                    <a:pt x="231" y="23"/>
                  </a:cubicBezTo>
                  <a:cubicBezTo>
                    <a:pt x="218" y="9"/>
                    <a:pt x="199" y="0"/>
                    <a:pt x="177" y="0"/>
                  </a:cubicBezTo>
                  <a:cubicBezTo>
                    <a:pt x="137" y="0"/>
                    <a:pt x="103" y="33"/>
                    <a:pt x="103" y="73"/>
                  </a:cubicBezTo>
                  <a:cubicBezTo>
                    <a:pt x="103" y="101"/>
                    <a:pt x="81" y="123"/>
                    <a:pt x="54" y="123"/>
                  </a:cubicBezTo>
                  <a:cubicBezTo>
                    <a:pt x="36" y="123"/>
                    <a:pt x="20" y="114"/>
                    <a:pt x="12" y="100"/>
                  </a:cubicBezTo>
                  <a:cubicBezTo>
                    <a:pt x="9" y="108"/>
                    <a:pt x="5" y="116"/>
                    <a:pt x="0" y="123"/>
                  </a:cubicBezTo>
                  <a:cubicBezTo>
                    <a:pt x="13" y="138"/>
                    <a:pt x="32" y="147"/>
                    <a:pt x="54" y="147"/>
                  </a:cubicBezTo>
                  <a:cubicBezTo>
                    <a:pt x="80" y="147"/>
                    <a:pt x="102" y="134"/>
                    <a:pt x="115"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0" name="Freeform 1773"/>
            <p:cNvSpPr>
              <a:spLocks/>
            </p:cNvSpPr>
            <p:nvPr/>
          </p:nvSpPr>
          <p:spPr bwMode="auto">
            <a:xfrm>
              <a:off x="5973763" y="6769100"/>
              <a:ext cx="138113" cy="88900"/>
            </a:xfrm>
            <a:custGeom>
              <a:avLst/>
              <a:gdLst>
                <a:gd name="T0" fmla="*/ 116 w 232"/>
                <a:gd name="T1" fmla="*/ 114 h 147"/>
                <a:gd name="T2" fmla="*/ 128 w 232"/>
                <a:gd name="T3" fmla="*/ 73 h 147"/>
                <a:gd name="T4" fmla="*/ 128 w 232"/>
                <a:gd name="T5" fmla="*/ 73 h 147"/>
                <a:gd name="T6" fmla="*/ 128 w 232"/>
                <a:gd name="T7" fmla="*/ 73 h 147"/>
                <a:gd name="T8" fmla="*/ 178 w 232"/>
                <a:gd name="T9" fmla="*/ 24 h 147"/>
                <a:gd name="T10" fmla="*/ 220 w 232"/>
                <a:gd name="T11" fmla="*/ 47 h 147"/>
                <a:gd name="T12" fmla="*/ 232 w 232"/>
                <a:gd name="T13" fmla="*/ 23 h 147"/>
                <a:gd name="T14" fmla="*/ 178 w 232"/>
                <a:gd name="T15" fmla="*/ 0 h 147"/>
                <a:gd name="T16" fmla="*/ 116 w 232"/>
                <a:gd name="T17" fmla="*/ 33 h 147"/>
                <a:gd name="T18" fmla="*/ 116 w 232"/>
                <a:gd name="T19" fmla="*/ 33 h 147"/>
                <a:gd name="T20" fmla="*/ 116 w 232"/>
                <a:gd name="T21" fmla="*/ 34 h 147"/>
                <a:gd name="T22" fmla="*/ 112 w 232"/>
                <a:gd name="T23" fmla="*/ 41 h 147"/>
                <a:gd name="T24" fmla="*/ 111 w 232"/>
                <a:gd name="T25" fmla="*/ 43 h 147"/>
                <a:gd name="T26" fmla="*/ 109 w 232"/>
                <a:gd name="T27" fmla="*/ 46 h 147"/>
                <a:gd name="T28" fmla="*/ 108 w 232"/>
                <a:gd name="T29" fmla="*/ 50 h 147"/>
                <a:gd name="T30" fmla="*/ 107 w 232"/>
                <a:gd name="T31" fmla="*/ 52 h 147"/>
                <a:gd name="T32" fmla="*/ 106 w 232"/>
                <a:gd name="T33" fmla="*/ 58 h 147"/>
                <a:gd name="T34" fmla="*/ 105 w 232"/>
                <a:gd name="T35" fmla="*/ 60 h 147"/>
                <a:gd name="T36" fmla="*/ 105 w 232"/>
                <a:gd name="T37" fmla="*/ 65 h 147"/>
                <a:gd name="T38" fmla="*/ 104 w 232"/>
                <a:gd name="T39" fmla="*/ 67 h 147"/>
                <a:gd name="T40" fmla="*/ 104 w 232"/>
                <a:gd name="T41" fmla="*/ 73 h 147"/>
                <a:gd name="T42" fmla="*/ 104 w 232"/>
                <a:gd name="T43" fmla="*/ 73 h 147"/>
                <a:gd name="T44" fmla="*/ 104 w 232"/>
                <a:gd name="T45" fmla="*/ 73 h 147"/>
                <a:gd name="T46" fmla="*/ 104 w 232"/>
                <a:gd name="T47" fmla="*/ 73 h 147"/>
                <a:gd name="T48" fmla="*/ 104 w 232"/>
                <a:gd name="T49" fmla="*/ 73 h 147"/>
                <a:gd name="T50" fmla="*/ 96 w 232"/>
                <a:gd name="T51" fmla="*/ 100 h 147"/>
                <a:gd name="T52" fmla="*/ 54 w 232"/>
                <a:gd name="T53" fmla="*/ 123 h 147"/>
                <a:gd name="T54" fmla="*/ 12 w 232"/>
                <a:gd name="T55" fmla="*/ 100 h 147"/>
                <a:gd name="T56" fmla="*/ 0 w 232"/>
                <a:gd name="T57" fmla="*/ 123 h 147"/>
                <a:gd name="T58" fmla="*/ 54 w 232"/>
                <a:gd name="T59" fmla="*/ 147 h 147"/>
                <a:gd name="T60" fmla="*/ 108 w 232"/>
                <a:gd name="T61" fmla="*/ 123 h 147"/>
                <a:gd name="T62" fmla="*/ 116 w 232"/>
                <a:gd name="T6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114"/>
                  </a:moveTo>
                  <a:cubicBezTo>
                    <a:pt x="123" y="102"/>
                    <a:pt x="128" y="88"/>
                    <a:pt x="128" y="73"/>
                  </a:cubicBezTo>
                  <a:cubicBezTo>
                    <a:pt x="128" y="73"/>
                    <a:pt x="128" y="73"/>
                    <a:pt x="128" y="73"/>
                  </a:cubicBezTo>
                  <a:cubicBezTo>
                    <a:pt x="128" y="73"/>
                    <a:pt x="128" y="73"/>
                    <a:pt x="128" y="73"/>
                  </a:cubicBezTo>
                  <a:cubicBezTo>
                    <a:pt x="128" y="46"/>
                    <a:pt x="150" y="24"/>
                    <a:pt x="178" y="24"/>
                  </a:cubicBezTo>
                  <a:cubicBezTo>
                    <a:pt x="195" y="24"/>
                    <a:pt x="211" y="33"/>
                    <a:pt x="220" y="47"/>
                  </a:cubicBezTo>
                  <a:cubicBezTo>
                    <a:pt x="223" y="38"/>
                    <a:pt x="227" y="31"/>
                    <a:pt x="232" y="23"/>
                  </a:cubicBezTo>
                  <a:cubicBezTo>
                    <a:pt x="218" y="9"/>
                    <a:pt x="199" y="0"/>
                    <a:pt x="178" y="0"/>
                  </a:cubicBezTo>
                  <a:cubicBezTo>
                    <a:pt x="152" y="0"/>
                    <a:pt x="129" y="13"/>
                    <a:pt x="116" y="33"/>
                  </a:cubicBezTo>
                  <a:cubicBezTo>
                    <a:pt x="116" y="33"/>
                    <a:pt x="116" y="33"/>
                    <a:pt x="116" y="33"/>
                  </a:cubicBezTo>
                  <a:cubicBezTo>
                    <a:pt x="116" y="34"/>
                    <a:pt x="116" y="34"/>
                    <a:pt x="116" y="34"/>
                  </a:cubicBezTo>
                  <a:cubicBezTo>
                    <a:pt x="114" y="36"/>
                    <a:pt x="113" y="38"/>
                    <a:pt x="112" y="41"/>
                  </a:cubicBezTo>
                  <a:cubicBezTo>
                    <a:pt x="111" y="42"/>
                    <a:pt x="111" y="42"/>
                    <a:pt x="111" y="43"/>
                  </a:cubicBezTo>
                  <a:cubicBezTo>
                    <a:pt x="110" y="44"/>
                    <a:pt x="110" y="45"/>
                    <a:pt x="109" y="46"/>
                  </a:cubicBezTo>
                  <a:cubicBezTo>
                    <a:pt x="109" y="47"/>
                    <a:pt x="108" y="48"/>
                    <a:pt x="108" y="50"/>
                  </a:cubicBezTo>
                  <a:cubicBezTo>
                    <a:pt x="108" y="50"/>
                    <a:pt x="107" y="51"/>
                    <a:pt x="107" y="52"/>
                  </a:cubicBezTo>
                  <a:cubicBezTo>
                    <a:pt x="107" y="54"/>
                    <a:pt x="106" y="56"/>
                    <a:pt x="106" y="58"/>
                  </a:cubicBezTo>
                  <a:cubicBezTo>
                    <a:pt x="106" y="59"/>
                    <a:pt x="105" y="59"/>
                    <a:pt x="105" y="60"/>
                  </a:cubicBezTo>
                  <a:cubicBezTo>
                    <a:pt x="105" y="62"/>
                    <a:pt x="105" y="63"/>
                    <a:pt x="105" y="65"/>
                  </a:cubicBezTo>
                  <a:cubicBezTo>
                    <a:pt x="105"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4" y="138"/>
                    <a:pt x="33" y="147"/>
                    <a:pt x="54" y="147"/>
                  </a:cubicBezTo>
                  <a:cubicBezTo>
                    <a:pt x="76" y="147"/>
                    <a:pt x="95" y="138"/>
                    <a:pt x="108" y="123"/>
                  </a:cubicBezTo>
                  <a:cubicBezTo>
                    <a:pt x="111" y="120"/>
                    <a:pt x="114" y="117"/>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1" name="Freeform 1774"/>
            <p:cNvSpPr>
              <a:spLocks/>
            </p:cNvSpPr>
            <p:nvPr/>
          </p:nvSpPr>
          <p:spPr bwMode="auto">
            <a:xfrm>
              <a:off x="6046788" y="6769100"/>
              <a:ext cx="133350" cy="88900"/>
            </a:xfrm>
            <a:custGeom>
              <a:avLst/>
              <a:gdLst>
                <a:gd name="T0" fmla="*/ 104 w 223"/>
                <a:gd name="T1" fmla="*/ 73 h 147"/>
                <a:gd name="T2" fmla="*/ 54 w 223"/>
                <a:gd name="T3" fmla="*/ 123 h 147"/>
                <a:gd name="T4" fmla="*/ 12 w 223"/>
                <a:gd name="T5" fmla="*/ 100 h 147"/>
                <a:gd name="T6" fmla="*/ 0 w 223"/>
                <a:gd name="T7" fmla="*/ 123 h 147"/>
                <a:gd name="T8" fmla="*/ 54 w 223"/>
                <a:gd name="T9" fmla="*/ 147 h 147"/>
                <a:gd name="T10" fmla="*/ 116 w 223"/>
                <a:gd name="T11" fmla="*/ 114 h 147"/>
                <a:gd name="T12" fmla="*/ 127 w 223"/>
                <a:gd name="T13" fmla="*/ 73 h 147"/>
                <a:gd name="T14" fmla="*/ 177 w 223"/>
                <a:gd name="T15" fmla="*/ 24 h 147"/>
                <a:gd name="T16" fmla="*/ 219 w 223"/>
                <a:gd name="T17" fmla="*/ 47 h 147"/>
                <a:gd name="T18" fmla="*/ 223 w 223"/>
                <a:gd name="T19" fmla="*/ 38 h 147"/>
                <a:gd name="T20" fmla="*/ 223 w 223"/>
                <a:gd name="T21" fmla="*/ 16 h 147"/>
                <a:gd name="T22" fmla="*/ 177 w 223"/>
                <a:gd name="T23" fmla="*/ 0 h 147"/>
                <a:gd name="T24" fmla="*/ 104 w 223"/>
                <a:gd name="T25"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3" h="147">
                  <a:moveTo>
                    <a:pt x="104" y="73"/>
                  </a:moveTo>
                  <a:cubicBezTo>
                    <a:pt x="104" y="101"/>
                    <a:pt x="81" y="123"/>
                    <a:pt x="54" y="123"/>
                  </a:cubicBezTo>
                  <a:cubicBezTo>
                    <a:pt x="36" y="123"/>
                    <a:pt x="20" y="114"/>
                    <a:pt x="12" y="100"/>
                  </a:cubicBezTo>
                  <a:cubicBezTo>
                    <a:pt x="9" y="108"/>
                    <a:pt x="5" y="116"/>
                    <a:pt x="0" y="123"/>
                  </a:cubicBezTo>
                  <a:cubicBezTo>
                    <a:pt x="13" y="138"/>
                    <a:pt x="32" y="147"/>
                    <a:pt x="54" y="147"/>
                  </a:cubicBezTo>
                  <a:cubicBezTo>
                    <a:pt x="80" y="147"/>
                    <a:pt x="102" y="134"/>
                    <a:pt x="116" y="114"/>
                  </a:cubicBezTo>
                  <a:cubicBezTo>
                    <a:pt x="123" y="102"/>
                    <a:pt x="127" y="88"/>
                    <a:pt x="127" y="73"/>
                  </a:cubicBezTo>
                  <a:cubicBezTo>
                    <a:pt x="127" y="46"/>
                    <a:pt x="150" y="24"/>
                    <a:pt x="177" y="24"/>
                  </a:cubicBezTo>
                  <a:cubicBezTo>
                    <a:pt x="195" y="24"/>
                    <a:pt x="211" y="33"/>
                    <a:pt x="219" y="47"/>
                  </a:cubicBezTo>
                  <a:cubicBezTo>
                    <a:pt x="220" y="44"/>
                    <a:pt x="222" y="41"/>
                    <a:pt x="223" y="38"/>
                  </a:cubicBezTo>
                  <a:cubicBezTo>
                    <a:pt x="223" y="16"/>
                    <a:pt x="223" y="16"/>
                    <a:pt x="223" y="16"/>
                  </a:cubicBezTo>
                  <a:cubicBezTo>
                    <a:pt x="210" y="6"/>
                    <a:pt x="195" y="0"/>
                    <a:pt x="177" y="0"/>
                  </a:cubicBezTo>
                  <a:cubicBezTo>
                    <a:pt x="137" y="0"/>
                    <a:pt x="104" y="33"/>
                    <a:pt x="104"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2" name="Freeform 1775"/>
            <p:cNvSpPr>
              <a:spLocks/>
            </p:cNvSpPr>
            <p:nvPr/>
          </p:nvSpPr>
          <p:spPr bwMode="auto">
            <a:xfrm>
              <a:off x="6119813" y="6824663"/>
              <a:ext cx="60325" cy="33338"/>
            </a:xfrm>
            <a:custGeom>
              <a:avLst/>
              <a:gdLst>
                <a:gd name="T0" fmla="*/ 54 w 100"/>
                <a:gd name="T1" fmla="*/ 30 h 54"/>
                <a:gd name="T2" fmla="*/ 12 w 100"/>
                <a:gd name="T3" fmla="*/ 7 h 54"/>
                <a:gd name="T4" fmla="*/ 0 w 100"/>
                <a:gd name="T5" fmla="*/ 30 h 54"/>
                <a:gd name="T6" fmla="*/ 54 w 100"/>
                <a:gd name="T7" fmla="*/ 54 h 54"/>
                <a:gd name="T8" fmla="*/ 100 w 100"/>
                <a:gd name="T9" fmla="*/ 38 h 54"/>
                <a:gd name="T10" fmla="*/ 100 w 100"/>
                <a:gd name="T11" fmla="*/ 0 h 54"/>
                <a:gd name="T12" fmla="*/ 96 w 100"/>
                <a:gd name="T13" fmla="*/ 7 h 54"/>
                <a:gd name="T14" fmla="*/ 54 w 100"/>
                <a:gd name="T15" fmla="*/ 3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54">
                  <a:moveTo>
                    <a:pt x="54" y="30"/>
                  </a:moveTo>
                  <a:cubicBezTo>
                    <a:pt x="37" y="30"/>
                    <a:pt x="21" y="21"/>
                    <a:pt x="12" y="7"/>
                  </a:cubicBezTo>
                  <a:cubicBezTo>
                    <a:pt x="9" y="15"/>
                    <a:pt x="5" y="23"/>
                    <a:pt x="0" y="30"/>
                  </a:cubicBezTo>
                  <a:cubicBezTo>
                    <a:pt x="14" y="45"/>
                    <a:pt x="33" y="54"/>
                    <a:pt x="54" y="54"/>
                  </a:cubicBezTo>
                  <a:cubicBezTo>
                    <a:pt x="72" y="54"/>
                    <a:pt x="87" y="48"/>
                    <a:pt x="100" y="38"/>
                  </a:cubicBezTo>
                  <a:cubicBezTo>
                    <a:pt x="100" y="0"/>
                    <a:pt x="100" y="0"/>
                    <a:pt x="100" y="0"/>
                  </a:cubicBezTo>
                  <a:cubicBezTo>
                    <a:pt x="99" y="2"/>
                    <a:pt x="98" y="5"/>
                    <a:pt x="96" y="7"/>
                  </a:cubicBezTo>
                  <a:cubicBezTo>
                    <a:pt x="88" y="21"/>
                    <a:pt x="72" y="30"/>
                    <a:pt x="54"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24543181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0" name="Rectangle 39"/>
          <p:cNvSpPr/>
          <p:nvPr/>
        </p:nvSpPr>
        <p:spPr>
          <a:xfrm>
            <a:off x="455296" y="0"/>
            <a:ext cx="6508722"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0" name="Group 9"/>
          <p:cNvGrpSpPr>
            <a:grpSpLocks noChangeAspect="1"/>
          </p:cNvGrpSpPr>
          <p:nvPr userDrawn="1"/>
        </p:nvGrpSpPr>
        <p:grpSpPr>
          <a:xfrm>
            <a:off x="9823170" y="15242"/>
            <a:ext cx="1922400" cy="257257"/>
            <a:chOff x="6418263" y="5927725"/>
            <a:chExt cx="652463" cy="87313"/>
          </a:xfrm>
          <a:solidFill>
            <a:srgbClr val="FFFFFF">
              <a:alpha val="20000"/>
            </a:srgbClr>
          </a:solidFill>
        </p:grpSpPr>
        <p:sp>
          <p:nvSpPr>
            <p:cNvPr id="11" name="Freeform 1647"/>
            <p:cNvSpPr>
              <a:spLocks/>
            </p:cNvSpPr>
            <p:nvPr/>
          </p:nvSpPr>
          <p:spPr bwMode="auto">
            <a:xfrm>
              <a:off x="6418263" y="5927725"/>
              <a:ext cx="26988" cy="28575"/>
            </a:xfrm>
            <a:custGeom>
              <a:avLst/>
              <a:gdLst>
                <a:gd name="T0" fmla="*/ 34 w 46"/>
                <a:gd name="T1" fmla="*/ 47 h 47"/>
                <a:gd name="T2" fmla="*/ 46 w 46"/>
                <a:gd name="T3" fmla="*/ 23 h 47"/>
                <a:gd name="T4" fmla="*/ 0 w 46"/>
                <a:gd name="T5" fmla="*/ 0 h 47"/>
                <a:gd name="T6" fmla="*/ 0 w 46"/>
                <a:gd name="T7" fmla="*/ 24 h 47"/>
                <a:gd name="T8" fmla="*/ 34 w 46"/>
                <a:gd name="T9" fmla="*/ 47 h 47"/>
              </a:gdLst>
              <a:ahLst/>
              <a:cxnLst>
                <a:cxn ang="0">
                  <a:pos x="T0" y="T1"/>
                </a:cxn>
                <a:cxn ang="0">
                  <a:pos x="T2" y="T3"/>
                </a:cxn>
                <a:cxn ang="0">
                  <a:pos x="T4" y="T5"/>
                </a:cxn>
                <a:cxn ang="0">
                  <a:pos x="T6" y="T7"/>
                </a:cxn>
                <a:cxn ang="0">
                  <a:pos x="T8" y="T9"/>
                </a:cxn>
              </a:cxnLst>
              <a:rect l="0" t="0" r="r" b="b"/>
              <a:pathLst>
                <a:path w="46" h="47">
                  <a:moveTo>
                    <a:pt x="34" y="47"/>
                  </a:moveTo>
                  <a:cubicBezTo>
                    <a:pt x="37" y="38"/>
                    <a:pt x="41" y="30"/>
                    <a:pt x="46" y="23"/>
                  </a:cubicBezTo>
                  <a:cubicBezTo>
                    <a:pt x="34" y="11"/>
                    <a:pt x="18" y="2"/>
                    <a:pt x="0" y="0"/>
                  </a:cubicBezTo>
                  <a:cubicBezTo>
                    <a:pt x="0" y="24"/>
                    <a:pt x="0" y="24"/>
                    <a:pt x="0" y="24"/>
                  </a:cubicBezTo>
                  <a:cubicBezTo>
                    <a:pt x="14" y="27"/>
                    <a:pt x="27" y="35"/>
                    <a:pt x="34"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 name="Freeform 1648"/>
            <p:cNvSpPr>
              <a:spLocks/>
            </p:cNvSpPr>
            <p:nvPr/>
          </p:nvSpPr>
          <p:spPr bwMode="auto">
            <a:xfrm>
              <a:off x="6418263" y="5927725"/>
              <a:ext cx="100013" cy="87313"/>
            </a:xfrm>
            <a:custGeom>
              <a:avLst/>
              <a:gdLst>
                <a:gd name="T0" fmla="*/ 54 w 170"/>
                <a:gd name="T1" fmla="*/ 113 h 147"/>
                <a:gd name="T2" fmla="*/ 66 w 170"/>
                <a:gd name="T3" fmla="*/ 73 h 147"/>
                <a:gd name="T4" fmla="*/ 115 w 170"/>
                <a:gd name="T5" fmla="*/ 23 h 147"/>
                <a:gd name="T6" fmla="*/ 158 w 170"/>
                <a:gd name="T7" fmla="*/ 47 h 147"/>
                <a:gd name="T8" fmla="*/ 170 w 170"/>
                <a:gd name="T9" fmla="*/ 23 h 147"/>
                <a:gd name="T10" fmla="*/ 115 w 170"/>
                <a:gd name="T11" fmla="*/ 0 h 147"/>
                <a:gd name="T12" fmla="*/ 42 w 170"/>
                <a:gd name="T13" fmla="*/ 73 h 147"/>
                <a:gd name="T14" fmla="*/ 0 w 170"/>
                <a:gd name="T15" fmla="*/ 122 h 147"/>
                <a:gd name="T16" fmla="*/ 0 w 170"/>
                <a:gd name="T17" fmla="*/ 147 h 147"/>
                <a:gd name="T18" fmla="*/ 54 w 170"/>
                <a:gd name="T19" fmla="*/ 11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0" h="147">
                  <a:moveTo>
                    <a:pt x="54" y="113"/>
                  </a:moveTo>
                  <a:cubicBezTo>
                    <a:pt x="61" y="102"/>
                    <a:pt x="66" y="88"/>
                    <a:pt x="66" y="73"/>
                  </a:cubicBezTo>
                  <a:cubicBezTo>
                    <a:pt x="66" y="46"/>
                    <a:pt x="88" y="23"/>
                    <a:pt x="115" y="23"/>
                  </a:cubicBezTo>
                  <a:cubicBezTo>
                    <a:pt x="133" y="23"/>
                    <a:pt x="149" y="33"/>
                    <a:pt x="158" y="47"/>
                  </a:cubicBezTo>
                  <a:cubicBezTo>
                    <a:pt x="160" y="38"/>
                    <a:pt x="164" y="30"/>
                    <a:pt x="170" y="23"/>
                  </a:cubicBezTo>
                  <a:cubicBezTo>
                    <a:pt x="156" y="9"/>
                    <a:pt x="137" y="0"/>
                    <a:pt x="115" y="0"/>
                  </a:cubicBezTo>
                  <a:cubicBezTo>
                    <a:pt x="75" y="0"/>
                    <a:pt x="42" y="33"/>
                    <a:pt x="42" y="73"/>
                  </a:cubicBezTo>
                  <a:cubicBezTo>
                    <a:pt x="42" y="98"/>
                    <a:pt x="24" y="118"/>
                    <a:pt x="0" y="122"/>
                  </a:cubicBezTo>
                  <a:cubicBezTo>
                    <a:pt x="0" y="147"/>
                    <a:pt x="0" y="147"/>
                    <a:pt x="0" y="147"/>
                  </a:cubicBezTo>
                  <a:cubicBezTo>
                    <a:pt x="23" y="144"/>
                    <a:pt x="42" y="131"/>
                    <a:pt x="54" y="1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 name="Freeform 1649"/>
            <p:cNvSpPr>
              <a:spLocks/>
            </p:cNvSpPr>
            <p:nvPr/>
          </p:nvSpPr>
          <p:spPr bwMode="auto">
            <a:xfrm>
              <a:off x="6454776" y="5927725"/>
              <a:ext cx="138113" cy="87313"/>
            </a:xfrm>
            <a:custGeom>
              <a:avLst/>
              <a:gdLst>
                <a:gd name="T0" fmla="*/ 128 w 232"/>
                <a:gd name="T1" fmla="*/ 73 h 147"/>
                <a:gd name="T2" fmla="*/ 128 w 232"/>
                <a:gd name="T3" fmla="*/ 73 h 147"/>
                <a:gd name="T4" fmla="*/ 178 w 232"/>
                <a:gd name="T5" fmla="*/ 23 h 147"/>
                <a:gd name="T6" fmla="*/ 220 w 232"/>
                <a:gd name="T7" fmla="*/ 47 h 147"/>
                <a:gd name="T8" fmla="*/ 232 w 232"/>
                <a:gd name="T9" fmla="*/ 23 h 147"/>
                <a:gd name="T10" fmla="*/ 178 w 232"/>
                <a:gd name="T11" fmla="*/ 0 h 147"/>
                <a:gd name="T12" fmla="*/ 116 w 232"/>
                <a:gd name="T13" fmla="*/ 33 h 147"/>
                <a:gd name="T14" fmla="*/ 116 w 232"/>
                <a:gd name="T15" fmla="*/ 33 h 147"/>
                <a:gd name="T16" fmla="*/ 116 w 232"/>
                <a:gd name="T17" fmla="*/ 34 h 147"/>
                <a:gd name="T18" fmla="*/ 112 w 232"/>
                <a:gd name="T19" fmla="*/ 41 h 147"/>
                <a:gd name="T20" fmla="*/ 111 w 232"/>
                <a:gd name="T21" fmla="*/ 43 h 147"/>
                <a:gd name="T22" fmla="*/ 110 w 232"/>
                <a:gd name="T23" fmla="*/ 46 h 147"/>
                <a:gd name="T24" fmla="*/ 108 w 232"/>
                <a:gd name="T25" fmla="*/ 49 h 147"/>
                <a:gd name="T26" fmla="*/ 107 w 232"/>
                <a:gd name="T27" fmla="*/ 52 h 147"/>
                <a:gd name="T28" fmla="*/ 106 w 232"/>
                <a:gd name="T29" fmla="*/ 58 h 147"/>
                <a:gd name="T30" fmla="*/ 106 w 232"/>
                <a:gd name="T31" fmla="*/ 60 h 147"/>
                <a:gd name="T32" fmla="*/ 105 w 232"/>
                <a:gd name="T33" fmla="*/ 65 h 147"/>
                <a:gd name="T34" fmla="*/ 105 w 232"/>
                <a:gd name="T35" fmla="*/ 67 h 147"/>
                <a:gd name="T36" fmla="*/ 104 w 232"/>
                <a:gd name="T37" fmla="*/ 73 h 147"/>
                <a:gd name="T38" fmla="*/ 104 w 232"/>
                <a:gd name="T39" fmla="*/ 73 h 147"/>
                <a:gd name="T40" fmla="*/ 104 w 232"/>
                <a:gd name="T41" fmla="*/ 73 h 147"/>
                <a:gd name="T42" fmla="*/ 104 w 232"/>
                <a:gd name="T43" fmla="*/ 73 h 147"/>
                <a:gd name="T44" fmla="*/ 104 w 232"/>
                <a:gd name="T45" fmla="*/ 73 h 147"/>
                <a:gd name="T46" fmla="*/ 97 w 232"/>
                <a:gd name="T47" fmla="*/ 100 h 147"/>
                <a:gd name="T48" fmla="*/ 54 w 232"/>
                <a:gd name="T49" fmla="*/ 123 h 147"/>
                <a:gd name="T50" fmla="*/ 12 w 232"/>
                <a:gd name="T51" fmla="*/ 100 h 147"/>
                <a:gd name="T52" fmla="*/ 0 w 232"/>
                <a:gd name="T53" fmla="*/ 123 h 147"/>
                <a:gd name="T54" fmla="*/ 54 w 232"/>
                <a:gd name="T55" fmla="*/ 147 h 147"/>
                <a:gd name="T56" fmla="*/ 109 w 232"/>
                <a:gd name="T57" fmla="*/ 123 h 147"/>
                <a:gd name="T58" fmla="*/ 116 w 232"/>
                <a:gd name="T59" fmla="*/ 113 h 147"/>
                <a:gd name="T60" fmla="*/ 128 w 232"/>
                <a:gd name="T61" fmla="*/ 73 h 147"/>
                <a:gd name="T62" fmla="*/ 128 w 232"/>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28" y="73"/>
                  </a:moveTo>
                  <a:cubicBezTo>
                    <a:pt x="128" y="73"/>
                    <a:pt x="128" y="73"/>
                    <a:pt x="128" y="73"/>
                  </a:cubicBezTo>
                  <a:cubicBezTo>
                    <a:pt x="128" y="46"/>
                    <a:pt x="151" y="23"/>
                    <a:pt x="178" y="23"/>
                  </a:cubicBezTo>
                  <a:cubicBezTo>
                    <a:pt x="196" y="23"/>
                    <a:pt x="211" y="33"/>
                    <a:pt x="220" y="47"/>
                  </a:cubicBezTo>
                  <a:cubicBezTo>
                    <a:pt x="223" y="38"/>
                    <a:pt x="227" y="30"/>
                    <a:pt x="232" y="23"/>
                  </a:cubicBezTo>
                  <a:cubicBezTo>
                    <a:pt x="219" y="9"/>
                    <a:pt x="199" y="0"/>
                    <a:pt x="178" y="0"/>
                  </a:cubicBezTo>
                  <a:cubicBezTo>
                    <a:pt x="152" y="0"/>
                    <a:pt x="129" y="13"/>
                    <a:pt x="116" y="33"/>
                  </a:cubicBezTo>
                  <a:cubicBezTo>
                    <a:pt x="116" y="33"/>
                    <a:pt x="116" y="33"/>
                    <a:pt x="116" y="33"/>
                  </a:cubicBezTo>
                  <a:cubicBezTo>
                    <a:pt x="116" y="33"/>
                    <a:pt x="116" y="34"/>
                    <a:pt x="116" y="34"/>
                  </a:cubicBezTo>
                  <a:cubicBezTo>
                    <a:pt x="114" y="36"/>
                    <a:pt x="113" y="38"/>
                    <a:pt x="112" y="41"/>
                  </a:cubicBezTo>
                  <a:cubicBezTo>
                    <a:pt x="112" y="41"/>
                    <a:pt x="111" y="42"/>
                    <a:pt x="111" y="43"/>
                  </a:cubicBezTo>
                  <a:cubicBezTo>
                    <a:pt x="110" y="44"/>
                    <a:pt x="110" y="45"/>
                    <a:pt x="110" y="46"/>
                  </a:cubicBezTo>
                  <a:cubicBezTo>
                    <a:pt x="109" y="47"/>
                    <a:pt x="109" y="48"/>
                    <a:pt x="108" y="49"/>
                  </a:cubicBezTo>
                  <a:cubicBezTo>
                    <a:pt x="108" y="50"/>
                    <a:pt x="108" y="51"/>
                    <a:pt x="107" y="52"/>
                  </a:cubicBezTo>
                  <a:cubicBezTo>
                    <a:pt x="107" y="54"/>
                    <a:pt x="106" y="56"/>
                    <a:pt x="106" y="58"/>
                  </a:cubicBezTo>
                  <a:cubicBezTo>
                    <a:pt x="106" y="58"/>
                    <a:pt x="106" y="59"/>
                    <a:pt x="106" y="60"/>
                  </a:cubicBezTo>
                  <a:cubicBezTo>
                    <a:pt x="105" y="61"/>
                    <a:pt x="105" y="63"/>
                    <a:pt x="105" y="65"/>
                  </a:cubicBezTo>
                  <a:cubicBezTo>
                    <a:pt x="105" y="65"/>
                    <a:pt x="105" y="66"/>
                    <a:pt x="105"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7" y="100"/>
                  </a:cubicBezTo>
                  <a:cubicBezTo>
                    <a:pt x="88" y="114"/>
                    <a:pt x="72" y="123"/>
                    <a:pt x="54" y="123"/>
                  </a:cubicBezTo>
                  <a:cubicBezTo>
                    <a:pt x="37" y="123"/>
                    <a:pt x="21" y="114"/>
                    <a:pt x="12" y="100"/>
                  </a:cubicBezTo>
                  <a:cubicBezTo>
                    <a:pt x="10" y="108"/>
                    <a:pt x="5" y="116"/>
                    <a:pt x="0" y="123"/>
                  </a:cubicBezTo>
                  <a:cubicBezTo>
                    <a:pt x="14" y="138"/>
                    <a:pt x="33" y="147"/>
                    <a:pt x="54" y="147"/>
                  </a:cubicBezTo>
                  <a:cubicBezTo>
                    <a:pt x="76" y="147"/>
                    <a:pt x="95" y="138"/>
                    <a:pt x="109" y="123"/>
                  </a:cubicBezTo>
                  <a:cubicBezTo>
                    <a:pt x="111" y="120"/>
                    <a:pt x="114" y="117"/>
                    <a:pt x="116" y="113"/>
                  </a:cubicBezTo>
                  <a:cubicBezTo>
                    <a:pt x="124" y="102"/>
                    <a:pt x="128" y="88"/>
                    <a:pt x="128" y="73"/>
                  </a:cubicBezTo>
                  <a:cubicBezTo>
                    <a:pt x="128" y="73"/>
                    <a:pt x="128" y="73"/>
                    <a:pt x="128"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 name="Freeform 1650"/>
            <p:cNvSpPr>
              <a:spLocks/>
            </p:cNvSpPr>
            <p:nvPr/>
          </p:nvSpPr>
          <p:spPr bwMode="auto">
            <a:xfrm>
              <a:off x="6527801" y="5927725"/>
              <a:ext cx="138113" cy="87313"/>
            </a:xfrm>
            <a:custGeom>
              <a:avLst/>
              <a:gdLst>
                <a:gd name="T0" fmla="*/ 178 w 232"/>
                <a:gd name="T1" fmla="*/ 23 h 147"/>
                <a:gd name="T2" fmla="*/ 220 w 232"/>
                <a:gd name="T3" fmla="*/ 47 h 147"/>
                <a:gd name="T4" fmla="*/ 232 w 232"/>
                <a:gd name="T5" fmla="*/ 23 h 147"/>
                <a:gd name="T6" fmla="*/ 178 w 232"/>
                <a:gd name="T7" fmla="*/ 0 h 147"/>
                <a:gd name="T8" fmla="*/ 104 w 232"/>
                <a:gd name="T9" fmla="*/ 73 h 147"/>
                <a:gd name="T10" fmla="*/ 54 w 232"/>
                <a:gd name="T11" fmla="*/ 123 h 147"/>
                <a:gd name="T12" fmla="*/ 12 w 232"/>
                <a:gd name="T13" fmla="*/ 100 h 147"/>
                <a:gd name="T14" fmla="*/ 0 w 232"/>
                <a:gd name="T15" fmla="*/ 123 h 147"/>
                <a:gd name="T16" fmla="*/ 54 w 232"/>
                <a:gd name="T17" fmla="*/ 147 h 147"/>
                <a:gd name="T18" fmla="*/ 116 w 232"/>
                <a:gd name="T19" fmla="*/ 113 h 147"/>
                <a:gd name="T20" fmla="*/ 128 w 232"/>
                <a:gd name="T21" fmla="*/ 73 h 147"/>
                <a:gd name="T22" fmla="*/ 178 w 232"/>
                <a:gd name="T23" fmla="*/ 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78" y="23"/>
                  </a:moveTo>
                  <a:cubicBezTo>
                    <a:pt x="195" y="23"/>
                    <a:pt x="211" y="33"/>
                    <a:pt x="220" y="47"/>
                  </a:cubicBezTo>
                  <a:cubicBezTo>
                    <a:pt x="222" y="38"/>
                    <a:pt x="227" y="30"/>
                    <a:pt x="232" y="23"/>
                  </a:cubicBezTo>
                  <a:cubicBezTo>
                    <a:pt x="218" y="9"/>
                    <a:pt x="199" y="0"/>
                    <a:pt x="178" y="0"/>
                  </a:cubicBezTo>
                  <a:cubicBezTo>
                    <a:pt x="137" y="0"/>
                    <a:pt x="104" y="33"/>
                    <a:pt x="104" y="73"/>
                  </a:cubicBezTo>
                  <a:cubicBezTo>
                    <a:pt x="104" y="101"/>
                    <a:pt x="81" y="123"/>
                    <a:pt x="54" y="123"/>
                  </a:cubicBezTo>
                  <a:cubicBezTo>
                    <a:pt x="36" y="123"/>
                    <a:pt x="21" y="114"/>
                    <a:pt x="12" y="100"/>
                  </a:cubicBezTo>
                  <a:cubicBezTo>
                    <a:pt x="9" y="108"/>
                    <a:pt x="5" y="116"/>
                    <a:pt x="0" y="123"/>
                  </a:cubicBezTo>
                  <a:cubicBezTo>
                    <a:pt x="13" y="138"/>
                    <a:pt x="33" y="147"/>
                    <a:pt x="54" y="147"/>
                  </a:cubicBezTo>
                  <a:cubicBezTo>
                    <a:pt x="80" y="147"/>
                    <a:pt x="103" y="134"/>
                    <a:pt x="116" y="113"/>
                  </a:cubicBezTo>
                  <a:cubicBezTo>
                    <a:pt x="123" y="102"/>
                    <a:pt x="128" y="88"/>
                    <a:pt x="128" y="73"/>
                  </a:cubicBezTo>
                  <a:cubicBezTo>
                    <a:pt x="128" y="46"/>
                    <a:pt x="150" y="23"/>
                    <a:pt x="17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 name="Freeform 1651"/>
            <p:cNvSpPr>
              <a:spLocks/>
            </p:cNvSpPr>
            <p:nvPr/>
          </p:nvSpPr>
          <p:spPr bwMode="auto">
            <a:xfrm>
              <a:off x="6600826" y="5927725"/>
              <a:ext cx="138113" cy="87313"/>
            </a:xfrm>
            <a:custGeom>
              <a:avLst/>
              <a:gdLst>
                <a:gd name="T0" fmla="*/ 128 w 232"/>
                <a:gd name="T1" fmla="*/ 73 h 147"/>
                <a:gd name="T2" fmla="*/ 128 w 232"/>
                <a:gd name="T3" fmla="*/ 73 h 147"/>
                <a:gd name="T4" fmla="*/ 178 w 232"/>
                <a:gd name="T5" fmla="*/ 23 h 147"/>
                <a:gd name="T6" fmla="*/ 220 w 232"/>
                <a:gd name="T7" fmla="*/ 47 h 147"/>
                <a:gd name="T8" fmla="*/ 232 w 232"/>
                <a:gd name="T9" fmla="*/ 23 h 147"/>
                <a:gd name="T10" fmla="*/ 178 w 232"/>
                <a:gd name="T11" fmla="*/ 0 h 147"/>
                <a:gd name="T12" fmla="*/ 116 w 232"/>
                <a:gd name="T13" fmla="*/ 33 h 147"/>
                <a:gd name="T14" fmla="*/ 116 w 232"/>
                <a:gd name="T15" fmla="*/ 33 h 147"/>
                <a:gd name="T16" fmla="*/ 116 w 232"/>
                <a:gd name="T17" fmla="*/ 34 h 147"/>
                <a:gd name="T18" fmla="*/ 112 w 232"/>
                <a:gd name="T19" fmla="*/ 41 h 147"/>
                <a:gd name="T20" fmla="*/ 111 w 232"/>
                <a:gd name="T21" fmla="*/ 43 h 147"/>
                <a:gd name="T22" fmla="*/ 110 w 232"/>
                <a:gd name="T23" fmla="*/ 46 h 147"/>
                <a:gd name="T24" fmla="*/ 108 w 232"/>
                <a:gd name="T25" fmla="*/ 49 h 147"/>
                <a:gd name="T26" fmla="*/ 108 w 232"/>
                <a:gd name="T27" fmla="*/ 52 h 147"/>
                <a:gd name="T28" fmla="*/ 106 w 232"/>
                <a:gd name="T29" fmla="*/ 58 h 147"/>
                <a:gd name="T30" fmla="*/ 106 w 232"/>
                <a:gd name="T31" fmla="*/ 60 h 147"/>
                <a:gd name="T32" fmla="*/ 105 w 232"/>
                <a:gd name="T33" fmla="*/ 65 h 147"/>
                <a:gd name="T34" fmla="*/ 105 w 232"/>
                <a:gd name="T35" fmla="*/ 67 h 147"/>
                <a:gd name="T36" fmla="*/ 104 w 232"/>
                <a:gd name="T37" fmla="*/ 73 h 147"/>
                <a:gd name="T38" fmla="*/ 104 w 232"/>
                <a:gd name="T39" fmla="*/ 73 h 147"/>
                <a:gd name="T40" fmla="*/ 104 w 232"/>
                <a:gd name="T41" fmla="*/ 73 h 147"/>
                <a:gd name="T42" fmla="*/ 104 w 232"/>
                <a:gd name="T43" fmla="*/ 73 h 147"/>
                <a:gd name="T44" fmla="*/ 104 w 232"/>
                <a:gd name="T45" fmla="*/ 73 h 147"/>
                <a:gd name="T46" fmla="*/ 97 w 232"/>
                <a:gd name="T47" fmla="*/ 100 h 147"/>
                <a:gd name="T48" fmla="*/ 55 w 232"/>
                <a:gd name="T49" fmla="*/ 123 h 147"/>
                <a:gd name="T50" fmla="*/ 12 w 232"/>
                <a:gd name="T51" fmla="*/ 100 h 147"/>
                <a:gd name="T52" fmla="*/ 0 w 232"/>
                <a:gd name="T53" fmla="*/ 123 h 147"/>
                <a:gd name="T54" fmla="*/ 55 w 232"/>
                <a:gd name="T55" fmla="*/ 147 h 147"/>
                <a:gd name="T56" fmla="*/ 109 w 232"/>
                <a:gd name="T57" fmla="*/ 123 h 147"/>
                <a:gd name="T58" fmla="*/ 116 w 232"/>
                <a:gd name="T59" fmla="*/ 113 h 147"/>
                <a:gd name="T60" fmla="*/ 128 w 232"/>
                <a:gd name="T61" fmla="*/ 73 h 147"/>
                <a:gd name="T62" fmla="*/ 128 w 232"/>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28" y="73"/>
                  </a:moveTo>
                  <a:cubicBezTo>
                    <a:pt x="128" y="73"/>
                    <a:pt x="128" y="73"/>
                    <a:pt x="128" y="73"/>
                  </a:cubicBezTo>
                  <a:cubicBezTo>
                    <a:pt x="128" y="46"/>
                    <a:pt x="151" y="23"/>
                    <a:pt x="178" y="23"/>
                  </a:cubicBezTo>
                  <a:cubicBezTo>
                    <a:pt x="196" y="23"/>
                    <a:pt x="211" y="33"/>
                    <a:pt x="220" y="47"/>
                  </a:cubicBezTo>
                  <a:cubicBezTo>
                    <a:pt x="223" y="38"/>
                    <a:pt x="227" y="30"/>
                    <a:pt x="232" y="23"/>
                  </a:cubicBezTo>
                  <a:cubicBezTo>
                    <a:pt x="219" y="9"/>
                    <a:pt x="199" y="0"/>
                    <a:pt x="178" y="0"/>
                  </a:cubicBezTo>
                  <a:cubicBezTo>
                    <a:pt x="152" y="0"/>
                    <a:pt x="129" y="13"/>
                    <a:pt x="116" y="33"/>
                  </a:cubicBezTo>
                  <a:cubicBezTo>
                    <a:pt x="116" y="33"/>
                    <a:pt x="116" y="33"/>
                    <a:pt x="116" y="33"/>
                  </a:cubicBezTo>
                  <a:cubicBezTo>
                    <a:pt x="116" y="33"/>
                    <a:pt x="116" y="34"/>
                    <a:pt x="116" y="34"/>
                  </a:cubicBezTo>
                  <a:cubicBezTo>
                    <a:pt x="115" y="36"/>
                    <a:pt x="113" y="38"/>
                    <a:pt x="112" y="41"/>
                  </a:cubicBezTo>
                  <a:cubicBezTo>
                    <a:pt x="112" y="41"/>
                    <a:pt x="111" y="42"/>
                    <a:pt x="111" y="43"/>
                  </a:cubicBezTo>
                  <a:cubicBezTo>
                    <a:pt x="110" y="44"/>
                    <a:pt x="110" y="45"/>
                    <a:pt x="110" y="46"/>
                  </a:cubicBezTo>
                  <a:cubicBezTo>
                    <a:pt x="109" y="47"/>
                    <a:pt x="109" y="48"/>
                    <a:pt x="108" y="49"/>
                  </a:cubicBezTo>
                  <a:cubicBezTo>
                    <a:pt x="108" y="50"/>
                    <a:pt x="108" y="51"/>
                    <a:pt x="108" y="52"/>
                  </a:cubicBezTo>
                  <a:cubicBezTo>
                    <a:pt x="107" y="54"/>
                    <a:pt x="106" y="56"/>
                    <a:pt x="106" y="58"/>
                  </a:cubicBezTo>
                  <a:cubicBezTo>
                    <a:pt x="106" y="58"/>
                    <a:pt x="106" y="59"/>
                    <a:pt x="106" y="60"/>
                  </a:cubicBezTo>
                  <a:cubicBezTo>
                    <a:pt x="105" y="61"/>
                    <a:pt x="105" y="63"/>
                    <a:pt x="105" y="65"/>
                  </a:cubicBezTo>
                  <a:cubicBezTo>
                    <a:pt x="105" y="65"/>
                    <a:pt x="105" y="66"/>
                    <a:pt x="105" y="67"/>
                  </a:cubicBezTo>
                  <a:cubicBezTo>
                    <a:pt x="105"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2" y="92"/>
                    <a:pt x="97" y="100"/>
                  </a:cubicBezTo>
                  <a:cubicBezTo>
                    <a:pt x="88" y="114"/>
                    <a:pt x="72" y="123"/>
                    <a:pt x="55" y="123"/>
                  </a:cubicBezTo>
                  <a:cubicBezTo>
                    <a:pt x="37" y="123"/>
                    <a:pt x="21" y="114"/>
                    <a:pt x="12" y="100"/>
                  </a:cubicBezTo>
                  <a:cubicBezTo>
                    <a:pt x="10" y="108"/>
                    <a:pt x="6" y="116"/>
                    <a:pt x="0" y="123"/>
                  </a:cubicBezTo>
                  <a:cubicBezTo>
                    <a:pt x="14" y="138"/>
                    <a:pt x="33" y="147"/>
                    <a:pt x="55" y="147"/>
                  </a:cubicBezTo>
                  <a:cubicBezTo>
                    <a:pt x="76" y="147"/>
                    <a:pt x="95" y="138"/>
                    <a:pt x="109" y="123"/>
                  </a:cubicBezTo>
                  <a:cubicBezTo>
                    <a:pt x="111" y="120"/>
                    <a:pt x="114" y="117"/>
                    <a:pt x="116" y="113"/>
                  </a:cubicBezTo>
                  <a:cubicBezTo>
                    <a:pt x="124" y="102"/>
                    <a:pt x="128" y="88"/>
                    <a:pt x="128" y="73"/>
                  </a:cubicBezTo>
                  <a:cubicBezTo>
                    <a:pt x="128" y="73"/>
                    <a:pt x="128" y="73"/>
                    <a:pt x="128"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 name="Freeform 1652"/>
            <p:cNvSpPr>
              <a:spLocks/>
            </p:cNvSpPr>
            <p:nvPr/>
          </p:nvSpPr>
          <p:spPr bwMode="auto">
            <a:xfrm>
              <a:off x="6675438" y="5927725"/>
              <a:ext cx="138113" cy="87313"/>
            </a:xfrm>
            <a:custGeom>
              <a:avLst/>
              <a:gdLst>
                <a:gd name="T0" fmla="*/ 178 w 232"/>
                <a:gd name="T1" fmla="*/ 23 h 147"/>
                <a:gd name="T2" fmla="*/ 220 w 232"/>
                <a:gd name="T3" fmla="*/ 47 h 147"/>
                <a:gd name="T4" fmla="*/ 232 w 232"/>
                <a:gd name="T5" fmla="*/ 23 h 147"/>
                <a:gd name="T6" fmla="*/ 178 w 232"/>
                <a:gd name="T7" fmla="*/ 0 h 147"/>
                <a:gd name="T8" fmla="*/ 104 w 232"/>
                <a:gd name="T9" fmla="*/ 73 h 147"/>
                <a:gd name="T10" fmla="*/ 54 w 232"/>
                <a:gd name="T11" fmla="*/ 123 h 147"/>
                <a:gd name="T12" fmla="*/ 12 w 232"/>
                <a:gd name="T13" fmla="*/ 100 h 147"/>
                <a:gd name="T14" fmla="*/ 0 w 232"/>
                <a:gd name="T15" fmla="*/ 123 h 147"/>
                <a:gd name="T16" fmla="*/ 54 w 232"/>
                <a:gd name="T17" fmla="*/ 147 h 147"/>
                <a:gd name="T18" fmla="*/ 116 w 232"/>
                <a:gd name="T19" fmla="*/ 113 h 147"/>
                <a:gd name="T20" fmla="*/ 128 w 232"/>
                <a:gd name="T21" fmla="*/ 73 h 147"/>
                <a:gd name="T22" fmla="*/ 178 w 232"/>
                <a:gd name="T23" fmla="*/ 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78" y="23"/>
                  </a:moveTo>
                  <a:cubicBezTo>
                    <a:pt x="195" y="23"/>
                    <a:pt x="211" y="33"/>
                    <a:pt x="220" y="47"/>
                  </a:cubicBezTo>
                  <a:cubicBezTo>
                    <a:pt x="223" y="38"/>
                    <a:pt x="227" y="30"/>
                    <a:pt x="232" y="23"/>
                  </a:cubicBezTo>
                  <a:cubicBezTo>
                    <a:pt x="218" y="9"/>
                    <a:pt x="199" y="0"/>
                    <a:pt x="178" y="0"/>
                  </a:cubicBezTo>
                  <a:cubicBezTo>
                    <a:pt x="137" y="0"/>
                    <a:pt x="104" y="33"/>
                    <a:pt x="104" y="73"/>
                  </a:cubicBezTo>
                  <a:cubicBezTo>
                    <a:pt x="104" y="101"/>
                    <a:pt x="82" y="123"/>
                    <a:pt x="54" y="123"/>
                  </a:cubicBezTo>
                  <a:cubicBezTo>
                    <a:pt x="36" y="123"/>
                    <a:pt x="21" y="114"/>
                    <a:pt x="12" y="100"/>
                  </a:cubicBezTo>
                  <a:cubicBezTo>
                    <a:pt x="9" y="108"/>
                    <a:pt x="5" y="116"/>
                    <a:pt x="0" y="123"/>
                  </a:cubicBezTo>
                  <a:cubicBezTo>
                    <a:pt x="13" y="138"/>
                    <a:pt x="33" y="147"/>
                    <a:pt x="54" y="147"/>
                  </a:cubicBezTo>
                  <a:cubicBezTo>
                    <a:pt x="80" y="147"/>
                    <a:pt x="103" y="134"/>
                    <a:pt x="116" y="113"/>
                  </a:cubicBezTo>
                  <a:cubicBezTo>
                    <a:pt x="123" y="102"/>
                    <a:pt x="128" y="88"/>
                    <a:pt x="128" y="73"/>
                  </a:cubicBezTo>
                  <a:cubicBezTo>
                    <a:pt x="128" y="46"/>
                    <a:pt x="150" y="23"/>
                    <a:pt x="17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 name="Freeform 1653"/>
            <p:cNvSpPr>
              <a:spLocks/>
            </p:cNvSpPr>
            <p:nvPr/>
          </p:nvSpPr>
          <p:spPr bwMode="auto">
            <a:xfrm>
              <a:off x="6748463" y="5927725"/>
              <a:ext cx="138113" cy="87313"/>
            </a:xfrm>
            <a:custGeom>
              <a:avLst/>
              <a:gdLst>
                <a:gd name="T0" fmla="*/ 127 w 231"/>
                <a:gd name="T1" fmla="*/ 73 h 147"/>
                <a:gd name="T2" fmla="*/ 127 w 231"/>
                <a:gd name="T3" fmla="*/ 73 h 147"/>
                <a:gd name="T4" fmla="*/ 177 w 231"/>
                <a:gd name="T5" fmla="*/ 23 h 147"/>
                <a:gd name="T6" fmla="*/ 219 w 231"/>
                <a:gd name="T7" fmla="*/ 47 h 147"/>
                <a:gd name="T8" fmla="*/ 231 w 231"/>
                <a:gd name="T9" fmla="*/ 23 h 147"/>
                <a:gd name="T10" fmla="*/ 177 w 231"/>
                <a:gd name="T11" fmla="*/ 0 h 147"/>
                <a:gd name="T12" fmla="*/ 115 w 231"/>
                <a:gd name="T13" fmla="*/ 33 h 147"/>
                <a:gd name="T14" fmla="*/ 115 w 231"/>
                <a:gd name="T15" fmla="*/ 33 h 147"/>
                <a:gd name="T16" fmla="*/ 115 w 231"/>
                <a:gd name="T17" fmla="*/ 34 h 147"/>
                <a:gd name="T18" fmla="*/ 111 w 231"/>
                <a:gd name="T19" fmla="*/ 41 h 147"/>
                <a:gd name="T20" fmla="*/ 110 w 231"/>
                <a:gd name="T21" fmla="*/ 43 h 147"/>
                <a:gd name="T22" fmla="*/ 109 w 231"/>
                <a:gd name="T23" fmla="*/ 46 h 147"/>
                <a:gd name="T24" fmla="*/ 108 w 231"/>
                <a:gd name="T25" fmla="*/ 49 h 147"/>
                <a:gd name="T26" fmla="*/ 107 w 231"/>
                <a:gd name="T27" fmla="*/ 52 h 147"/>
                <a:gd name="T28" fmla="*/ 105 w 231"/>
                <a:gd name="T29" fmla="*/ 58 h 147"/>
                <a:gd name="T30" fmla="*/ 105 w 231"/>
                <a:gd name="T31" fmla="*/ 60 h 147"/>
                <a:gd name="T32" fmla="*/ 104 w 231"/>
                <a:gd name="T33" fmla="*/ 65 h 147"/>
                <a:gd name="T34" fmla="*/ 104 w 231"/>
                <a:gd name="T35" fmla="*/ 67 h 147"/>
                <a:gd name="T36" fmla="*/ 103 w 231"/>
                <a:gd name="T37" fmla="*/ 73 h 147"/>
                <a:gd name="T38" fmla="*/ 103 w 231"/>
                <a:gd name="T39" fmla="*/ 73 h 147"/>
                <a:gd name="T40" fmla="*/ 103 w 231"/>
                <a:gd name="T41" fmla="*/ 73 h 147"/>
                <a:gd name="T42" fmla="*/ 103 w 231"/>
                <a:gd name="T43" fmla="*/ 73 h 147"/>
                <a:gd name="T44" fmla="*/ 103 w 231"/>
                <a:gd name="T45" fmla="*/ 73 h 147"/>
                <a:gd name="T46" fmla="*/ 96 w 231"/>
                <a:gd name="T47" fmla="*/ 100 h 147"/>
                <a:gd name="T48" fmla="*/ 54 w 231"/>
                <a:gd name="T49" fmla="*/ 123 h 147"/>
                <a:gd name="T50" fmla="*/ 12 w 231"/>
                <a:gd name="T51" fmla="*/ 100 h 147"/>
                <a:gd name="T52" fmla="*/ 0 w 231"/>
                <a:gd name="T53" fmla="*/ 123 h 147"/>
                <a:gd name="T54" fmla="*/ 54 w 231"/>
                <a:gd name="T55" fmla="*/ 147 h 147"/>
                <a:gd name="T56" fmla="*/ 108 w 231"/>
                <a:gd name="T57" fmla="*/ 123 h 147"/>
                <a:gd name="T58" fmla="*/ 115 w 231"/>
                <a:gd name="T59" fmla="*/ 113 h 147"/>
                <a:gd name="T60" fmla="*/ 127 w 231"/>
                <a:gd name="T61" fmla="*/ 73 h 147"/>
                <a:gd name="T62" fmla="*/ 127 w 231"/>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7">
                  <a:moveTo>
                    <a:pt x="127" y="73"/>
                  </a:moveTo>
                  <a:cubicBezTo>
                    <a:pt x="127" y="73"/>
                    <a:pt x="127" y="73"/>
                    <a:pt x="127" y="73"/>
                  </a:cubicBezTo>
                  <a:cubicBezTo>
                    <a:pt x="127" y="46"/>
                    <a:pt x="150" y="23"/>
                    <a:pt x="177" y="23"/>
                  </a:cubicBezTo>
                  <a:cubicBezTo>
                    <a:pt x="195" y="23"/>
                    <a:pt x="210" y="33"/>
                    <a:pt x="219" y="47"/>
                  </a:cubicBezTo>
                  <a:cubicBezTo>
                    <a:pt x="222" y="38"/>
                    <a:pt x="226" y="30"/>
                    <a:pt x="231" y="23"/>
                  </a:cubicBezTo>
                  <a:cubicBezTo>
                    <a:pt x="218" y="9"/>
                    <a:pt x="199" y="0"/>
                    <a:pt x="177" y="0"/>
                  </a:cubicBezTo>
                  <a:cubicBezTo>
                    <a:pt x="151" y="0"/>
                    <a:pt x="129" y="13"/>
                    <a:pt x="115" y="33"/>
                  </a:cubicBezTo>
                  <a:cubicBezTo>
                    <a:pt x="115" y="33"/>
                    <a:pt x="115" y="33"/>
                    <a:pt x="115" y="33"/>
                  </a:cubicBezTo>
                  <a:cubicBezTo>
                    <a:pt x="115" y="33"/>
                    <a:pt x="115" y="34"/>
                    <a:pt x="115" y="34"/>
                  </a:cubicBezTo>
                  <a:cubicBezTo>
                    <a:pt x="114" y="36"/>
                    <a:pt x="112" y="38"/>
                    <a:pt x="111" y="41"/>
                  </a:cubicBezTo>
                  <a:cubicBezTo>
                    <a:pt x="111" y="41"/>
                    <a:pt x="110" y="42"/>
                    <a:pt x="110" y="43"/>
                  </a:cubicBezTo>
                  <a:cubicBezTo>
                    <a:pt x="110" y="44"/>
                    <a:pt x="109" y="45"/>
                    <a:pt x="109" y="46"/>
                  </a:cubicBezTo>
                  <a:cubicBezTo>
                    <a:pt x="108" y="47"/>
                    <a:pt x="108" y="48"/>
                    <a:pt x="108" y="49"/>
                  </a:cubicBezTo>
                  <a:cubicBezTo>
                    <a:pt x="107" y="50"/>
                    <a:pt x="107" y="51"/>
                    <a:pt x="107" y="52"/>
                  </a:cubicBezTo>
                  <a:cubicBezTo>
                    <a:pt x="106" y="54"/>
                    <a:pt x="106" y="56"/>
                    <a:pt x="105" y="58"/>
                  </a:cubicBezTo>
                  <a:cubicBezTo>
                    <a:pt x="105" y="58"/>
                    <a:pt x="105" y="59"/>
                    <a:pt x="105" y="60"/>
                  </a:cubicBezTo>
                  <a:cubicBezTo>
                    <a:pt x="104" y="61"/>
                    <a:pt x="104" y="63"/>
                    <a:pt x="104" y="65"/>
                  </a:cubicBezTo>
                  <a:cubicBezTo>
                    <a:pt x="104" y="65"/>
                    <a:pt x="104" y="66"/>
                    <a:pt x="104" y="67"/>
                  </a:cubicBezTo>
                  <a:cubicBezTo>
                    <a:pt x="104" y="69"/>
                    <a:pt x="103" y="71"/>
                    <a:pt x="103" y="73"/>
                  </a:cubicBezTo>
                  <a:cubicBezTo>
                    <a:pt x="103" y="73"/>
                    <a:pt x="103" y="73"/>
                    <a:pt x="103" y="73"/>
                  </a:cubicBezTo>
                  <a:cubicBezTo>
                    <a:pt x="103" y="73"/>
                    <a:pt x="103" y="73"/>
                    <a:pt x="103" y="73"/>
                  </a:cubicBezTo>
                  <a:cubicBezTo>
                    <a:pt x="103" y="73"/>
                    <a:pt x="103" y="73"/>
                    <a:pt x="103" y="73"/>
                  </a:cubicBezTo>
                  <a:cubicBezTo>
                    <a:pt x="103" y="73"/>
                    <a:pt x="103" y="73"/>
                    <a:pt x="103" y="73"/>
                  </a:cubicBezTo>
                  <a:cubicBezTo>
                    <a:pt x="103" y="83"/>
                    <a:pt x="101" y="92"/>
                    <a:pt x="96" y="100"/>
                  </a:cubicBezTo>
                  <a:cubicBezTo>
                    <a:pt x="87" y="114"/>
                    <a:pt x="71" y="123"/>
                    <a:pt x="54" y="123"/>
                  </a:cubicBezTo>
                  <a:cubicBezTo>
                    <a:pt x="36" y="123"/>
                    <a:pt x="20" y="114"/>
                    <a:pt x="12" y="100"/>
                  </a:cubicBezTo>
                  <a:cubicBezTo>
                    <a:pt x="9" y="108"/>
                    <a:pt x="5" y="116"/>
                    <a:pt x="0" y="123"/>
                  </a:cubicBezTo>
                  <a:cubicBezTo>
                    <a:pt x="13" y="138"/>
                    <a:pt x="32" y="147"/>
                    <a:pt x="54" y="147"/>
                  </a:cubicBezTo>
                  <a:cubicBezTo>
                    <a:pt x="75" y="147"/>
                    <a:pt x="94" y="138"/>
                    <a:pt x="108" y="123"/>
                  </a:cubicBezTo>
                  <a:cubicBezTo>
                    <a:pt x="111" y="120"/>
                    <a:pt x="113" y="117"/>
                    <a:pt x="115" y="113"/>
                  </a:cubicBezTo>
                  <a:cubicBezTo>
                    <a:pt x="123" y="102"/>
                    <a:pt x="127" y="88"/>
                    <a:pt x="127" y="73"/>
                  </a:cubicBezTo>
                  <a:cubicBezTo>
                    <a:pt x="127" y="73"/>
                    <a:pt x="127" y="73"/>
                    <a:pt x="127"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 name="Freeform 1654"/>
            <p:cNvSpPr>
              <a:spLocks/>
            </p:cNvSpPr>
            <p:nvPr/>
          </p:nvSpPr>
          <p:spPr bwMode="auto">
            <a:xfrm>
              <a:off x="6821488" y="5927725"/>
              <a:ext cx="138113" cy="87313"/>
            </a:xfrm>
            <a:custGeom>
              <a:avLst/>
              <a:gdLst>
                <a:gd name="T0" fmla="*/ 178 w 232"/>
                <a:gd name="T1" fmla="*/ 23 h 147"/>
                <a:gd name="T2" fmla="*/ 220 w 232"/>
                <a:gd name="T3" fmla="*/ 47 h 147"/>
                <a:gd name="T4" fmla="*/ 232 w 232"/>
                <a:gd name="T5" fmla="*/ 23 h 147"/>
                <a:gd name="T6" fmla="*/ 178 w 232"/>
                <a:gd name="T7" fmla="*/ 0 h 147"/>
                <a:gd name="T8" fmla="*/ 104 w 232"/>
                <a:gd name="T9" fmla="*/ 73 h 147"/>
                <a:gd name="T10" fmla="*/ 54 w 232"/>
                <a:gd name="T11" fmla="*/ 123 h 147"/>
                <a:gd name="T12" fmla="*/ 12 w 232"/>
                <a:gd name="T13" fmla="*/ 100 h 147"/>
                <a:gd name="T14" fmla="*/ 0 w 232"/>
                <a:gd name="T15" fmla="*/ 123 h 147"/>
                <a:gd name="T16" fmla="*/ 54 w 232"/>
                <a:gd name="T17" fmla="*/ 147 h 147"/>
                <a:gd name="T18" fmla="*/ 116 w 232"/>
                <a:gd name="T19" fmla="*/ 113 h 147"/>
                <a:gd name="T20" fmla="*/ 128 w 232"/>
                <a:gd name="T21" fmla="*/ 73 h 147"/>
                <a:gd name="T22" fmla="*/ 178 w 232"/>
                <a:gd name="T23" fmla="*/ 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78" y="23"/>
                  </a:moveTo>
                  <a:cubicBezTo>
                    <a:pt x="195" y="23"/>
                    <a:pt x="211" y="33"/>
                    <a:pt x="220" y="47"/>
                  </a:cubicBezTo>
                  <a:cubicBezTo>
                    <a:pt x="223" y="38"/>
                    <a:pt x="227" y="30"/>
                    <a:pt x="232" y="23"/>
                  </a:cubicBezTo>
                  <a:cubicBezTo>
                    <a:pt x="218" y="9"/>
                    <a:pt x="199" y="0"/>
                    <a:pt x="178" y="0"/>
                  </a:cubicBezTo>
                  <a:cubicBezTo>
                    <a:pt x="137" y="0"/>
                    <a:pt x="104" y="33"/>
                    <a:pt x="104" y="73"/>
                  </a:cubicBezTo>
                  <a:cubicBezTo>
                    <a:pt x="104" y="101"/>
                    <a:pt x="82" y="123"/>
                    <a:pt x="54" y="123"/>
                  </a:cubicBezTo>
                  <a:cubicBezTo>
                    <a:pt x="36" y="123"/>
                    <a:pt x="21" y="114"/>
                    <a:pt x="12" y="100"/>
                  </a:cubicBezTo>
                  <a:cubicBezTo>
                    <a:pt x="9" y="108"/>
                    <a:pt x="5" y="116"/>
                    <a:pt x="0" y="123"/>
                  </a:cubicBezTo>
                  <a:cubicBezTo>
                    <a:pt x="14" y="138"/>
                    <a:pt x="33" y="147"/>
                    <a:pt x="54" y="147"/>
                  </a:cubicBezTo>
                  <a:cubicBezTo>
                    <a:pt x="80" y="147"/>
                    <a:pt x="103" y="134"/>
                    <a:pt x="116" y="113"/>
                  </a:cubicBezTo>
                  <a:cubicBezTo>
                    <a:pt x="123" y="102"/>
                    <a:pt x="128" y="88"/>
                    <a:pt x="128" y="73"/>
                  </a:cubicBezTo>
                  <a:cubicBezTo>
                    <a:pt x="128" y="46"/>
                    <a:pt x="150" y="23"/>
                    <a:pt x="17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 name="Freeform 1655"/>
            <p:cNvSpPr>
              <a:spLocks/>
            </p:cNvSpPr>
            <p:nvPr/>
          </p:nvSpPr>
          <p:spPr bwMode="auto">
            <a:xfrm>
              <a:off x="6896101" y="5927725"/>
              <a:ext cx="136525" cy="87313"/>
            </a:xfrm>
            <a:custGeom>
              <a:avLst/>
              <a:gdLst>
                <a:gd name="T0" fmla="*/ 127 w 231"/>
                <a:gd name="T1" fmla="*/ 73 h 147"/>
                <a:gd name="T2" fmla="*/ 127 w 231"/>
                <a:gd name="T3" fmla="*/ 73 h 147"/>
                <a:gd name="T4" fmla="*/ 177 w 231"/>
                <a:gd name="T5" fmla="*/ 23 h 147"/>
                <a:gd name="T6" fmla="*/ 219 w 231"/>
                <a:gd name="T7" fmla="*/ 47 h 147"/>
                <a:gd name="T8" fmla="*/ 231 w 231"/>
                <a:gd name="T9" fmla="*/ 23 h 147"/>
                <a:gd name="T10" fmla="*/ 177 w 231"/>
                <a:gd name="T11" fmla="*/ 0 h 147"/>
                <a:gd name="T12" fmla="*/ 116 w 231"/>
                <a:gd name="T13" fmla="*/ 33 h 147"/>
                <a:gd name="T14" fmla="*/ 116 w 231"/>
                <a:gd name="T15" fmla="*/ 33 h 147"/>
                <a:gd name="T16" fmla="*/ 115 w 231"/>
                <a:gd name="T17" fmla="*/ 34 h 147"/>
                <a:gd name="T18" fmla="*/ 111 w 231"/>
                <a:gd name="T19" fmla="*/ 41 h 147"/>
                <a:gd name="T20" fmla="*/ 110 w 231"/>
                <a:gd name="T21" fmla="*/ 43 h 147"/>
                <a:gd name="T22" fmla="*/ 109 w 231"/>
                <a:gd name="T23" fmla="*/ 46 h 147"/>
                <a:gd name="T24" fmla="*/ 108 w 231"/>
                <a:gd name="T25" fmla="*/ 49 h 147"/>
                <a:gd name="T26" fmla="*/ 107 w 231"/>
                <a:gd name="T27" fmla="*/ 52 h 147"/>
                <a:gd name="T28" fmla="*/ 105 w 231"/>
                <a:gd name="T29" fmla="*/ 58 h 147"/>
                <a:gd name="T30" fmla="*/ 105 w 231"/>
                <a:gd name="T31" fmla="*/ 60 h 147"/>
                <a:gd name="T32" fmla="*/ 104 w 231"/>
                <a:gd name="T33" fmla="*/ 65 h 147"/>
                <a:gd name="T34" fmla="*/ 104 w 231"/>
                <a:gd name="T35" fmla="*/ 67 h 147"/>
                <a:gd name="T36" fmla="*/ 104 w 231"/>
                <a:gd name="T37" fmla="*/ 73 h 147"/>
                <a:gd name="T38" fmla="*/ 104 w 231"/>
                <a:gd name="T39" fmla="*/ 73 h 147"/>
                <a:gd name="T40" fmla="*/ 104 w 231"/>
                <a:gd name="T41" fmla="*/ 73 h 147"/>
                <a:gd name="T42" fmla="*/ 104 w 231"/>
                <a:gd name="T43" fmla="*/ 73 h 147"/>
                <a:gd name="T44" fmla="*/ 104 w 231"/>
                <a:gd name="T45" fmla="*/ 73 h 147"/>
                <a:gd name="T46" fmla="*/ 96 w 231"/>
                <a:gd name="T47" fmla="*/ 100 h 147"/>
                <a:gd name="T48" fmla="*/ 54 w 231"/>
                <a:gd name="T49" fmla="*/ 123 h 147"/>
                <a:gd name="T50" fmla="*/ 12 w 231"/>
                <a:gd name="T51" fmla="*/ 100 h 147"/>
                <a:gd name="T52" fmla="*/ 0 w 231"/>
                <a:gd name="T53" fmla="*/ 123 h 147"/>
                <a:gd name="T54" fmla="*/ 54 w 231"/>
                <a:gd name="T55" fmla="*/ 147 h 147"/>
                <a:gd name="T56" fmla="*/ 108 w 231"/>
                <a:gd name="T57" fmla="*/ 123 h 147"/>
                <a:gd name="T58" fmla="*/ 116 w 231"/>
                <a:gd name="T59" fmla="*/ 113 h 147"/>
                <a:gd name="T60" fmla="*/ 127 w 231"/>
                <a:gd name="T61" fmla="*/ 73 h 147"/>
                <a:gd name="T62" fmla="*/ 127 w 231"/>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7">
                  <a:moveTo>
                    <a:pt x="127" y="73"/>
                  </a:moveTo>
                  <a:cubicBezTo>
                    <a:pt x="127" y="73"/>
                    <a:pt x="127" y="73"/>
                    <a:pt x="127" y="73"/>
                  </a:cubicBezTo>
                  <a:cubicBezTo>
                    <a:pt x="127" y="46"/>
                    <a:pt x="150" y="23"/>
                    <a:pt x="177" y="23"/>
                  </a:cubicBezTo>
                  <a:cubicBezTo>
                    <a:pt x="195" y="23"/>
                    <a:pt x="211" y="33"/>
                    <a:pt x="219" y="47"/>
                  </a:cubicBezTo>
                  <a:cubicBezTo>
                    <a:pt x="222" y="38"/>
                    <a:pt x="226" y="30"/>
                    <a:pt x="231" y="23"/>
                  </a:cubicBezTo>
                  <a:cubicBezTo>
                    <a:pt x="218" y="9"/>
                    <a:pt x="199" y="0"/>
                    <a:pt x="177" y="0"/>
                  </a:cubicBezTo>
                  <a:cubicBezTo>
                    <a:pt x="151" y="0"/>
                    <a:pt x="129" y="13"/>
                    <a:pt x="116" y="33"/>
                  </a:cubicBezTo>
                  <a:cubicBezTo>
                    <a:pt x="116" y="33"/>
                    <a:pt x="116" y="33"/>
                    <a:pt x="116" y="33"/>
                  </a:cubicBezTo>
                  <a:cubicBezTo>
                    <a:pt x="115" y="33"/>
                    <a:pt x="115" y="34"/>
                    <a:pt x="115" y="34"/>
                  </a:cubicBezTo>
                  <a:cubicBezTo>
                    <a:pt x="114" y="36"/>
                    <a:pt x="112" y="38"/>
                    <a:pt x="111" y="41"/>
                  </a:cubicBezTo>
                  <a:cubicBezTo>
                    <a:pt x="111" y="41"/>
                    <a:pt x="110" y="42"/>
                    <a:pt x="110" y="43"/>
                  </a:cubicBezTo>
                  <a:cubicBezTo>
                    <a:pt x="110" y="44"/>
                    <a:pt x="109" y="45"/>
                    <a:pt x="109" y="46"/>
                  </a:cubicBezTo>
                  <a:cubicBezTo>
                    <a:pt x="108" y="47"/>
                    <a:pt x="108" y="48"/>
                    <a:pt x="108" y="49"/>
                  </a:cubicBezTo>
                  <a:cubicBezTo>
                    <a:pt x="107" y="50"/>
                    <a:pt x="107" y="51"/>
                    <a:pt x="107" y="52"/>
                  </a:cubicBezTo>
                  <a:cubicBezTo>
                    <a:pt x="106" y="54"/>
                    <a:pt x="106" y="56"/>
                    <a:pt x="105" y="58"/>
                  </a:cubicBezTo>
                  <a:cubicBezTo>
                    <a:pt x="105" y="58"/>
                    <a:pt x="105" y="59"/>
                    <a:pt x="105" y="60"/>
                  </a:cubicBezTo>
                  <a:cubicBezTo>
                    <a:pt x="105" y="61"/>
                    <a:pt x="104"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1" y="123"/>
                    <a:pt x="54" y="123"/>
                  </a:cubicBezTo>
                  <a:cubicBezTo>
                    <a:pt x="36" y="123"/>
                    <a:pt x="20" y="114"/>
                    <a:pt x="12" y="100"/>
                  </a:cubicBezTo>
                  <a:cubicBezTo>
                    <a:pt x="9" y="108"/>
                    <a:pt x="5" y="116"/>
                    <a:pt x="0" y="123"/>
                  </a:cubicBezTo>
                  <a:cubicBezTo>
                    <a:pt x="13" y="138"/>
                    <a:pt x="32" y="147"/>
                    <a:pt x="54" y="147"/>
                  </a:cubicBezTo>
                  <a:cubicBezTo>
                    <a:pt x="75" y="147"/>
                    <a:pt x="94" y="138"/>
                    <a:pt x="108" y="123"/>
                  </a:cubicBezTo>
                  <a:cubicBezTo>
                    <a:pt x="111" y="120"/>
                    <a:pt x="113" y="117"/>
                    <a:pt x="116" y="113"/>
                  </a:cubicBezTo>
                  <a:cubicBezTo>
                    <a:pt x="123" y="102"/>
                    <a:pt x="127" y="88"/>
                    <a:pt x="127" y="73"/>
                  </a:cubicBezTo>
                  <a:cubicBezTo>
                    <a:pt x="127" y="73"/>
                    <a:pt x="127" y="73"/>
                    <a:pt x="127"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0" name="Freeform 1656"/>
            <p:cNvSpPr>
              <a:spLocks/>
            </p:cNvSpPr>
            <p:nvPr/>
          </p:nvSpPr>
          <p:spPr bwMode="auto">
            <a:xfrm>
              <a:off x="6969126" y="5927725"/>
              <a:ext cx="101600" cy="87313"/>
            </a:xfrm>
            <a:custGeom>
              <a:avLst/>
              <a:gdLst>
                <a:gd name="T0" fmla="*/ 104 w 170"/>
                <a:gd name="T1" fmla="*/ 73 h 147"/>
                <a:gd name="T2" fmla="*/ 54 w 170"/>
                <a:gd name="T3" fmla="*/ 123 h 147"/>
                <a:gd name="T4" fmla="*/ 12 w 170"/>
                <a:gd name="T5" fmla="*/ 100 h 147"/>
                <a:gd name="T6" fmla="*/ 0 w 170"/>
                <a:gd name="T7" fmla="*/ 123 h 147"/>
                <a:gd name="T8" fmla="*/ 54 w 170"/>
                <a:gd name="T9" fmla="*/ 147 h 147"/>
                <a:gd name="T10" fmla="*/ 116 w 170"/>
                <a:gd name="T11" fmla="*/ 113 h 147"/>
                <a:gd name="T12" fmla="*/ 128 w 170"/>
                <a:gd name="T13" fmla="*/ 73 h 147"/>
                <a:gd name="T14" fmla="*/ 170 w 170"/>
                <a:gd name="T15" fmla="*/ 24 h 147"/>
                <a:gd name="T16" fmla="*/ 170 w 170"/>
                <a:gd name="T17" fmla="*/ 0 h 147"/>
                <a:gd name="T18" fmla="*/ 104 w 170"/>
                <a:gd name="T19"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0" h="147">
                  <a:moveTo>
                    <a:pt x="104" y="73"/>
                  </a:moveTo>
                  <a:cubicBezTo>
                    <a:pt x="104" y="101"/>
                    <a:pt x="82" y="123"/>
                    <a:pt x="54" y="123"/>
                  </a:cubicBezTo>
                  <a:cubicBezTo>
                    <a:pt x="37" y="123"/>
                    <a:pt x="21" y="114"/>
                    <a:pt x="12" y="100"/>
                  </a:cubicBezTo>
                  <a:cubicBezTo>
                    <a:pt x="9" y="108"/>
                    <a:pt x="5" y="116"/>
                    <a:pt x="0" y="123"/>
                  </a:cubicBezTo>
                  <a:cubicBezTo>
                    <a:pt x="14" y="138"/>
                    <a:pt x="33" y="147"/>
                    <a:pt x="54" y="147"/>
                  </a:cubicBezTo>
                  <a:cubicBezTo>
                    <a:pt x="80" y="147"/>
                    <a:pt x="103" y="134"/>
                    <a:pt x="116" y="113"/>
                  </a:cubicBezTo>
                  <a:cubicBezTo>
                    <a:pt x="124" y="102"/>
                    <a:pt x="128" y="88"/>
                    <a:pt x="128" y="73"/>
                  </a:cubicBezTo>
                  <a:cubicBezTo>
                    <a:pt x="128" y="49"/>
                    <a:pt x="146" y="28"/>
                    <a:pt x="170" y="24"/>
                  </a:cubicBezTo>
                  <a:cubicBezTo>
                    <a:pt x="170" y="0"/>
                    <a:pt x="170" y="0"/>
                    <a:pt x="170" y="0"/>
                  </a:cubicBezTo>
                  <a:cubicBezTo>
                    <a:pt x="133" y="4"/>
                    <a:pt x="104" y="35"/>
                    <a:pt x="104"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1" name="Freeform 1657"/>
            <p:cNvSpPr>
              <a:spLocks/>
            </p:cNvSpPr>
            <p:nvPr/>
          </p:nvSpPr>
          <p:spPr bwMode="auto">
            <a:xfrm>
              <a:off x="7042151" y="5988050"/>
              <a:ext cx="28575" cy="26988"/>
            </a:xfrm>
            <a:custGeom>
              <a:avLst/>
              <a:gdLst>
                <a:gd name="T0" fmla="*/ 12 w 46"/>
                <a:gd name="T1" fmla="*/ 0 h 47"/>
                <a:gd name="T2" fmla="*/ 0 w 46"/>
                <a:gd name="T3" fmla="*/ 23 h 47"/>
                <a:gd name="T4" fmla="*/ 46 w 46"/>
                <a:gd name="T5" fmla="*/ 47 h 47"/>
                <a:gd name="T6" fmla="*/ 46 w 46"/>
                <a:gd name="T7" fmla="*/ 22 h 47"/>
                <a:gd name="T8" fmla="*/ 12 w 46"/>
                <a:gd name="T9" fmla="*/ 0 h 47"/>
              </a:gdLst>
              <a:ahLst/>
              <a:cxnLst>
                <a:cxn ang="0">
                  <a:pos x="T0" y="T1"/>
                </a:cxn>
                <a:cxn ang="0">
                  <a:pos x="T2" y="T3"/>
                </a:cxn>
                <a:cxn ang="0">
                  <a:pos x="T4" y="T5"/>
                </a:cxn>
                <a:cxn ang="0">
                  <a:pos x="T6" y="T7"/>
                </a:cxn>
                <a:cxn ang="0">
                  <a:pos x="T8" y="T9"/>
                </a:cxn>
              </a:cxnLst>
              <a:rect l="0" t="0" r="r" b="b"/>
              <a:pathLst>
                <a:path w="46" h="47">
                  <a:moveTo>
                    <a:pt x="12" y="0"/>
                  </a:moveTo>
                  <a:cubicBezTo>
                    <a:pt x="9" y="8"/>
                    <a:pt x="5" y="16"/>
                    <a:pt x="0" y="23"/>
                  </a:cubicBezTo>
                  <a:cubicBezTo>
                    <a:pt x="11" y="36"/>
                    <a:pt x="28" y="44"/>
                    <a:pt x="46" y="47"/>
                  </a:cubicBezTo>
                  <a:cubicBezTo>
                    <a:pt x="46" y="22"/>
                    <a:pt x="46" y="22"/>
                    <a:pt x="46" y="22"/>
                  </a:cubicBezTo>
                  <a:cubicBezTo>
                    <a:pt x="31" y="20"/>
                    <a:pt x="19" y="12"/>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
        <p:nvSpPr>
          <p:cNvPr id="9" name="Text Placeholder 8"/>
          <p:cNvSpPr>
            <a:spLocks noGrp="1"/>
          </p:cNvSpPr>
          <p:nvPr>
            <p:ph type="body" idx="1"/>
          </p:nvPr>
        </p:nvSpPr>
        <p:spPr>
          <a:xfrm>
            <a:off x="457200" y="5486400"/>
            <a:ext cx="11288370" cy="1371600"/>
          </a:xfrm>
          <a:prstGeom prst="rect">
            <a:avLst/>
          </a:prstGeom>
        </p:spPr>
        <p:txBody>
          <a:bodyPr vert="horz" lIns="0" tIns="0" rIns="0" bIns="180000" rtlCol="0" anchor="b" anchorCtr="0">
            <a:noAutofit/>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36" r:id="rId1"/>
    <p:sldLayoutId id="2147483741" r:id="rId2"/>
    <p:sldLayoutId id="2147483711" r:id="rId3"/>
    <p:sldLayoutId id="2147483742" r:id="rId4"/>
  </p:sldLayoutIdLst>
  <p:timing>
    <p:tnLst>
      <p:par>
        <p:cTn id="1" dur="indefinite" restart="never" nodeType="tmRoot"/>
      </p:par>
    </p:tnLst>
  </p:timing>
  <p:hf sldNum="0" hdr="0" ftr="0" dt="0"/>
  <p:txStyles>
    <p:titleStyle>
      <a:lvl1pPr marL="0" marR="0" indent="0" algn="l" defTabSz="914400" rtl="0" eaLnBrk="1" fontAlgn="base" latinLnBrk="0" hangingPunct="1">
        <a:lnSpc>
          <a:spcPct val="100000"/>
        </a:lnSpc>
        <a:spcBef>
          <a:spcPct val="0"/>
        </a:spcBef>
        <a:spcAft>
          <a:spcPct val="0"/>
        </a:spcAft>
        <a:buClrTx/>
        <a:buSzTx/>
        <a:buFont typeface="Arial" pitchFamily="34" charset="0"/>
        <a:buNone/>
        <a:tabLst/>
        <a:defRPr lang="en-US" sz="800" b="1" kern="1200" baseline="0" noProof="0" dirty="0" smtClean="0">
          <a:solidFill>
            <a:srgbClr val="00294E"/>
          </a:solidFill>
          <a:latin typeface="+mn-lt"/>
          <a:ea typeface="+mn-ea"/>
          <a:cs typeface="Arial" panose="020B0604020202020204" pitchFamily="34" charset="0"/>
        </a:defRPr>
      </a:lvl1pPr>
    </p:titleStyle>
    <p:bodyStyle>
      <a:lvl1pPr marL="216000" marR="0" indent="-216000" algn="l" defTabSz="914400" rtl="0" eaLnBrk="1" fontAlgn="base" latinLnBrk="0" hangingPunct="1">
        <a:lnSpc>
          <a:spcPct val="100000"/>
        </a:lnSpc>
        <a:spcBef>
          <a:spcPct val="0"/>
        </a:spcBef>
        <a:spcAft>
          <a:spcPct val="0"/>
        </a:spcAft>
        <a:buClrTx/>
        <a:buSzTx/>
        <a:buFont typeface="Arial" pitchFamily="34" charset="0"/>
        <a:buNone/>
        <a:tabLst/>
        <a:defRPr lang="en-US" sz="1000" kern="1200" baseline="0" dirty="0" smtClean="0">
          <a:solidFill>
            <a:schemeClr val="accent6">
              <a:lumMod val="10000"/>
            </a:schemeClr>
          </a:solidFill>
          <a:latin typeface="+mn-lt"/>
          <a:ea typeface="+mn-ea"/>
          <a:cs typeface="Arial" panose="020B0604020202020204" pitchFamily="34" charset="0"/>
        </a:defRPr>
      </a:lvl1pPr>
      <a:lvl2pPr marL="0" marR="0" indent="0" algn="l" defTabSz="914400" rtl="0" eaLnBrk="1" fontAlgn="base" latinLnBrk="0" hangingPunct="1">
        <a:lnSpc>
          <a:spcPct val="100000"/>
        </a:lnSpc>
        <a:spcBef>
          <a:spcPct val="0"/>
        </a:spcBef>
        <a:spcAft>
          <a:spcPct val="0"/>
        </a:spcAft>
        <a:buClrTx/>
        <a:buSzTx/>
        <a:buFont typeface="Arial" pitchFamily="34" charset="0"/>
        <a:buNone/>
        <a:tabLst/>
        <a:defRPr lang="en-US" sz="2800" kern="1200" dirty="0" smtClean="0">
          <a:solidFill>
            <a:srgbClr val="005E6E"/>
          </a:solidFill>
          <a:latin typeface="+mn-lt"/>
          <a:ea typeface="+mn-ea"/>
          <a:cs typeface="Arial" panose="020B0604020202020204" pitchFamily="34" charset="0"/>
        </a:defRPr>
      </a:lvl2pPr>
      <a:lvl3pPr marL="0" marR="0" indent="0" algn="l" defTabSz="914400" rtl="0" eaLnBrk="1" fontAlgn="base" latinLnBrk="0" hangingPunct="1">
        <a:lnSpc>
          <a:spcPct val="100000"/>
        </a:lnSpc>
        <a:spcBef>
          <a:spcPct val="0"/>
        </a:spcBef>
        <a:spcAft>
          <a:spcPct val="0"/>
        </a:spcAft>
        <a:buClrTx/>
        <a:buSzTx/>
        <a:buFont typeface="Arial" pitchFamily="34" charset="0"/>
        <a:buNone/>
        <a:tabLst/>
        <a:defRPr sz="2400" b="0" kern="1200">
          <a:solidFill>
            <a:schemeClr val="accent6">
              <a:lumMod val="10000"/>
            </a:schemeClr>
          </a:solidFill>
          <a:latin typeface="+mn-lt"/>
          <a:ea typeface="+mn-ea"/>
          <a:cs typeface="+mn-cs"/>
        </a:defRPr>
      </a:lvl3pPr>
      <a:lvl4pPr marL="0" marR="0" indent="0" algn="l" defTabSz="914400" rtl="0" eaLnBrk="1" fontAlgn="base" latinLnBrk="0" hangingPunct="1">
        <a:lnSpc>
          <a:spcPct val="100000"/>
        </a:lnSpc>
        <a:spcBef>
          <a:spcPct val="0"/>
        </a:spcBef>
        <a:spcAft>
          <a:spcPct val="0"/>
        </a:spcAft>
        <a:buClrTx/>
        <a:buSzTx/>
        <a:buFont typeface="Arial" pitchFamily="34" charset="0"/>
        <a:buNone/>
        <a:tabLst/>
        <a:defRPr lang="en-US" sz="1000" b="0" kern="1200" dirty="0" smtClean="0">
          <a:solidFill>
            <a:schemeClr val="accent6">
              <a:lumMod val="10000"/>
            </a:schemeClr>
          </a:solidFill>
          <a:latin typeface="+mn-lt"/>
          <a:ea typeface="+mn-ea"/>
          <a:cs typeface="Arial" panose="020B0604020202020204" pitchFamily="34" charset="0"/>
        </a:defRPr>
      </a:lvl4pPr>
      <a:lvl5pPr marL="0" marR="0" indent="0" algn="l" defTabSz="914400" rtl="0" eaLnBrk="1" fontAlgn="base" latinLnBrk="0" hangingPunct="1">
        <a:lnSpc>
          <a:spcPct val="100000"/>
        </a:lnSpc>
        <a:spcBef>
          <a:spcPct val="0"/>
        </a:spcBef>
        <a:spcAft>
          <a:spcPct val="0"/>
        </a:spcAft>
        <a:buClrTx/>
        <a:buSzTx/>
        <a:buFont typeface="Arial" pitchFamily="34" charset="0"/>
        <a:buNone/>
        <a:tabLst/>
        <a:defRPr lang="en-GB" sz="2800" kern="1200" baseline="30000" dirty="0">
          <a:solidFill>
            <a:schemeClr val="accent6">
              <a:lumMod val="10000"/>
            </a:schemeClr>
          </a:solidFill>
          <a:latin typeface="+mn-lt"/>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mn-lt"/>
          <a:ea typeface="+mn-ea"/>
          <a:cs typeface="+mn-cs"/>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mn-lt"/>
          <a:ea typeface="+mn-ea"/>
          <a:cs typeface="+mn-cs"/>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6" pos="4802">
          <p15:clr>
            <a:srgbClr val="F26B43"/>
          </p15:clr>
        </p15:guide>
        <p15:guide id="9" pos="7392">
          <p15:clr>
            <a:srgbClr val="F26B43"/>
          </p15:clr>
        </p15:guide>
        <p15:guide id="10" orient="horz" pos="288">
          <p15:clr>
            <a:srgbClr val="F26B43"/>
          </p15:clr>
        </p15:guide>
        <p15:guide id="15" pos="288">
          <p15:clr>
            <a:srgbClr val="F26B43"/>
          </p15:clr>
        </p15:guide>
        <p15:guide id="18" orient="horz" pos="1104">
          <p15:clr>
            <a:srgbClr val="F26B43"/>
          </p15:clr>
        </p15:guide>
        <p15:guide id="20" orient="horz" pos="4182"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Monetary Policy Committee</a:t>
            </a:r>
          </a:p>
        </p:txBody>
      </p:sp>
      <p:sp>
        <p:nvSpPr>
          <p:cNvPr id="6" name="Text Placeholder 5"/>
          <p:cNvSpPr>
            <a:spLocks noGrp="1"/>
          </p:cNvSpPr>
          <p:nvPr>
            <p:ph type="body" sz="quarter" idx="15"/>
          </p:nvPr>
        </p:nvSpPr>
        <p:spPr/>
        <p:txBody>
          <a:bodyPr/>
          <a:lstStyle/>
          <a:p>
            <a:r>
              <a:rPr lang="en-GB" b="1" dirty="0">
                <a:solidFill>
                  <a:schemeClr val="tx1"/>
                </a:solidFill>
              </a:rPr>
              <a:t>Monetary Policy Report</a:t>
            </a:r>
            <a:br>
              <a:rPr lang="en-GB" b="1" dirty="0">
                <a:solidFill>
                  <a:schemeClr val="tx1"/>
                </a:solidFill>
              </a:rPr>
            </a:br>
            <a:r>
              <a:rPr lang="en-GB" b="1" dirty="0" smtClean="0">
                <a:solidFill>
                  <a:schemeClr val="tx1"/>
                </a:solidFill>
              </a:rPr>
              <a:t>May 2021</a:t>
            </a:r>
          </a:p>
          <a:p>
            <a:pPr lvl="1"/>
            <a:r>
              <a:rPr lang="en-GB" sz="4000" dirty="0" smtClean="0"/>
              <a:t>In focus – </a:t>
            </a:r>
            <a:r>
              <a:rPr lang="en-GB" sz="4000" dirty="0">
                <a:solidFill>
                  <a:schemeClr val="tx1"/>
                </a:solidFill>
              </a:rPr>
              <a:t>Supply and </a:t>
            </a:r>
            <a:r>
              <a:rPr lang="en-GB" sz="4000" dirty="0" smtClean="0">
                <a:solidFill>
                  <a:schemeClr val="tx1"/>
                </a:solidFill>
              </a:rPr>
              <a:t/>
            </a:r>
            <a:br>
              <a:rPr lang="en-GB" sz="4000" dirty="0" smtClean="0">
                <a:solidFill>
                  <a:schemeClr val="tx1"/>
                </a:solidFill>
              </a:rPr>
            </a:br>
            <a:r>
              <a:rPr lang="en-GB" sz="4000" dirty="0" smtClean="0">
                <a:solidFill>
                  <a:schemeClr val="tx1"/>
                </a:solidFill>
              </a:rPr>
              <a:t>spare capacity</a:t>
            </a:r>
            <a:endParaRPr lang="en-GB" sz="4000" dirty="0">
              <a:solidFill>
                <a:schemeClr val="tx1"/>
              </a:solidFill>
            </a:endParaRPr>
          </a:p>
        </p:txBody>
      </p:sp>
      <p:pic>
        <p:nvPicPr>
          <p:cNvPr id="5" name="Picture Placeholder 4"/>
          <p:cNvPicPr>
            <a:picLocks noGrp="1" noChangeAspect="1"/>
          </p:cNvPicPr>
          <p:nvPr>
            <p:ph type="pic" sz="quarter" idx="14"/>
          </p:nvPr>
        </p:nvPicPr>
        <p:blipFill>
          <a:blip r:embed="rId2" cstate="print">
            <a:extLst>
              <a:ext uri="{28A0092B-C50C-407E-A947-70E740481C1C}">
                <a14:useLocalDpi xmlns:a14="http://schemas.microsoft.com/office/drawing/2010/main" val="0"/>
              </a:ext>
            </a:extLst>
          </a:blip>
          <a:srcRect l="120" r="120"/>
          <a:stretch>
            <a:fillRect/>
          </a:stretch>
        </p:blipFill>
        <p:spPr/>
      </p:pic>
      <p:pic>
        <p:nvPicPr>
          <p:cNvPr id="8" name="Picture Placeholder 7"/>
          <p:cNvPicPr>
            <a:picLocks noGrp="1" noChangeAspect="1"/>
          </p:cNvPicPr>
          <p:nvPr>
            <p:ph type="pic" sz="quarter" idx="10"/>
          </p:nvPr>
        </p:nvPicPr>
        <p:blipFill rotWithShape="1">
          <a:blip r:embed="rId3" cstate="print">
            <a:extLst>
              <a:ext uri="{28A0092B-C50C-407E-A947-70E740481C1C}">
                <a14:useLocalDpi xmlns:a14="http://schemas.microsoft.com/office/drawing/2010/main" val="0"/>
              </a:ext>
            </a:extLst>
          </a:blip>
          <a:srcRect t="16319" b="11650"/>
          <a:stretch/>
        </p:blipFill>
        <p:spPr/>
      </p:pic>
    </p:spTree>
    <p:extLst>
      <p:ext uri="{BB962C8B-B14F-4D97-AF65-F5344CB8AC3E}">
        <p14:creationId xmlns:p14="http://schemas.microsoft.com/office/powerpoint/2010/main" val="93636612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p:txBody>
          <a:bodyPr/>
          <a:lstStyle/>
          <a:p>
            <a:pPr lvl="1"/>
            <a:r>
              <a:rPr lang="en-GB" b="1" dirty="0"/>
              <a:t>Chart 3.1: </a:t>
            </a:r>
            <a:r>
              <a:rPr lang="en-GB" dirty="0"/>
              <a:t>Supply is estimated to have fallen sharply alongside GDP since the onset of the pandemic</a:t>
            </a:r>
          </a:p>
          <a:p>
            <a:pPr lvl="2"/>
            <a:r>
              <a:rPr lang="en-GB" dirty="0"/>
              <a:t>GDP and estimated potential supply</a:t>
            </a:r>
            <a:r>
              <a:rPr lang="en-GB" baseline="30000" dirty="0"/>
              <a:t>(a</a:t>
            </a:r>
            <a:r>
              <a:rPr lang="en-GB" baseline="30000" dirty="0" smtClean="0"/>
              <a:t>)</a:t>
            </a:r>
            <a:endParaRPr lang="en-GB" baseline="30000" dirty="0"/>
          </a:p>
        </p:txBody>
      </p:sp>
      <p:sp>
        <p:nvSpPr>
          <p:cNvPr id="7" name="Text Placeholder 6"/>
          <p:cNvSpPr>
            <a:spLocks noGrp="1"/>
          </p:cNvSpPr>
          <p:nvPr>
            <p:ph type="body" sz="quarter" idx="18"/>
          </p:nvPr>
        </p:nvSpPr>
        <p:spPr/>
        <p:txBody>
          <a:bodyPr/>
          <a:lstStyle/>
          <a:p>
            <a:r>
              <a:rPr lang="en-GB" dirty="0"/>
              <a:t>Sources: ONS and Bank calculations.</a:t>
            </a:r>
          </a:p>
          <a:p>
            <a:endParaRPr lang="en-GB" dirty="0"/>
          </a:p>
          <a:p>
            <a:r>
              <a:rPr lang="en-GB" dirty="0"/>
              <a:t>(a)	Diamonds are projections for 2021 Q2, 2022 Q2, 2023 Q2 and 2024 Q2. The profile for GDP is an MPC projection. The profile for estimated potential supply is estimated using the MPC's projection for the level of GDP and the level of the output gap published </a:t>
            </a:r>
            <a:r>
              <a:rPr lang="en-GB" dirty="0" smtClean="0"/>
              <a:t>in </a:t>
            </a:r>
            <a:r>
              <a:rPr lang="en-GB" b="1" dirty="0" smtClean="0"/>
              <a:t>Table 1.A</a:t>
            </a:r>
            <a:r>
              <a:rPr lang="en-GB" dirty="0" smtClean="0"/>
              <a:t>. </a:t>
            </a:r>
            <a:r>
              <a:rPr lang="en-GB" dirty="0"/>
              <a:t>Data include the </a:t>
            </a:r>
            <a:r>
              <a:rPr lang="en-GB" dirty="0" err="1"/>
              <a:t>backcast</a:t>
            </a:r>
            <a:r>
              <a:rPr lang="en-GB" dirty="0"/>
              <a:t> for GDP. For further information on MPC projections, see </a:t>
            </a:r>
            <a:r>
              <a:rPr lang="en-GB" b="1" dirty="0"/>
              <a:t>Table 1.A</a:t>
            </a:r>
            <a:r>
              <a:rPr lang="en-GB" dirty="0" smtClean="0"/>
              <a:t>.</a:t>
            </a:r>
            <a:endParaRPr lang="en-GB"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254140"/>
            <a:ext cx="5512014" cy="4432410"/>
          </a:xfrm>
          <a:prstGeom prst="rect">
            <a:avLst/>
          </a:prstGeom>
        </p:spPr>
      </p:pic>
    </p:spTree>
    <p:extLst>
      <p:ext uri="{BB962C8B-B14F-4D97-AF65-F5344CB8AC3E}">
        <p14:creationId xmlns:p14="http://schemas.microsoft.com/office/powerpoint/2010/main" val="103838734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p:txBody>
          <a:bodyPr/>
          <a:lstStyle/>
          <a:p>
            <a:pPr lvl="1"/>
            <a:r>
              <a:rPr lang="en-GB" b="1" dirty="0"/>
              <a:t>Chart 3.2: </a:t>
            </a:r>
            <a:r>
              <a:rPr lang="en-GB" dirty="0"/>
              <a:t>A significant proportion of businesses have paused trading and jobs have been furloughed</a:t>
            </a:r>
          </a:p>
          <a:p>
            <a:pPr lvl="2"/>
            <a:r>
              <a:rPr lang="en-GB" dirty="0"/>
              <a:t>Status of businesses and private sector jobs reported in 2021 Q1</a:t>
            </a:r>
            <a:r>
              <a:rPr lang="en-GB" baseline="30000" dirty="0"/>
              <a:t>(a</a:t>
            </a:r>
            <a:r>
              <a:rPr lang="en-GB" baseline="30000" dirty="0" smtClean="0"/>
              <a:t>)</a:t>
            </a:r>
            <a:endParaRPr lang="en-GB" baseline="30000" dirty="0"/>
          </a:p>
        </p:txBody>
      </p:sp>
      <p:sp>
        <p:nvSpPr>
          <p:cNvPr id="7" name="Text Placeholder 6"/>
          <p:cNvSpPr>
            <a:spLocks noGrp="1"/>
          </p:cNvSpPr>
          <p:nvPr>
            <p:ph type="body" sz="quarter" idx="18"/>
          </p:nvPr>
        </p:nvSpPr>
        <p:spPr>
          <a:xfrm>
            <a:off x="457201" y="5381625"/>
            <a:ext cx="10820400" cy="1476376"/>
          </a:xfrm>
        </p:spPr>
        <p:txBody>
          <a:bodyPr/>
          <a:lstStyle/>
          <a:p>
            <a:r>
              <a:rPr lang="en-GB" dirty="0"/>
              <a:t>Sources: ONS and Bank calculations.</a:t>
            </a:r>
          </a:p>
          <a:p>
            <a:endParaRPr lang="en-GB" dirty="0"/>
          </a:p>
          <a:p>
            <a:r>
              <a:rPr lang="en-GB" dirty="0"/>
              <a:t>(a)	Average of waves 22–26 of the ONS Business Insights and Conditions Survey</a:t>
            </a:r>
            <a:r>
              <a:rPr lang="en-GB" dirty="0" smtClean="0"/>
              <a:t>.</a:t>
            </a:r>
            <a:endParaRPr lang="en-GB"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69379" y="2047875"/>
            <a:ext cx="6853242" cy="3752965"/>
          </a:xfrm>
          <a:prstGeom prst="rect">
            <a:avLst/>
          </a:prstGeom>
        </p:spPr>
      </p:pic>
    </p:spTree>
    <p:extLst>
      <p:ext uri="{BB962C8B-B14F-4D97-AF65-F5344CB8AC3E}">
        <p14:creationId xmlns:p14="http://schemas.microsoft.com/office/powerpoint/2010/main" val="376558726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p:txBody>
          <a:bodyPr/>
          <a:lstStyle/>
          <a:p>
            <a:pPr lvl="1"/>
            <a:r>
              <a:rPr lang="en-GB" b="1" dirty="0"/>
              <a:t>Chart 3.3: </a:t>
            </a:r>
            <a:r>
              <a:rPr lang="en-GB" dirty="0"/>
              <a:t>The rise in unemployment has been limited by the introduction of furlough and a rise in inactivity</a:t>
            </a:r>
          </a:p>
          <a:p>
            <a:pPr lvl="2"/>
            <a:r>
              <a:rPr lang="en-GB" dirty="0"/>
              <a:t>Working-age population by employment status</a:t>
            </a:r>
            <a:r>
              <a:rPr lang="en-GB" baseline="30000" dirty="0"/>
              <a:t>(a</a:t>
            </a:r>
            <a:r>
              <a:rPr lang="en-GB" baseline="30000" dirty="0" smtClean="0"/>
              <a:t>)</a:t>
            </a:r>
            <a:endParaRPr lang="en-GB" baseline="30000" dirty="0"/>
          </a:p>
        </p:txBody>
      </p:sp>
      <p:sp>
        <p:nvSpPr>
          <p:cNvPr id="7" name="Text Placeholder 6"/>
          <p:cNvSpPr>
            <a:spLocks noGrp="1"/>
          </p:cNvSpPr>
          <p:nvPr>
            <p:ph type="body" sz="quarter" idx="18"/>
          </p:nvPr>
        </p:nvSpPr>
        <p:spPr/>
        <p:txBody>
          <a:bodyPr/>
          <a:lstStyle/>
          <a:p>
            <a:r>
              <a:rPr lang="en-GB" dirty="0"/>
              <a:t>Sources: ONS and Bank calculations.</a:t>
            </a:r>
          </a:p>
          <a:p>
            <a:endParaRPr lang="en-GB" dirty="0"/>
          </a:p>
          <a:p>
            <a:r>
              <a:rPr lang="en-GB" dirty="0"/>
              <a:t>(a)	16+ population. December 2020–February 2021 figures for ‘furloughed’ and ‘in work’ are Bank staff estimates based on analysis of the LFS and administrative data</a:t>
            </a:r>
            <a:r>
              <a:rPr lang="en-GB" dirty="0" smtClean="0"/>
              <a:t>.</a:t>
            </a:r>
            <a:endParaRPr lang="en-GB"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050152"/>
            <a:ext cx="5424841" cy="4626873"/>
          </a:xfrm>
          <a:prstGeom prst="rect">
            <a:avLst/>
          </a:prstGeom>
        </p:spPr>
      </p:pic>
    </p:spTree>
    <p:extLst>
      <p:ext uri="{BB962C8B-B14F-4D97-AF65-F5344CB8AC3E}">
        <p14:creationId xmlns:p14="http://schemas.microsoft.com/office/powerpoint/2010/main" val="106332421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p:txBody>
          <a:bodyPr/>
          <a:lstStyle/>
          <a:p>
            <a:pPr lvl="1"/>
            <a:r>
              <a:rPr lang="en-GB" b="1" dirty="0"/>
              <a:t>Chart 3.4: </a:t>
            </a:r>
            <a:r>
              <a:rPr lang="en-GB" dirty="0"/>
              <a:t>Some measures of underemployment have picked up</a:t>
            </a:r>
          </a:p>
          <a:p>
            <a:pPr lvl="2"/>
            <a:r>
              <a:rPr lang="en-GB" dirty="0"/>
              <a:t>Selected measures of </a:t>
            </a:r>
            <a:r>
              <a:rPr lang="en-GB" dirty="0" smtClean="0"/>
              <a:t>underemployment</a:t>
            </a:r>
            <a:endParaRPr lang="en-GB" dirty="0"/>
          </a:p>
        </p:txBody>
      </p:sp>
      <p:sp>
        <p:nvSpPr>
          <p:cNvPr id="7" name="Text Placeholder 6"/>
          <p:cNvSpPr>
            <a:spLocks noGrp="1"/>
          </p:cNvSpPr>
          <p:nvPr>
            <p:ph type="body" sz="quarter" idx="18"/>
          </p:nvPr>
        </p:nvSpPr>
        <p:spPr/>
        <p:txBody>
          <a:bodyPr/>
          <a:lstStyle/>
          <a:p>
            <a:endParaRPr lang="en-GB"/>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052972"/>
            <a:ext cx="5672949" cy="4633578"/>
          </a:xfrm>
          <a:prstGeom prst="rect">
            <a:avLst/>
          </a:prstGeom>
        </p:spPr>
      </p:pic>
    </p:spTree>
    <p:extLst>
      <p:ext uri="{BB962C8B-B14F-4D97-AF65-F5344CB8AC3E}">
        <p14:creationId xmlns:p14="http://schemas.microsoft.com/office/powerpoint/2010/main" val="363477779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p:txBody>
          <a:bodyPr/>
          <a:lstStyle/>
          <a:p>
            <a:pPr lvl="1"/>
            <a:r>
              <a:rPr lang="en-GB" b="1" dirty="0"/>
              <a:t>Chart 3.5: </a:t>
            </a:r>
            <a:r>
              <a:rPr lang="en-GB" dirty="0"/>
              <a:t>Some surveys suggest spare capacity within firms, but these are hard to interpret at present</a:t>
            </a:r>
          </a:p>
          <a:p>
            <a:pPr lvl="2"/>
            <a:r>
              <a:rPr lang="en-GB" dirty="0"/>
              <a:t>Survey indicators of capacity utilisation</a:t>
            </a:r>
            <a:r>
              <a:rPr lang="en-GB" baseline="30000" dirty="0"/>
              <a:t>(a</a:t>
            </a:r>
            <a:r>
              <a:rPr lang="en-GB" baseline="30000" dirty="0" smtClean="0"/>
              <a:t>)</a:t>
            </a:r>
            <a:endParaRPr lang="en-GB" baseline="30000" dirty="0"/>
          </a:p>
        </p:txBody>
      </p:sp>
      <p:sp>
        <p:nvSpPr>
          <p:cNvPr id="7" name="Text Placeholder 6"/>
          <p:cNvSpPr>
            <a:spLocks noGrp="1"/>
          </p:cNvSpPr>
          <p:nvPr>
            <p:ph type="body" sz="quarter" idx="18"/>
          </p:nvPr>
        </p:nvSpPr>
        <p:spPr/>
        <p:txBody>
          <a:bodyPr/>
          <a:lstStyle/>
          <a:p>
            <a:endParaRPr lang="en-GB" dirty="0"/>
          </a:p>
          <a:p>
            <a:pPr lvl="3"/>
            <a:r>
              <a:rPr lang="en-GB" dirty="0"/>
              <a:t>Sources: Bank of England, BCC, CBI, CBI/PwC, IHS </a:t>
            </a:r>
            <a:r>
              <a:rPr lang="en-GB" dirty="0" err="1"/>
              <a:t>Markit</a:t>
            </a:r>
            <a:r>
              <a:rPr lang="en-GB" dirty="0"/>
              <a:t>/CIPS, ONS and </a:t>
            </a:r>
            <a:r>
              <a:rPr lang="en-GB" dirty="0" smtClean="0"/>
              <a:t/>
            </a:r>
            <a:br>
              <a:rPr lang="en-GB" dirty="0" smtClean="0"/>
            </a:br>
            <a:r>
              <a:rPr lang="en-GB" dirty="0" smtClean="0"/>
              <a:t>Bank </a:t>
            </a:r>
            <a:r>
              <a:rPr lang="en-GB" dirty="0"/>
              <a:t>calculations.</a:t>
            </a:r>
          </a:p>
          <a:p>
            <a:endParaRPr lang="en-GB" dirty="0"/>
          </a:p>
          <a:p>
            <a:r>
              <a:rPr lang="en-GB" dirty="0"/>
              <a:t>(a)	Differences from averages between 2000 and 2007. Measures are from the Bank’s Agents, the BCC (non-services and services), the CBI (manufacturing – capacity; business/consumer/professional services and distributive trades – business relative to normal) and IHS </a:t>
            </a:r>
            <a:r>
              <a:rPr lang="en-GB" dirty="0" err="1"/>
              <a:t>Markit</a:t>
            </a:r>
            <a:r>
              <a:rPr lang="en-GB" dirty="0"/>
              <a:t>/CIPS (manufacturing – backlogs; services – outstanding business). Sectors are weighted using shares in gross value added. The BCC data are not seasonally adjusted. The Agents’ data for 2021 Q2 are April scores</a:t>
            </a:r>
            <a:r>
              <a:rPr lang="en-GB" dirty="0" smtClean="0"/>
              <a:t>.</a:t>
            </a:r>
            <a:endParaRPr lang="en-GB"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052972"/>
            <a:ext cx="5357785" cy="4633578"/>
          </a:xfrm>
          <a:prstGeom prst="rect">
            <a:avLst/>
          </a:prstGeom>
        </p:spPr>
      </p:pic>
    </p:spTree>
    <p:extLst>
      <p:ext uri="{BB962C8B-B14F-4D97-AF65-F5344CB8AC3E}">
        <p14:creationId xmlns:p14="http://schemas.microsoft.com/office/powerpoint/2010/main" val="155751497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p:txBody>
          <a:bodyPr/>
          <a:lstStyle/>
          <a:p>
            <a:pPr lvl="1"/>
            <a:r>
              <a:rPr lang="en-GB" b="1" dirty="0"/>
              <a:t>Chart 3.6: </a:t>
            </a:r>
            <a:r>
              <a:rPr lang="en-GB" dirty="0"/>
              <a:t>Core services inflation has fallen since late 2019</a:t>
            </a:r>
          </a:p>
          <a:p>
            <a:pPr lvl="2"/>
            <a:r>
              <a:rPr lang="en-GB" dirty="0"/>
              <a:t>Core services and core goods CPI inflation, excluding VAT</a:t>
            </a:r>
            <a:r>
              <a:rPr lang="en-GB" baseline="30000" dirty="0"/>
              <a:t>(a</a:t>
            </a:r>
            <a:r>
              <a:rPr lang="en-GB" baseline="30000" dirty="0" smtClean="0"/>
              <a:t>)</a:t>
            </a:r>
            <a:endParaRPr lang="en-GB" baseline="30000" dirty="0"/>
          </a:p>
        </p:txBody>
      </p:sp>
      <p:sp>
        <p:nvSpPr>
          <p:cNvPr id="7" name="Text Placeholder 6"/>
          <p:cNvSpPr>
            <a:spLocks noGrp="1"/>
          </p:cNvSpPr>
          <p:nvPr>
            <p:ph type="body" sz="quarter" idx="18"/>
          </p:nvPr>
        </p:nvSpPr>
        <p:spPr/>
        <p:txBody>
          <a:bodyPr/>
          <a:lstStyle/>
          <a:p>
            <a:r>
              <a:rPr lang="en-GB" dirty="0"/>
              <a:t>Sources: ONS and Bank calculations.</a:t>
            </a:r>
          </a:p>
          <a:p>
            <a:endParaRPr lang="en-GB" dirty="0"/>
          </a:p>
          <a:p>
            <a:r>
              <a:rPr lang="en-GB" dirty="0"/>
              <a:t>(a)	Core services CPI excludes airfares, package holidays and education. Core goods CPI excludes energy, food, non-alcoholic beverages, alcoholic beverages and tobacco. Bank staff have adjusted for the estimated direct impact of changes in VAT and there is uncertainty around the precise impact of that adjustment</a:t>
            </a:r>
            <a:r>
              <a:rPr lang="en-GB" dirty="0" smtClean="0"/>
              <a:t>.</a:t>
            </a:r>
            <a:endParaRPr lang="en-GB"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254140"/>
            <a:ext cx="5357785" cy="4432410"/>
          </a:xfrm>
          <a:prstGeom prst="rect">
            <a:avLst/>
          </a:prstGeom>
        </p:spPr>
      </p:pic>
    </p:spTree>
    <p:extLst>
      <p:ext uri="{BB962C8B-B14F-4D97-AF65-F5344CB8AC3E}">
        <p14:creationId xmlns:p14="http://schemas.microsoft.com/office/powerpoint/2010/main" val="127681392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p:txBody>
          <a:bodyPr/>
          <a:lstStyle/>
          <a:p>
            <a:pPr lvl="1"/>
            <a:r>
              <a:rPr lang="en-GB" b="1" dirty="0"/>
              <a:t>Chart 3.7: </a:t>
            </a:r>
            <a:r>
              <a:rPr lang="en-GB" dirty="0"/>
              <a:t>Supply growth is expected to pick up sharply in 2021, before slowing further out</a:t>
            </a:r>
          </a:p>
          <a:p>
            <a:pPr lvl="2"/>
            <a:r>
              <a:rPr lang="en-GB" dirty="0"/>
              <a:t>Four-quarter growth in estimated potential supply</a:t>
            </a:r>
            <a:r>
              <a:rPr lang="en-GB" baseline="30000" dirty="0"/>
              <a:t>(a</a:t>
            </a:r>
            <a:r>
              <a:rPr lang="en-GB" baseline="30000" dirty="0" smtClean="0"/>
              <a:t>)</a:t>
            </a:r>
            <a:endParaRPr lang="en-GB" baseline="30000" dirty="0"/>
          </a:p>
        </p:txBody>
      </p:sp>
      <p:sp>
        <p:nvSpPr>
          <p:cNvPr id="7" name="Text Placeholder 6"/>
          <p:cNvSpPr>
            <a:spLocks noGrp="1"/>
          </p:cNvSpPr>
          <p:nvPr>
            <p:ph type="body" sz="quarter" idx="18"/>
          </p:nvPr>
        </p:nvSpPr>
        <p:spPr/>
        <p:txBody>
          <a:bodyPr/>
          <a:lstStyle/>
          <a:p>
            <a:r>
              <a:rPr lang="en-GB" dirty="0"/>
              <a:t>(a)	</a:t>
            </a:r>
            <a:r>
              <a:rPr lang="en-GB" dirty="0" smtClean="0"/>
              <a:t>Bank </a:t>
            </a:r>
            <a:r>
              <a:rPr lang="en-GB" dirty="0"/>
              <a:t>staff estimates for </a:t>
            </a:r>
            <a:r>
              <a:rPr lang="en-GB" dirty="0" smtClean="0"/>
              <a:t>2016–20. </a:t>
            </a:r>
            <a:r>
              <a:rPr lang="en-GB" dirty="0"/>
              <a:t>Bars for 2021, 2022 and 2023 are projections consistent with the MPC’s forecast.</a:t>
            </a:r>
            <a:endParaRPr lang="en-GB"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059677"/>
            <a:ext cx="5357785" cy="4626873"/>
          </a:xfrm>
          <a:prstGeom prst="rect">
            <a:avLst/>
          </a:prstGeom>
        </p:spPr>
      </p:pic>
    </p:spTree>
    <p:extLst>
      <p:ext uri="{BB962C8B-B14F-4D97-AF65-F5344CB8AC3E}">
        <p14:creationId xmlns:p14="http://schemas.microsoft.com/office/powerpoint/2010/main" val="9671469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a:xfrm>
            <a:off x="457200" y="457200"/>
            <a:ext cx="10375900" cy="912813"/>
          </a:xfrm>
        </p:spPr>
        <p:txBody>
          <a:bodyPr/>
          <a:lstStyle/>
          <a:p>
            <a:pPr lvl="1"/>
            <a:r>
              <a:rPr lang="en-GB" b="1" dirty="0"/>
              <a:t>Chart 3.8: </a:t>
            </a:r>
            <a:r>
              <a:rPr lang="en-GB" dirty="0"/>
              <a:t>The pandemic has affected activity more in some sectors than others</a:t>
            </a:r>
          </a:p>
          <a:p>
            <a:pPr lvl="2"/>
            <a:r>
              <a:rPr lang="en-GB" dirty="0"/>
              <a:t>Change in output between 2019 Q4 and February 2021, by </a:t>
            </a:r>
            <a:r>
              <a:rPr lang="en-GB" dirty="0" smtClean="0"/>
              <a:t>sector</a:t>
            </a:r>
            <a:endParaRPr lang="en-GB" baseline="30000" dirty="0"/>
          </a:p>
        </p:txBody>
      </p:sp>
      <p:sp>
        <p:nvSpPr>
          <p:cNvPr id="7" name="Text Placeholder 6"/>
          <p:cNvSpPr>
            <a:spLocks noGrp="1"/>
          </p:cNvSpPr>
          <p:nvPr>
            <p:ph type="body" sz="quarter" idx="18"/>
          </p:nvPr>
        </p:nvSpPr>
        <p:spPr/>
        <p:txBody>
          <a:bodyPr/>
          <a:lstStyle/>
          <a:p>
            <a:r>
              <a:rPr lang="en-GB" dirty="0"/>
              <a:t>Sources: ONS and Bank calculations</a:t>
            </a:r>
            <a:r>
              <a:rPr lang="en-GB" dirty="0" smtClean="0"/>
              <a:t>.</a:t>
            </a:r>
            <a:endParaRPr lang="en-GB"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280962"/>
            <a:ext cx="6195988" cy="4405588"/>
          </a:xfrm>
          <a:prstGeom prst="rect">
            <a:avLst/>
          </a:prstGeom>
        </p:spPr>
      </p:pic>
    </p:spTree>
    <p:extLst>
      <p:ext uri="{BB962C8B-B14F-4D97-AF65-F5344CB8AC3E}">
        <p14:creationId xmlns:p14="http://schemas.microsoft.com/office/powerpoint/2010/main" val="428117816"/>
      </p:ext>
    </p:extLst>
  </p:cSld>
  <p:clrMapOvr>
    <a:masterClrMapping/>
  </p:clrMapOvr>
  <p:timing>
    <p:tnLst>
      <p:par>
        <p:cTn id="1" dur="indefinite" restart="never" nodeType="tmRoot"/>
      </p:par>
    </p:tnLst>
  </p:timing>
</p:sld>
</file>

<file path=ppt/theme/theme1.xml><?xml version="1.0" encoding="utf-8"?>
<a:theme xmlns:a="http://schemas.openxmlformats.org/drawingml/2006/main" name="Bank LINKS Template">
  <a:themeElements>
    <a:clrScheme name="Bank Teal and lime green">
      <a:dk1>
        <a:srgbClr val="00294E"/>
      </a:dk1>
      <a:lt1>
        <a:srgbClr val="FFFFFF"/>
      </a:lt1>
      <a:dk2>
        <a:srgbClr val="005E6E"/>
      </a:dk2>
      <a:lt2>
        <a:srgbClr val="E7E6E6"/>
      </a:lt2>
      <a:accent1>
        <a:srgbClr val="A2C617"/>
      </a:accent1>
      <a:accent2>
        <a:srgbClr val="47AA9C"/>
      </a:accent2>
      <a:accent3>
        <a:srgbClr val="B3DBCD"/>
      </a:accent3>
      <a:accent4>
        <a:srgbClr val="6B7E87"/>
      </a:accent4>
      <a:accent5>
        <a:srgbClr val="C8CCCF"/>
      </a:accent5>
      <a:accent6>
        <a:srgbClr val="EBEBEB"/>
      </a:accent6>
      <a:hlink>
        <a:srgbClr val="005E6E"/>
      </a:hlink>
      <a:folHlink>
        <a:srgbClr val="47AA9C"/>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PT Template.potx" id="{53B143A7-42CF-4F91-9FA9-1CB50BC5CB2F}" vid="{0BBB2BD2-213A-4DAB-9DC5-CF0AD842867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PPT Template</Template>
  <TotalTime>64</TotalTime>
  <Words>561</Words>
  <Application>Microsoft Office PowerPoint</Application>
  <PresentationFormat>Widescreen</PresentationFormat>
  <Paragraphs>37</Paragraphs>
  <Slides>9</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9</vt:i4>
      </vt:variant>
    </vt:vector>
  </HeadingPairs>
  <TitlesOfParts>
    <vt:vector size="12" baseType="lpstr">
      <vt:lpstr>Arial</vt:lpstr>
      <vt:lpstr>Calibri</vt:lpstr>
      <vt:lpstr>Bank LINKS Template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Monetary Policy Report May 2021</dc:title>
  <dc:subject>Section 3: In focus – Supply and spare capacity</dc:subject>
  <dc:creator>Bank of England</dc:creator>
  <cp:lastModifiedBy>Chapman, Wayne</cp:lastModifiedBy>
  <cp:revision>14</cp:revision>
  <dcterms:created xsi:type="dcterms:W3CDTF">2021-05-04T12:58:23Z</dcterms:created>
  <dcterms:modified xsi:type="dcterms:W3CDTF">2021-05-05T10:48:50Z</dcterms:modified>
</cp:coreProperties>
</file>