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5"/>
  </p:notesMasterIdLst>
  <p:sldIdLst>
    <p:sldId id="415" r:id="rId2"/>
    <p:sldId id="428" r:id="rId3"/>
    <p:sldId id="42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92" autoAdjust="0"/>
    <p:restoredTop sz="73660" autoAdjust="0"/>
  </p:normalViewPr>
  <p:slideViewPr>
    <p:cSldViewPr snapToGrid="0" showGuides="1">
      <p:cViewPr>
        <p:scale>
          <a:sx n="80" d="100"/>
          <a:sy n="80" d="100"/>
        </p:scale>
        <p:origin x="973" y="485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05/05/2022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146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May 2022</a:t>
            </a:r>
          </a:p>
          <a:p>
            <a:r>
              <a:rPr lang="en-GB" b="0" dirty="0"/>
              <a:t>Annex 1: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On average, external forecasters expect no GDP growth in 2022 Q2, the unemployment rate to be 3.9%, and CPI inflation to be 8.5%</a:t>
            </a:r>
          </a:p>
          <a:p>
            <a:pPr lvl="1"/>
            <a:r>
              <a:rPr lang="en-GB" dirty="0"/>
              <a:t>Other forecasters’ central projections for GDP, the unemployment rate and </a:t>
            </a:r>
            <a:br>
              <a:rPr lang="en-GB" dirty="0"/>
            </a:br>
            <a:r>
              <a:rPr lang="en-GB" dirty="0"/>
              <a:t>CPI inflation in 2022 Q2</a:t>
            </a:r>
          </a:p>
        </p:txBody>
      </p:sp>
      <p:pic>
        <p:nvPicPr>
          <p:cNvPr id="5" name="Picture 4" descr="Charts show external forecasters projections close to the MPC for GDP, above the MPC for unemployment and below the MPC for CPI inflation.">
            <a:extLst>
              <a:ext uri="{FF2B5EF4-FFF2-40B4-BE49-F238E27FC236}">
                <a16:creationId xmlns:a16="http://schemas.microsoft.com/office/drawing/2014/main" id="{9C54248D-F81C-44C9-AECE-24B693B65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341" y="2069262"/>
            <a:ext cx="8637318" cy="442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693654"/>
          </a:xfrm>
        </p:spPr>
        <p:txBody>
          <a:bodyPr/>
          <a:lstStyle/>
          <a:p>
            <a:r>
              <a:rPr lang="en-GB" dirty="0"/>
              <a:t>Chart B: At the three-year horizon, external forecasters expect four-quarter GDP growth to be 1.4%, the unemployment rate to be 4.2%, and CPI inflation to be 1.9%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E2DBFD09-FD31-4213-BFC0-5A446A539E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393" y="2058005"/>
            <a:ext cx="6895214" cy="457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2117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1397</TotalTime>
  <Words>105</Words>
  <Application>Microsoft Office PowerPoint</Application>
  <PresentationFormat>Widescreen</PresentationFormat>
  <Paragraphs>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May 2022</dc:title>
  <dc:subject>Annex 1: Other forecasters’ expectations</dc:subject>
  <dc:creator>Bank of England</dc:creator>
  <cp:lastModifiedBy>Hicks, Andrew</cp:lastModifiedBy>
  <cp:revision>58</cp:revision>
  <dcterms:created xsi:type="dcterms:W3CDTF">2022-03-15T15:50:20Z</dcterms:created>
  <dcterms:modified xsi:type="dcterms:W3CDTF">2022-05-05T13:39:18Z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-652308279</vt:i4>
  </property>
  <property fmtid="{D5CDD505-2E9C-101B-9397-08002B2CF9AE}" pid="3" name="_NewReviewCycle">
    <vt:lpwstr/>
  </property>
  <property fmtid="{D5CDD505-2E9C-101B-9397-08002B2CF9AE}" pid="4" name="_EmailSubject">
    <vt:lpwstr>ACT:  Update to MPR page / files</vt:lpwstr>
  </property>
  <property fmtid="{D5CDD505-2E9C-101B-9397-08002B2CF9AE}" pid="5" name="_AuthorEmail">
    <vt:lpwstr>Paulet.Sadler@bankofengland.co.uk</vt:lpwstr>
  </property>
  <property fmtid="{D5CDD505-2E9C-101B-9397-08002B2CF9AE}" pid="6" name="_AuthorEmailDisplayName">
    <vt:lpwstr>Sadler, Paulet</vt:lpwstr>
  </property>
</Properties>
</file>