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2" autoAdjust="0"/>
    <p:restoredTop sz="73660" autoAdjust="0"/>
  </p:normalViewPr>
  <p:slideViewPr>
    <p:cSldViewPr snapToGrid="0" showGuides="1">
      <p:cViewPr varScale="1">
        <p:scale>
          <a:sx n="84" d="100"/>
          <a:sy n="84" d="100"/>
        </p:scale>
        <p:origin x="133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notesViewPr>
    <p:cSldViewPr snapToGrid="0" showGuides="1">
      <p:cViewPr varScale="1">
        <p:scale>
          <a:sx n="44" d="100"/>
          <a:sy n="44" d="100"/>
        </p:scale>
        <p:origin x="2554" y="4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01/08/2023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706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August 2023</a:t>
            </a:r>
          </a:p>
          <a:p>
            <a:r>
              <a:rPr lang="en-GB" b="0" dirty="0"/>
              <a:t>Annex 1: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expected four-quarter GDP growth to be 1.6%, the unemployment rate to be 4.5%, and CPI inflation to be 1.9%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5" name="Picture 4" descr="MPC projections below external forecasters for GDP, rising above external forecasters for unemployment, and falling below external forecasters for CPI inflation.">
            <a:extLst>
              <a:ext uri="{FF2B5EF4-FFF2-40B4-BE49-F238E27FC236}">
                <a16:creationId xmlns:a16="http://schemas.microsoft.com/office/drawing/2014/main" id="{AAFABC0A-49BD-AF4D-80A0-009580B216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972" y="2073830"/>
            <a:ext cx="8544122" cy="444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1459</TotalTime>
  <Words>57</Words>
  <Application>Microsoft Office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August 2023</dc:title>
  <dc:subject>Annex 1: Other forecasters’ expectations</dc:subject>
  <dc:creator>Bank of England</dc:creator>
  <cp:lastModifiedBy>Lowe, Paul</cp:lastModifiedBy>
  <cp:revision>79</cp:revision>
  <dcterms:created xsi:type="dcterms:W3CDTF">2022-03-15T15:50:20Z</dcterms:created>
  <dcterms:modified xsi:type="dcterms:W3CDTF">2023-08-01T15:24:08Z</dcterms:modified>
</cp:coreProperties>
</file>