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4"/>
  </p:notesMasterIdLst>
  <p:sldIdLst>
    <p:sldId id="415" r:id="rId2"/>
    <p:sldId id="42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C9CF"/>
    <a:srgbClr val="E7E9EC"/>
    <a:srgbClr val="12273F"/>
    <a:srgbClr val="77E3E4"/>
    <a:srgbClr val="FE015B"/>
    <a:srgbClr val="3CD7D9"/>
    <a:srgbClr val="FF7300"/>
    <a:srgbClr val="9E71FE"/>
    <a:srgbClr val="D4AF37"/>
    <a:srgbClr val="A5D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92" autoAdjust="0"/>
    <p:restoredTop sz="73660" autoAdjust="0"/>
  </p:normalViewPr>
  <p:slideViewPr>
    <p:cSldViewPr snapToGrid="0" showGuides="1">
      <p:cViewPr varScale="1">
        <p:scale>
          <a:sx n="48" d="100"/>
          <a:sy n="48" d="100"/>
        </p:scale>
        <p:origin x="379" y="2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10" d="100"/>
        <a:sy n="110" d="100"/>
      </p:scale>
      <p:origin x="0" y="-13961"/>
    </p:cViewPr>
  </p:sorterViewPr>
  <p:notesViewPr>
    <p:cSldViewPr snapToGrid="0" showGuides="1">
      <p:cViewPr varScale="1">
        <p:scale>
          <a:sx n="44" d="100"/>
          <a:sy n="44" d="100"/>
        </p:scale>
        <p:origin x="2554" y="41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40E002-B88B-4BB0-BA5A-919501F4FBF2}" type="datetimeFigureOut">
              <a:rPr lang="en-GB" smtClean="0"/>
              <a:t>31/10/2023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5E53B0-EFB7-4B0E-B012-E676534541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066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5E53B0-EFB7-4B0E-B012-E676534541B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37060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5E53B0-EFB7-4B0E-B012-E676534541B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77578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57" r="9040"/>
          <a:stretch/>
        </p:blipFill>
        <p:spPr>
          <a:xfrm>
            <a:off x="7623174" y="0"/>
            <a:ext cx="4559808" cy="6861600"/>
          </a:xfrm>
          <a:prstGeom prst="rect">
            <a:avLst/>
          </a:prstGeom>
        </p:spPr>
      </p:pic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330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1126864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7114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455613" y="457199"/>
            <a:ext cx="11278483" cy="912815"/>
          </a:xfrm>
        </p:spPr>
        <p:txBody>
          <a:bodyPr/>
          <a:lstStyle/>
          <a:p>
            <a:pPr lvl="0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15332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5504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6246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rgbClr val="3CD7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rgbClr val="77E3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4381500"/>
            <a:ext cx="11277600" cy="11938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r>
              <a:rPr lang="en-GB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5347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3" b="9264"/>
          <a:stretch/>
        </p:blipFill>
        <p:spPr>
          <a:xfrm>
            <a:off x="0" y="-27214"/>
            <a:ext cx="12192000" cy="68797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500" y="1441671"/>
            <a:ext cx="3942000" cy="39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040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8000" y="457200"/>
            <a:ext cx="11277600" cy="91281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83971"/>
            <a:ext cx="2593975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1175" y="6383971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8000" y="6383971"/>
            <a:ext cx="1060450" cy="36957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000" y="1752599"/>
            <a:ext cx="11277600" cy="462708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Fourth level</a:t>
            </a:r>
          </a:p>
          <a:p>
            <a:pPr lvl="1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4806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16" r:id="rId2"/>
    <p:sldLayoutId id="2147483748" r:id="rId3"/>
    <p:sldLayoutId id="2147483721" r:id="rId4"/>
    <p:sldLayoutId id="2147483747" r:id="rId5"/>
    <p:sldLayoutId id="2147483731" r:id="rId6"/>
    <p:sldLayoutId id="2147483739" r:id="rId7"/>
  </p:sldLayoutIdLst>
  <p:hf sldNum="0" hdr="0" dt="0"/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lang="en-GB" sz="2800" b="1" kern="1200" baseline="0" noProof="0" dirty="0">
          <a:solidFill>
            <a:srgbClr val="12273F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2400" b="1" kern="1200" baseline="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4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64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4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4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6pPr>
      <a:lvl7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9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863">
          <p15:clr>
            <a:srgbClr val="F26B43"/>
          </p15:clr>
        </p15:guide>
        <p15:guide id="4" orient="horz" pos="1727">
          <p15:clr>
            <a:srgbClr val="F26B43"/>
          </p15:clr>
        </p15:guide>
        <p15:guide id="5" orient="horz" pos="3456">
          <p15:clr>
            <a:srgbClr val="F26B43"/>
          </p15:clr>
        </p15:guide>
        <p15:guide id="6" pos="4802">
          <p15:clr>
            <a:srgbClr val="F26B43"/>
          </p15:clr>
        </p15:guide>
        <p15:guide id="7" pos="5762">
          <p15:clr>
            <a:srgbClr val="F26B43"/>
          </p15:clr>
        </p15:guide>
        <p15:guide id="8" pos="6720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1" orient="horz" pos="4020">
          <p15:clr>
            <a:srgbClr val="F26B43"/>
          </p15:clr>
        </p15:guide>
        <p15:guide id="12" pos="2880">
          <p15:clr>
            <a:srgbClr val="F26B43"/>
          </p15:clr>
        </p15:guide>
        <p15:guide id="13" pos="1922">
          <p15:clr>
            <a:srgbClr val="F26B43"/>
          </p15:clr>
        </p15:guide>
        <p15:guide id="14" pos="960">
          <p15:clr>
            <a:srgbClr val="F26B43"/>
          </p15:clr>
        </p15:guide>
        <p15:guide id="15" pos="288">
          <p15:clr>
            <a:srgbClr val="F26B43"/>
          </p15:clr>
        </p15:guide>
        <p15:guide id="16" pos="6560">
          <p15:clr>
            <a:srgbClr val="F26B43"/>
          </p15:clr>
        </p15:guide>
        <p15:guide id="18" orient="horz" pos="11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b="0" dirty="0"/>
              <a:t>Monetary Policy Report</a:t>
            </a:r>
            <a:br>
              <a:rPr lang="en-GB" b="0" dirty="0"/>
            </a:br>
            <a:r>
              <a:rPr lang="en-GB" b="0" dirty="0"/>
              <a:t>November 2023</a:t>
            </a:r>
          </a:p>
          <a:p>
            <a:r>
              <a:rPr lang="en-GB" b="0" dirty="0"/>
              <a:t>Annex: Other forecasters’ expectations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6886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55613" y="457199"/>
            <a:ext cx="11278483" cy="1388854"/>
          </a:xfrm>
        </p:spPr>
        <p:txBody>
          <a:bodyPr/>
          <a:lstStyle/>
          <a:p>
            <a:r>
              <a:rPr lang="en-GB" dirty="0"/>
              <a:t>Chart A: At the three-year horizon, external forecasters expected four-quarter GDP growth to be 1.4%, the unemployment rate to be 4.6%, and CPI inflation to be 2.1%</a:t>
            </a:r>
          </a:p>
          <a:p>
            <a:pPr lvl="1"/>
            <a:r>
              <a:rPr lang="en-GB" dirty="0"/>
              <a:t>Projections for GDP, the unemployment rate and CPI inflation</a:t>
            </a:r>
          </a:p>
        </p:txBody>
      </p:sp>
      <p:pic>
        <p:nvPicPr>
          <p:cNvPr id="4" name="Picture 3" descr="Charts show MPC projections below external forecasters for GDP, rising above external forecasters for unemployment, and falling below external forecasters for CPI inflation.">
            <a:extLst>
              <a:ext uri="{FF2B5EF4-FFF2-40B4-BE49-F238E27FC236}">
                <a16:creationId xmlns:a16="http://schemas.microsoft.com/office/drawing/2014/main" id="{5379E749-3078-6177-5C5C-D3C0DA6319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357" y="2131981"/>
            <a:ext cx="8217285" cy="4380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521524"/>
      </p:ext>
    </p:extLst>
  </p:cSld>
  <p:clrMapOvr>
    <a:masterClrMapping/>
  </p:clrMapOvr>
</p:sld>
</file>

<file path=ppt/theme/theme1.xml><?xml version="1.0" encoding="utf-8"?>
<a:theme xmlns:a="http://schemas.openxmlformats.org/drawingml/2006/main" name="Bank LINKS Template">
  <a:themeElements>
    <a:clrScheme name="Custom 36">
      <a:dk1>
        <a:srgbClr val="000000"/>
      </a:dk1>
      <a:lt1>
        <a:srgbClr val="FFFFFF"/>
      </a:lt1>
      <a:dk2>
        <a:srgbClr val="12273F"/>
      </a:dk2>
      <a:lt2>
        <a:srgbClr val="C4C9CF"/>
      </a:lt2>
      <a:accent1>
        <a:srgbClr val="3CD7D9"/>
      </a:accent1>
      <a:accent2>
        <a:srgbClr val="FF7300"/>
      </a:accent2>
      <a:accent3>
        <a:srgbClr val="9E71FE"/>
      </a:accent3>
      <a:accent4>
        <a:srgbClr val="D4AF37"/>
      </a:accent4>
      <a:accent5>
        <a:srgbClr val="A5D700"/>
      </a:accent5>
      <a:accent6>
        <a:srgbClr val="FF50C8"/>
      </a:accent6>
      <a:hlink>
        <a:srgbClr val="12273F"/>
      </a:hlink>
      <a:folHlink>
        <a:srgbClr val="12273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OE-Official Template A.pptx" id="{6C723B9E-9DD5-46FA-B786-10E886AA26E0}" vid="{1198EFE4-F1FD-4746-924A-D88A0C6C7D7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BOE-Official Template A</Template>
  <TotalTime>1460</TotalTime>
  <Words>56</Words>
  <Application>Microsoft Office PowerPoint</Application>
  <PresentationFormat>Widescreen</PresentationFormat>
  <Paragraphs>6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Century Gothic</vt:lpstr>
      <vt:lpstr>Bank LINKS Template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Monetary Policy Report November 2023</dc:title>
  <dc:subject>Annex: Other forecasters’ expectations</dc:subject>
  <dc:creator>Bank of England</dc:creator>
  <cp:lastModifiedBy>Martyn, Helen</cp:lastModifiedBy>
  <cp:revision>83</cp:revision>
  <dcterms:created xsi:type="dcterms:W3CDTF">2022-03-15T15:50:20Z</dcterms:created>
  <dcterms:modified xsi:type="dcterms:W3CDTF">2023-10-31T14:42:10Z</dcterms:modified>
</cp:coreProperties>
</file>