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37" r:id="rId2"/>
    <p:sldId id="583"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84157" autoAdjust="0"/>
  </p:normalViewPr>
  <p:slideViewPr>
    <p:cSldViewPr snapToGrid="0" showGuides="1">
      <p:cViewPr varScale="1">
        <p:scale>
          <a:sx n="52" d="100"/>
          <a:sy n="52" d="100"/>
        </p:scale>
        <p:origin x="50" y="139"/>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30436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a:t>Annex: Other forecasters’ expectations</a:t>
            </a:r>
            <a:endParaRPr lang="en-GB" dirty="0"/>
          </a:p>
        </p:txBody>
      </p:sp>
    </p:spTree>
    <p:extLst>
      <p:ext uri="{BB962C8B-B14F-4D97-AF65-F5344CB8AC3E}">
        <p14:creationId xmlns:p14="http://schemas.microsoft.com/office/powerpoint/2010/main" val="1323588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At the three-year horizon, external forecasters expected four-quarter GDP growth to be 1.4%, the unemployment rate to be 4.4%, and CPI inflation to be 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Projections for GDP, the unemployment rate and CPI inflation</a:t>
            </a:r>
            <a:endParaRPr lang="en-GB" b="0" baseline="30000" dirty="0">
              <a:latin typeface="Arial" panose="020B0604020202020204" pitchFamily="34" charset="0"/>
              <a:cs typeface="Arial" panose="020B0604020202020204" pitchFamily="34" charset="0"/>
            </a:endParaRPr>
          </a:p>
        </p:txBody>
      </p:sp>
      <p:pic>
        <p:nvPicPr>
          <p:cNvPr id="7" name="Picture 6" descr="The Bank's modal forecasts are slightly below market average for GDP in 2026, about the same in 2027, then above average in 2028. For unemployment, forecasts are about the same as the market average in 2026, and above in both 2027 and 2028. The forecasts for inflation are above average in 2025, only slightly above in 2027, and below in 2028.">
            <a:extLst>
              <a:ext uri="{FF2B5EF4-FFF2-40B4-BE49-F238E27FC236}">
                <a16:creationId xmlns:a16="http://schemas.microsoft.com/office/drawing/2014/main" id="{CF0D54C5-0F3D-769A-4EC1-75284CCAFB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4767" y="2077401"/>
            <a:ext cx="7262466" cy="4346545"/>
          </a:xfrm>
          <a:prstGeom prst="rect">
            <a:avLst/>
          </a:prstGeom>
        </p:spPr>
      </p:pic>
    </p:spTree>
    <p:extLst>
      <p:ext uri="{BB962C8B-B14F-4D97-AF65-F5344CB8AC3E}">
        <p14:creationId xmlns:p14="http://schemas.microsoft.com/office/powerpoint/2010/main" val="73617071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3342</TotalTime>
  <Words>51</Words>
  <Application>Microsoft Office PowerPoint</Application>
  <PresentationFormat>Widescreen</PresentationFormat>
  <Paragraphs>4</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Annex: Other forecasters’ expectations</vt:lpstr>
      <vt:lpstr>Chart A: At the three-year horizon, external forecasters expected four-quarter GDP growth to be 1.4%, the unemployment rate to be 4.4%, and CPI inflation to be 2.2% Projections for GDP, the unemployment rate and CPI inflation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2025</dc:title>
  <dc:subject>Annex: Other forecasters’ expectations</dc:subject>
  <dc:creator>Bank of England</dc:creator>
  <cp:lastModifiedBy>Martyn, Helen</cp:lastModifiedBy>
  <cp:revision>298</cp:revision>
  <dcterms:created xsi:type="dcterms:W3CDTF">2022-03-15T15:50:20Z</dcterms:created>
  <dcterms:modified xsi:type="dcterms:W3CDTF">2025-02-05T18:57:50Z</dcterms:modified>
</cp:coreProperties>
</file>