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4"/>
  </p:notesMasterIdLst>
  <p:sldIdLst>
    <p:sldId id="437" r:id="rId2"/>
    <p:sldId id="583"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06" autoAdjust="0"/>
    <p:restoredTop sz="84157" autoAdjust="0"/>
  </p:normalViewPr>
  <p:slideViewPr>
    <p:cSldViewPr snapToGrid="0" showGuides="1">
      <p:cViewPr varScale="1">
        <p:scale>
          <a:sx n="46" d="100"/>
          <a:sy n="46" d="100"/>
        </p:scale>
        <p:origin x="614" y="252"/>
      </p:cViewPr>
      <p:guideLst/>
    </p:cSldViewPr>
  </p:slideViewPr>
  <p:notesTextViewPr>
    <p:cViewPr>
      <p:scale>
        <a:sx n="100" d="100"/>
        <a:sy n="100" d="100"/>
      </p:scale>
      <p:origin x="0" y="0"/>
    </p:cViewPr>
  </p:notesTextViewPr>
  <p:sorterViewPr>
    <p:cViewPr>
      <p:scale>
        <a:sx n="110" d="100"/>
        <a:sy n="110" d="100"/>
      </p:scale>
      <p:origin x="0" y="-234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07/05/2025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22427767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p>
        </p:txBody>
      </p:sp>
      <p:sp>
        <p:nvSpPr>
          <p:cNvPr id="4" name="Slide Number Placeholder 3"/>
          <p:cNvSpPr>
            <a:spLocks noGrp="1"/>
          </p:cNvSpPr>
          <p:nvPr>
            <p:ph type="sldNum" sz="quarter" idx="5"/>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30304360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nchor="t" anchorCtr="0"/>
          <a:lstStyle>
            <a:lvl1pPr>
              <a:defRPr sz="2400"/>
            </a:lvl1pPr>
          </a:lstStyle>
          <a:p>
            <a:r>
              <a:rPr lang="en-US" dirty="0"/>
              <a:t>Click to edit Master title style</a:t>
            </a:r>
            <a:endParaRPr lang="en-GB" dirty="0"/>
          </a:p>
        </p:txBody>
      </p:sp>
    </p:spTree>
    <p:extLst>
      <p:ext uri="{BB962C8B-B14F-4D97-AF65-F5344CB8AC3E}">
        <p14:creationId xmlns:p14="http://schemas.microsoft.com/office/powerpoint/2010/main" val="26780373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48" r:id="rId3"/>
    <p:sldLayoutId id="2147483721" r:id="rId4"/>
    <p:sldLayoutId id="2147483747" r:id="rId5"/>
    <p:sldLayoutId id="2147483731" r:id="rId6"/>
    <p:sldLayoutId id="2147483739" r:id="rId7"/>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9FD0C0-1595-A3C3-A45C-D742FFBA36F1}"/>
              </a:ext>
            </a:extLst>
          </p:cNvPr>
          <p:cNvSpPr>
            <a:spLocks noGrp="1"/>
          </p:cNvSpPr>
          <p:nvPr>
            <p:ph type="title"/>
          </p:nvPr>
        </p:nvSpPr>
        <p:spPr>
          <a:xfrm>
            <a:off x="455296" y="3672216"/>
            <a:ext cx="11279504" cy="1512000"/>
          </a:xfrm>
        </p:spPr>
        <p:txBody>
          <a:bodyPr/>
          <a:lstStyle/>
          <a:p>
            <a:r>
              <a:rPr lang="en-GB"/>
              <a:t>Annex: Other forecasters’ expectations</a:t>
            </a:r>
            <a:endParaRPr lang="en-GB" dirty="0"/>
          </a:p>
        </p:txBody>
      </p:sp>
    </p:spTree>
    <p:extLst>
      <p:ext uri="{BB962C8B-B14F-4D97-AF65-F5344CB8AC3E}">
        <p14:creationId xmlns:p14="http://schemas.microsoft.com/office/powerpoint/2010/main" val="13235886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A: At the three-year horizon, external forecasters expected four-quarter GDP growth to be 1.4%, the unemployment rate to be 4.5%, and CPI inflation to be 2.1%</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Projections for GDP, the unemployment rate and CPI inflation</a:t>
            </a:r>
            <a:endParaRPr lang="en-GB" b="0" baseline="30000" dirty="0">
              <a:latin typeface="Arial" panose="020B0604020202020204" pitchFamily="34" charset="0"/>
              <a:cs typeface="Arial" panose="020B0604020202020204" pitchFamily="34" charset="0"/>
            </a:endParaRPr>
          </a:p>
        </p:txBody>
      </p:sp>
      <p:pic>
        <p:nvPicPr>
          <p:cNvPr id="4" name="Picture 3" descr="The Bank's modal forecasts are above the market average for GDP in 2026, 2027 and 2028. For unemployment, forecasts are slightly above the market average in 2026, 2027 and 2028. The forecasts for inflation are slightly above average in 2026, then slightly below in 2027 and 2028.">
            <a:extLst>
              <a:ext uri="{FF2B5EF4-FFF2-40B4-BE49-F238E27FC236}">
                <a16:creationId xmlns:a16="http://schemas.microsoft.com/office/drawing/2014/main" id="{6D6F8413-D216-AEC2-B9AA-B6B8AA15260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62635" y="2125455"/>
            <a:ext cx="7304819" cy="4378290"/>
          </a:xfrm>
          <a:prstGeom prst="rect">
            <a:avLst/>
          </a:prstGeom>
        </p:spPr>
      </p:pic>
    </p:spTree>
    <p:extLst>
      <p:ext uri="{BB962C8B-B14F-4D97-AF65-F5344CB8AC3E}">
        <p14:creationId xmlns:p14="http://schemas.microsoft.com/office/powerpoint/2010/main" val="736170713"/>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3346</TotalTime>
  <Words>51</Words>
  <Application>Microsoft Office PowerPoint</Application>
  <PresentationFormat>Widescreen</PresentationFormat>
  <Paragraphs>4</Paragraphs>
  <Slides>2</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Century Gothic</vt:lpstr>
      <vt:lpstr>Bank LINKS Template</vt:lpstr>
      <vt:lpstr>Annex: Other forecasters’ expectations</vt:lpstr>
      <vt:lpstr>Chart A: At the three-year horizon, external forecasters expected four-quarter GDP growth to be 1.4%, the unemployment rate to be 4.5%, and CPI inflation to be 2.1% Projections for GDP, the unemployment rate and CPI inflation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May 2025</dc:title>
  <dc:subject>Annex: Other forecasters’ expectations</dc:subject>
  <dc:creator>Bank of England</dc:creator>
  <cp:lastModifiedBy>Martyn, Helen</cp:lastModifiedBy>
  <cp:revision>300</cp:revision>
  <dcterms:created xsi:type="dcterms:W3CDTF">2022-03-15T15:50:20Z</dcterms:created>
  <dcterms:modified xsi:type="dcterms:W3CDTF">2025-05-07T17:41:48Z</dcterms:modified>
</cp:coreProperties>
</file>