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566" r:id="rId2"/>
    <p:sldId id="574" r:id="rId3"/>
    <p:sldId id="572" r:id="rId4"/>
    <p:sldId id="578" r:id="rId5"/>
    <p:sldId id="568" r:id="rId6"/>
    <p:sldId id="576" r:id="rId7"/>
    <p:sldId id="569" r:id="rId8"/>
    <p:sldId id="577" r:id="rId9"/>
    <p:sldId id="579" r:id="rId10"/>
    <p:sldId id="571"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EF53D72C-1826-3E2A-C91E-58DA39BDF41D}" name="Furness, Frances" initials="FF" userId="S::Frances.Furness@bankofengland.co.uk::9b03f8e4-0e09-499a-b18e-e8e4a74c0f5a" providerId="AD"/>
  <p188:author id="{017693F2-2BC2-1E8B-ABE0-51C4438B78BA}" name="Gupta, Swasti" initials="SG" userId="S::Swasti.Gupta@bankofengland.co.uk::87e4d40c-acbb-41e9-bbc0-5f722bc5163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9E71FE"/>
    <a:srgbClr val="3CD7D9"/>
    <a:srgbClr val="A5D700"/>
    <a:srgbClr val="FF7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850121-AAB6-4EAC-ABF9-EFC54EC9EC38}" v="1" dt="2026-09-17T12:43:20.746"/>
    <p1510:client id="{3A693E5D-FA8E-41FC-BCC6-F59082596B29}" v="12" dt="2026-09-17T13:36:03.194"/>
    <p1510:client id="{420C3036-A7B6-48EB-A6A4-38310FF22ABA}" v="153" dt="2026-09-17T13:45:37.537"/>
    <p1510:client id="{4FEB026B-0698-4ED1-AAFA-C77F6D1ADF25}" v="9" dt="2026-09-17T13:31:33.4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50" d="100"/>
          <a:sy n="150" d="100"/>
        </p:scale>
        <p:origin x="654"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19"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pta, Swasti" userId="87e4d40c-acbb-41e9-bbc0-5f722bc51638" providerId="ADAL" clId="{B0A1AC38-17C4-49F9-B290-837EAF3E7DA2}"/>
    <pc:docChg chg="undo custSel modSld">
      <pc:chgData name="Gupta, Swasti" userId="87e4d40c-acbb-41e9-bbc0-5f722bc51638" providerId="ADAL" clId="{B0A1AC38-17C4-49F9-B290-837EAF3E7DA2}" dt="2026-09-17T13:45:37.537" v="149" actId="20577"/>
      <pc:docMkLst>
        <pc:docMk/>
      </pc:docMkLst>
      <pc:sldChg chg="modSp mod">
        <pc:chgData name="Gupta, Swasti" userId="87e4d40c-acbb-41e9-bbc0-5f722bc51638" providerId="ADAL" clId="{B0A1AC38-17C4-49F9-B290-837EAF3E7DA2}" dt="2026-09-17T13:45:37.537" v="149" actId="20577"/>
        <pc:sldMkLst>
          <pc:docMk/>
          <pc:sldMk cId="2287873175" sldId="568"/>
        </pc:sldMkLst>
        <pc:spChg chg="mod">
          <ac:chgData name="Gupta, Swasti" userId="87e4d40c-acbb-41e9-bbc0-5f722bc51638" providerId="ADAL" clId="{B0A1AC38-17C4-49F9-B290-837EAF3E7DA2}" dt="2026-09-17T13:45:37.537" v="149" actId="20577"/>
          <ac:spMkLst>
            <pc:docMk/>
            <pc:sldMk cId="2287873175" sldId="568"/>
            <ac:spMk id="5" creationId="{489F5765-9EC6-4A2C-4B20-0F89BB0F2A70}"/>
          </ac:spMkLst>
        </pc:spChg>
      </pc:sldChg>
      <pc:sldChg chg="modSp mod">
        <pc:chgData name="Gupta, Swasti" userId="87e4d40c-acbb-41e9-bbc0-5f722bc51638" providerId="ADAL" clId="{B0A1AC38-17C4-49F9-B290-837EAF3E7DA2}" dt="2026-09-17T12:34:12.842" v="42"/>
        <pc:sldMkLst>
          <pc:docMk/>
          <pc:sldMk cId="2793890235" sldId="574"/>
        </pc:sldMkLst>
        <pc:spChg chg="mod">
          <ac:chgData name="Gupta, Swasti" userId="87e4d40c-acbb-41e9-bbc0-5f722bc51638" providerId="ADAL" clId="{B0A1AC38-17C4-49F9-B290-837EAF3E7DA2}" dt="2026-09-17T12:34:12.842" v="42"/>
          <ac:spMkLst>
            <pc:docMk/>
            <pc:sldMk cId="2793890235" sldId="574"/>
            <ac:spMk id="13" creationId="{1B007C05-FECA-A6DF-BCDC-929C4F8567D9}"/>
          </ac:spMkLst>
        </pc:spChg>
      </pc:sldChg>
      <pc:sldChg chg="modSp mod">
        <pc:chgData name="Gupta, Swasti" userId="87e4d40c-acbb-41e9-bbc0-5f722bc51638" providerId="ADAL" clId="{B0A1AC38-17C4-49F9-B290-837EAF3E7DA2}" dt="2026-09-17T13:37:06.079" v="121" actId="20577"/>
        <pc:sldMkLst>
          <pc:docMk/>
          <pc:sldMk cId="3149915487" sldId="578"/>
        </pc:sldMkLst>
        <pc:spChg chg="mod">
          <ac:chgData name="Gupta, Swasti" userId="87e4d40c-acbb-41e9-bbc0-5f722bc51638" providerId="ADAL" clId="{B0A1AC38-17C4-49F9-B290-837EAF3E7DA2}" dt="2026-09-17T12:10:03.541" v="19" actId="20577"/>
          <ac:spMkLst>
            <pc:docMk/>
            <pc:sldMk cId="3149915487" sldId="578"/>
            <ac:spMk id="4" creationId="{28522228-DC89-1B88-BD99-A9C4EB1858E5}"/>
          </ac:spMkLst>
        </pc:spChg>
        <pc:spChg chg="mod">
          <ac:chgData name="Gupta, Swasti" userId="87e4d40c-acbb-41e9-bbc0-5f722bc51638" providerId="ADAL" clId="{B0A1AC38-17C4-49F9-B290-837EAF3E7DA2}" dt="2026-09-17T13:37:06.079" v="121" actId="20577"/>
          <ac:spMkLst>
            <pc:docMk/>
            <pc:sldMk cId="3149915487" sldId="578"/>
            <ac:spMk id="5" creationId="{221E173E-9DD5-6BAF-E965-40C844FF906B}"/>
          </ac:spMkLst>
        </pc:spChg>
      </pc:sldChg>
    </pc:docChg>
  </pc:docChgLst>
  <pc:docChgLst>
    <pc:chgData name="Panjwani, Waris" userId="35965260-5be7-4f19-b8e9-efb70cc3cf6a" providerId="ADAL" clId="{45D46DCB-4E83-4282-AF62-E1914E419873}"/>
    <pc:docChg chg="modSld">
      <pc:chgData name="Panjwani, Waris" userId="35965260-5be7-4f19-b8e9-efb70cc3cf6a" providerId="ADAL" clId="{45D46DCB-4E83-4282-AF62-E1914E419873}" dt="2026-09-17T13:31:33.415" v="8" actId="20577"/>
      <pc:docMkLst>
        <pc:docMk/>
      </pc:docMkLst>
      <pc:sldChg chg="modSp mod">
        <pc:chgData name="Panjwani, Waris" userId="35965260-5be7-4f19-b8e9-efb70cc3cf6a" providerId="ADAL" clId="{45D46DCB-4E83-4282-AF62-E1914E419873}" dt="2026-09-17T13:31:33.415" v="8" actId="20577"/>
        <pc:sldMkLst>
          <pc:docMk/>
          <pc:sldMk cId="2287873175" sldId="568"/>
        </pc:sldMkLst>
        <pc:spChg chg="mod">
          <ac:chgData name="Panjwani, Waris" userId="35965260-5be7-4f19-b8e9-efb70cc3cf6a" providerId="ADAL" clId="{45D46DCB-4E83-4282-AF62-E1914E419873}" dt="2026-09-17T13:31:33.415" v="8" actId="20577"/>
          <ac:spMkLst>
            <pc:docMk/>
            <pc:sldMk cId="2287873175" sldId="568"/>
            <ac:spMk id="5" creationId="{489F5765-9EC6-4A2C-4B20-0F89BB0F2A70}"/>
          </ac:spMkLst>
        </pc:spChg>
      </pc:sldChg>
    </pc:docChg>
  </pc:docChgLst>
  <pc:docChgLst>
    <pc:chgData name="Churm, Rohan" userId="8d7301df-b8df-424f-8eab-e8e72dfa29e0" providerId="ADAL" clId="{DC9BA5E5-C6B5-4C9B-99A8-A529DBB2B556}"/>
    <pc:docChg chg="modSld">
      <pc:chgData name="Churm, Rohan" userId="8d7301df-b8df-424f-8eab-e8e72dfa29e0" providerId="ADAL" clId="{DC9BA5E5-C6B5-4C9B-99A8-A529DBB2B556}" dt="2026-09-17T13:36:03.193" v="11" actId="20577"/>
      <pc:docMkLst>
        <pc:docMk/>
      </pc:docMkLst>
      <pc:sldChg chg="modSp mod">
        <pc:chgData name="Churm, Rohan" userId="8d7301df-b8df-424f-8eab-e8e72dfa29e0" providerId="ADAL" clId="{DC9BA5E5-C6B5-4C9B-99A8-A529DBB2B556}" dt="2026-09-17T13:36:03.193" v="11" actId="20577"/>
        <pc:sldMkLst>
          <pc:docMk/>
          <pc:sldMk cId="2287873175" sldId="568"/>
        </pc:sldMkLst>
        <pc:spChg chg="mod">
          <ac:chgData name="Churm, Rohan" userId="8d7301df-b8df-424f-8eab-e8e72dfa29e0" providerId="ADAL" clId="{DC9BA5E5-C6B5-4C9B-99A8-A529DBB2B556}" dt="2026-09-17T13:36:03.193" v="11" actId="20577"/>
          <ac:spMkLst>
            <pc:docMk/>
            <pc:sldMk cId="2287873175" sldId="568"/>
            <ac:spMk id="5" creationId="{489F5765-9EC6-4A2C-4B20-0F89BB0F2A70}"/>
          </ac:spMkLst>
        </pc:spChg>
      </pc:sldChg>
      <pc:sldChg chg="modSp mod">
        <pc:chgData name="Churm, Rohan" userId="8d7301df-b8df-424f-8eab-e8e72dfa29e0" providerId="ADAL" clId="{DC9BA5E5-C6B5-4C9B-99A8-A529DBB2B556}" dt="2026-09-17T13:35:35.049" v="6" actId="20577"/>
        <pc:sldMkLst>
          <pc:docMk/>
          <pc:sldMk cId="2793890235" sldId="574"/>
        </pc:sldMkLst>
        <pc:spChg chg="mod">
          <ac:chgData name="Churm, Rohan" userId="8d7301df-b8df-424f-8eab-e8e72dfa29e0" providerId="ADAL" clId="{DC9BA5E5-C6B5-4C9B-99A8-A529DBB2B556}" dt="2026-09-17T13:35:35.049" v="6" actId="20577"/>
          <ac:spMkLst>
            <pc:docMk/>
            <pc:sldMk cId="2793890235" sldId="574"/>
            <ac:spMk id="7" creationId="{944ACB45-C4AC-21FB-34B3-37E87A54ABF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229B2E-A168-4E35-B797-D18B856D11CC}" type="datetimeFigureOut">
              <a:rPr lang="en-GB" smtClean="0"/>
              <a:t>17/09/2026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B7D1BD-3C41-40BE-9D31-868E3E13F533}" type="slidenum">
              <a:rPr lang="en-GB" smtClean="0"/>
              <a:t>‹#›</a:t>
            </a:fld>
            <a:endParaRPr lang="en-GB"/>
          </a:p>
        </p:txBody>
      </p:sp>
    </p:spTree>
    <p:extLst>
      <p:ext uri="{BB962C8B-B14F-4D97-AF65-F5344CB8AC3E}">
        <p14:creationId xmlns:p14="http://schemas.microsoft.com/office/powerpoint/2010/main" val="12401033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DB7D1BD-3C41-40BE-9D31-868E3E13F533}" type="slidenum">
              <a:rPr lang="en-GB" smtClean="0"/>
              <a:t>3</a:t>
            </a:fld>
            <a:endParaRPr lang="en-GB"/>
          </a:p>
        </p:txBody>
      </p:sp>
    </p:spTree>
    <p:extLst>
      <p:ext uri="{BB962C8B-B14F-4D97-AF65-F5344CB8AC3E}">
        <p14:creationId xmlns:p14="http://schemas.microsoft.com/office/powerpoint/2010/main" val="8828165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DB7D1BD-3C41-40BE-9D31-868E3E13F533}" type="slidenum">
              <a:rPr lang="en-GB" smtClean="0"/>
              <a:t>8</a:t>
            </a:fld>
            <a:endParaRPr lang="en-GB"/>
          </a:p>
        </p:txBody>
      </p:sp>
    </p:spTree>
    <p:extLst>
      <p:ext uri="{BB962C8B-B14F-4D97-AF65-F5344CB8AC3E}">
        <p14:creationId xmlns:p14="http://schemas.microsoft.com/office/powerpoint/2010/main" val="28589386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BANK Dark Blue Cover">
    <p:bg>
      <p:bgPr>
        <a:solidFill>
          <a:schemeClr val="bg1"/>
        </a:solidFill>
        <a:effectLst/>
      </p:bgPr>
    </p:bg>
    <p:spTree>
      <p:nvGrpSpPr>
        <p:cNvPr id="1" name=""/>
        <p:cNvGrpSpPr/>
        <p:nvPr/>
      </p:nvGrpSpPr>
      <p:grpSpPr>
        <a:xfrm>
          <a:off x="0" y="0"/>
          <a:ext cx="0" cy="0"/>
          <a:chOff x="0" y="0"/>
          <a:chExt cx="0" cy="0"/>
        </a:xfrm>
      </p:grpSpPr>
      <p:pic>
        <p:nvPicPr>
          <p:cNvPr id="126" name="Picture Placeholder 3">
            <a:extLs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t="18" b="18"/>
          <a:stretch/>
        </p:blipFill>
        <p:spPr>
          <a:xfrm>
            <a:off x="7634288" y="0"/>
            <a:ext cx="4557712" cy="6862763"/>
          </a:xfrm>
          <a:prstGeom prst="rect">
            <a:avLst/>
          </a:prstGeom>
        </p:spPr>
      </p:pic>
      <p:pic>
        <p:nvPicPr>
          <p:cNvPr id="129" name="Picture 128">
            <a:extLs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tretch>
            <a:fillRect/>
          </a:stretch>
        </p:blipFill>
        <p:spPr>
          <a:xfrm>
            <a:off x="10098000" y="4762800"/>
            <a:ext cx="1782000" cy="1782000"/>
          </a:xfrm>
          <a:prstGeom prst="rect">
            <a:avLst/>
          </a:prstGeom>
        </p:spPr>
      </p:pic>
      <p:pic>
        <p:nvPicPr>
          <p:cNvPr id="2" name="Picture 1" descr="Bank of England">
            <a:extLst>
              <a:ext uri="{FF2B5EF4-FFF2-40B4-BE49-F238E27FC236}">
                <a16:creationId xmlns:a16="http://schemas.microsoft.com/office/drawing/2014/main" id="{A1E6AC7F-AF24-1D62-01DB-E4254DF8C618}"/>
              </a:ext>
            </a:extLst>
          </p:cNvPr>
          <p:cNvPicPr>
            <a:picLocks noGrp="1" noRot="1" noChangeAspect="1" noMove="1" noResize="1" noEditPoints="1" noAdjustHandles="1" noChangeArrowheads="1" noChangeShapeType="1" noCrop="1"/>
          </p:cNvPicPr>
          <p:nvPr userDrawn="1"/>
        </p:nvPicPr>
        <p:blipFill>
          <a:blip r:embed="rId4" cstate="print">
            <a:extLst>
              <a:ext uri="{28A0092B-C50C-407E-A947-70E740481C1C}">
                <a14:useLocalDpi xmlns:a14="http://schemas.microsoft.com/office/drawing/2010/main" val="0"/>
              </a:ext>
            </a:extLst>
          </a:blip>
          <a:srcRect l="-1" r="23047"/>
          <a:stretch>
            <a:fillRect/>
          </a:stretch>
        </p:blipFill>
        <p:spPr>
          <a:xfrm>
            <a:off x="497473" y="577070"/>
            <a:ext cx="2574000" cy="337869"/>
          </a:xfrm>
          <a:prstGeom prst="rect">
            <a:avLst/>
          </a:prstGeom>
        </p:spPr>
      </p:pic>
      <p:sp>
        <p:nvSpPr>
          <p:cNvPr id="66" name="Text Placeholder 2"/>
          <p:cNvSpPr>
            <a:spLocks noGrp="1"/>
          </p:cNvSpPr>
          <p:nvPr userDrawn="1">
            <p:ph type="body" sz="quarter" idx="16" hasCustomPrompt="1"/>
          </p:nvPr>
        </p:nvSpPr>
        <p:spPr>
          <a:xfrm>
            <a:off x="468000" y="1752600"/>
            <a:ext cx="7165975" cy="3735387"/>
          </a:xfrm>
          <a:prstGeom prst="rect">
            <a:avLst/>
          </a:prstGeom>
        </p:spPr>
        <p:txBody>
          <a:bodyPr rIns="457200"/>
          <a:lstStyle>
            <a:lvl1pPr marL="0" indent="0">
              <a:spcAft>
                <a:spcPts val="2400"/>
              </a:spcAft>
              <a:buNone/>
              <a:defRPr sz="4000">
                <a:solidFill>
                  <a:schemeClr val="bg2"/>
                </a:solidFill>
                <a:latin typeface="Century Gothic" panose="020B0502020202020204" pitchFamily="34" charset="0"/>
                <a:cs typeface="Arial" panose="020B0604020202020204" pitchFamily="34" charset="0"/>
              </a:defRPr>
            </a:lvl1pPr>
            <a:lvl2pPr marL="0" indent="0">
              <a:buFont typeface="Arial" panose="020B0604020202020204" pitchFamily="34" charset="0"/>
              <a:buNone/>
              <a:defRPr sz="2400">
                <a:solidFill>
                  <a:schemeClr val="bg2"/>
                </a:solidFill>
                <a:latin typeface="Century Gothic" panose="020B0502020202020204" pitchFamily="34" charset="0"/>
                <a:cs typeface="Arial" panose="020B0604020202020204" pitchFamily="34" charset="0"/>
              </a:defRPr>
            </a:lvl2pPr>
            <a:lvl3pPr marL="0" indent="0">
              <a:buNone/>
              <a:defRPr/>
            </a:lvl3pPr>
            <a:lvl4pPr marL="0" indent="0">
              <a:buFont typeface="Arial" panose="020B0604020202020204" pitchFamily="34" charset="0"/>
              <a:buNone/>
              <a:defRPr/>
            </a:lvl4pPr>
            <a:lvl5pPr marL="0" indent="0">
              <a:buNone/>
              <a:defRPr/>
            </a:lvl5pPr>
          </a:lstStyle>
          <a:p>
            <a:pPr lvl="0"/>
            <a:r>
              <a:rPr lang="en-GB" noProof="0"/>
              <a:t>Presentation title</a:t>
            </a:r>
            <a:br>
              <a:rPr lang="en-GB" noProof="0"/>
            </a:br>
            <a:r>
              <a:rPr lang="en-GB" noProof="0"/>
              <a:t>(Century Gothic 40pt)</a:t>
            </a:r>
          </a:p>
          <a:p>
            <a:pPr lvl="1"/>
            <a:r>
              <a:rPr lang="en-GB" noProof="0"/>
              <a:t>Presentation subtitle </a:t>
            </a:r>
            <a:br>
              <a:rPr lang="en-GB" noProof="0"/>
            </a:br>
            <a:r>
              <a:rPr lang="en-GB" noProof="0"/>
              <a:t>(Century Gothic 24pt)</a:t>
            </a:r>
          </a:p>
          <a:p>
            <a:pPr lvl="1"/>
            <a:endParaRPr lang="en-GB" noProof="0"/>
          </a:p>
        </p:txBody>
      </p:sp>
      <p:sp>
        <p:nvSpPr>
          <p:cNvPr id="288" name="Text Placeholder 287"/>
          <p:cNvSpPr>
            <a:spLocks noGrp="1"/>
          </p:cNvSpPr>
          <p:nvPr userDrawn="1">
            <p:ph type="body" sz="quarter" idx="13" hasCustomPrompt="1"/>
          </p:nvPr>
        </p:nvSpPr>
        <p:spPr>
          <a:xfrm>
            <a:off x="468000" y="5487988"/>
            <a:ext cx="7165974" cy="982800"/>
          </a:xfrm>
          <a:prstGeom prst="rect">
            <a:avLst/>
          </a:prstGeom>
        </p:spPr>
        <p:txBody>
          <a:bodyPr rIns="457200" anchor="b" anchorCtr="0"/>
          <a:lstStyle>
            <a:lvl1pPr marL="0" indent="0">
              <a:spcAft>
                <a:spcPts val="0"/>
              </a:spcAft>
              <a:buNone/>
              <a:defRPr sz="2000" b="1" baseline="0">
                <a:solidFill>
                  <a:schemeClr val="bg2"/>
                </a:solidFill>
                <a:latin typeface="Arial" panose="020B0604020202020204" pitchFamily="34" charset="0"/>
                <a:cs typeface="Arial" panose="020B0604020202020204" pitchFamily="34" charset="0"/>
              </a:defRPr>
            </a:lvl1pPr>
            <a:lvl2pPr marL="0" indent="0">
              <a:spcAft>
                <a:spcPts val="0"/>
              </a:spcAft>
              <a:buFont typeface="Arial" panose="020B0604020202020204" pitchFamily="34" charset="0"/>
              <a:buNone/>
              <a:defRPr sz="2000" b="0">
                <a:solidFill>
                  <a:schemeClr val="bg2"/>
                </a:solidFill>
                <a:latin typeface="Arial" panose="020B0604020202020204" pitchFamily="34" charset="0"/>
                <a:cs typeface="Arial" panose="020B0604020202020204" pitchFamily="34" charset="0"/>
              </a:defRPr>
            </a:lvl2pPr>
            <a:lvl3pPr marL="0" indent="0">
              <a:spcAft>
                <a:spcPts val="0"/>
              </a:spcAft>
              <a:buNone/>
              <a:defRPr sz="2000" b="1">
                <a:solidFill>
                  <a:schemeClr val="accent6"/>
                </a:solidFill>
              </a:defRPr>
            </a:lvl3pPr>
            <a:lvl4pPr marL="0" indent="0">
              <a:spcAft>
                <a:spcPts val="0"/>
              </a:spcAft>
              <a:buFont typeface="Arial" panose="020B0604020202020204" pitchFamily="34" charset="0"/>
              <a:buNone/>
              <a:defRPr sz="2000" b="1">
                <a:solidFill>
                  <a:schemeClr val="accent6"/>
                </a:solidFill>
              </a:defRPr>
            </a:lvl4pPr>
            <a:lvl5pPr marL="0" indent="0">
              <a:spcAft>
                <a:spcPts val="0"/>
              </a:spcAft>
              <a:buNone/>
              <a:defRPr sz="2000" b="1">
                <a:solidFill>
                  <a:schemeClr val="accent6"/>
                </a:solidFill>
              </a:defRPr>
            </a:lvl5pPr>
          </a:lstStyle>
          <a:p>
            <a:pPr lvl="0"/>
            <a:r>
              <a:rPr lang="en-GB" noProof="0"/>
              <a:t>Click to add Name Surname</a:t>
            </a:r>
          </a:p>
          <a:p>
            <a:pPr lvl="1"/>
            <a:r>
              <a:rPr lang="en-GB" noProof="0"/>
              <a:t>Title/Date</a:t>
            </a:r>
          </a:p>
        </p:txBody>
      </p:sp>
      <p:sp>
        <p:nvSpPr>
          <p:cNvPr id="3" name="Footer Placeholder 2"/>
          <p:cNvSpPr>
            <a:spLocks noGrp="1"/>
          </p:cNvSpPr>
          <p:nvPr>
            <p:ph type="ftr" sz="quarter" idx="18"/>
          </p:nvPr>
        </p:nvSpPr>
        <p:spPr>
          <a:xfrm>
            <a:off x="457198" y="0"/>
            <a:ext cx="7165181" cy="458639"/>
          </a:xfrm>
        </p:spPr>
        <p:txBody>
          <a:bodyPr/>
          <a:lstStyle>
            <a:lvl1pPr>
              <a:defRPr>
                <a:solidFill>
                  <a:schemeClr val="tx2"/>
                </a:solidFill>
              </a:defRPr>
            </a:lvl1pPr>
          </a:lstStyle>
          <a:p>
            <a:r>
              <a:rPr lang="en-GB"/>
              <a:t>OFFICIAL RED: Market sensitive</a:t>
            </a:r>
          </a:p>
        </p:txBody>
      </p:sp>
    </p:spTree>
    <p:extLst>
      <p:ext uri="{BB962C8B-B14F-4D97-AF65-F5344CB8AC3E}">
        <p14:creationId xmlns:p14="http://schemas.microsoft.com/office/powerpoint/2010/main" val="15902976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RA Dark Blue Cover">
    <p:bg>
      <p:bgPr>
        <a:solidFill>
          <a:schemeClr val="bg1"/>
        </a:solidFill>
        <a:effectLst/>
      </p:bgPr>
    </p:bg>
    <p:spTree>
      <p:nvGrpSpPr>
        <p:cNvPr id="1" name=""/>
        <p:cNvGrpSpPr/>
        <p:nvPr/>
      </p:nvGrpSpPr>
      <p:grpSpPr>
        <a:xfrm>
          <a:off x="0" y="0"/>
          <a:ext cx="0" cy="0"/>
          <a:chOff x="0" y="0"/>
          <a:chExt cx="0" cy="0"/>
        </a:xfrm>
      </p:grpSpPr>
      <p:pic>
        <p:nvPicPr>
          <p:cNvPr id="126" name="Picture Placeholder 3">
            <a:extLs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t="18" b="18"/>
          <a:stretch/>
        </p:blipFill>
        <p:spPr>
          <a:xfrm>
            <a:off x="7634288" y="0"/>
            <a:ext cx="4557712" cy="6862763"/>
          </a:xfrm>
          <a:prstGeom prst="rect">
            <a:avLst/>
          </a:prstGeom>
        </p:spPr>
      </p:pic>
      <p:pic>
        <p:nvPicPr>
          <p:cNvPr id="129" name="Picture 128">
            <a:extLs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tretch>
            <a:fillRect/>
          </a:stretch>
        </p:blipFill>
        <p:spPr>
          <a:xfrm>
            <a:off x="10098000" y="4762800"/>
            <a:ext cx="1782000" cy="1782000"/>
          </a:xfrm>
          <a:prstGeom prst="rect">
            <a:avLst/>
          </a:prstGeom>
        </p:spPr>
      </p:pic>
      <p:pic>
        <p:nvPicPr>
          <p:cNvPr id="2" name="Picture 1" descr="Bank of England: Prudential Regulation Authority">
            <a:extLst>
              <a:ext uri="{FF2B5EF4-FFF2-40B4-BE49-F238E27FC236}">
                <a16:creationId xmlns:a16="http://schemas.microsoft.com/office/drawing/2014/main" id="{A1E6AC7F-AF24-1D62-01DB-E4254DF8C618}"/>
              </a:ext>
            </a:extLst>
          </p:cNvPr>
          <p:cNvPicPr>
            <a:picLocks noGrp="1" noRot="1" noChangeAspect="1" noMove="1" noResize="1" noEditPoints="1" noAdjustHandles="1" noChangeArrowheads="1" noChangeShapeType="1" noCrop="1"/>
          </p:cNvPicPr>
          <p:nvPr userDrawn="1"/>
        </p:nvPicPr>
        <p:blipFill>
          <a:blip r:embed="rId4" cstate="print">
            <a:extLst>
              <a:ext uri="{28A0092B-C50C-407E-A947-70E740481C1C}">
                <a14:useLocalDpi xmlns:a14="http://schemas.microsoft.com/office/drawing/2010/main" val="0"/>
              </a:ext>
            </a:extLst>
          </a:blip>
          <a:stretch>
            <a:fillRect/>
          </a:stretch>
        </p:blipFill>
        <p:spPr>
          <a:xfrm>
            <a:off x="497472" y="577070"/>
            <a:ext cx="3344903" cy="337869"/>
          </a:xfrm>
          <a:prstGeom prst="rect">
            <a:avLst/>
          </a:prstGeom>
        </p:spPr>
      </p:pic>
      <p:sp>
        <p:nvSpPr>
          <p:cNvPr id="66" name="Text Placeholder 2"/>
          <p:cNvSpPr>
            <a:spLocks noGrp="1"/>
          </p:cNvSpPr>
          <p:nvPr userDrawn="1">
            <p:ph type="body" sz="quarter" idx="16" hasCustomPrompt="1"/>
          </p:nvPr>
        </p:nvSpPr>
        <p:spPr>
          <a:xfrm>
            <a:off x="468000" y="1752600"/>
            <a:ext cx="7165975" cy="3735387"/>
          </a:xfrm>
          <a:prstGeom prst="rect">
            <a:avLst/>
          </a:prstGeom>
        </p:spPr>
        <p:txBody>
          <a:bodyPr rIns="457200"/>
          <a:lstStyle>
            <a:lvl1pPr marL="0" indent="0">
              <a:spcAft>
                <a:spcPts val="2400"/>
              </a:spcAft>
              <a:buNone/>
              <a:defRPr sz="4000">
                <a:solidFill>
                  <a:schemeClr val="bg2"/>
                </a:solidFill>
                <a:latin typeface="Century Gothic" panose="020B0502020202020204" pitchFamily="34" charset="0"/>
                <a:cs typeface="Arial" panose="020B0604020202020204" pitchFamily="34" charset="0"/>
              </a:defRPr>
            </a:lvl1pPr>
            <a:lvl2pPr marL="0" indent="0">
              <a:buFont typeface="Arial" panose="020B0604020202020204" pitchFamily="34" charset="0"/>
              <a:buNone/>
              <a:defRPr sz="2400">
                <a:solidFill>
                  <a:schemeClr val="bg2"/>
                </a:solidFill>
                <a:latin typeface="Century Gothic" panose="020B0502020202020204" pitchFamily="34" charset="0"/>
                <a:cs typeface="Arial" panose="020B0604020202020204" pitchFamily="34" charset="0"/>
              </a:defRPr>
            </a:lvl2pPr>
            <a:lvl3pPr marL="0" indent="0">
              <a:buNone/>
              <a:defRPr/>
            </a:lvl3pPr>
            <a:lvl4pPr marL="0" indent="0">
              <a:buFont typeface="Arial" panose="020B0604020202020204" pitchFamily="34" charset="0"/>
              <a:buNone/>
              <a:defRPr/>
            </a:lvl4pPr>
            <a:lvl5pPr marL="0" indent="0">
              <a:buNone/>
              <a:defRPr/>
            </a:lvl5pPr>
          </a:lstStyle>
          <a:p>
            <a:pPr lvl="0"/>
            <a:r>
              <a:rPr lang="en-GB" noProof="0"/>
              <a:t>Presentation title</a:t>
            </a:r>
            <a:br>
              <a:rPr lang="en-GB" noProof="0"/>
            </a:br>
            <a:r>
              <a:rPr lang="en-GB" noProof="0"/>
              <a:t>(Century Gothic 40pt)</a:t>
            </a:r>
          </a:p>
          <a:p>
            <a:pPr lvl="1"/>
            <a:r>
              <a:rPr lang="en-GB" noProof="0"/>
              <a:t>Presentation subtitle </a:t>
            </a:r>
            <a:br>
              <a:rPr lang="en-GB" noProof="0"/>
            </a:br>
            <a:r>
              <a:rPr lang="en-GB" noProof="0"/>
              <a:t>(Century Gothic 24pt)</a:t>
            </a:r>
          </a:p>
          <a:p>
            <a:pPr lvl="1"/>
            <a:endParaRPr lang="en-GB" noProof="0"/>
          </a:p>
        </p:txBody>
      </p:sp>
      <p:sp>
        <p:nvSpPr>
          <p:cNvPr id="288" name="Text Placeholder 287"/>
          <p:cNvSpPr>
            <a:spLocks noGrp="1"/>
          </p:cNvSpPr>
          <p:nvPr userDrawn="1">
            <p:ph type="body" sz="quarter" idx="13" hasCustomPrompt="1"/>
          </p:nvPr>
        </p:nvSpPr>
        <p:spPr>
          <a:xfrm>
            <a:off x="468000" y="5487988"/>
            <a:ext cx="7165974" cy="982800"/>
          </a:xfrm>
          <a:prstGeom prst="rect">
            <a:avLst/>
          </a:prstGeom>
        </p:spPr>
        <p:txBody>
          <a:bodyPr rIns="457200" anchor="b" anchorCtr="0"/>
          <a:lstStyle>
            <a:lvl1pPr marL="0" indent="0">
              <a:spcAft>
                <a:spcPts val="0"/>
              </a:spcAft>
              <a:buNone/>
              <a:defRPr sz="2000" b="1" baseline="0">
                <a:solidFill>
                  <a:schemeClr val="bg2"/>
                </a:solidFill>
                <a:latin typeface="Arial" panose="020B0604020202020204" pitchFamily="34" charset="0"/>
                <a:cs typeface="Arial" panose="020B0604020202020204" pitchFamily="34" charset="0"/>
              </a:defRPr>
            </a:lvl1pPr>
            <a:lvl2pPr marL="0" indent="0">
              <a:spcAft>
                <a:spcPts val="0"/>
              </a:spcAft>
              <a:buFont typeface="Arial" panose="020B0604020202020204" pitchFamily="34" charset="0"/>
              <a:buNone/>
              <a:defRPr sz="2000" b="0">
                <a:solidFill>
                  <a:schemeClr val="bg2"/>
                </a:solidFill>
                <a:latin typeface="Arial" panose="020B0604020202020204" pitchFamily="34" charset="0"/>
                <a:cs typeface="Arial" panose="020B0604020202020204" pitchFamily="34" charset="0"/>
              </a:defRPr>
            </a:lvl2pPr>
            <a:lvl3pPr marL="0" indent="0">
              <a:spcAft>
                <a:spcPts val="0"/>
              </a:spcAft>
              <a:buNone/>
              <a:defRPr sz="2000" b="1">
                <a:solidFill>
                  <a:schemeClr val="accent6"/>
                </a:solidFill>
              </a:defRPr>
            </a:lvl3pPr>
            <a:lvl4pPr marL="0" indent="0">
              <a:spcAft>
                <a:spcPts val="0"/>
              </a:spcAft>
              <a:buFont typeface="Arial" panose="020B0604020202020204" pitchFamily="34" charset="0"/>
              <a:buNone/>
              <a:defRPr sz="2000" b="1">
                <a:solidFill>
                  <a:schemeClr val="accent6"/>
                </a:solidFill>
              </a:defRPr>
            </a:lvl4pPr>
            <a:lvl5pPr marL="0" indent="0">
              <a:spcAft>
                <a:spcPts val="0"/>
              </a:spcAft>
              <a:buNone/>
              <a:defRPr sz="2000" b="1">
                <a:solidFill>
                  <a:schemeClr val="accent6"/>
                </a:solidFill>
              </a:defRPr>
            </a:lvl5pPr>
          </a:lstStyle>
          <a:p>
            <a:pPr lvl="0"/>
            <a:r>
              <a:rPr lang="en-GB" noProof="0"/>
              <a:t>Click to add Name Surname</a:t>
            </a:r>
          </a:p>
          <a:p>
            <a:pPr lvl="1"/>
            <a:r>
              <a:rPr lang="en-GB" noProof="0"/>
              <a:t>Title/Date</a:t>
            </a:r>
          </a:p>
        </p:txBody>
      </p:sp>
      <p:sp>
        <p:nvSpPr>
          <p:cNvPr id="3" name="Footer Placeholder 2"/>
          <p:cNvSpPr>
            <a:spLocks noGrp="1"/>
          </p:cNvSpPr>
          <p:nvPr>
            <p:ph type="ftr" sz="quarter" idx="18"/>
          </p:nvPr>
        </p:nvSpPr>
        <p:spPr>
          <a:xfrm>
            <a:off x="457198" y="0"/>
            <a:ext cx="7165181" cy="458639"/>
          </a:xfrm>
        </p:spPr>
        <p:txBody>
          <a:bodyPr/>
          <a:lstStyle>
            <a:lvl1pPr>
              <a:defRPr>
                <a:solidFill>
                  <a:schemeClr val="tx2"/>
                </a:solidFill>
              </a:defRPr>
            </a:lvl1pPr>
          </a:lstStyle>
          <a:p>
            <a:r>
              <a:rPr lang="en-GB"/>
              <a:t>OFFICIAL RED: Market sensitive</a:t>
            </a:r>
          </a:p>
        </p:txBody>
      </p:sp>
    </p:spTree>
    <p:extLst>
      <p:ext uri="{BB962C8B-B14F-4D97-AF65-F5344CB8AC3E}">
        <p14:creationId xmlns:p14="http://schemas.microsoft.com/office/powerpoint/2010/main" val="3162169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0668000" y="6381750"/>
            <a:ext cx="1066800" cy="382270"/>
          </a:xfrm>
        </p:spPr>
        <p:txBody>
          <a:bodyPr/>
          <a:lstStyle/>
          <a:p>
            <a:fld id="{B0B34E4B-25F1-4D72-B319-B9B5A0ABC919}" type="slidenum">
              <a:rPr lang="en-GB" noProof="0" smtClean="0"/>
              <a:t>‹#›</a:t>
            </a:fld>
            <a:endParaRPr lang="en-GB" noProof="0"/>
          </a:p>
        </p:txBody>
      </p:sp>
      <p:sp>
        <p:nvSpPr>
          <p:cNvPr id="4" name="Date Placeholder 3"/>
          <p:cNvSpPr>
            <a:spLocks noGrp="1"/>
          </p:cNvSpPr>
          <p:nvPr>
            <p:ph type="dt" sz="half" idx="10"/>
          </p:nvPr>
        </p:nvSpPr>
        <p:spPr>
          <a:xfrm>
            <a:off x="457200" y="6381751"/>
            <a:ext cx="2593975" cy="382269"/>
          </a:xfrm>
        </p:spPr>
        <p:txBody>
          <a:bodyPr/>
          <a:lstStyle/>
          <a:p>
            <a:endParaRPr lang="en-GB" noProof="0"/>
          </a:p>
        </p:txBody>
      </p:sp>
      <p:sp>
        <p:nvSpPr>
          <p:cNvPr id="5" name="Footer Placeholder 4"/>
          <p:cNvSpPr>
            <a:spLocks noGrp="1"/>
          </p:cNvSpPr>
          <p:nvPr>
            <p:ph type="ftr" sz="quarter" idx="11"/>
          </p:nvPr>
        </p:nvSpPr>
        <p:spPr>
          <a:xfrm>
            <a:off x="3051174" y="6381751"/>
            <a:ext cx="6096001" cy="382270"/>
          </a:xfrm>
        </p:spPr>
        <p:txBody>
          <a:bodyPr/>
          <a:lstStyle/>
          <a:p>
            <a:r>
              <a:rPr lang="en-GB" noProof="0"/>
              <a:t>OFFICIAL RED: Market sensitive</a:t>
            </a:r>
          </a:p>
        </p:txBody>
      </p:sp>
      <p:sp>
        <p:nvSpPr>
          <p:cNvPr id="3" name="Title 2"/>
          <p:cNvSpPr>
            <a:spLocks noGrp="1"/>
          </p:cNvSpPr>
          <p:nvPr>
            <p:ph type="title"/>
          </p:nvPr>
        </p:nvSpPr>
        <p:spPr/>
        <p:txBody>
          <a:bodyPr/>
          <a:lstStyle/>
          <a:p>
            <a:r>
              <a:rPr lang="en-US" noProof="0"/>
              <a:t>Click to edit Master title style</a:t>
            </a:r>
            <a:endParaRPr lang="en-GB" noProof="0"/>
          </a:p>
        </p:txBody>
      </p:sp>
      <p:sp>
        <p:nvSpPr>
          <p:cNvPr id="13" name="Text Placeholder 12"/>
          <p:cNvSpPr>
            <a:spLocks noGrp="1"/>
          </p:cNvSpPr>
          <p:nvPr>
            <p:ph type="body" sz="quarter" idx="13" hasCustomPrompt="1"/>
          </p:nvPr>
        </p:nvSpPr>
        <p:spPr>
          <a:xfrm>
            <a:off x="468000" y="1752600"/>
            <a:ext cx="11268643" cy="4629150"/>
          </a:xfrm>
          <a:prstGeom prst="rect">
            <a:avLst/>
          </a:prstGeom>
        </p:spPr>
        <p:txBody>
          <a:bodyPr/>
          <a:lstStyle>
            <a:lvl1pPr marL="288000" indent="-288000">
              <a:buFont typeface="Arial" panose="020B0604020202020204" pitchFamily="34" charset="0"/>
              <a:buChar char="•"/>
              <a:defRPr/>
            </a:lvl1pPr>
            <a:lvl2pPr>
              <a:defRPr baseline="0"/>
            </a:lvl2pPr>
            <a:lvl3pPr>
              <a:defRPr/>
            </a:lvl3pPr>
            <a:lvl4pPr>
              <a:defRPr/>
            </a:lvl4pPr>
            <a:lvl5pPr>
              <a:defRPr baseline="0"/>
            </a:lvl5pPr>
            <a:lvl6pPr>
              <a:defRPr/>
            </a:lvl6pPr>
          </a:lstStyle>
          <a:p>
            <a:pPr lvl="0"/>
            <a:r>
              <a:rPr lang="en-GB" noProof="0"/>
              <a:t>Bulleted subtitle (Arial 24pt)</a:t>
            </a:r>
          </a:p>
          <a:p>
            <a:pPr lvl="1"/>
            <a:r>
              <a:rPr lang="en-GB" noProof="0"/>
              <a:t>Subtitle (Arial 20pt)</a:t>
            </a:r>
          </a:p>
          <a:p>
            <a:pPr lvl="2"/>
            <a:r>
              <a:rPr lang="en-GB" noProof="0"/>
              <a:t>Bulleted slide body text (Arial 16pt)</a:t>
            </a:r>
          </a:p>
          <a:p>
            <a:pPr lvl="3"/>
            <a:r>
              <a:rPr lang="en-GB" noProof="0"/>
              <a:t>Body text (Arial 24pt)</a:t>
            </a:r>
          </a:p>
          <a:p>
            <a:pPr lvl="4"/>
            <a:r>
              <a:rPr lang="en-GB" noProof="0"/>
              <a:t>Bulleted source (Arial 20pt)</a:t>
            </a:r>
          </a:p>
          <a:p>
            <a:pPr lvl="5"/>
            <a:r>
              <a:rPr lang="en-GB" noProof="0"/>
              <a:t>Source (Arial 16pt)</a:t>
            </a:r>
          </a:p>
        </p:txBody>
      </p:sp>
      <p:cxnSp>
        <p:nvCxnSpPr>
          <p:cNvPr id="11" name="Straight Connector 10">
            <a:extLs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a:off x="455296" y="6764020"/>
            <a:ext cx="112788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53162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0668000" y="6381750"/>
            <a:ext cx="1066800" cy="382270"/>
          </a:xfrm>
        </p:spPr>
        <p:txBody>
          <a:bodyPr/>
          <a:lstStyle/>
          <a:p>
            <a:fld id="{B0B34E4B-25F1-4D72-B319-B9B5A0ABC919}" type="slidenum">
              <a:rPr lang="en-GB" noProof="0" smtClean="0"/>
              <a:t>‹#›</a:t>
            </a:fld>
            <a:endParaRPr lang="en-GB" noProof="0"/>
          </a:p>
        </p:txBody>
      </p:sp>
      <p:sp>
        <p:nvSpPr>
          <p:cNvPr id="4" name="Date Placeholder 3"/>
          <p:cNvSpPr>
            <a:spLocks noGrp="1"/>
          </p:cNvSpPr>
          <p:nvPr>
            <p:ph type="dt" sz="half" idx="10"/>
          </p:nvPr>
        </p:nvSpPr>
        <p:spPr>
          <a:xfrm>
            <a:off x="457200" y="6381751"/>
            <a:ext cx="2593975" cy="382269"/>
          </a:xfrm>
        </p:spPr>
        <p:txBody>
          <a:bodyPr/>
          <a:lstStyle/>
          <a:p>
            <a:endParaRPr lang="en-GB" noProof="0"/>
          </a:p>
        </p:txBody>
      </p:sp>
      <p:sp>
        <p:nvSpPr>
          <p:cNvPr id="5" name="Footer Placeholder 4"/>
          <p:cNvSpPr>
            <a:spLocks noGrp="1"/>
          </p:cNvSpPr>
          <p:nvPr>
            <p:ph type="ftr" sz="quarter" idx="11"/>
          </p:nvPr>
        </p:nvSpPr>
        <p:spPr>
          <a:xfrm>
            <a:off x="3051174" y="6381751"/>
            <a:ext cx="6096001" cy="382270"/>
          </a:xfrm>
        </p:spPr>
        <p:txBody>
          <a:bodyPr/>
          <a:lstStyle/>
          <a:p>
            <a:r>
              <a:rPr lang="en-GB" noProof="0"/>
              <a:t>OFFICIAL RED: Market sensitive</a:t>
            </a:r>
          </a:p>
        </p:txBody>
      </p:sp>
      <p:sp>
        <p:nvSpPr>
          <p:cNvPr id="3" name="Title 2"/>
          <p:cNvSpPr>
            <a:spLocks noGrp="1"/>
          </p:cNvSpPr>
          <p:nvPr>
            <p:ph type="title"/>
          </p:nvPr>
        </p:nvSpPr>
        <p:spPr/>
        <p:txBody>
          <a:bodyPr/>
          <a:lstStyle/>
          <a:p>
            <a:r>
              <a:rPr lang="en-US" noProof="0"/>
              <a:t>Click to edit Master title style</a:t>
            </a:r>
            <a:endParaRPr lang="en-GB" noProof="0"/>
          </a:p>
        </p:txBody>
      </p:sp>
      <p:sp>
        <p:nvSpPr>
          <p:cNvPr id="9" name="Table Placeholder 8"/>
          <p:cNvSpPr>
            <a:spLocks noGrp="1"/>
          </p:cNvSpPr>
          <p:nvPr>
            <p:ph type="tbl" sz="quarter" idx="13"/>
          </p:nvPr>
        </p:nvSpPr>
        <p:spPr>
          <a:xfrm>
            <a:off x="468000" y="1752283"/>
            <a:ext cx="11277600" cy="4629466"/>
          </a:xfrm>
          <a:prstGeom prst="rect">
            <a:avLst/>
          </a:prstGeom>
        </p:spPr>
        <p:txBody>
          <a:bodyPr/>
          <a:lstStyle/>
          <a:p>
            <a:r>
              <a:rPr lang="en-US" noProof="0"/>
              <a:t>Click icon to add table</a:t>
            </a:r>
            <a:endParaRPr lang="en-GB" noProof="0"/>
          </a:p>
        </p:txBody>
      </p:sp>
      <p:cxnSp>
        <p:nvCxnSpPr>
          <p:cNvPr id="11" name="Straight Connector 10">
            <a:extLs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a:off x="455296" y="6764020"/>
            <a:ext cx="112788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9739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mall image and tex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0668000" y="6381750"/>
            <a:ext cx="1066800" cy="382270"/>
          </a:xfrm>
        </p:spPr>
        <p:txBody>
          <a:bodyPr/>
          <a:lstStyle/>
          <a:p>
            <a:fld id="{B0B34E4B-25F1-4D72-B319-B9B5A0ABC919}" type="slidenum">
              <a:rPr lang="en-GB" noProof="0" smtClean="0"/>
              <a:t>‹#›</a:t>
            </a:fld>
            <a:endParaRPr lang="en-GB" noProof="0"/>
          </a:p>
        </p:txBody>
      </p:sp>
      <p:sp>
        <p:nvSpPr>
          <p:cNvPr id="4" name="Date Placeholder 3"/>
          <p:cNvSpPr>
            <a:spLocks noGrp="1"/>
          </p:cNvSpPr>
          <p:nvPr>
            <p:ph type="dt" sz="half" idx="10"/>
          </p:nvPr>
        </p:nvSpPr>
        <p:spPr>
          <a:xfrm>
            <a:off x="457200" y="6381751"/>
            <a:ext cx="2593975" cy="382269"/>
          </a:xfrm>
        </p:spPr>
        <p:txBody>
          <a:bodyPr/>
          <a:lstStyle/>
          <a:p>
            <a:endParaRPr lang="en-GB" noProof="0"/>
          </a:p>
        </p:txBody>
      </p:sp>
      <p:sp>
        <p:nvSpPr>
          <p:cNvPr id="5" name="Footer Placeholder 4"/>
          <p:cNvSpPr>
            <a:spLocks noGrp="1"/>
          </p:cNvSpPr>
          <p:nvPr>
            <p:ph type="ftr" sz="quarter" idx="11"/>
          </p:nvPr>
        </p:nvSpPr>
        <p:spPr>
          <a:xfrm>
            <a:off x="3051174" y="6381751"/>
            <a:ext cx="6096001" cy="382270"/>
          </a:xfrm>
        </p:spPr>
        <p:txBody>
          <a:bodyPr/>
          <a:lstStyle/>
          <a:p>
            <a:r>
              <a:rPr lang="en-GB" noProof="0"/>
              <a:t>OFFICIAL RED: Market sensitive</a:t>
            </a:r>
          </a:p>
        </p:txBody>
      </p:sp>
      <p:sp>
        <p:nvSpPr>
          <p:cNvPr id="3" name="Title 2"/>
          <p:cNvSpPr>
            <a:spLocks noGrp="1"/>
          </p:cNvSpPr>
          <p:nvPr>
            <p:ph type="title"/>
          </p:nvPr>
        </p:nvSpPr>
        <p:spPr/>
        <p:txBody>
          <a:bodyPr/>
          <a:lstStyle/>
          <a:p>
            <a:r>
              <a:rPr lang="en-US" noProof="0"/>
              <a:t>Click to edit Master title style</a:t>
            </a:r>
            <a:endParaRPr lang="en-GB" noProof="0"/>
          </a:p>
        </p:txBody>
      </p:sp>
      <p:sp>
        <p:nvSpPr>
          <p:cNvPr id="13" name="Text Placeholder 12"/>
          <p:cNvSpPr>
            <a:spLocks noGrp="1"/>
          </p:cNvSpPr>
          <p:nvPr>
            <p:ph type="body" sz="quarter" idx="13" hasCustomPrompt="1"/>
          </p:nvPr>
        </p:nvSpPr>
        <p:spPr>
          <a:xfrm>
            <a:off x="3051175" y="1752600"/>
            <a:ext cx="8681721" cy="4629150"/>
          </a:xfrm>
          <a:prstGeom prst="rect">
            <a:avLst/>
          </a:prstGeom>
        </p:spPr>
        <p:txBody>
          <a:bodyPr/>
          <a:lstStyle>
            <a:lvl1pPr marL="288000" indent="-288000">
              <a:buFont typeface="Arial" panose="020B0604020202020204" pitchFamily="34" charset="0"/>
              <a:buChar char="•"/>
              <a:defRPr/>
            </a:lvl1pPr>
            <a:lvl2pPr>
              <a:defRPr baseline="0"/>
            </a:lvl2pPr>
            <a:lvl3pPr>
              <a:defRPr/>
            </a:lvl3pPr>
            <a:lvl4pPr>
              <a:defRPr/>
            </a:lvl4pPr>
            <a:lvl5pPr>
              <a:defRPr baseline="0"/>
            </a:lvl5pPr>
            <a:lvl6pPr>
              <a:defRPr/>
            </a:lvl6pPr>
          </a:lstStyle>
          <a:p>
            <a:pPr lvl="0"/>
            <a:r>
              <a:rPr lang="en-GB" noProof="0"/>
              <a:t>Bulleted subtitle (Arial 24pt)</a:t>
            </a:r>
          </a:p>
          <a:p>
            <a:pPr lvl="1"/>
            <a:r>
              <a:rPr lang="en-GB" noProof="0"/>
              <a:t>Subtitle (Arial 20pt)</a:t>
            </a:r>
          </a:p>
          <a:p>
            <a:pPr lvl="2"/>
            <a:r>
              <a:rPr lang="en-GB" noProof="0"/>
              <a:t>Bulleted slide body text (Arial 16pt)</a:t>
            </a:r>
          </a:p>
          <a:p>
            <a:pPr lvl="3"/>
            <a:r>
              <a:rPr lang="en-GB" noProof="0"/>
              <a:t>Body text (Arial 24pt)</a:t>
            </a:r>
          </a:p>
          <a:p>
            <a:pPr lvl="4"/>
            <a:r>
              <a:rPr lang="en-GB" noProof="0"/>
              <a:t>Bulleted source (Arial 20pt)</a:t>
            </a:r>
          </a:p>
          <a:p>
            <a:pPr lvl="5"/>
            <a:r>
              <a:rPr lang="en-GB" noProof="0"/>
              <a:t>Source (Arial 16pt)</a:t>
            </a:r>
          </a:p>
        </p:txBody>
      </p:sp>
      <p:sp>
        <p:nvSpPr>
          <p:cNvPr id="12" name="Picture Placeholder 11">
            <a:extLst>
              <a:ext uri="{C183D7F6-B498-43B3-948B-1728B52AA6E4}">
                <adec:decorative xmlns:adec="http://schemas.microsoft.com/office/drawing/2017/decorative" val="1"/>
              </a:ext>
            </a:extLst>
          </p:cNvPr>
          <p:cNvSpPr>
            <a:spLocks noGrp="1" noChangeAspect="1"/>
          </p:cNvSpPr>
          <p:nvPr>
            <p:ph type="pic" sz="quarter" idx="14"/>
          </p:nvPr>
        </p:nvSpPr>
        <p:spPr>
          <a:xfrm>
            <a:off x="468000" y="1752600"/>
            <a:ext cx="2131200" cy="4629150"/>
          </a:xfrm>
          <a:prstGeom prst="rect">
            <a:avLst/>
          </a:prstGeom>
        </p:spPr>
        <p:txBody>
          <a:bodyPr/>
          <a:lstStyle>
            <a:lvl1pPr>
              <a:defRPr sz="1800"/>
            </a:lvl1pPr>
          </a:lstStyle>
          <a:p>
            <a:r>
              <a:rPr lang="en-US" noProof="0"/>
              <a:t>Click icon to add picture</a:t>
            </a:r>
            <a:endParaRPr lang="en-GB" noProof="0"/>
          </a:p>
        </p:txBody>
      </p:sp>
      <p:cxnSp>
        <p:nvCxnSpPr>
          <p:cNvPr id="11" name="Straight Connector 10">
            <a:extLs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a:off x="455296" y="6764020"/>
            <a:ext cx="112788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39006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edium image and tex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0668000" y="6381750"/>
            <a:ext cx="1066800" cy="382270"/>
          </a:xfrm>
        </p:spPr>
        <p:txBody>
          <a:bodyPr/>
          <a:lstStyle/>
          <a:p>
            <a:fld id="{B0B34E4B-25F1-4D72-B319-B9B5A0ABC919}" type="slidenum">
              <a:rPr lang="en-GB" noProof="0" smtClean="0"/>
              <a:t>‹#›</a:t>
            </a:fld>
            <a:endParaRPr lang="en-GB" noProof="0"/>
          </a:p>
        </p:txBody>
      </p:sp>
      <p:sp>
        <p:nvSpPr>
          <p:cNvPr id="4" name="Date Placeholder 3"/>
          <p:cNvSpPr>
            <a:spLocks noGrp="1"/>
          </p:cNvSpPr>
          <p:nvPr>
            <p:ph type="dt" sz="half" idx="10"/>
          </p:nvPr>
        </p:nvSpPr>
        <p:spPr>
          <a:xfrm>
            <a:off x="457200" y="6381751"/>
            <a:ext cx="2593975" cy="382269"/>
          </a:xfrm>
        </p:spPr>
        <p:txBody>
          <a:bodyPr/>
          <a:lstStyle/>
          <a:p>
            <a:endParaRPr lang="en-GB" noProof="0"/>
          </a:p>
        </p:txBody>
      </p:sp>
      <p:sp>
        <p:nvSpPr>
          <p:cNvPr id="5" name="Footer Placeholder 4"/>
          <p:cNvSpPr>
            <a:spLocks noGrp="1"/>
          </p:cNvSpPr>
          <p:nvPr>
            <p:ph type="ftr" sz="quarter" idx="11"/>
          </p:nvPr>
        </p:nvSpPr>
        <p:spPr>
          <a:xfrm>
            <a:off x="3051174" y="6381751"/>
            <a:ext cx="6096001" cy="382270"/>
          </a:xfrm>
        </p:spPr>
        <p:txBody>
          <a:bodyPr/>
          <a:lstStyle/>
          <a:p>
            <a:r>
              <a:rPr lang="en-GB" noProof="0"/>
              <a:t>OFFICIAL RED: Market sensitive</a:t>
            </a:r>
          </a:p>
        </p:txBody>
      </p:sp>
      <p:sp>
        <p:nvSpPr>
          <p:cNvPr id="3" name="Title 2"/>
          <p:cNvSpPr>
            <a:spLocks noGrp="1"/>
          </p:cNvSpPr>
          <p:nvPr>
            <p:ph type="title"/>
          </p:nvPr>
        </p:nvSpPr>
        <p:spPr/>
        <p:txBody>
          <a:bodyPr/>
          <a:lstStyle/>
          <a:p>
            <a:r>
              <a:rPr lang="en-US" noProof="0"/>
              <a:t>Click to edit Master title style</a:t>
            </a:r>
            <a:endParaRPr lang="en-GB" noProof="0"/>
          </a:p>
        </p:txBody>
      </p:sp>
      <p:sp>
        <p:nvSpPr>
          <p:cNvPr id="13" name="Text Placeholder 12"/>
          <p:cNvSpPr>
            <a:spLocks noGrp="1"/>
          </p:cNvSpPr>
          <p:nvPr>
            <p:ph type="body" sz="quarter" idx="13" hasCustomPrompt="1"/>
          </p:nvPr>
        </p:nvSpPr>
        <p:spPr>
          <a:xfrm>
            <a:off x="6100024" y="1752600"/>
            <a:ext cx="5634921" cy="4629150"/>
          </a:xfrm>
          <a:prstGeom prst="rect">
            <a:avLst/>
          </a:prstGeom>
        </p:spPr>
        <p:txBody>
          <a:bodyPr/>
          <a:lstStyle>
            <a:lvl1pPr marL="288000" indent="-288000">
              <a:buFont typeface="Arial" panose="020B0604020202020204" pitchFamily="34" charset="0"/>
              <a:buChar char="•"/>
              <a:defRPr/>
            </a:lvl1pPr>
            <a:lvl2pPr>
              <a:defRPr baseline="0"/>
            </a:lvl2pPr>
            <a:lvl3pPr>
              <a:defRPr/>
            </a:lvl3pPr>
            <a:lvl4pPr>
              <a:defRPr/>
            </a:lvl4pPr>
            <a:lvl5pPr>
              <a:defRPr baseline="0"/>
            </a:lvl5pPr>
            <a:lvl6pPr>
              <a:defRPr/>
            </a:lvl6pPr>
          </a:lstStyle>
          <a:p>
            <a:pPr lvl="0"/>
            <a:r>
              <a:rPr lang="en-GB" noProof="0"/>
              <a:t>Bulleted subtitle (Arial 24pt)</a:t>
            </a:r>
          </a:p>
          <a:p>
            <a:pPr lvl="1"/>
            <a:r>
              <a:rPr lang="en-GB" noProof="0"/>
              <a:t>Subtitle (Arial 20pt)</a:t>
            </a:r>
          </a:p>
          <a:p>
            <a:pPr lvl="2"/>
            <a:r>
              <a:rPr lang="en-GB" noProof="0"/>
              <a:t>Bulleted slide body text (Arial 16pt)</a:t>
            </a:r>
          </a:p>
          <a:p>
            <a:pPr lvl="3"/>
            <a:r>
              <a:rPr lang="en-GB" noProof="0"/>
              <a:t>Body text (Arial 24pt)</a:t>
            </a:r>
          </a:p>
          <a:p>
            <a:pPr lvl="4"/>
            <a:r>
              <a:rPr lang="en-GB" noProof="0"/>
              <a:t>Bulleted source (Arial 20pt)</a:t>
            </a:r>
          </a:p>
          <a:p>
            <a:pPr lvl="5"/>
            <a:r>
              <a:rPr lang="en-GB" noProof="0"/>
              <a:t>Source (Arial 16pt)</a:t>
            </a:r>
          </a:p>
        </p:txBody>
      </p:sp>
      <p:sp>
        <p:nvSpPr>
          <p:cNvPr id="12" name="Picture Placeholder 11">
            <a:extLst>
              <a:ext uri="{C183D7F6-B498-43B3-948B-1728B52AA6E4}">
                <adec:decorative xmlns:adec="http://schemas.microsoft.com/office/drawing/2017/decorative" val="1"/>
              </a:ext>
            </a:extLst>
          </p:cNvPr>
          <p:cNvSpPr>
            <a:spLocks noGrp="1" noChangeAspect="1"/>
          </p:cNvSpPr>
          <p:nvPr>
            <p:ph type="pic" sz="quarter" idx="14"/>
          </p:nvPr>
        </p:nvSpPr>
        <p:spPr>
          <a:xfrm>
            <a:off x="468000" y="1752600"/>
            <a:ext cx="5172146" cy="4629150"/>
          </a:xfrm>
          <a:prstGeom prst="rect">
            <a:avLst/>
          </a:prstGeom>
        </p:spPr>
        <p:txBody>
          <a:bodyPr/>
          <a:lstStyle>
            <a:lvl1pPr>
              <a:defRPr sz="1800"/>
            </a:lvl1pPr>
          </a:lstStyle>
          <a:p>
            <a:r>
              <a:rPr lang="en-US" noProof="0"/>
              <a:t>Click icon to add picture</a:t>
            </a:r>
            <a:endParaRPr lang="en-GB" noProof="0"/>
          </a:p>
        </p:txBody>
      </p:sp>
      <p:cxnSp>
        <p:nvCxnSpPr>
          <p:cNvPr id="11" name="Straight Connector 10">
            <a:extLs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a:off x="455296" y="6764020"/>
            <a:ext cx="112788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94021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arge image and tex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0668000" y="6381750"/>
            <a:ext cx="1066800" cy="382270"/>
          </a:xfrm>
        </p:spPr>
        <p:txBody>
          <a:bodyPr/>
          <a:lstStyle/>
          <a:p>
            <a:fld id="{B0B34E4B-25F1-4D72-B319-B9B5A0ABC919}" type="slidenum">
              <a:rPr lang="en-GB" noProof="0" smtClean="0"/>
              <a:t>‹#›</a:t>
            </a:fld>
            <a:endParaRPr lang="en-GB" noProof="0"/>
          </a:p>
        </p:txBody>
      </p:sp>
      <p:sp>
        <p:nvSpPr>
          <p:cNvPr id="4" name="Date Placeholder 3"/>
          <p:cNvSpPr>
            <a:spLocks noGrp="1"/>
          </p:cNvSpPr>
          <p:nvPr>
            <p:ph type="dt" sz="half" idx="10"/>
          </p:nvPr>
        </p:nvSpPr>
        <p:spPr>
          <a:xfrm>
            <a:off x="457200" y="6381751"/>
            <a:ext cx="2593975" cy="382269"/>
          </a:xfrm>
        </p:spPr>
        <p:txBody>
          <a:bodyPr/>
          <a:lstStyle/>
          <a:p>
            <a:endParaRPr lang="en-GB" noProof="0"/>
          </a:p>
        </p:txBody>
      </p:sp>
      <p:sp>
        <p:nvSpPr>
          <p:cNvPr id="5" name="Footer Placeholder 4"/>
          <p:cNvSpPr>
            <a:spLocks noGrp="1"/>
          </p:cNvSpPr>
          <p:nvPr>
            <p:ph type="ftr" sz="quarter" idx="11"/>
          </p:nvPr>
        </p:nvSpPr>
        <p:spPr>
          <a:xfrm>
            <a:off x="3051174" y="6381751"/>
            <a:ext cx="6096001" cy="382270"/>
          </a:xfrm>
        </p:spPr>
        <p:txBody>
          <a:bodyPr/>
          <a:lstStyle/>
          <a:p>
            <a:r>
              <a:rPr lang="en-GB" noProof="0"/>
              <a:t>OFFICIAL RED: Market sensitive</a:t>
            </a:r>
          </a:p>
        </p:txBody>
      </p:sp>
      <p:sp>
        <p:nvSpPr>
          <p:cNvPr id="3" name="Title 2"/>
          <p:cNvSpPr>
            <a:spLocks noGrp="1"/>
          </p:cNvSpPr>
          <p:nvPr>
            <p:ph type="title"/>
          </p:nvPr>
        </p:nvSpPr>
        <p:spPr/>
        <p:txBody>
          <a:bodyPr/>
          <a:lstStyle/>
          <a:p>
            <a:r>
              <a:rPr lang="en-US" noProof="0"/>
              <a:t>Click to edit Master title style</a:t>
            </a:r>
            <a:endParaRPr lang="en-GB" noProof="0"/>
          </a:p>
        </p:txBody>
      </p:sp>
      <p:sp>
        <p:nvSpPr>
          <p:cNvPr id="13" name="Text Placeholder 12"/>
          <p:cNvSpPr>
            <a:spLocks noGrp="1"/>
          </p:cNvSpPr>
          <p:nvPr>
            <p:ph type="body" sz="quarter" idx="13" hasCustomPrompt="1"/>
          </p:nvPr>
        </p:nvSpPr>
        <p:spPr>
          <a:xfrm>
            <a:off x="9154103" y="1752600"/>
            <a:ext cx="2579993" cy="4629150"/>
          </a:xfrm>
          <a:prstGeom prst="rect">
            <a:avLst/>
          </a:prstGeom>
        </p:spPr>
        <p:txBody>
          <a:bodyPr/>
          <a:lstStyle>
            <a:lvl1pPr marL="288000" indent="-288000">
              <a:buFont typeface="Arial" panose="020B0604020202020204" pitchFamily="34" charset="0"/>
              <a:buChar char="•"/>
              <a:defRPr/>
            </a:lvl1pPr>
            <a:lvl2pPr>
              <a:defRPr baseline="0"/>
            </a:lvl2pPr>
            <a:lvl3pPr>
              <a:defRPr/>
            </a:lvl3pPr>
            <a:lvl4pPr>
              <a:defRPr/>
            </a:lvl4pPr>
            <a:lvl5pPr>
              <a:defRPr baseline="0"/>
            </a:lvl5pPr>
            <a:lvl6pPr>
              <a:defRPr/>
            </a:lvl6pPr>
          </a:lstStyle>
          <a:p>
            <a:pPr lvl="0"/>
            <a:r>
              <a:rPr lang="en-GB" noProof="0"/>
              <a:t>Bulleted subtitle (Arial 24pt)</a:t>
            </a:r>
          </a:p>
          <a:p>
            <a:pPr lvl="1"/>
            <a:r>
              <a:rPr lang="en-GB" noProof="0"/>
              <a:t>Subtitle</a:t>
            </a:r>
            <a:br>
              <a:rPr lang="en-GB" noProof="0"/>
            </a:br>
            <a:r>
              <a:rPr lang="en-GB" noProof="0"/>
              <a:t>(Arial 20pt)</a:t>
            </a:r>
          </a:p>
          <a:p>
            <a:pPr lvl="2"/>
            <a:r>
              <a:rPr lang="en-GB" noProof="0"/>
              <a:t>Bulleted slide body text (Arial 16pt)</a:t>
            </a:r>
          </a:p>
          <a:p>
            <a:pPr lvl="3"/>
            <a:r>
              <a:rPr lang="en-GB" noProof="0"/>
              <a:t>Body text</a:t>
            </a:r>
            <a:br>
              <a:rPr lang="en-GB" noProof="0"/>
            </a:br>
            <a:r>
              <a:rPr lang="en-GB" noProof="0"/>
              <a:t>(Arial 24pt)</a:t>
            </a:r>
          </a:p>
          <a:p>
            <a:pPr lvl="4"/>
            <a:r>
              <a:rPr lang="en-GB" noProof="0"/>
              <a:t>Bulleted source</a:t>
            </a:r>
            <a:br>
              <a:rPr lang="en-GB" noProof="0"/>
            </a:br>
            <a:r>
              <a:rPr lang="en-GB" noProof="0"/>
              <a:t>(Arial 20pt)</a:t>
            </a:r>
          </a:p>
          <a:p>
            <a:pPr lvl="5"/>
            <a:r>
              <a:rPr lang="en-GB" noProof="0"/>
              <a:t>Source (Arial 16pt)</a:t>
            </a:r>
          </a:p>
        </p:txBody>
      </p:sp>
      <p:sp>
        <p:nvSpPr>
          <p:cNvPr id="12" name="Picture Placeholder 11">
            <a:extLst>
              <a:ext uri="{C183D7F6-B498-43B3-948B-1728B52AA6E4}">
                <adec:decorative xmlns:adec="http://schemas.microsoft.com/office/drawing/2017/decorative" val="1"/>
              </a:ext>
            </a:extLst>
          </p:cNvPr>
          <p:cNvSpPr>
            <a:spLocks noGrp="1" noChangeAspect="1"/>
          </p:cNvSpPr>
          <p:nvPr>
            <p:ph type="pic" sz="quarter" idx="14"/>
          </p:nvPr>
        </p:nvSpPr>
        <p:spPr>
          <a:xfrm>
            <a:off x="468000" y="1752600"/>
            <a:ext cx="8236031" cy="4629150"/>
          </a:xfrm>
          <a:prstGeom prst="rect">
            <a:avLst/>
          </a:prstGeom>
        </p:spPr>
        <p:txBody>
          <a:bodyPr/>
          <a:lstStyle>
            <a:lvl1pPr>
              <a:defRPr sz="1800"/>
            </a:lvl1pPr>
          </a:lstStyle>
          <a:p>
            <a:r>
              <a:rPr lang="en-US" noProof="0"/>
              <a:t>Click icon to add picture</a:t>
            </a:r>
            <a:endParaRPr lang="en-GB" noProof="0"/>
          </a:p>
        </p:txBody>
      </p:sp>
      <p:cxnSp>
        <p:nvCxnSpPr>
          <p:cNvPr id="11" name="Straight Connector 10">
            <a:extLs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a:off x="455296" y="6764020"/>
            <a:ext cx="112788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2648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hart and title slide LIGH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0668000" y="6381750"/>
            <a:ext cx="1066800" cy="382270"/>
          </a:xfrm>
        </p:spPr>
        <p:txBody>
          <a:bodyPr/>
          <a:lstStyle/>
          <a:p>
            <a:fld id="{B0B34E4B-25F1-4D72-B319-B9B5A0ABC919}" type="slidenum">
              <a:rPr lang="en-GB" noProof="0" smtClean="0"/>
              <a:t>‹#›</a:t>
            </a:fld>
            <a:endParaRPr lang="en-GB" noProof="0"/>
          </a:p>
        </p:txBody>
      </p:sp>
      <p:sp>
        <p:nvSpPr>
          <p:cNvPr id="4" name="Date Placeholder 3"/>
          <p:cNvSpPr>
            <a:spLocks noGrp="1"/>
          </p:cNvSpPr>
          <p:nvPr>
            <p:ph type="dt" sz="half" idx="10"/>
          </p:nvPr>
        </p:nvSpPr>
        <p:spPr>
          <a:xfrm>
            <a:off x="457200" y="6381751"/>
            <a:ext cx="2593975" cy="382269"/>
          </a:xfrm>
        </p:spPr>
        <p:txBody>
          <a:bodyPr/>
          <a:lstStyle/>
          <a:p>
            <a:endParaRPr lang="en-GB" noProof="0"/>
          </a:p>
        </p:txBody>
      </p:sp>
      <p:sp>
        <p:nvSpPr>
          <p:cNvPr id="5" name="Footer Placeholder 4"/>
          <p:cNvSpPr>
            <a:spLocks noGrp="1"/>
          </p:cNvSpPr>
          <p:nvPr>
            <p:ph type="ftr" sz="quarter" idx="11"/>
          </p:nvPr>
        </p:nvSpPr>
        <p:spPr>
          <a:xfrm>
            <a:off x="3051174" y="6381751"/>
            <a:ext cx="6096001" cy="382270"/>
          </a:xfrm>
        </p:spPr>
        <p:txBody>
          <a:bodyPr/>
          <a:lstStyle/>
          <a:p>
            <a:r>
              <a:rPr lang="en-GB" noProof="0"/>
              <a:t>OFFICIAL RED: Market sensitive</a:t>
            </a:r>
          </a:p>
        </p:txBody>
      </p:sp>
      <p:sp>
        <p:nvSpPr>
          <p:cNvPr id="3" name="Title 2"/>
          <p:cNvSpPr>
            <a:spLocks noGrp="1"/>
          </p:cNvSpPr>
          <p:nvPr>
            <p:ph type="title"/>
          </p:nvPr>
        </p:nvSpPr>
        <p:spPr/>
        <p:txBody>
          <a:bodyPr/>
          <a:lstStyle/>
          <a:p>
            <a:r>
              <a:rPr lang="en-US" noProof="0"/>
              <a:t>Click to edit Master title style</a:t>
            </a:r>
            <a:endParaRPr lang="en-GB" noProof="0"/>
          </a:p>
        </p:txBody>
      </p:sp>
      <p:sp>
        <p:nvSpPr>
          <p:cNvPr id="12" name="Chart Placeholder 11"/>
          <p:cNvSpPr>
            <a:spLocks noGrp="1"/>
          </p:cNvSpPr>
          <p:nvPr>
            <p:ph type="chart" sz="quarter" idx="13"/>
          </p:nvPr>
        </p:nvSpPr>
        <p:spPr>
          <a:xfrm>
            <a:off x="468000" y="1752600"/>
            <a:ext cx="11277600" cy="4629150"/>
          </a:xfrm>
          <a:prstGeom prst="rect">
            <a:avLst/>
          </a:prstGeom>
        </p:spPr>
        <p:txBody>
          <a:bodyPr/>
          <a:lstStyle>
            <a:lvl1pPr>
              <a:defRPr sz="2000"/>
            </a:lvl1pPr>
          </a:lstStyle>
          <a:p>
            <a:r>
              <a:rPr lang="en-US" noProof="0"/>
              <a:t>Click icon to add chart</a:t>
            </a:r>
            <a:endParaRPr lang="en-GB" noProof="0"/>
          </a:p>
        </p:txBody>
      </p:sp>
      <p:cxnSp>
        <p:nvCxnSpPr>
          <p:cNvPr id="11" name="Straight Connector 10">
            <a:extLs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a:off x="455296" y="6764020"/>
            <a:ext cx="112788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9674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and tit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0668000" y="6381750"/>
            <a:ext cx="1066800" cy="382270"/>
          </a:xfrm>
        </p:spPr>
        <p:txBody>
          <a:bodyPr/>
          <a:lstStyle/>
          <a:p>
            <a:fld id="{B0B34E4B-25F1-4D72-B319-B9B5A0ABC919}" type="slidenum">
              <a:rPr lang="en-GB" noProof="0" smtClean="0"/>
              <a:t>‹#›</a:t>
            </a:fld>
            <a:endParaRPr lang="en-GB" noProof="0"/>
          </a:p>
        </p:txBody>
      </p:sp>
      <p:sp>
        <p:nvSpPr>
          <p:cNvPr id="4" name="Date Placeholder 3"/>
          <p:cNvSpPr>
            <a:spLocks noGrp="1"/>
          </p:cNvSpPr>
          <p:nvPr>
            <p:ph type="dt" sz="half" idx="10"/>
          </p:nvPr>
        </p:nvSpPr>
        <p:spPr>
          <a:xfrm>
            <a:off x="457200" y="6381751"/>
            <a:ext cx="2593975" cy="382269"/>
          </a:xfrm>
        </p:spPr>
        <p:txBody>
          <a:bodyPr/>
          <a:lstStyle/>
          <a:p>
            <a:endParaRPr lang="en-GB" noProof="0"/>
          </a:p>
        </p:txBody>
      </p:sp>
      <p:sp>
        <p:nvSpPr>
          <p:cNvPr id="5" name="Footer Placeholder 4"/>
          <p:cNvSpPr>
            <a:spLocks noGrp="1"/>
          </p:cNvSpPr>
          <p:nvPr>
            <p:ph type="ftr" sz="quarter" idx="11"/>
          </p:nvPr>
        </p:nvSpPr>
        <p:spPr>
          <a:xfrm>
            <a:off x="3051174" y="6381751"/>
            <a:ext cx="6096001" cy="382270"/>
          </a:xfrm>
        </p:spPr>
        <p:txBody>
          <a:bodyPr/>
          <a:lstStyle/>
          <a:p>
            <a:r>
              <a:rPr lang="en-GB" noProof="0"/>
              <a:t>OFFICIAL RED: Market sensitive</a:t>
            </a:r>
          </a:p>
        </p:txBody>
      </p:sp>
      <p:sp>
        <p:nvSpPr>
          <p:cNvPr id="3" name="Title 2"/>
          <p:cNvSpPr>
            <a:spLocks noGrp="1"/>
          </p:cNvSpPr>
          <p:nvPr>
            <p:ph type="title"/>
          </p:nvPr>
        </p:nvSpPr>
        <p:spPr/>
        <p:txBody>
          <a:bodyPr/>
          <a:lstStyle/>
          <a:p>
            <a:r>
              <a:rPr lang="en-US" noProof="0"/>
              <a:t>Click to edit Master title style</a:t>
            </a:r>
            <a:endParaRPr lang="en-GB" noProof="0"/>
          </a:p>
        </p:txBody>
      </p:sp>
      <p:sp>
        <p:nvSpPr>
          <p:cNvPr id="13" name="Picture Placeholder 12"/>
          <p:cNvSpPr>
            <a:spLocks noGrp="1"/>
          </p:cNvSpPr>
          <p:nvPr>
            <p:ph type="pic" sz="quarter" idx="13"/>
          </p:nvPr>
        </p:nvSpPr>
        <p:spPr>
          <a:xfrm>
            <a:off x="468000" y="1752600"/>
            <a:ext cx="11277600" cy="4629150"/>
          </a:xfrm>
          <a:prstGeom prst="rect">
            <a:avLst/>
          </a:prstGeom>
        </p:spPr>
        <p:txBody>
          <a:bodyPr/>
          <a:lstStyle>
            <a:lvl1pPr>
              <a:defRPr sz="2000"/>
            </a:lvl1pPr>
          </a:lstStyle>
          <a:p>
            <a:r>
              <a:rPr lang="en-US" noProof="0"/>
              <a:t>Click icon to add picture</a:t>
            </a:r>
            <a:endParaRPr lang="en-GB" noProof="0"/>
          </a:p>
        </p:txBody>
      </p:sp>
      <p:cxnSp>
        <p:nvCxnSpPr>
          <p:cNvPr id="11" name="Straight Connector 10">
            <a:extLs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a:off x="455296" y="6764020"/>
            <a:ext cx="112788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6060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text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0668000" y="6381750"/>
            <a:ext cx="1066800" cy="382270"/>
          </a:xfrm>
        </p:spPr>
        <p:txBody>
          <a:bodyPr/>
          <a:lstStyle/>
          <a:p>
            <a:fld id="{B0B34E4B-25F1-4D72-B319-B9B5A0ABC919}" type="slidenum">
              <a:rPr lang="en-GB" noProof="0" smtClean="0"/>
              <a:t>‹#›</a:t>
            </a:fld>
            <a:endParaRPr lang="en-GB" noProof="0"/>
          </a:p>
        </p:txBody>
      </p:sp>
      <p:sp>
        <p:nvSpPr>
          <p:cNvPr id="4" name="Date Placeholder 3"/>
          <p:cNvSpPr>
            <a:spLocks noGrp="1"/>
          </p:cNvSpPr>
          <p:nvPr>
            <p:ph type="dt" sz="half" idx="10"/>
          </p:nvPr>
        </p:nvSpPr>
        <p:spPr>
          <a:xfrm>
            <a:off x="457200" y="6381751"/>
            <a:ext cx="2593975" cy="382269"/>
          </a:xfrm>
        </p:spPr>
        <p:txBody>
          <a:bodyPr/>
          <a:lstStyle/>
          <a:p>
            <a:endParaRPr lang="en-GB" noProof="0"/>
          </a:p>
        </p:txBody>
      </p:sp>
      <p:sp>
        <p:nvSpPr>
          <p:cNvPr id="5" name="Footer Placeholder 4"/>
          <p:cNvSpPr>
            <a:spLocks noGrp="1"/>
          </p:cNvSpPr>
          <p:nvPr>
            <p:ph type="ftr" sz="quarter" idx="11"/>
          </p:nvPr>
        </p:nvSpPr>
        <p:spPr>
          <a:xfrm>
            <a:off x="3051174" y="6381751"/>
            <a:ext cx="6096001" cy="382270"/>
          </a:xfrm>
        </p:spPr>
        <p:txBody>
          <a:bodyPr/>
          <a:lstStyle/>
          <a:p>
            <a:r>
              <a:rPr lang="en-GB" noProof="0"/>
              <a:t>OFFICIAL RED: Market sensitive</a:t>
            </a:r>
          </a:p>
        </p:txBody>
      </p:sp>
      <p:sp>
        <p:nvSpPr>
          <p:cNvPr id="3" name="Title 2"/>
          <p:cNvSpPr>
            <a:spLocks noGrp="1"/>
          </p:cNvSpPr>
          <p:nvPr>
            <p:ph type="title"/>
          </p:nvPr>
        </p:nvSpPr>
        <p:spPr>
          <a:xfrm>
            <a:off x="468000" y="457200"/>
            <a:ext cx="11277600" cy="912814"/>
          </a:xfrm>
        </p:spPr>
        <p:txBody>
          <a:bodyPr/>
          <a:lstStyle/>
          <a:p>
            <a:r>
              <a:rPr lang="en-US" noProof="0"/>
              <a:t>Click to edit Master title style</a:t>
            </a:r>
            <a:endParaRPr lang="en-GB" noProof="0"/>
          </a:p>
        </p:txBody>
      </p:sp>
      <p:sp>
        <p:nvSpPr>
          <p:cNvPr id="13" name="Text Placeholder 12"/>
          <p:cNvSpPr>
            <a:spLocks noGrp="1"/>
          </p:cNvSpPr>
          <p:nvPr>
            <p:ph type="body" sz="quarter" idx="13" hasCustomPrompt="1"/>
          </p:nvPr>
        </p:nvSpPr>
        <p:spPr>
          <a:xfrm>
            <a:off x="468000" y="1752600"/>
            <a:ext cx="5400000" cy="4629150"/>
          </a:xfrm>
          <a:prstGeom prst="rect">
            <a:avLst/>
          </a:prstGeom>
        </p:spPr>
        <p:txBody>
          <a:bodyPr rIns="180000"/>
          <a:lstStyle>
            <a:lvl1pPr marL="288000" indent="-288000">
              <a:buFont typeface="Arial" panose="020B0604020202020204" pitchFamily="34" charset="0"/>
              <a:buChar char="•"/>
              <a:defRPr/>
            </a:lvl1pPr>
            <a:lvl2pPr>
              <a:defRPr baseline="0"/>
            </a:lvl2pPr>
            <a:lvl3pPr>
              <a:defRPr/>
            </a:lvl3pPr>
            <a:lvl4pPr>
              <a:defRPr/>
            </a:lvl4pPr>
            <a:lvl5pPr>
              <a:defRPr baseline="0"/>
            </a:lvl5pPr>
            <a:lvl6pPr>
              <a:defRPr/>
            </a:lvl6pPr>
          </a:lstStyle>
          <a:p>
            <a:pPr lvl="0"/>
            <a:r>
              <a:rPr lang="en-GB" noProof="0"/>
              <a:t>Bulleted subtitle (Arial 24pt)</a:t>
            </a:r>
          </a:p>
          <a:p>
            <a:pPr lvl="1"/>
            <a:r>
              <a:rPr lang="en-GB" noProof="0"/>
              <a:t>Subtitle (Arial 20pt)</a:t>
            </a:r>
          </a:p>
          <a:p>
            <a:pPr lvl="2"/>
            <a:r>
              <a:rPr lang="en-GB" noProof="0"/>
              <a:t>Bulleted slide body text (Arial 16pt)</a:t>
            </a:r>
          </a:p>
          <a:p>
            <a:pPr lvl="3"/>
            <a:r>
              <a:rPr lang="en-GB" noProof="0"/>
              <a:t>Body text (Arial 24pt)</a:t>
            </a:r>
          </a:p>
          <a:p>
            <a:pPr lvl="4"/>
            <a:r>
              <a:rPr lang="en-GB" noProof="0"/>
              <a:t>Bulleted source (Arial 20pt)</a:t>
            </a:r>
          </a:p>
          <a:p>
            <a:pPr lvl="5"/>
            <a:r>
              <a:rPr lang="en-GB" noProof="0"/>
              <a:t>Source (Arial 16pt)</a:t>
            </a:r>
          </a:p>
        </p:txBody>
      </p:sp>
      <p:sp>
        <p:nvSpPr>
          <p:cNvPr id="12" name="Text Placeholder 12"/>
          <p:cNvSpPr>
            <a:spLocks noGrp="1"/>
          </p:cNvSpPr>
          <p:nvPr>
            <p:ph type="body" sz="quarter" idx="14" hasCustomPrompt="1"/>
          </p:nvPr>
        </p:nvSpPr>
        <p:spPr>
          <a:xfrm>
            <a:off x="6345600" y="1752600"/>
            <a:ext cx="5400000" cy="4629150"/>
          </a:xfrm>
          <a:prstGeom prst="rect">
            <a:avLst/>
          </a:prstGeom>
        </p:spPr>
        <p:txBody>
          <a:bodyPr rIns="180000"/>
          <a:lstStyle>
            <a:lvl1pPr marL="288000" indent="-288000">
              <a:buFont typeface="Arial" panose="020B0604020202020204" pitchFamily="34" charset="0"/>
              <a:buChar char="•"/>
              <a:defRPr/>
            </a:lvl1pPr>
            <a:lvl2pPr>
              <a:defRPr baseline="0"/>
            </a:lvl2pPr>
            <a:lvl3pPr>
              <a:defRPr/>
            </a:lvl3pPr>
            <a:lvl4pPr>
              <a:defRPr/>
            </a:lvl4pPr>
            <a:lvl5pPr>
              <a:defRPr baseline="0"/>
            </a:lvl5pPr>
            <a:lvl6pPr>
              <a:defRPr/>
            </a:lvl6pPr>
          </a:lstStyle>
          <a:p>
            <a:pPr lvl="0"/>
            <a:r>
              <a:rPr lang="en-GB" noProof="0"/>
              <a:t>Bulleted subtitle (Arial 24pt)</a:t>
            </a:r>
          </a:p>
          <a:p>
            <a:pPr lvl="1"/>
            <a:r>
              <a:rPr lang="en-GB" noProof="0"/>
              <a:t>Subtitle (Arial 20pt)</a:t>
            </a:r>
          </a:p>
          <a:p>
            <a:pPr lvl="2"/>
            <a:r>
              <a:rPr lang="en-GB" noProof="0"/>
              <a:t>Bulleted slide body text (Arial 16pt)</a:t>
            </a:r>
          </a:p>
          <a:p>
            <a:pPr lvl="3"/>
            <a:r>
              <a:rPr lang="en-GB" noProof="0"/>
              <a:t>Body text (Arial 24pt)</a:t>
            </a:r>
          </a:p>
          <a:p>
            <a:pPr lvl="4"/>
            <a:r>
              <a:rPr lang="en-GB" noProof="0"/>
              <a:t>Bulleted source (Arial 20pt)</a:t>
            </a:r>
          </a:p>
          <a:p>
            <a:pPr lvl="5"/>
            <a:r>
              <a:rPr lang="en-GB" noProof="0"/>
              <a:t>Source (Arial 16pt)</a:t>
            </a:r>
          </a:p>
        </p:txBody>
      </p:sp>
      <p:cxnSp>
        <p:nvCxnSpPr>
          <p:cNvPr id="11" name="Straight Connector 10">
            <a:extLs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a:off x="455296" y="6764020"/>
            <a:ext cx="112788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4760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icons and text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0668000" y="6381750"/>
            <a:ext cx="1066800" cy="382270"/>
          </a:xfrm>
        </p:spPr>
        <p:txBody>
          <a:bodyPr/>
          <a:lstStyle/>
          <a:p>
            <a:fld id="{B0B34E4B-25F1-4D72-B319-B9B5A0ABC919}" type="slidenum">
              <a:rPr lang="en-GB" noProof="0" smtClean="0"/>
              <a:t>‹#›</a:t>
            </a:fld>
            <a:endParaRPr lang="en-GB" noProof="0"/>
          </a:p>
        </p:txBody>
      </p:sp>
      <p:sp>
        <p:nvSpPr>
          <p:cNvPr id="4" name="Date Placeholder 3"/>
          <p:cNvSpPr>
            <a:spLocks noGrp="1"/>
          </p:cNvSpPr>
          <p:nvPr>
            <p:ph type="dt" sz="half" idx="10"/>
          </p:nvPr>
        </p:nvSpPr>
        <p:spPr>
          <a:xfrm>
            <a:off x="457200" y="6381751"/>
            <a:ext cx="2593975" cy="382269"/>
          </a:xfrm>
        </p:spPr>
        <p:txBody>
          <a:bodyPr/>
          <a:lstStyle/>
          <a:p>
            <a:endParaRPr lang="en-GB" noProof="0"/>
          </a:p>
        </p:txBody>
      </p:sp>
      <p:sp>
        <p:nvSpPr>
          <p:cNvPr id="5" name="Footer Placeholder 4"/>
          <p:cNvSpPr>
            <a:spLocks noGrp="1"/>
          </p:cNvSpPr>
          <p:nvPr>
            <p:ph type="ftr" sz="quarter" idx="11"/>
          </p:nvPr>
        </p:nvSpPr>
        <p:spPr>
          <a:xfrm>
            <a:off x="3051174" y="6381751"/>
            <a:ext cx="6096001" cy="382270"/>
          </a:xfrm>
        </p:spPr>
        <p:txBody>
          <a:bodyPr/>
          <a:lstStyle/>
          <a:p>
            <a:r>
              <a:rPr lang="en-GB" noProof="0"/>
              <a:t>OFFICIAL RED: Market sensitive</a:t>
            </a:r>
          </a:p>
        </p:txBody>
      </p:sp>
      <p:sp>
        <p:nvSpPr>
          <p:cNvPr id="3" name="Title 2"/>
          <p:cNvSpPr>
            <a:spLocks noGrp="1"/>
          </p:cNvSpPr>
          <p:nvPr>
            <p:ph type="title"/>
          </p:nvPr>
        </p:nvSpPr>
        <p:spPr>
          <a:xfrm>
            <a:off x="468000" y="457200"/>
            <a:ext cx="11277600" cy="912814"/>
          </a:xfrm>
        </p:spPr>
        <p:txBody>
          <a:bodyPr/>
          <a:lstStyle/>
          <a:p>
            <a:r>
              <a:rPr lang="en-US" noProof="0"/>
              <a:t>Click to edit Master title style</a:t>
            </a:r>
            <a:endParaRPr lang="en-GB" noProof="0"/>
          </a:p>
        </p:txBody>
      </p:sp>
      <p:sp>
        <p:nvSpPr>
          <p:cNvPr id="7" name="Picture Placeholder 6">
            <a:extLst>
              <a:ext uri="{C183D7F6-B498-43B3-948B-1728B52AA6E4}">
                <adec:decorative xmlns:adec="http://schemas.microsoft.com/office/drawing/2017/decorative" val="1"/>
              </a:ext>
            </a:extLst>
          </p:cNvPr>
          <p:cNvSpPr>
            <a:spLocks noGrp="1"/>
          </p:cNvSpPr>
          <p:nvPr>
            <p:ph type="pic" sz="quarter" idx="18"/>
          </p:nvPr>
        </p:nvSpPr>
        <p:spPr>
          <a:xfrm>
            <a:off x="468000" y="1761172"/>
            <a:ext cx="964800" cy="964800"/>
          </a:xfrm>
          <a:prstGeom prst="rect">
            <a:avLst/>
          </a:prstGeom>
        </p:spPr>
        <p:txBody>
          <a:bodyPr/>
          <a:lstStyle>
            <a:lvl1pPr marL="0" indent="0">
              <a:buNone/>
              <a:defRPr sz="1400"/>
            </a:lvl1pPr>
          </a:lstStyle>
          <a:p>
            <a:r>
              <a:rPr lang="en-US" noProof="0"/>
              <a:t>Click icon to add picture</a:t>
            </a:r>
            <a:endParaRPr lang="en-GB" noProof="0"/>
          </a:p>
        </p:txBody>
      </p:sp>
      <p:sp>
        <p:nvSpPr>
          <p:cNvPr id="9" name="Text Placeholder 8"/>
          <p:cNvSpPr>
            <a:spLocks noGrp="1"/>
          </p:cNvSpPr>
          <p:nvPr>
            <p:ph type="body" sz="quarter" idx="20" hasCustomPrompt="1"/>
          </p:nvPr>
        </p:nvSpPr>
        <p:spPr>
          <a:xfrm>
            <a:off x="468000" y="2741612"/>
            <a:ext cx="5400000" cy="3640137"/>
          </a:xfrm>
        </p:spPr>
        <p:txBody>
          <a:bodyPr rIns="180000"/>
          <a:lstStyle>
            <a:lvl5pPr>
              <a:defRPr/>
            </a:lvl5pPr>
          </a:lstStyle>
          <a:p>
            <a:pPr lvl="0"/>
            <a:r>
              <a:rPr lang="en-GB" noProof="0"/>
              <a:t>Bulleted subtitle (Arial 24pt)</a:t>
            </a:r>
          </a:p>
          <a:p>
            <a:pPr lvl="1"/>
            <a:r>
              <a:rPr lang="en-GB" noProof="0"/>
              <a:t>Subtitle (Arial 20pt)</a:t>
            </a:r>
          </a:p>
          <a:p>
            <a:pPr lvl="2"/>
            <a:r>
              <a:rPr lang="en-GB" noProof="0"/>
              <a:t>Bulleted slide body text (Arial 16pt)</a:t>
            </a:r>
          </a:p>
          <a:p>
            <a:pPr lvl="3"/>
            <a:r>
              <a:rPr lang="en-GB" noProof="0"/>
              <a:t>Body text (Arial 24pt)</a:t>
            </a:r>
          </a:p>
          <a:p>
            <a:pPr lvl="4"/>
            <a:r>
              <a:rPr lang="en-GB" noProof="0"/>
              <a:t>Bulleted source (Arial 20pt)</a:t>
            </a:r>
          </a:p>
          <a:p>
            <a:pPr lvl="5"/>
            <a:r>
              <a:rPr lang="en-GB" noProof="0"/>
              <a:t>Source (Arial 16pt)</a:t>
            </a:r>
          </a:p>
        </p:txBody>
      </p:sp>
      <p:sp>
        <p:nvSpPr>
          <p:cNvPr id="13" name="Picture Placeholder 6">
            <a:extLst>
              <a:ext uri="{C183D7F6-B498-43B3-948B-1728B52AA6E4}">
                <adec:decorative xmlns:adec="http://schemas.microsoft.com/office/drawing/2017/decorative" val="1"/>
              </a:ext>
            </a:extLst>
          </p:cNvPr>
          <p:cNvSpPr>
            <a:spLocks noGrp="1"/>
          </p:cNvSpPr>
          <p:nvPr>
            <p:ph type="pic" sz="quarter" idx="19"/>
          </p:nvPr>
        </p:nvSpPr>
        <p:spPr>
          <a:xfrm>
            <a:off x="6345600" y="1764000"/>
            <a:ext cx="964800" cy="964800"/>
          </a:xfrm>
          <a:prstGeom prst="rect">
            <a:avLst/>
          </a:prstGeom>
        </p:spPr>
        <p:txBody>
          <a:bodyPr/>
          <a:lstStyle>
            <a:lvl1pPr marL="0" indent="0">
              <a:buNone/>
              <a:defRPr sz="1400"/>
            </a:lvl1pPr>
          </a:lstStyle>
          <a:p>
            <a:r>
              <a:rPr lang="en-US" noProof="0"/>
              <a:t>Click icon to add picture</a:t>
            </a:r>
            <a:endParaRPr lang="en-GB" noProof="0"/>
          </a:p>
        </p:txBody>
      </p:sp>
      <p:sp>
        <p:nvSpPr>
          <p:cNvPr id="12" name="Text Placeholder 11"/>
          <p:cNvSpPr>
            <a:spLocks noGrp="1"/>
          </p:cNvSpPr>
          <p:nvPr>
            <p:ph type="body" sz="quarter" idx="21" hasCustomPrompt="1"/>
          </p:nvPr>
        </p:nvSpPr>
        <p:spPr>
          <a:xfrm>
            <a:off x="6345600" y="2741613"/>
            <a:ext cx="5400000" cy="3640137"/>
          </a:xfrm>
        </p:spPr>
        <p:txBody>
          <a:bodyPr rIns="180000"/>
          <a:lstStyle>
            <a:lvl5pPr>
              <a:defRPr/>
            </a:lvl5pPr>
          </a:lstStyle>
          <a:p>
            <a:pPr lvl="0"/>
            <a:r>
              <a:rPr lang="en-GB" noProof="0"/>
              <a:t>Bulleted subtitle (Arial 24pt)</a:t>
            </a:r>
          </a:p>
          <a:p>
            <a:pPr lvl="1"/>
            <a:r>
              <a:rPr lang="en-GB" noProof="0"/>
              <a:t>Subtitle (Arial 20pt)</a:t>
            </a:r>
          </a:p>
          <a:p>
            <a:pPr lvl="2"/>
            <a:r>
              <a:rPr lang="en-GB" noProof="0"/>
              <a:t>Bulleted slide body text (Arial 16pt)</a:t>
            </a:r>
          </a:p>
          <a:p>
            <a:pPr lvl="3"/>
            <a:r>
              <a:rPr lang="en-GB" noProof="0"/>
              <a:t>Body text (Arial 24pt)</a:t>
            </a:r>
          </a:p>
          <a:p>
            <a:pPr lvl="4"/>
            <a:r>
              <a:rPr lang="en-GB" noProof="0"/>
              <a:t>Bulleted source (Arial 20pt)</a:t>
            </a:r>
          </a:p>
          <a:p>
            <a:pPr lvl="5"/>
            <a:r>
              <a:rPr lang="en-GB" noProof="0"/>
              <a:t>Source (Arial 16pt)</a:t>
            </a:r>
          </a:p>
        </p:txBody>
      </p:sp>
      <p:cxnSp>
        <p:nvCxnSpPr>
          <p:cNvPr id="11" name="Straight Connector 10">
            <a:extLs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a:off x="455296" y="6764020"/>
            <a:ext cx="112788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55086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icons and text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0668000" y="6381750"/>
            <a:ext cx="1066800" cy="382270"/>
          </a:xfrm>
        </p:spPr>
        <p:txBody>
          <a:bodyPr/>
          <a:lstStyle/>
          <a:p>
            <a:fld id="{B0B34E4B-25F1-4D72-B319-B9B5A0ABC919}" type="slidenum">
              <a:rPr lang="en-GB" noProof="0" smtClean="0"/>
              <a:t>‹#›</a:t>
            </a:fld>
            <a:endParaRPr lang="en-GB" noProof="0"/>
          </a:p>
        </p:txBody>
      </p:sp>
      <p:sp>
        <p:nvSpPr>
          <p:cNvPr id="4" name="Date Placeholder 3"/>
          <p:cNvSpPr>
            <a:spLocks noGrp="1"/>
          </p:cNvSpPr>
          <p:nvPr>
            <p:ph type="dt" sz="half" idx="10"/>
          </p:nvPr>
        </p:nvSpPr>
        <p:spPr>
          <a:xfrm>
            <a:off x="457200" y="6381751"/>
            <a:ext cx="2593975" cy="382269"/>
          </a:xfrm>
        </p:spPr>
        <p:txBody>
          <a:bodyPr/>
          <a:lstStyle/>
          <a:p>
            <a:endParaRPr lang="en-GB" noProof="0"/>
          </a:p>
        </p:txBody>
      </p:sp>
      <p:sp>
        <p:nvSpPr>
          <p:cNvPr id="5" name="Footer Placeholder 4"/>
          <p:cNvSpPr>
            <a:spLocks noGrp="1"/>
          </p:cNvSpPr>
          <p:nvPr>
            <p:ph type="ftr" sz="quarter" idx="11"/>
          </p:nvPr>
        </p:nvSpPr>
        <p:spPr>
          <a:xfrm>
            <a:off x="3051174" y="6381751"/>
            <a:ext cx="6096001" cy="382270"/>
          </a:xfrm>
        </p:spPr>
        <p:txBody>
          <a:bodyPr/>
          <a:lstStyle/>
          <a:p>
            <a:r>
              <a:rPr lang="en-GB" noProof="0"/>
              <a:t>OFFICIAL RED: Market sensitive</a:t>
            </a:r>
          </a:p>
        </p:txBody>
      </p:sp>
      <p:sp>
        <p:nvSpPr>
          <p:cNvPr id="3" name="Title 2"/>
          <p:cNvSpPr>
            <a:spLocks noGrp="1"/>
          </p:cNvSpPr>
          <p:nvPr>
            <p:ph type="title"/>
          </p:nvPr>
        </p:nvSpPr>
        <p:spPr/>
        <p:txBody>
          <a:bodyPr/>
          <a:lstStyle/>
          <a:p>
            <a:r>
              <a:rPr lang="en-US" noProof="0"/>
              <a:t>Click to edit Master title style</a:t>
            </a:r>
            <a:endParaRPr lang="en-GB" noProof="0"/>
          </a:p>
        </p:txBody>
      </p:sp>
      <p:sp>
        <p:nvSpPr>
          <p:cNvPr id="16" name="Picture Placeholder 6">
            <a:extLst>
              <a:ext uri="{C183D7F6-B498-43B3-948B-1728B52AA6E4}">
                <adec:decorative xmlns:adec="http://schemas.microsoft.com/office/drawing/2017/decorative" val="1"/>
              </a:ext>
            </a:extLst>
          </p:cNvPr>
          <p:cNvSpPr>
            <a:spLocks noGrp="1"/>
          </p:cNvSpPr>
          <p:nvPr>
            <p:ph type="pic" sz="quarter" idx="18"/>
          </p:nvPr>
        </p:nvSpPr>
        <p:spPr>
          <a:xfrm>
            <a:off x="1677913" y="1764000"/>
            <a:ext cx="964800" cy="964800"/>
          </a:xfrm>
          <a:prstGeom prst="rect">
            <a:avLst/>
          </a:prstGeom>
        </p:spPr>
        <p:txBody>
          <a:bodyPr/>
          <a:lstStyle>
            <a:lvl1pPr marL="0" indent="0">
              <a:buNone/>
              <a:defRPr lang="en-GB" sz="1400" dirty="0"/>
            </a:lvl1pPr>
          </a:lstStyle>
          <a:p>
            <a:r>
              <a:rPr lang="en-US" noProof="0"/>
              <a:t>Click icon to add picture</a:t>
            </a:r>
            <a:endParaRPr lang="en-GB" noProof="0"/>
          </a:p>
        </p:txBody>
      </p:sp>
      <p:sp>
        <p:nvSpPr>
          <p:cNvPr id="9" name="Text Placeholder 8"/>
          <p:cNvSpPr>
            <a:spLocks noGrp="1"/>
          </p:cNvSpPr>
          <p:nvPr>
            <p:ph type="body" sz="quarter" idx="21"/>
          </p:nvPr>
        </p:nvSpPr>
        <p:spPr>
          <a:xfrm>
            <a:off x="468313" y="2741613"/>
            <a:ext cx="3384000" cy="3640137"/>
          </a:xfrm>
        </p:spPr>
        <p:txBody>
          <a:bodyPr/>
          <a:lstStyle>
            <a:lvl1pPr algn="ctr">
              <a:defRPr/>
            </a:lvl1pPr>
            <a:lvl2pPr algn="ctr">
              <a:defRPr/>
            </a:lvl2pPr>
            <a:lvl3pPr algn="ctr">
              <a:defRPr/>
            </a:lvl3pPr>
            <a:lvl4pPr algn="ctr">
              <a:defRPr/>
            </a:lvl4pPr>
            <a:lvl5pPr algn="ctr">
              <a:defRPr/>
            </a:lvl5pPr>
            <a:lvl6pPr algn="ctr">
              <a:defRPr/>
            </a:lvl6pPr>
          </a:lstStyle>
          <a:p>
            <a:pPr lvl="0"/>
            <a:r>
              <a:rPr lang="en-US" noProof="0"/>
              <a:t>Click to edit Master text styles</a:t>
            </a:r>
          </a:p>
          <a:p>
            <a:pPr lvl="1"/>
            <a:r>
              <a:rPr lang="en-US" noProof="0"/>
              <a:t>Second level</a:t>
            </a:r>
          </a:p>
          <a:p>
            <a:pPr lvl="2"/>
            <a:r>
              <a:rPr lang="en-US" noProof="0"/>
              <a:t>Third level</a:t>
            </a:r>
          </a:p>
        </p:txBody>
      </p:sp>
      <p:sp>
        <p:nvSpPr>
          <p:cNvPr id="19" name="Picture Placeholder 6">
            <a:extLst>
              <a:ext uri="{C183D7F6-B498-43B3-948B-1728B52AA6E4}">
                <adec:decorative xmlns:adec="http://schemas.microsoft.com/office/drawing/2017/decorative" val="1"/>
              </a:ext>
            </a:extLst>
          </p:cNvPr>
          <p:cNvSpPr>
            <a:spLocks noGrp="1"/>
          </p:cNvSpPr>
          <p:nvPr>
            <p:ph type="pic" sz="quarter" idx="19"/>
          </p:nvPr>
        </p:nvSpPr>
        <p:spPr>
          <a:xfrm>
            <a:off x="5624200" y="1764000"/>
            <a:ext cx="964800" cy="964800"/>
          </a:xfrm>
          <a:prstGeom prst="rect">
            <a:avLst/>
          </a:prstGeom>
        </p:spPr>
        <p:txBody>
          <a:bodyPr/>
          <a:lstStyle>
            <a:lvl1pPr marL="0" indent="0">
              <a:buNone/>
              <a:defRPr lang="en-GB" sz="1400" dirty="0"/>
            </a:lvl1pPr>
          </a:lstStyle>
          <a:p>
            <a:r>
              <a:rPr lang="en-US" noProof="0"/>
              <a:t>Click icon to add picture</a:t>
            </a:r>
            <a:endParaRPr lang="en-GB" noProof="0"/>
          </a:p>
        </p:txBody>
      </p:sp>
      <p:sp>
        <p:nvSpPr>
          <p:cNvPr id="12" name="Text Placeholder 11"/>
          <p:cNvSpPr>
            <a:spLocks noGrp="1"/>
          </p:cNvSpPr>
          <p:nvPr>
            <p:ph type="body" sz="quarter" idx="22"/>
          </p:nvPr>
        </p:nvSpPr>
        <p:spPr>
          <a:xfrm>
            <a:off x="4414600" y="2741613"/>
            <a:ext cx="3384000" cy="3640137"/>
          </a:xfrm>
        </p:spPr>
        <p:txBody>
          <a:bodyPr/>
          <a:lstStyle>
            <a:lvl1pPr algn="ctr">
              <a:defRPr/>
            </a:lvl1pPr>
            <a:lvl2pPr algn="ctr">
              <a:defRPr/>
            </a:lvl2pPr>
            <a:lvl3pPr algn="ctr">
              <a:defRPr/>
            </a:lvl3pPr>
            <a:lvl4pPr algn="ctr">
              <a:defRPr/>
            </a:lvl4pPr>
            <a:lvl5pPr algn="ctr">
              <a:defRPr/>
            </a:lvl5pPr>
            <a:lvl6pPr algn="ctr">
              <a:defRPr/>
            </a:lvl6pPr>
          </a:lstStyle>
          <a:p>
            <a:pPr lvl="0"/>
            <a:r>
              <a:rPr lang="en-US" noProof="0"/>
              <a:t>Click to edit Master text styles</a:t>
            </a:r>
          </a:p>
          <a:p>
            <a:pPr lvl="1"/>
            <a:r>
              <a:rPr lang="en-US" noProof="0"/>
              <a:t>Second level</a:t>
            </a:r>
          </a:p>
          <a:p>
            <a:pPr lvl="2"/>
            <a:r>
              <a:rPr lang="en-US" noProof="0"/>
              <a:t>Third level</a:t>
            </a:r>
          </a:p>
        </p:txBody>
      </p:sp>
      <p:sp>
        <p:nvSpPr>
          <p:cNvPr id="20" name="Picture Placeholder 6">
            <a:extLst>
              <a:ext uri="{C183D7F6-B498-43B3-948B-1728B52AA6E4}">
                <adec:decorative xmlns:adec="http://schemas.microsoft.com/office/drawing/2017/decorative" val="1"/>
              </a:ext>
            </a:extLst>
          </p:cNvPr>
          <p:cNvSpPr>
            <a:spLocks noGrp="1"/>
          </p:cNvSpPr>
          <p:nvPr>
            <p:ph type="pic" sz="quarter" idx="20"/>
          </p:nvPr>
        </p:nvSpPr>
        <p:spPr>
          <a:xfrm>
            <a:off x="9570488" y="1764000"/>
            <a:ext cx="964800" cy="964800"/>
          </a:xfrm>
          <a:prstGeom prst="rect">
            <a:avLst/>
          </a:prstGeom>
        </p:spPr>
        <p:txBody>
          <a:bodyPr/>
          <a:lstStyle>
            <a:lvl1pPr marL="0" indent="0">
              <a:buNone/>
              <a:defRPr lang="en-GB" sz="1400" dirty="0"/>
            </a:lvl1pPr>
          </a:lstStyle>
          <a:p>
            <a:r>
              <a:rPr lang="en-US" noProof="0"/>
              <a:t>Click icon to add picture</a:t>
            </a:r>
            <a:endParaRPr lang="en-GB" noProof="0"/>
          </a:p>
        </p:txBody>
      </p:sp>
      <p:sp>
        <p:nvSpPr>
          <p:cNvPr id="14" name="Text Placeholder 13"/>
          <p:cNvSpPr>
            <a:spLocks noGrp="1"/>
          </p:cNvSpPr>
          <p:nvPr>
            <p:ph type="body" sz="quarter" idx="23"/>
          </p:nvPr>
        </p:nvSpPr>
        <p:spPr>
          <a:xfrm>
            <a:off x="8360888" y="2741613"/>
            <a:ext cx="3384000" cy="3640137"/>
          </a:xfrm>
        </p:spPr>
        <p:txBody>
          <a:bodyPr/>
          <a:lstStyle>
            <a:lvl1pPr algn="ctr">
              <a:defRPr/>
            </a:lvl1pPr>
            <a:lvl2pPr algn="ctr">
              <a:defRPr/>
            </a:lvl2pPr>
            <a:lvl3pPr algn="ctr">
              <a:defRPr/>
            </a:lvl3pPr>
            <a:lvl4pPr algn="ctr">
              <a:defRPr/>
            </a:lvl4pPr>
            <a:lvl5pPr algn="ctr">
              <a:defRPr/>
            </a:lvl5pPr>
            <a:lvl6pPr algn="ctr">
              <a:defRPr/>
            </a:lvl6pPr>
          </a:lstStyle>
          <a:p>
            <a:pPr lvl="0"/>
            <a:r>
              <a:rPr lang="en-US" noProof="0"/>
              <a:t>Click to edit Master text styles</a:t>
            </a:r>
          </a:p>
          <a:p>
            <a:pPr lvl="1"/>
            <a:r>
              <a:rPr lang="en-US" noProof="0"/>
              <a:t>Second level</a:t>
            </a:r>
          </a:p>
          <a:p>
            <a:pPr lvl="2"/>
            <a:r>
              <a:rPr lang="en-US" noProof="0"/>
              <a:t>Third level</a:t>
            </a:r>
          </a:p>
        </p:txBody>
      </p:sp>
      <p:cxnSp>
        <p:nvCxnSpPr>
          <p:cNvPr id="11" name="Straight Connector 10">
            <a:extLs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a:off x="455296" y="6764020"/>
            <a:ext cx="112788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18463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our icons and text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0668000" y="6381750"/>
            <a:ext cx="1066800" cy="382270"/>
          </a:xfrm>
        </p:spPr>
        <p:txBody>
          <a:bodyPr/>
          <a:lstStyle/>
          <a:p>
            <a:fld id="{B0B34E4B-25F1-4D72-B319-B9B5A0ABC919}" type="slidenum">
              <a:rPr lang="en-GB" noProof="0" smtClean="0"/>
              <a:t>‹#›</a:t>
            </a:fld>
            <a:endParaRPr lang="en-GB" noProof="0"/>
          </a:p>
        </p:txBody>
      </p:sp>
      <p:sp>
        <p:nvSpPr>
          <p:cNvPr id="4" name="Date Placeholder 3"/>
          <p:cNvSpPr>
            <a:spLocks noGrp="1"/>
          </p:cNvSpPr>
          <p:nvPr>
            <p:ph type="dt" sz="half" idx="10"/>
          </p:nvPr>
        </p:nvSpPr>
        <p:spPr>
          <a:xfrm>
            <a:off x="457200" y="6381751"/>
            <a:ext cx="2593975" cy="382269"/>
          </a:xfrm>
        </p:spPr>
        <p:txBody>
          <a:bodyPr/>
          <a:lstStyle/>
          <a:p>
            <a:endParaRPr lang="en-GB" noProof="0"/>
          </a:p>
        </p:txBody>
      </p:sp>
      <p:sp>
        <p:nvSpPr>
          <p:cNvPr id="5" name="Footer Placeholder 4"/>
          <p:cNvSpPr>
            <a:spLocks noGrp="1"/>
          </p:cNvSpPr>
          <p:nvPr>
            <p:ph type="ftr" sz="quarter" idx="11"/>
          </p:nvPr>
        </p:nvSpPr>
        <p:spPr>
          <a:xfrm>
            <a:off x="3051174" y="6381751"/>
            <a:ext cx="6096001" cy="382270"/>
          </a:xfrm>
        </p:spPr>
        <p:txBody>
          <a:bodyPr/>
          <a:lstStyle/>
          <a:p>
            <a:r>
              <a:rPr lang="en-GB" noProof="0"/>
              <a:t>OFFICIAL RED: Market sensitive</a:t>
            </a:r>
          </a:p>
        </p:txBody>
      </p:sp>
      <p:sp>
        <p:nvSpPr>
          <p:cNvPr id="3" name="Title 2"/>
          <p:cNvSpPr>
            <a:spLocks noGrp="1"/>
          </p:cNvSpPr>
          <p:nvPr>
            <p:ph type="title"/>
          </p:nvPr>
        </p:nvSpPr>
        <p:spPr/>
        <p:txBody>
          <a:bodyPr/>
          <a:lstStyle/>
          <a:p>
            <a:r>
              <a:rPr lang="en-US" noProof="0"/>
              <a:t>Click to edit Master title style</a:t>
            </a:r>
            <a:endParaRPr lang="en-GB" noProof="0"/>
          </a:p>
        </p:txBody>
      </p:sp>
      <p:sp>
        <p:nvSpPr>
          <p:cNvPr id="15" name="Picture Placeholder 6">
            <a:extLst>
              <a:ext uri="{C183D7F6-B498-43B3-948B-1728B52AA6E4}">
                <adec:decorative xmlns:adec="http://schemas.microsoft.com/office/drawing/2017/decorative" val="1"/>
              </a:ext>
            </a:extLst>
          </p:cNvPr>
          <p:cNvSpPr>
            <a:spLocks noGrp="1"/>
          </p:cNvSpPr>
          <p:nvPr>
            <p:ph type="pic" sz="quarter" idx="18"/>
          </p:nvPr>
        </p:nvSpPr>
        <p:spPr>
          <a:xfrm>
            <a:off x="1101913" y="1764000"/>
            <a:ext cx="964800" cy="964800"/>
          </a:xfrm>
          <a:prstGeom prst="rect">
            <a:avLst/>
          </a:prstGeom>
        </p:spPr>
        <p:txBody>
          <a:bodyPr/>
          <a:lstStyle>
            <a:lvl1pPr marL="0" indent="0">
              <a:buNone/>
              <a:defRPr sz="1400"/>
            </a:lvl1pPr>
          </a:lstStyle>
          <a:p>
            <a:r>
              <a:rPr lang="en-US" noProof="0"/>
              <a:t>Click icon to add picture</a:t>
            </a:r>
            <a:endParaRPr lang="en-GB" noProof="0"/>
          </a:p>
        </p:txBody>
      </p:sp>
      <p:sp>
        <p:nvSpPr>
          <p:cNvPr id="8" name="Text Placeholder 7"/>
          <p:cNvSpPr>
            <a:spLocks noGrp="1"/>
          </p:cNvSpPr>
          <p:nvPr>
            <p:ph type="body" sz="quarter" idx="23"/>
          </p:nvPr>
        </p:nvSpPr>
        <p:spPr>
          <a:xfrm>
            <a:off x="468313" y="2741613"/>
            <a:ext cx="2232000" cy="3640137"/>
          </a:xfrm>
        </p:spPr>
        <p:txBody>
          <a:bodyPr/>
          <a:lstStyle>
            <a:lvl1pPr algn="ctr">
              <a:defRPr/>
            </a:lvl1pPr>
            <a:lvl2pPr algn="ctr">
              <a:defRPr/>
            </a:lvl2pPr>
            <a:lvl3pPr algn="ctr">
              <a:defRPr/>
            </a:lvl3pPr>
            <a:lvl4pPr algn="ctr">
              <a:defRPr/>
            </a:lvl4pPr>
            <a:lvl5pPr algn="ctr">
              <a:defRPr/>
            </a:lvl5pPr>
            <a:lvl6pPr algn="ctr">
              <a:defRPr/>
            </a:lvl6pPr>
          </a:lstStyle>
          <a:p>
            <a:pPr lvl="0"/>
            <a:r>
              <a:rPr lang="en-US" noProof="0"/>
              <a:t>Click to edit Master text styles</a:t>
            </a:r>
          </a:p>
          <a:p>
            <a:pPr lvl="1"/>
            <a:r>
              <a:rPr lang="en-US" noProof="0"/>
              <a:t>Second level</a:t>
            </a:r>
          </a:p>
          <a:p>
            <a:pPr lvl="2"/>
            <a:r>
              <a:rPr lang="en-US" noProof="0"/>
              <a:t>Third level</a:t>
            </a:r>
          </a:p>
        </p:txBody>
      </p:sp>
      <p:sp>
        <p:nvSpPr>
          <p:cNvPr id="18" name="Picture Placeholder 6">
            <a:extLst>
              <a:ext uri="{C183D7F6-B498-43B3-948B-1728B52AA6E4}">
                <adec:decorative xmlns:adec="http://schemas.microsoft.com/office/drawing/2017/decorative" val="1"/>
              </a:ext>
            </a:extLst>
          </p:cNvPr>
          <p:cNvSpPr>
            <a:spLocks noGrp="1"/>
          </p:cNvSpPr>
          <p:nvPr>
            <p:ph type="pic" sz="quarter" idx="21"/>
          </p:nvPr>
        </p:nvSpPr>
        <p:spPr>
          <a:xfrm>
            <a:off x="4116160" y="1764000"/>
            <a:ext cx="964800" cy="964800"/>
          </a:xfrm>
          <a:prstGeom prst="rect">
            <a:avLst/>
          </a:prstGeom>
        </p:spPr>
        <p:txBody>
          <a:bodyPr/>
          <a:lstStyle>
            <a:lvl1pPr marL="0" indent="0">
              <a:buNone/>
              <a:defRPr sz="1400"/>
            </a:lvl1pPr>
          </a:lstStyle>
          <a:p>
            <a:r>
              <a:rPr lang="en-US" noProof="0"/>
              <a:t>Click icon to add picture</a:t>
            </a:r>
            <a:endParaRPr lang="en-GB" noProof="0"/>
          </a:p>
        </p:txBody>
      </p:sp>
      <p:sp>
        <p:nvSpPr>
          <p:cNvPr id="19" name="Text Placeholder 7"/>
          <p:cNvSpPr>
            <a:spLocks noGrp="1"/>
          </p:cNvSpPr>
          <p:nvPr>
            <p:ph type="body" sz="quarter" idx="24"/>
          </p:nvPr>
        </p:nvSpPr>
        <p:spPr>
          <a:xfrm>
            <a:off x="3482560" y="2741613"/>
            <a:ext cx="2232000" cy="3640137"/>
          </a:xfrm>
        </p:spPr>
        <p:txBody>
          <a:bodyPr/>
          <a:lstStyle>
            <a:lvl1pPr algn="ctr">
              <a:defRPr/>
            </a:lvl1pPr>
            <a:lvl2pPr algn="ctr">
              <a:defRPr/>
            </a:lvl2pPr>
            <a:lvl3pPr algn="ctr">
              <a:defRPr/>
            </a:lvl3pPr>
            <a:lvl4pPr algn="ctr">
              <a:defRPr/>
            </a:lvl4pPr>
            <a:lvl5pPr algn="ctr">
              <a:defRPr/>
            </a:lvl5pPr>
            <a:lvl6pPr algn="ctr">
              <a:defRPr/>
            </a:lvl6pPr>
          </a:lstStyle>
          <a:p>
            <a:pPr lvl="0"/>
            <a:r>
              <a:rPr lang="en-US" noProof="0"/>
              <a:t>Click to edit Master text styles</a:t>
            </a:r>
          </a:p>
          <a:p>
            <a:pPr lvl="1"/>
            <a:r>
              <a:rPr lang="en-US" noProof="0"/>
              <a:t>Second level</a:t>
            </a:r>
          </a:p>
          <a:p>
            <a:pPr lvl="2"/>
            <a:r>
              <a:rPr lang="en-US" noProof="0"/>
              <a:t>Third level</a:t>
            </a:r>
          </a:p>
        </p:txBody>
      </p:sp>
      <p:sp>
        <p:nvSpPr>
          <p:cNvPr id="20" name="Picture Placeholder 6">
            <a:extLst>
              <a:ext uri="{C183D7F6-B498-43B3-948B-1728B52AA6E4}">
                <adec:decorative xmlns:adec="http://schemas.microsoft.com/office/drawing/2017/decorative" val="1"/>
              </a:ext>
            </a:extLst>
          </p:cNvPr>
          <p:cNvSpPr>
            <a:spLocks noGrp="1"/>
          </p:cNvSpPr>
          <p:nvPr>
            <p:ph type="pic" sz="quarter" idx="22"/>
          </p:nvPr>
        </p:nvSpPr>
        <p:spPr>
          <a:xfrm>
            <a:off x="7130407" y="1764000"/>
            <a:ext cx="964800" cy="964800"/>
          </a:xfrm>
          <a:prstGeom prst="rect">
            <a:avLst/>
          </a:prstGeom>
        </p:spPr>
        <p:txBody>
          <a:bodyPr/>
          <a:lstStyle>
            <a:lvl1pPr marL="0" indent="0">
              <a:buNone/>
              <a:defRPr sz="1400"/>
            </a:lvl1pPr>
          </a:lstStyle>
          <a:p>
            <a:r>
              <a:rPr lang="en-US" noProof="0"/>
              <a:t>Click icon to add picture</a:t>
            </a:r>
            <a:endParaRPr lang="en-GB" noProof="0"/>
          </a:p>
        </p:txBody>
      </p:sp>
      <p:sp>
        <p:nvSpPr>
          <p:cNvPr id="21" name="Text Placeholder 7"/>
          <p:cNvSpPr>
            <a:spLocks noGrp="1"/>
          </p:cNvSpPr>
          <p:nvPr>
            <p:ph type="body" sz="quarter" idx="25"/>
          </p:nvPr>
        </p:nvSpPr>
        <p:spPr>
          <a:xfrm>
            <a:off x="6496807" y="2741613"/>
            <a:ext cx="2232000" cy="3640137"/>
          </a:xfrm>
        </p:spPr>
        <p:txBody>
          <a:bodyPr/>
          <a:lstStyle>
            <a:lvl1pPr algn="ctr">
              <a:defRPr/>
            </a:lvl1pPr>
            <a:lvl2pPr algn="ctr">
              <a:defRPr/>
            </a:lvl2pPr>
            <a:lvl3pPr algn="ctr">
              <a:defRPr/>
            </a:lvl3pPr>
            <a:lvl4pPr algn="ctr">
              <a:defRPr/>
            </a:lvl4pPr>
            <a:lvl5pPr algn="ctr">
              <a:defRPr/>
            </a:lvl5pPr>
            <a:lvl6pPr algn="ctr">
              <a:defRPr/>
            </a:lvl6pPr>
          </a:lstStyle>
          <a:p>
            <a:pPr lvl="0"/>
            <a:r>
              <a:rPr lang="en-US" noProof="0"/>
              <a:t>Click to edit Master text styles</a:t>
            </a:r>
          </a:p>
          <a:p>
            <a:pPr lvl="1"/>
            <a:r>
              <a:rPr lang="en-US" noProof="0"/>
              <a:t>Second level</a:t>
            </a:r>
          </a:p>
          <a:p>
            <a:pPr lvl="2"/>
            <a:r>
              <a:rPr lang="en-US" noProof="0"/>
              <a:t>Third level</a:t>
            </a:r>
          </a:p>
        </p:txBody>
      </p:sp>
      <p:sp>
        <p:nvSpPr>
          <p:cNvPr id="17" name="Picture Placeholder 6">
            <a:extLst>
              <a:ext uri="{C183D7F6-B498-43B3-948B-1728B52AA6E4}">
                <adec:decorative xmlns:adec="http://schemas.microsoft.com/office/drawing/2017/decorative" val="1"/>
              </a:ext>
            </a:extLst>
          </p:cNvPr>
          <p:cNvSpPr>
            <a:spLocks noGrp="1"/>
          </p:cNvSpPr>
          <p:nvPr>
            <p:ph type="pic" sz="quarter" idx="20"/>
          </p:nvPr>
        </p:nvSpPr>
        <p:spPr>
          <a:xfrm>
            <a:off x="10144653" y="1764000"/>
            <a:ext cx="964800" cy="964800"/>
          </a:xfrm>
          <a:prstGeom prst="rect">
            <a:avLst/>
          </a:prstGeom>
        </p:spPr>
        <p:txBody>
          <a:bodyPr/>
          <a:lstStyle>
            <a:lvl1pPr marL="0" indent="0">
              <a:buNone/>
              <a:defRPr sz="1400"/>
            </a:lvl1pPr>
          </a:lstStyle>
          <a:p>
            <a:r>
              <a:rPr lang="en-US" noProof="0"/>
              <a:t>Click icon to add picture</a:t>
            </a:r>
            <a:endParaRPr lang="en-GB" noProof="0"/>
          </a:p>
        </p:txBody>
      </p:sp>
      <p:sp>
        <p:nvSpPr>
          <p:cNvPr id="22" name="Text Placeholder 7"/>
          <p:cNvSpPr>
            <a:spLocks noGrp="1"/>
          </p:cNvSpPr>
          <p:nvPr>
            <p:ph type="body" sz="quarter" idx="26"/>
          </p:nvPr>
        </p:nvSpPr>
        <p:spPr>
          <a:xfrm>
            <a:off x="9511053" y="2741613"/>
            <a:ext cx="2232000" cy="3640137"/>
          </a:xfrm>
        </p:spPr>
        <p:txBody>
          <a:bodyPr/>
          <a:lstStyle>
            <a:lvl1pPr algn="ctr">
              <a:defRPr/>
            </a:lvl1pPr>
            <a:lvl2pPr algn="ctr">
              <a:defRPr/>
            </a:lvl2pPr>
            <a:lvl3pPr algn="ctr">
              <a:defRPr/>
            </a:lvl3pPr>
            <a:lvl4pPr algn="ctr">
              <a:defRPr/>
            </a:lvl4pPr>
            <a:lvl5pPr algn="ctr">
              <a:defRPr/>
            </a:lvl5pPr>
            <a:lvl6pPr algn="ctr">
              <a:defRPr/>
            </a:lvl6pPr>
          </a:lstStyle>
          <a:p>
            <a:pPr lvl="0"/>
            <a:r>
              <a:rPr lang="en-US" noProof="0"/>
              <a:t>Click to edit Master text styles</a:t>
            </a:r>
          </a:p>
          <a:p>
            <a:pPr lvl="1"/>
            <a:r>
              <a:rPr lang="en-US" noProof="0"/>
              <a:t>Second level</a:t>
            </a:r>
          </a:p>
          <a:p>
            <a:pPr lvl="2"/>
            <a:r>
              <a:rPr lang="en-US" noProof="0"/>
              <a:t>Third level</a:t>
            </a:r>
          </a:p>
        </p:txBody>
      </p:sp>
      <p:cxnSp>
        <p:nvCxnSpPr>
          <p:cNvPr id="11" name="Straight Connector 10">
            <a:extLs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a:off x="455296" y="6764020"/>
            <a:ext cx="112788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06635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ive icons and text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0668000" y="6381750"/>
            <a:ext cx="1066800" cy="382270"/>
          </a:xfrm>
        </p:spPr>
        <p:txBody>
          <a:bodyPr/>
          <a:lstStyle/>
          <a:p>
            <a:fld id="{B0B34E4B-25F1-4D72-B319-B9B5A0ABC919}" type="slidenum">
              <a:rPr lang="en-GB" noProof="0" smtClean="0"/>
              <a:t>‹#›</a:t>
            </a:fld>
            <a:endParaRPr lang="en-GB" noProof="0"/>
          </a:p>
        </p:txBody>
      </p:sp>
      <p:sp>
        <p:nvSpPr>
          <p:cNvPr id="4" name="Date Placeholder 3"/>
          <p:cNvSpPr>
            <a:spLocks noGrp="1"/>
          </p:cNvSpPr>
          <p:nvPr>
            <p:ph type="dt" sz="half" idx="10"/>
          </p:nvPr>
        </p:nvSpPr>
        <p:spPr>
          <a:xfrm>
            <a:off x="457200" y="6381751"/>
            <a:ext cx="2593975" cy="382269"/>
          </a:xfrm>
        </p:spPr>
        <p:txBody>
          <a:bodyPr/>
          <a:lstStyle/>
          <a:p>
            <a:endParaRPr lang="en-GB" noProof="0"/>
          </a:p>
        </p:txBody>
      </p:sp>
      <p:sp>
        <p:nvSpPr>
          <p:cNvPr id="5" name="Footer Placeholder 4"/>
          <p:cNvSpPr>
            <a:spLocks noGrp="1"/>
          </p:cNvSpPr>
          <p:nvPr>
            <p:ph type="ftr" sz="quarter" idx="11"/>
          </p:nvPr>
        </p:nvSpPr>
        <p:spPr>
          <a:xfrm>
            <a:off x="3051174" y="6381751"/>
            <a:ext cx="6096001" cy="382270"/>
          </a:xfrm>
        </p:spPr>
        <p:txBody>
          <a:bodyPr/>
          <a:lstStyle/>
          <a:p>
            <a:r>
              <a:rPr lang="en-GB" noProof="0"/>
              <a:t>OFFICIAL RED: Market sensitive</a:t>
            </a:r>
          </a:p>
        </p:txBody>
      </p:sp>
      <p:sp>
        <p:nvSpPr>
          <p:cNvPr id="3" name="Title 2"/>
          <p:cNvSpPr>
            <a:spLocks noGrp="1"/>
          </p:cNvSpPr>
          <p:nvPr>
            <p:ph type="title"/>
          </p:nvPr>
        </p:nvSpPr>
        <p:spPr/>
        <p:txBody>
          <a:bodyPr/>
          <a:lstStyle/>
          <a:p>
            <a:r>
              <a:rPr lang="en-US" noProof="0"/>
              <a:t>Click to edit Master title style</a:t>
            </a:r>
            <a:endParaRPr lang="en-GB" noProof="0"/>
          </a:p>
        </p:txBody>
      </p:sp>
      <p:sp>
        <p:nvSpPr>
          <p:cNvPr id="17" name="Picture Placeholder 6">
            <a:extLst>
              <a:ext uri="{C183D7F6-B498-43B3-948B-1728B52AA6E4}">
                <adec:decorative xmlns:adec="http://schemas.microsoft.com/office/drawing/2017/decorative" val="1"/>
              </a:ext>
            </a:extLst>
          </p:cNvPr>
          <p:cNvSpPr>
            <a:spLocks noGrp="1"/>
          </p:cNvSpPr>
          <p:nvPr>
            <p:ph type="pic" sz="quarter" idx="18"/>
          </p:nvPr>
        </p:nvSpPr>
        <p:spPr>
          <a:xfrm>
            <a:off x="957913" y="1764000"/>
            <a:ext cx="964800" cy="964800"/>
          </a:xfrm>
          <a:prstGeom prst="rect">
            <a:avLst/>
          </a:prstGeom>
        </p:spPr>
        <p:txBody>
          <a:bodyPr/>
          <a:lstStyle>
            <a:lvl1pPr marL="0" indent="0">
              <a:buNone/>
              <a:defRPr sz="1400"/>
            </a:lvl1pPr>
          </a:lstStyle>
          <a:p>
            <a:r>
              <a:rPr lang="en-US" noProof="0"/>
              <a:t>Click icon to add picture</a:t>
            </a:r>
            <a:endParaRPr lang="en-GB" noProof="0"/>
          </a:p>
        </p:txBody>
      </p:sp>
      <p:sp>
        <p:nvSpPr>
          <p:cNvPr id="8" name="Text Placeholder 7"/>
          <p:cNvSpPr>
            <a:spLocks noGrp="1"/>
          </p:cNvSpPr>
          <p:nvPr>
            <p:ph type="body" sz="quarter" idx="23"/>
          </p:nvPr>
        </p:nvSpPr>
        <p:spPr>
          <a:xfrm>
            <a:off x="468313" y="2741613"/>
            <a:ext cx="1944000" cy="3640137"/>
          </a:xfrm>
        </p:spPr>
        <p:txBody>
          <a:bodyPr/>
          <a:lstStyle>
            <a:lvl1pPr algn="ctr">
              <a:defRPr/>
            </a:lvl1pPr>
            <a:lvl2pPr algn="ctr">
              <a:defRPr/>
            </a:lvl2pPr>
            <a:lvl3pPr algn="ctr">
              <a:defRPr/>
            </a:lvl3pPr>
            <a:lvl4pPr algn="ctr">
              <a:defRPr/>
            </a:lvl4pPr>
            <a:lvl5pPr algn="ctr">
              <a:defRPr/>
            </a:lvl5pPr>
            <a:lvl6pPr algn="ctr">
              <a:defRPr/>
            </a:lvl6pPr>
          </a:lstStyle>
          <a:p>
            <a:pPr lvl="0"/>
            <a:r>
              <a:rPr lang="en-US" noProof="0"/>
              <a:t>Click to edit Master text styles</a:t>
            </a:r>
          </a:p>
          <a:p>
            <a:pPr lvl="1"/>
            <a:r>
              <a:rPr lang="en-US" noProof="0"/>
              <a:t>Second level</a:t>
            </a:r>
          </a:p>
          <a:p>
            <a:pPr lvl="2"/>
            <a:r>
              <a:rPr lang="en-US" noProof="0"/>
              <a:t>Third level</a:t>
            </a:r>
          </a:p>
        </p:txBody>
      </p:sp>
      <p:sp>
        <p:nvSpPr>
          <p:cNvPr id="29" name="Picture Placeholder 6">
            <a:extLst>
              <a:ext uri="{C183D7F6-B498-43B3-948B-1728B52AA6E4}">
                <adec:decorative xmlns:adec="http://schemas.microsoft.com/office/drawing/2017/decorative" val="1"/>
              </a:ext>
            </a:extLst>
          </p:cNvPr>
          <p:cNvSpPr>
            <a:spLocks noGrp="1"/>
          </p:cNvSpPr>
          <p:nvPr>
            <p:ph type="pic" sz="quarter" idx="21"/>
          </p:nvPr>
        </p:nvSpPr>
        <p:spPr>
          <a:xfrm>
            <a:off x="3288535" y="1764000"/>
            <a:ext cx="964800" cy="964800"/>
          </a:xfrm>
          <a:prstGeom prst="rect">
            <a:avLst/>
          </a:prstGeom>
        </p:spPr>
        <p:txBody>
          <a:bodyPr/>
          <a:lstStyle>
            <a:lvl1pPr marL="0" indent="0">
              <a:buNone/>
              <a:defRPr sz="1400"/>
            </a:lvl1pPr>
          </a:lstStyle>
          <a:p>
            <a:r>
              <a:rPr lang="en-US" noProof="0"/>
              <a:t>Click icon to add picture</a:t>
            </a:r>
            <a:endParaRPr lang="en-GB" noProof="0"/>
          </a:p>
        </p:txBody>
      </p:sp>
      <p:sp>
        <p:nvSpPr>
          <p:cNvPr id="20" name="Text Placeholder 7"/>
          <p:cNvSpPr>
            <a:spLocks noGrp="1"/>
          </p:cNvSpPr>
          <p:nvPr>
            <p:ph type="body" sz="quarter" idx="24"/>
          </p:nvPr>
        </p:nvSpPr>
        <p:spPr>
          <a:xfrm>
            <a:off x="2798935" y="2741613"/>
            <a:ext cx="1944000" cy="3640137"/>
          </a:xfrm>
        </p:spPr>
        <p:txBody>
          <a:bodyPr/>
          <a:lstStyle>
            <a:lvl1pPr algn="ctr">
              <a:defRPr/>
            </a:lvl1pPr>
            <a:lvl2pPr algn="ctr">
              <a:defRPr/>
            </a:lvl2pPr>
            <a:lvl3pPr algn="ctr">
              <a:defRPr/>
            </a:lvl3pPr>
            <a:lvl4pPr algn="ctr">
              <a:defRPr/>
            </a:lvl4pPr>
            <a:lvl5pPr algn="ctr">
              <a:defRPr/>
            </a:lvl5pPr>
            <a:lvl6pPr algn="ctr">
              <a:defRPr/>
            </a:lvl6pPr>
          </a:lstStyle>
          <a:p>
            <a:pPr lvl="0"/>
            <a:r>
              <a:rPr lang="en-US" noProof="0"/>
              <a:t>Click to edit Master text styles</a:t>
            </a:r>
          </a:p>
          <a:p>
            <a:pPr lvl="1"/>
            <a:r>
              <a:rPr lang="en-US" noProof="0"/>
              <a:t>Second level</a:t>
            </a:r>
          </a:p>
          <a:p>
            <a:pPr lvl="2"/>
            <a:r>
              <a:rPr lang="en-US" noProof="0"/>
              <a:t>Third level</a:t>
            </a:r>
          </a:p>
        </p:txBody>
      </p:sp>
      <p:sp>
        <p:nvSpPr>
          <p:cNvPr id="18" name="Picture Placeholder 6">
            <a:extLst>
              <a:ext uri="{C183D7F6-B498-43B3-948B-1728B52AA6E4}">
                <adec:decorative xmlns:adec="http://schemas.microsoft.com/office/drawing/2017/decorative" val="1"/>
              </a:ext>
            </a:extLst>
          </p:cNvPr>
          <p:cNvSpPr>
            <a:spLocks noGrp="1"/>
          </p:cNvSpPr>
          <p:nvPr>
            <p:ph type="pic" sz="quarter" idx="19"/>
          </p:nvPr>
        </p:nvSpPr>
        <p:spPr>
          <a:xfrm>
            <a:off x="5619157" y="1764000"/>
            <a:ext cx="964800" cy="964800"/>
          </a:xfrm>
          <a:prstGeom prst="rect">
            <a:avLst/>
          </a:prstGeom>
        </p:spPr>
        <p:txBody>
          <a:bodyPr/>
          <a:lstStyle>
            <a:lvl1pPr marL="0" indent="0">
              <a:buNone/>
              <a:defRPr sz="1400"/>
            </a:lvl1pPr>
          </a:lstStyle>
          <a:p>
            <a:r>
              <a:rPr lang="en-US" noProof="0"/>
              <a:t>Click icon to add picture</a:t>
            </a:r>
            <a:endParaRPr lang="en-GB" noProof="0"/>
          </a:p>
        </p:txBody>
      </p:sp>
      <p:sp>
        <p:nvSpPr>
          <p:cNvPr id="21" name="Text Placeholder 7"/>
          <p:cNvSpPr>
            <a:spLocks noGrp="1"/>
          </p:cNvSpPr>
          <p:nvPr>
            <p:ph type="body" sz="quarter" idx="25"/>
          </p:nvPr>
        </p:nvSpPr>
        <p:spPr>
          <a:xfrm>
            <a:off x="5129557" y="2741613"/>
            <a:ext cx="1944000" cy="3640137"/>
          </a:xfrm>
        </p:spPr>
        <p:txBody>
          <a:bodyPr/>
          <a:lstStyle>
            <a:lvl1pPr algn="ctr">
              <a:defRPr/>
            </a:lvl1pPr>
            <a:lvl2pPr algn="ctr">
              <a:defRPr/>
            </a:lvl2pPr>
            <a:lvl3pPr algn="ctr">
              <a:defRPr/>
            </a:lvl3pPr>
            <a:lvl4pPr algn="ctr">
              <a:defRPr/>
            </a:lvl4pPr>
            <a:lvl5pPr algn="ctr">
              <a:defRPr/>
            </a:lvl5pPr>
            <a:lvl6pPr algn="ctr">
              <a:defRPr/>
            </a:lvl6pPr>
          </a:lstStyle>
          <a:p>
            <a:pPr lvl="0"/>
            <a:r>
              <a:rPr lang="en-US" noProof="0"/>
              <a:t>Click to edit Master text styles</a:t>
            </a:r>
          </a:p>
          <a:p>
            <a:pPr lvl="1"/>
            <a:r>
              <a:rPr lang="en-US" noProof="0"/>
              <a:t>Second level</a:t>
            </a:r>
          </a:p>
          <a:p>
            <a:pPr lvl="2"/>
            <a:r>
              <a:rPr lang="en-US" noProof="0"/>
              <a:t>Third level</a:t>
            </a:r>
          </a:p>
        </p:txBody>
      </p:sp>
      <p:sp>
        <p:nvSpPr>
          <p:cNvPr id="30" name="Picture Placeholder 6">
            <a:extLst>
              <a:ext uri="{C183D7F6-B498-43B3-948B-1728B52AA6E4}">
                <adec:decorative xmlns:adec="http://schemas.microsoft.com/office/drawing/2017/decorative" val="1"/>
              </a:ext>
            </a:extLst>
          </p:cNvPr>
          <p:cNvSpPr>
            <a:spLocks noGrp="1"/>
          </p:cNvSpPr>
          <p:nvPr>
            <p:ph type="pic" sz="quarter" idx="22"/>
          </p:nvPr>
        </p:nvSpPr>
        <p:spPr>
          <a:xfrm>
            <a:off x="7949779" y="1764000"/>
            <a:ext cx="964800" cy="964800"/>
          </a:xfrm>
          <a:prstGeom prst="rect">
            <a:avLst/>
          </a:prstGeom>
        </p:spPr>
        <p:txBody>
          <a:bodyPr/>
          <a:lstStyle>
            <a:lvl1pPr marL="0" indent="0">
              <a:buNone/>
              <a:defRPr sz="1400"/>
            </a:lvl1pPr>
          </a:lstStyle>
          <a:p>
            <a:r>
              <a:rPr lang="en-US" noProof="0"/>
              <a:t>Click icon to add picture</a:t>
            </a:r>
            <a:endParaRPr lang="en-GB" noProof="0"/>
          </a:p>
        </p:txBody>
      </p:sp>
      <p:sp>
        <p:nvSpPr>
          <p:cNvPr id="22" name="Text Placeholder 7"/>
          <p:cNvSpPr>
            <a:spLocks noGrp="1"/>
          </p:cNvSpPr>
          <p:nvPr>
            <p:ph type="body" sz="quarter" idx="26"/>
          </p:nvPr>
        </p:nvSpPr>
        <p:spPr>
          <a:xfrm>
            <a:off x="7460179" y="2741613"/>
            <a:ext cx="1944000" cy="3640137"/>
          </a:xfrm>
        </p:spPr>
        <p:txBody>
          <a:bodyPr/>
          <a:lstStyle>
            <a:lvl1pPr algn="ctr">
              <a:defRPr/>
            </a:lvl1pPr>
            <a:lvl2pPr algn="ctr">
              <a:defRPr/>
            </a:lvl2pPr>
            <a:lvl3pPr algn="ctr">
              <a:defRPr/>
            </a:lvl3pPr>
            <a:lvl4pPr algn="ctr">
              <a:defRPr/>
            </a:lvl4pPr>
            <a:lvl5pPr algn="ctr">
              <a:defRPr/>
            </a:lvl5pPr>
            <a:lvl6pPr algn="ctr">
              <a:defRPr/>
            </a:lvl6pPr>
          </a:lstStyle>
          <a:p>
            <a:pPr lvl="0"/>
            <a:r>
              <a:rPr lang="en-US" noProof="0"/>
              <a:t>Click to edit Master text styles</a:t>
            </a:r>
          </a:p>
          <a:p>
            <a:pPr lvl="1"/>
            <a:r>
              <a:rPr lang="en-US" noProof="0"/>
              <a:t>Second level</a:t>
            </a:r>
          </a:p>
          <a:p>
            <a:pPr lvl="2"/>
            <a:r>
              <a:rPr lang="en-US" noProof="0"/>
              <a:t>Third level</a:t>
            </a:r>
          </a:p>
        </p:txBody>
      </p:sp>
      <p:sp>
        <p:nvSpPr>
          <p:cNvPr id="28" name="Picture Placeholder 6">
            <a:extLst>
              <a:ext uri="{C183D7F6-B498-43B3-948B-1728B52AA6E4}">
                <adec:decorative xmlns:adec="http://schemas.microsoft.com/office/drawing/2017/decorative" val="1"/>
              </a:ext>
            </a:extLst>
          </p:cNvPr>
          <p:cNvSpPr>
            <a:spLocks noGrp="1"/>
          </p:cNvSpPr>
          <p:nvPr>
            <p:ph type="pic" sz="quarter" idx="20"/>
          </p:nvPr>
        </p:nvSpPr>
        <p:spPr>
          <a:xfrm>
            <a:off x="10280400" y="1764000"/>
            <a:ext cx="964800" cy="964800"/>
          </a:xfrm>
          <a:prstGeom prst="rect">
            <a:avLst/>
          </a:prstGeom>
        </p:spPr>
        <p:txBody>
          <a:bodyPr/>
          <a:lstStyle>
            <a:lvl1pPr marL="0" indent="0">
              <a:buNone/>
              <a:defRPr sz="1400"/>
            </a:lvl1pPr>
          </a:lstStyle>
          <a:p>
            <a:r>
              <a:rPr lang="en-US" noProof="0"/>
              <a:t>Click icon to add picture</a:t>
            </a:r>
            <a:endParaRPr lang="en-GB" noProof="0"/>
          </a:p>
        </p:txBody>
      </p:sp>
      <p:sp>
        <p:nvSpPr>
          <p:cNvPr id="23" name="Text Placeholder 7"/>
          <p:cNvSpPr>
            <a:spLocks noGrp="1"/>
          </p:cNvSpPr>
          <p:nvPr>
            <p:ph type="body" sz="quarter" idx="27"/>
          </p:nvPr>
        </p:nvSpPr>
        <p:spPr>
          <a:xfrm>
            <a:off x="9790800" y="2741613"/>
            <a:ext cx="1944000" cy="3640137"/>
          </a:xfrm>
        </p:spPr>
        <p:txBody>
          <a:bodyPr/>
          <a:lstStyle>
            <a:lvl1pPr algn="ctr">
              <a:defRPr/>
            </a:lvl1pPr>
            <a:lvl2pPr algn="ctr">
              <a:defRPr/>
            </a:lvl2pPr>
            <a:lvl3pPr algn="ctr">
              <a:defRPr/>
            </a:lvl3pPr>
            <a:lvl4pPr algn="ctr">
              <a:defRPr/>
            </a:lvl4pPr>
            <a:lvl5pPr algn="ctr">
              <a:defRPr/>
            </a:lvl5pPr>
            <a:lvl6pPr algn="ctr">
              <a:defRPr/>
            </a:lvl6pPr>
          </a:lstStyle>
          <a:p>
            <a:pPr lvl="0"/>
            <a:r>
              <a:rPr lang="en-US" noProof="0"/>
              <a:t>Click to edit Master text styles</a:t>
            </a:r>
          </a:p>
          <a:p>
            <a:pPr lvl="1"/>
            <a:r>
              <a:rPr lang="en-US" noProof="0"/>
              <a:t>Second level</a:t>
            </a:r>
          </a:p>
          <a:p>
            <a:pPr lvl="2"/>
            <a:r>
              <a:rPr lang="en-US" noProof="0"/>
              <a:t>Third level</a:t>
            </a:r>
          </a:p>
        </p:txBody>
      </p:sp>
      <p:cxnSp>
        <p:nvCxnSpPr>
          <p:cNvPr id="11" name="Straight Connector 10">
            <a:extLs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a:off x="455296" y="6764020"/>
            <a:ext cx="112788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59491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28047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6" name="Slide Number Placeholder 5"/>
          <p:cNvSpPr>
            <a:spLocks noGrp="1"/>
          </p:cNvSpPr>
          <p:nvPr userDrawn="1">
            <p:ph type="sldNum" sz="quarter" idx="12"/>
          </p:nvPr>
        </p:nvSpPr>
        <p:spPr/>
        <p:txBody>
          <a:bodyPr/>
          <a:lstStyle/>
          <a:p>
            <a:fld id="{B0B34E4B-25F1-4D72-B319-B9B5A0ABC919}" type="slidenum">
              <a:rPr lang="en-GB" noProof="0" smtClean="0"/>
              <a:t>‹#›</a:t>
            </a:fld>
            <a:endParaRPr lang="en-GB" noProof="0"/>
          </a:p>
        </p:txBody>
      </p:sp>
      <p:sp>
        <p:nvSpPr>
          <p:cNvPr id="4" name="Date Placeholder 3"/>
          <p:cNvSpPr>
            <a:spLocks noGrp="1"/>
          </p:cNvSpPr>
          <p:nvPr userDrawn="1">
            <p:ph type="dt" sz="half" idx="10"/>
          </p:nvPr>
        </p:nvSpPr>
        <p:spPr/>
        <p:txBody>
          <a:bodyPr/>
          <a:lstStyle/>
          <a:p>
            <a:endParaRPr lang="en-GB" noProof="0"/>
          </a:p>
        </p:txBody>
      </p:sp>
      <p:sp>
        <p:nvSpPr>
          <p:cNvPr id="5" name="Footer Placeholder 4"/>
          <p:cNvSpPr>
            <a:spLocks noGrp="1"/>
          </p:cNvSpPr>
          <p:nvPr userDrawn="1">
            <p:ph type="ftr" sz="quarter" idx="11"/>
          </p:nvPr>
        </p:nvSpPr>
        <p:spPr/>
        <p:txBody>
          <a:bodyPr/>
          <a:lstStyle/>
          <a:p>
            <a:r>
              <a:rPr lang="en-GB" noProof="0"/>
              <a:t>OFFICIAL RED: Market sensitive</a:t>
            </a:r>
          </a:p>
        </p:txBody>
      </p:sp>
      <p:sp>
        <p:nvSpPr>
          <p:cNvPr id="2" name="Title 1"/>
          <p:cNvSpPr>
            <a:spLocks noGrp="1"/>
          </p:cNvSpPr>
          <p:nvPr userDrawn="1">
            <p:ph type="title"/>
          </p:nvPr>
        </p:nvSpPr>
        <p:spPr>
          <a:xfrm>
            <a:off x="468000" y="2741612"/>
            <a:ext cx="11260450" cy="1538287"/>
          </a:xfrm>
        </p:spPr>
        <p:txBody>
          <a:bodyPr anchor="b"/>
          <a:lstStyle>
            <a:lvl1pPr>
              <a:defRPr sz="4800" b="0"/>
            </a:lvl1pPr>
          </a:lstStyle>
          <a:p>
            <a:r>
              <a:rPr lang="en-US" noProof="0"/>
              <a:t>Click to edit Master title style</a:t>
            </a:r>
            <a:endParaRPr lang="en-GB" noProof="0"/>
          </a:p>
        </p:txBody>
      </p:sp>
      <p:sp>
        <p:nvSpPr>
          <p:cNvPr id="3" name="Text Placeholder 2"/>
          <p:cNvSpPr>
            <a:spLocks noGrp="1"/>
          </p:cNvSpPr>
          <p:nvPr userDrawn="1">
            <p:ph type="body" idx="1"/>
          </p:nvPr>
        </p:nvSpPr>
        <p:spPr>
          <a:xfrm>
            <a:off x="468000" y="4381500"/>
            <a:ext cx="11260450" cy="1193800"/>
          </a:xfrm>
          <a:prstGeom prst="rect">
            <a:avLst/>
          </a:prstGeom>
        </p:spPr>
        <p:txBody>
          <a:bodyPr lIns="0" tIns="0" rIns="0" bIns="0" anchor="b" anchorCtr="0"/>
          <a:lstStyle>
            <a:lvl1pPr marL="0" indent="0">
              <a:buNone/>
              <a:defRPr sz="2400">
                <a:solidFill>
                  <a:schemeClr val="tx1"/>
                </a:solidFill>
                <a:latin typeface="Century Gothic" panose="020B0502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Click to edit Master text styles</a:t>
            </a:r>
          </a:p>
        </p:txBody>
      </p:sp>
      <p:grpSp>
        <p:nvGrpSpPr>
          <p:cNvPr id="13" name="Group 12">
            <a:extLst>
              <a:ext uri="{C183D7F6-B498-43B3-948B-1728B52AA6E4}">
                <adec:decorative xmlns:adec="http://schemas.microsoft.com/office/drawing/2017/decorative" val="1"/>
              </a:ext>
            </a:extLst>
          </p:cNvPr>
          <p:cNvGrpSpPr>
            <a:grpSpLocks noGrp="1" noUngrp="1" noRot="1" noMove="1" noResize="1"/>
          </p:cNvGrpSpPr>
          <p:nvPr userDrawn="1"/>
        </p:nvGrpSpPr>
        <p:grpSpPr>
          <a:xfrm>
            <a:off x="455296" y="16"/>
            <a:ext cx="11279504" cy="2741596"/>
            <a:chOff x="455296" y="0"/>
            <a:chExt cx="11279504" cy="289560"/>
          </a:xfrm>
        </p:grpSpPr>
        <p:sp>
          <p:nvSpPr>
            <p:cNvPr id="45" name="Rectangle 44"/>
            <p:cNvSpPr>
              <a:spLocks noGrp="1" noRot="1" noMove="1" noResize="1" noEditPoints="1" noAdjustHandles="1" noChangeArrowheads="1" noChangeShapeType="1"/>
            </p:cNvSpPr>
            <p:nvPr/>
          </p:nvSpPr>
          <p:spPr>
            <a:xfrm>
              <a:off x="455296" y="0"/>
              <a:ext cx="6508722" cy="289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6" name="Rectangle 45"/>
            <p:cNvSpPr>
              <a:spLocks noGrp="1" noRot="1" noMove="1" noResize="1" noEditPoints="1" noAdjustHandles="1" noChangeArrowheads="1" noChangeShapeType="1"/>
            </p:cNvSpPr>
            <p:nvPr/>
          </p:nvSpPr>
          <p:spPr>
            <a:xfrm>
              <a:off x="6964018" y="0"/>
              <a:ext cx="2855754" cy="289560"/>
            </a:xfrm>
            <a:prstGeom prst="rect">
              <a:avLst/>
            </a:prstGeom>
            <a:solidFill>
              <a:srgbClr val="3CD7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7" name="Rectangle 46"/>
            <p:cNvSpPr>
              <a:spLocks noGrp="1" noRot="1" noMove="1" noResize="1" noEditPoints="1" noAdjustHandles="1" noChangeArrowheads="1" noChangeShapeType="1"/>
            </p:cNvSpPr>
            <p:nvPr userDrawn="1"/>
          </p:nvSpPr>
          <p:spPr>
            <a:xfrm>
              <a:off x="9819772" y="0"/>
              <a:ext cx="1915028" cy="289560"/>
            </a:xfrm>
            <a:prstGeom prst="rect">
              <a:avLst/>
            </a:prstGeom>
            <a:solidFill>
              <a:srgbClr val="77E3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cxnSp>
        <p:nvCxnSpPr>
          <p:cNvPr id="11" name="Straight Connector 10">
            <a:extLs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a:off x="455296" y="6764020"/>
            <a:ext cx="112788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88842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 Dark Background">
    <p:bg>
      <p:bgPr>
        <a:solidFill>
          <a:schemeClr val="bg1"/>
        </a:solidFill>
        <a:effectLst/>
      </p:bgPr>
    </p:bg>
    <p:spTree>
      <p:nvGrpSpPr>
        <p:cNvPr id="1" name=""/>
        <p:cNvGrpSpPr/>
        <p:nvPr/>
      </p:nvGrpSpPr>
      <p:grpSpPr>
        <a:xfrm>
          <a:off x="0" y="0"/>
          <a:ext cx="0" cy="0"/>
          <a:chOff x="0" y="0"/>
          <a:chExt cx="0" cy="0"/>
        </a:xfrm>
      </p:grpSpPr>
      <p:sp>
        <p:nvSpPr>
          <p:cNvPr id="6" name="Slide Number Placeholder 5"/>
          <p:cNvSpPr>
            <a:spLocks noGrp="1"/>
          </p:cNvSpPr>
          <p:nvPr userDrawn="1">
            <p:ph type="sldNum" sz="quarter" idx="12"/>
          </p:nvPr>
        </p:nvSpPr>
        <p:spPr/>
        <p:txBody>
          <a:bodyPr/>
          <a:lstStyle>
            <a:lvl1pPr>
              <a:defRPr>
                <a:solidFill>
                  <a:schemeClr val="tx2"/>
                </a:solidFill>
              </a:defRPr>
            </a:lvl1pPr>
          </a:lstStyle>
          <a:p>
            <a:fld id="{B0B34E4B-25F1-4D72-B319-B9B5A0ABC919}" type="slidenum">
              <a:rPr lang="en-GB" smtClean="0"/>
              <a:pPr/>
              <a:t>‹#›</a:t>
            </a:fld>
            <a:endParaRPr lang="en-GB"/>
          </a:p>
        </p:txBody>
      </p:sp>
      <p:sp>
        <p:nvSpPr>
          <p:cNvPr id="4" name="Date Placeholder 3"/>
          <p:cNvSpPr>
            <a:spLocks noGrp="1"/>
          </p:cNvSpPr>
          <p:nvPr userDrawn="1">
            <p:ph type="dt" sz="half" idx="10"/>
          </p:nvPr>
        </p:nvSpPr>
        <p:spPr/>
        <p:txBody>
          <a:bodyPr/>
          <a:lstStyle>
            <a:lvl1pPr>
              <a:defRPr>
                <a:solidFill>
                  <a:schemeClr val="tx2"/>
                </a:solidFill>
              </a:defRPr>
            </a:lvl1pPr>
          </a:lstStyle>
          <a:p>
            <a:endParaRPr lang="en-GB"/>
          </a:p>
        </p:txBody>
      </p:sp>
      <p:sp>
        <p:nvSpPr>
          <p:cNvPr id="5" name="Footer Placeholder 4"/>
          <p:cNvSpPr>
            <a:spLocks noGrp="1"/>
          </p:cNvSpPr>
          <p:nvPr userDrawn="1">
            <p:ph type="ftr" sz="quarter" idx="11"/>
          </p:nvPr>
        </p:nvSpPr>
        <p:spPr/>
        <p:txBody>
          <a:bodyPr/>
          <a:lstStyle>
            <a:lvl1pPr>
              <a:defRPr>
                <a:solidFill>
                  <a:schemeClr val="tx2"/>
                </a:solidFill>
              </a:defRPr>
            </a:lvl1pPr>
          </a:lstStyle>
          <a:p>
            <a:r>
              <a:rPr lang="en-GB"/>
              <a:t>OFFICIAL RED: Market sensitive</a:t>
            </a:r>
          </a:p>
        </p:txBody>
      </p:sp>
      <p:sp>
        <p:nvSpPr>
          <p:cNvPr id="2" name="Title 1"/>
          <p:cNvSpPr>
            <a:spLocks noGrp="1"/>
          </p:cNvSpPr>
          <p:nvPr userDrawn="1">
            <p:ph type="title"/>
          </p:nvPr>
        </p:nvSpPr>
        <p:spPr>
          <a:xfrm>
            <a:off x="468000" y="2741612"/>
            <a:ext cx="11260450" cy="1538287"/>
          </a:xfrm>
        </p:spPr>
        <p:txBody>
          <a:bodyPr anchor="b"/>
          <a:lstStyle>
            <a:lvl1pPr>
              <a:defRPr sz="4800" b="0">
                <a:solidFill>
                  <a:schemeClr val="bg2"/>
                </a:solidFill>
              </a:defRPr>
            </a:lvl1pPr>
          </a:lstStyle>
          <a:p>
            <a:r>
              <a:rPr lang="en-US" noProof="0"/>
              <a:t>Click to edit Master title style</a:t>
            </a:r>
            <a:endParaRPr lang="en-GB" noProof="0"/>
          </a:p>
        </p:txBody>
      </p:sp>
      <p:sp>
        <p:nvSpPr>
          <p:cNvPr id="3" name="Text Placeholder 2"/>
          <p:cNvSpPr>
            <a:spLocks noGrp="1"/>
          </p:cNvSpPr>
          <p:nvPr userDrawn="1">
            <p:ph type="body" idx="1"/>
          </p:nvPr>
        </p:nvSpPr>
        <p:spPr>
          <a:xfrm>
            <a:off x="468000" y="4381500"/>
            <a:ext cx="11260450" cy="1193800"/>
          </a:xfrm>
          <a:prstGeom prst="rect">
            <a:avLst/>
          </a:prstGeom>
        </p:spPr>
        <p:txBody>
          <a:bodyPr lIns="0" tIns="0" rIns="0" bIns="0" anchor="b" anchorCtr="0"/>
          <a:lstStyle>
            <a:lvl1pPr marL="0" indent="0">
              <a:buNone/>
              <a:defRPr sz="2400">
                <a:solidFill>
                  <a:schemeClr val="bg2"/>
                </a:solidFill>
                <a:latin typeface="Century Gothic" panose="020B0502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Click to edit Master text styles</a:t>
            </a:r>
          </a:p>
        </p:txBody>
      </p:sp>
      <p:grpSp>
        <p:nvGrpSpPr>
          <p:cNvPr id="13" name="Group 12">
            <a:extLst>
              <a:ext uri="{C183D7F6-B498-43B3-948B-1728B52AA6E4}">
                <adec:decorative xmlns:adec="http://schemas.microsoft.com/office/drawing/2017/decorative" val="1"/>
              </a:ext>
            </a:extLst>
          </p:cNvPr>
          <p:cNvGrpSpPr>
            <a:grpSpLocks noGrp="1" noUngrp="1" noRot="1" noMove="1" noResize="1"/>
          </p:cNvGrpSpPr>
          <p:nvPr userDrawn="1"/>
        </p:nvGrpSpPr>
        <p:grpSpPr>
          <a:xfrm>
            <a:off x="455296" y="16"/>
            <a:ext cx="11279504" cy="2741596"/>
            <a:chOff x="455296" y="0"/>
            <a:chExt cx="11279504" cy="289560"/>
          </a:xfrm>
        </p:grpSpPr>
        <p:sp>
          <p:nvSpPr>
            <p:cNvPr id="45" name="Rectangle 44"/>
            <p:cNvSpPr>
              <a:spLocks noGrp="1" noRot="1" noMove="1" noResize="1" noEditPoints="1" noAdjustHandles="1" noChangeArrowheads="1" noChangeShapeType="1"/>
            </p:cNvSpPr>
            <p:nvPr/>
          </p:nvSpPr>
          <p:spPr>
            <a:xfrm>
              <a:off x="455296" y="0"/>
              <a:ext cx="6508722" cy="289560"/>
            </a:xfrm>
            <a:prstGeom prst="rect">
              <a:avLst/>
            </a:prstGeom>
            <a:solidFill>
              <a:srgbClr val="415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6" name="Rectangle 45"/>
            <p:cNvSpPr>
              <a:spLocks noGrp="1" noRot="1" noMove="1" noResize="1" noEditPoints="1" noAdjustHandles="1" noChangeArrowheads="1" noChangeShapeType="1"/>
            </p:cNvSpPr>
            <p:nvPr/>
          </p:nvSpPr>
          <p:spPr>
            <a:xfrm>
              <a:off x="6964018" y="0"/>
              <a:ext cx="2855754" cy="289560"/>
            </a:xfrm>
            <a:prstGeom prst="rect">
              <a:avLst/>
            </a:prstGeom>
            <a:solidFill>
              <a:srgbClr val="3CD7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7" name="Rectangle 46"/>
            <p:cNvSpPr>
              <a:spLocks noGrp="1" noRot="1" noMove="1" noResize="1" noEditPoints="1" noAdjustHandles="1" noChangeArrowheads="1" noChangeShapeType="1"/>
            </p:cNvSpPr>
            <p:nvPr userDrawn="1"/>
          </p:nvSpPr>
          <p:spPr>
            <a:xfrm>
              <a:off x="9819772" y="0"/>
              <a:ext cx="1915028" cy="289560"/>
            </a:xfrm>
            <a:prstGeom prst="rect">
              <a:avLst/>
            </a:prstGeom>
            <a:solidFill>
              <a:srgbClr val="77E3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cxnSp>
        <p:nvCxnSpPr>
          <p:cNvPr id="11" name="Straight Connector 10">
            <a:extLs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a:off x="455296" y="6764020"/>
            <a:ext cx="11278800"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16308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pic>
        <p:nvPicPr>
          <p:cNvPr id="2" name="Picture 1">
            <a:extLs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2">
            <a:extLst>
              <a:ext uri="{28A0092B-C50C-407E-A947-70E740481C1C}">
                <a14:useLocalDpi xmlns:a14="http://schemas.microsoft.com/office/drawing/2010/main" val="0"/>
              </a:ext>
            </a:extLst>
          </a:blip>
          <a:srcRect t="6093" b="9264"/>
          <a:stretch/>
        </p:blipFill>
        <p:spPr>
          <a:xfrm>
            <a:off x="0" y="-27214"/>
            <a:ext cx="12192000" cy="6879771"/>
          </a:xfrm>
          <a:prstGeom prst="rect">
            <a:avLst/>
          </a:prstGeom>
        </p:spPr>
      </p:pic>
      <p:pic>
        <p:nvPicPr>
          <p:cNvPr id="4" name="Picture 3">
            <a:extLs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tretch>
            <a:fillRect/>
          </a:stretch>
        </p:blipFill>
        <p:spPr>
          <a:xfrm>
            <a:off x="4127500" y="1441671"/>
            <a:ext cx="3942000" cy="3942000"/>
          </a:xfrm>
          <a:prstGeom prst="rect">
            <a:avLst/>
          </a:prstGeom>
        </p:spPr>
      </p:pic>
    </p:spTree>
    <p:extLst>
      <p:ext uri="{BB962C8B-B14F-4D97-AF65-F5344CB8AC3E}">
        <p14:creationId xmlns:p14="http://schemas.microsoft.com/office/powerpoint/2010/main" val="7408934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10668000" y="6383971"/>
            <a:ext cx="1060450" cy="369570"/>
          </a:xfrm>
          <a:prstGeom prst="rect">
            <a:avLst/>
          </a:prstGeom>
        </p:spPr>
        <p:txBody>
          <a:bodyPr vert="horz" lIns="91440" tIns="45720" rIns="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B0B34E4B-25F1-4D72-B319-B9B5A0ABC919}" type="slidenum">
              <a:rPr lang="en-GB" noProof="0" smtClean="0"/>
              <a:pPr/>
              <a:t>‹#›</a:t>
            </a:fld>
            <a:endParaRPr lang="en-GB" noProof="0"/>
          </a:p>
        </p:txBody>
      </p:sp>
      <p:sp>
        <p:nvSpPr>
          <p:cNvPr id="4" name="Date Placeholder 3"/>
          <p:cNvSpPr>
            <a:spLocks noGrp="1"/>
          </p:cNvSpPr>
          <p:nvPr>
            <p:ph type="dt" sz="half" idx="2"/>
          </p:nvPr>
        </p:nvSpPr>
        <p:spPr>
          <a:xfrm>
            <a:off x="457200" y="6383971"/>
            <a:ext cx="2593975" cy="365125"/>
          </a:xfrm>
          <a:prstGeom prst="rect">
            <a:avLst/>
          </a:prstGeom>
        </p:spPr>
        <p:txBody>
          <a:bodyPr vert="horz" lIns="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endParaRPr lang="en-GB" noProof="0"/>
          </a:p>
        </p:txBody>
      </p:sp>
      <p:sp>
        <p:nvSpPr>
          <p:cNvPr id="5" name="Footer Placeholder 4"/>
          <p:cNvSpPr>
            <a:spLocks noGrp="1"/>
          </p:cNvSpPr>
          <p:nvPr>
            <p:ph type="ftr" sz="quarter" idx="3"/>
          </p:nvPr>
        </p:nvSpPr>
        <p:spPr>
          <a:xfrm>
            <a:off x="3051175" y="6383971"/>
            <a:ext cx="60960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r>
              <a:rPr lang="en-GB" noProof="0"/>
              <a:t>OFFICIAL RED: Market sensitive</a:t>
            </a:r>
          </a:p>
        </p:txBody>
      </p:sp>
      <p:sp>
        <p:nvSpPr>
          <p:cNvPr id="2" name="Title Placeholder 1"/>
          <p:cNvSpPr>
            <a:spLocks noGrp="1"/>
          </p:cNvSpPr>
          <p:nvPr>
            <p:ph type="title"/>
          </p:nvPr>
        </p:nvSpPr>
        <p:spPr>
          <a:xfrm>
            <a:off x="468000" y="457200"/>
            <a:ext cx="11277600" cy="912814"/>
          </a:xfrm>
          <a:prstGeom prst="rect">
            <a:avLst/>
          </a:prstGeom>
        </p:spPr>
        <p:txBody>
          <a:bodyPr vert="horz"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noProof="0"/>
              <a:t>Click to edit Master title style</a:t>
            </a:r>
            <a:endParaRPr lang="en-GB" noProof="0"/>
          </a:p>
        </p:txBody>
      </p:sp>
      <p:sp>
        <p:nvSpPr>
          <p:cNvPr id="3" name="Text Placeholder 2"/>
          <p:cNvSpPr>
            <a:spLocks noGrp="1"/>
          </p:cNvSpPr>
          <p:nvPr>
            <p:ph type="body" idx="1"/>
          </p:nvPr>
        </p:nvSpPr>
        <p:spPr>
          <a:xfrm>
            <a:off x="468000" y="1752599"/>
            <a:ext cx="11277600" cy="4627085"/>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40" name="Rectangle 39">
            <a:extLs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455296" y="0"/>
            <a:ext cx="6508722" cy="289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Rectangle 40">
            <a:extLs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6964018" y="0"/>
            <a:ext cx="2858162" cy="2895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a:extLs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9822180" y="0"/>
            <a:ext cx="1912620" cy="289560"/>
          </a:xfrm>
          <a:prstGeom prst="rect">
            <a:avLst/>
          </a:prstGeom>
          <a:solidFill>
            <a:srgbClr val="77E3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520109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hf hdr="0" dt="0"/>
  <p:txStyles>
    <p:titleStyle>
      <a:lvl1pPr marL="0" marR="0" indent="0" algn="l" defTabSz="914400" rtl="0" eaLnBrk="1" fontAlgn="auto" latinLnBrk="0" hangingPunct="1">
        <a:lnSpc>
          <a:spcPct val="100000"/>
        </a:lnSpc>
        <a:spcBef>
          <a:spcPts val="0"/>
        </a:spcBef>
        <a:spcAft>
          <a:spcPts val="0"/>
        </a:spcAft>
        <a:buClrTx/>
        <a:buSzTx/>
        <a:buFontTx/>
        <a:buNone/>
        <a:tabLst/>
        <a:defRPr lang="en-GB" sz="2800" b="1" kern="1200" baseline="0" noProof="0" dirty="0">
          <a:solidFill>
            <a:srgbClr val="12273F"/>
          </a:solidFill>
          <a:latin typeface="Century Gothic" panose="020B0502020202020204" pitchFamily="34" charset="0"/>
          <a:ea typeface="+mj-ea"/>
          <a:cs typeface="+mj-cs"/>
        </a:defRPr>
      </a:lvl1pPr>
    </p:titleStyle>
    <p:bodyStyle>
      <a:lvl1pPr marL="288000" marR="0" indent="-288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sz="2400" kern="1200" baseline="0">
          <a:solidFill>
            <a:schemeClr val="tx1"/>
          </a:solidFill>
          <a:latin typeface="Arial" panose="020B0604020202020204" pitchFamily="34" charset="0"/>
          <a:ea typeface="+mn-ea"/>
          <a:cs typeface="Arial" panose="020B0604020202020204" pitchFamily="34" charset="0"/>
        </a:defRPr>
      </a:lvl1pPr>
      <a:lvl2pPr marL="576000" indent="-28800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864000" indent="-288000" algn="l" defTabSz="914400" rtl="0" eaLnBrk="1" latinLnBrk="0" hangingPunct="1">
        <a:lnSpc>
          <a:spcPct val="100000"/>
        </a:lnSpc>
        <a:spcBef>
          <a:spcPts val="0"/>
        </a:spcBef>
        <a:spcAft>
          <a:spcPts val="600"/>
        </a:spcAft>
        <a:buFont typeface="Arial" panose="020B0604020202020204" pitchFamily="34" charset="0"/>
        <a:buChar char="•"/>
        <a:defRPr sz="1600" b="0" kern="1200">
          <a:solidFill>
            <a:schemeClr val="tx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spcAft>
          <a:spcPts val="600"/>
        </a:spcAft>
        <a:buFontTx/>
        <a:buNone/>
        <a:defRPr sz="2400" kern="1200">
          <a:solidFill>
            <a:schemeClr val="tx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spcAft>
          <a:spcPts val="600"/>
        </a:spcAft>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5pPr>
      <a:lvl6pPr marL="0" indent="0" algn="l" defTabSz="914400" rtl="0" eaLnBrk="1" latinLnBrk="0" hangingPunct="1">
        <a:lnSpc>
          <a:spcPct val="100000"/>
        </a:lnSpc>
        <a:spcBef>
          <a:spcPts val="0"/>
        </a:spcBef>
        <a:spcAft>
          <a:spcPts val="600"/>
        </a:spcAft>
        <a:buFont typeface="Arial" panose="020B0604020202020204" pitchFamily="34" charset="0"/>
        <a:buNone/>
        <a:defRPr sz="1600" b="0" kern="1200">
          <a:solidFill>
            <a:schemeClr val="tx1"/>
          </a:solidFill>
          <a:latin typeface="Arial" panose="020B0604020202020204" pitchFamily="34" charset="0"/>
          <a:ea typeface="+mn-ea"/>
          <a:cs typeface="Arial" panose="020B0604020202020204" pitchFamily="34" charset="0"/>
        </a:defRPr>
      </a:lvl6pPr>
      <a:lvl7pPr marL="0" indent="0" algn="l" defTabSz="914400" rtl="0" eaLnBrk="1" latinLnBrk="0" hangingPunct="1">
        <a:lnSpc>
          <a:spcPct val="100000"/>
        </a:lnSpc>
        <a:spcBef>
          <a:spcPts val="0"/>
        </a:spcBef>
        <a:spcAft>
          <a:spcPts val="600"/>
        </a:spcAft>
        <a:buFont typeface="Arial" panose="020B0604020202020204" pitchFamily="34" charset="0"/>
        <a:buNone/>
        <a:defRPr sz="2800" kern="1200">
          <a:solidFill>
            <a:schemeClr val="accent2"/>
          </a:solidFill>
          <a:latin typeface="Arial" panose="020B0604020202020204" pitchFamily="34" charset="0"/>
          <a:ea typeface="+mn-ea"/>
          <a:cs typeface="Arial" panose="020B0604020202020204" pitchFamily="34" charset="0"/>
        </a:defRPr>
      </a:lvl7pPr>
      <a:lvl8pPr marL="0" indent="0" algn="ctr" defTabSz="914400" rtl="0" eaLnBrk="1" latinLnBrk="0" hangingPunct="1">
        <a:lnSpc>
          <a:spcPct val="100000"/>
        </a:lnSpc>
        <a:spcBef>
          <a:spcPts val="0"/>
        </a:spcBef>
        <a:spcAft>
          <a:spcPts val="600"/>
        </a:spcAft>
        <a:buFont typeface="Arial" panose="020B0604020202020204" pitchFamily="34" charset="0"/>
        <a:buNone/>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594">
          <p15:clr>
            <a:srgbClr val="F26B43"/>
          </p15:clr>
        </p15:guide>
        <p15:guide id="2" pos="3840">
          <p15:clr>
            <a:srgbClr val="F26B43"/>
          </p15:clr>
        </p15:guide>
        <p15:guide id="3" orient="horz" pos="863">
          <p15:clr>
            <a:srgbClr val="F26B43"/>
          </p15:clr>
        </p15:guide>
        <p15:guide id="4" orient="horz" pos="1727">
          <p15:clr>
            <a:srgbClr val="F26B43"/>
          </p15:clr>
        </p15:guide>
        <p15:guide id="5" orient="horz" pos="3456">
          <p15:clr>
            <a:srgbClr val="F26B43"/>
          </p15:clr>
        </p15:guide>
        <p15:guide id="6" pos="4802">
          <p15:clr>
            <a:srgbClr val="F26B43"/>
          </p15:clr>
        </p15:guide>
        <p15:guide id="7" pos="5762">
          <p15:clr>
            <a:srgbClr val="F26B43"/>
          </p15:clr>
        </p15:guide>
        <p15:guide id="8" pos="6720">
          <p15:clr>
            <a:srgbClr val="F26B43"/>
          </p15:clr>
        </p15:guide>
        <p15:guide id="9" pos="7392">
          <p15:clr>
            <a:srgbClr val="F26B43"/>
          </p15:clr>
        </p15:guide>
        <p15:guide id="10" orient="horz" pos="288">
          <p15:clr>
            <a:srgbClr val="F26B43"/>
          </p15:clr>
        </p15:guide>
        <p15:guide id="11" orient="horz" pos="4020">
          <p15:clr>
            <a:srgbClr val="F26B43"/>
          </p15:clr>
        </p15:guide>
        <p15:guide id="12" pos="2880">
          <p15:clr>
            <a:srgbClr val="F26B43"/>
          </p15:clr>
        </p15:guide>
        <p15:guide id="13" pos="1922">
          <p15:clr>
            <a:srgbClr val="F26B43"/>
          </p15:clr>
        </p15:guide>
        <p15:guide id="14" pos="960">
          <p15:clr>
            <a:srgbClr val="F26B43"/>
          </p15:clr>
        </p15:guide>
        <p15:guide id="15" pos="288">
          <p15:clr>
            <a:srgbClr val="F26B43"/>
          </p15:clr>
        </p15:guide>
        <p15:guide id="16" pos="6560">
          <p15:clr>
            <a:srgbClr val="F26B43"/>
          </p15:clr>
        </p15:guide>
        <p15:guide id="18" orient="horz" pos="110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18B96-ABAD-4510-83F0-375AB329CE19}"/>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048C755C-B72E-C874-D71B-B643DE3F068F}"/>
              </a:ext>
            </a:extLst>
          </p:cNvPr>
          <p:cNvSpPr>
            <a:spLocks noGrp="1"/>
          </p:cNvSpPr>
          <p:nvPr>
            <p:ph type="body" sz="quarter" idx="16"/>
          </p:nvPr>
        </p:nvSpPr>
        <p:spPr/>
        <p:txBody>
          <a:bodyPr/>
          <a:lstStyle/>
          <a:p>
            <a:r>
              <a:rPr lang="en-GB"/>
              <a:t>Technical briefing for market participants on QT and APF announcements</a:t>
            </a:r>
          </a:p>
        </p:txBody>
      </p:sp>
      <p:sp>
        <p:nvSpPr>
          <p:cNvPr id="5" name="Text Placeholder 4">
            <a:extLst>
              <a:ext uri="{FF2B5EF4-FFF2-40B4-BE49-F238E27FC236}">
                <a16:creationId xmlns:a16="http://schemas.microsoft.com/office/drawing/2014/main" id="{2D29F009-7A4C-6CC2-D792-DEBFAA9F0597}"/>
              </a:ext>
            </a:extLst>
          </p:cNvPr>
          <p:cNvSpPr>
            <a:spLocks noGrp="1"/>
          </p:cNvSpPr>
          <p:nvPr>
            <p:ph type="body" sz="quarter" idx="13"/>
          </p:nvPr>
        </p:nvSpPr>
        <p:spPr/>
        <p:txBody>
          <a:bodyPr/>
          <a:lstStyle/>
          <a:p>
            <a:r>
              <a:rPr lang="en-GB"/>
              <a:t>17 September 2026</a:t>
            </a:r>
          </a:p>
        </p:txBody>
      </p:sp>
      <p:sp>
        <p:nvSpPr>
          <p:cNvPr id="2" name="Slide Number Placeholder 1">
            <a:extLst>
              <a:ext uri="{FF2B5EF4-FFF2-40B4-BE49-F238E27FC236}">
                <a16:creationId xmlns:a16="http://schemas.microsoft.com/office/drawing/2014/main" id="{C1A6A17A-4D84-F071-8E04-DF833E887F8B}"/>
              </a:ext>
            </a:extLst>
          </p:cNvPr>
          <p:cNvSpPr>
            <a:spLocks noGrp="1"/>
          </p:cNvSpPr>
          <p:nvPr>
            <p:ph type="sldNum" sz="quarter" idx="4294967295"/>
          </p:nvPr>
        </p:nvSpPr>
        <p:spPr>
          <a:xfrm>
            <a:off x="11125200" y="6381750"/>
            <a:ext cx="1066800" cy="382588"/>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B34E4B-25F1-4D72-B319-B9B5A0ABC919}" type="slidenum">
              <a:rPr kumimoji="0" lang="en-GB" sz="12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833891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273C44-9BB8-D180-8E92-8D324A459FA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5CC4E3E-DF8D-54A1-D31E-A00BA1601D3A}"/>
              </a:ext>
            </a:extLst>
          </p:cNvPr>
          <p:cNvSpPr>
            <a:spLocks noGrp="1"/>
          </p:cNvSpPr>
          <p:nvPr>
            <p:ph type="sldNum" sz="quarter" idx="12"/>
          </p:nvPr>
        </p:nvSpPr>
        <p:spPr/>
        <p:txBody>
          <a:bodyPr/>
          <a:lstStyle/>
          <a:p>
            <a:fld id="{B0B34E4B-25F1-4D72-B319-B9B5A0ABC919}" type="slidenum">
              <a:rPr lang="en-GB" noProof="0" smtClean="0"/>
              <a:t>2</a:t>
            </a:fld>
            <a:endParaRPr lang="en-GB" noProof="0"/>
          </a:p>
        </p:txBody>
      </p:sp>
      <p:sp>
        <p:nvSpPr>
          <p:cNvPr id="4" name="Title 3">
            <a:extLst>
              <a:ext uri="{FF2B5EF4-FFF2-40B4-BE49-F238E27FC236}">
                <a16:creationId xmlns:a16="http://schemas.microsoft.com/office/drawing/2014/main" id="{6CAA088B-9D29-C189-C9A0-E3F405EDA765}"/>
              </a:ext>
            </a:extLst>
          </p:cNvPr>
          <p:cNvSpPr>
            <a:spLocks noGrp="1"/>
          </p:cNvSpPr>
          <p:nvPr>
            <p:ph type="title"/>
          </p:nvPr>
        </p:nvSpPr>
        <p:spPr>
          <a:xfrm>
            <a:off x="457200" y="323812"/>
            <a:ext cx="11277600" cy="912814"/>
          </a:xfrm>
        </p:spPr>
        <p:txBody>
          <a:bodyPr/>
          <a:lstStyle/>
          <a:p>
            <a:pPr algn="ctr"/>
            <a:r>
              <a:rPr lang="en-GB"/>
              <a:t>17 September 2026 – QT and APF announcements </a:t>
            </a:r>
          </a:p>
        </p:txBody>
      </p:sp>
      <p:sp>
        <p:nvSpPr>
          <p:cNvPr id="7" name="Rectangle: Rounded Corners 6">
            <a:extLst>
              <a:ext uri="{FF2B5EF4-FFF2-40B4-BE49-F238E27FC236}">
                <a16:creationId xmlns:a16="http://schemas.microsoft.com/office/drawing/2014/main" id="{944ACB45-C4AC-21FB-34B3-37E87A54ABF5}"/>
              </a:ext>
            </a:extLst>
          </p:cNvPr>
          <p:cNvSpPr/>
          <p:nvPr/>
        </p:nvSpPr>
        <p:spPr>
          <a:xfrm>
            <a:off x="389238" y="1208535"/>
            <a:ext cx="11413524" cy="1310185"/>
          </a:xfrm>
          <a:prstGeom prst="roundRect">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buFont typeface="+mj-lt"/>
              <a:buAutoNum type="arabicPeriod"/>
            </a:pPr>
            <a:r>
              <a:rPr lang="en-GB" b="1">
                <a:solidFill>
                  <a:schemeClr val="tx1"/>
                </a:solidFill>
                <a:latin typeface="Arial" panose="020B0604020202020204" pitchFamily="34" charset="0"/>
                <a:cs typeface="Arial" panose="020B0604020202020204" pitchFamily="34" charset="0"/>
              </a:rPr>
              <a:t>The MPC provided clarity over the future of its quantitative tightening (QT) programme by setting a multi-year path for unwind. </a:t>
            </a:r>
            <a:r>
              <a:rPr lang="en-GB"/>
              <a:t>The remaining stock of bonds held for monetary policy purposes will be unwound at an annual average pace of £46bn by the end of 2034, through annual sales of £20bn alongside maturing gilts.</a:t>
            </a:r>
            <a:endParaRPr lang="en-GB" b="1">
              <a:solidFill>
                <a:schemeClr val="tx1"/>
              </a:solidFill>
              <a:latin typeface="Arial" panose="020B0604020202020204" pitchFamily="34" charset="0"/>
              <a:cs typeface="Arial" panose="020B0604020202020204" pitchFamily="34" charset="0"/>
            </a:endParaRPr>
          </a:p>
        </p:txBody>
      </p:sp>
      <p:sp>
        <p:nvSpPr>
          <p:cNvPr id="9" name="Rectangle: Rounded Corners 8">
            <a:extLst>
              <a:ext uri="{FF2B5EF4-FFF2-40B4-BE49-F238E27FC236}">
                <a16:creationId xmlns:a16="http://schemas.microsoft.com/office/drawing/2014/main" id="{B43E11C8-47AC-FFAB-09F4-1611C010C464}"/>
              </a:ext>
            </a:extLst>
          </p:cNvPr>
          <p:cNvSpPr/>
          <p:nvPr/>
        </p:nvSpPr>
        <p:spPr>
          <a:xfrm>
            <a:off x="389238" y="2763406"/>
            <a:ext cx="11413524" cy="914508"/>
          </a:xfrm>
          <a:prstGeom prst="roundRect">
            <a:avLst/>
          </a:prstGeom>
          <a:noFill/>
          <a:ln>
            <a:solidFill>
              <a:srgbClr val="3CD7D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Font typeface="+mj-lt"/>
              <a:buAutoNum type="arabicPeriod" startAt="2"/>
            </a:pPr>
            <a:r>
              <a:rPr lang="en-GB" b="1"/>
              <a:t>The Bank Executive will not sell the £222bn of gilts with redemption dates earlier than 2035</a:t>
            </a:r>
            <a:r>
              <a:rPr lang="en-GB"/>
              <a:t>, and they will be held to maturity within the APF.</a:t>
            </a:r>
          </a:p>
        </p:txBody>
      </p:sp>
      <p:sp>
        <p:nvSpPr>
          <p:cNvPr id="11" name="Rectangle: Rounded Corners 10">
            <a:extLst>
              <a:ext uri="{FF2B5EF4-FFF2-40B4-BE49-F238E27FC236}">
                <a16:creationId xmlns:a16="http://schemas.microsoft.com/office/drawing/2014/main" id="{E6321364-8888-FE4D-4135-A799850E9785}"/>
              </a:ext>
            </a:extLst>
          </p:cNvPr>
          <p:cNvSpPr/>
          <p:nvPr/>
        </p:nvSpPr>
        <p:spPr>
          <a:xfrm>
            <a:off x="389238" y="3922600"/>
            <a:ext cx="11413524" cy="914508"/>
          </a:xfrm>
          <a:prstGeom prst="roundRect">
            <a:avLst/>
          </a:prstGeom>
          <a:no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Font typeface="+mj-lt"/>
              <a:buAutoNum type="arabicPeriod" startAt="3"/>
            </a:pPr>
            <a:r>
              <a:rPr lang="en-GB" b="1"/>
              <a:t>The Bank Executive announced that £120bn of the longest-dated gilts in the APF will remain in the APF and be held to maturity </a:t>
            </a:r>
            <a:r>
              <a:rPr lang="en-GB"/>
              <a:t>for the purposes of indirectly backing current and future banknote issuance</a:t>
            </a:r>
            <a:r>
              <a:rPr lang="en-GB" b="1"/>
              <a:t>.</a:t>
            </a:r>
            <a:r>
              <a:rPr lang="en-GB"/>
              <a:t> </a:t>
            </a:r>
            <a:endParaRPr lang="en-GB" sz="2400" b="1">
              <a:solidFill>
                <a:schemeClr val="tx1"/>
              </a:solidFill>
              <a:latin typeface="Arial" panose="020B0604020202020204" pitchFamily="34" charset="0"/>
              <a:cs typeface="Arial" panose="020B0604020202020204" pitchFamily="34" charset="0"/>
            </a:endParaRPr>
          </a:p>
        </p:txBody>
      </p:sp>
      <p:sp>
        <p:nvSpPr>
          <p:cNvPr id="13" name="Rectangle: Rounded Corners 12">
            <a:extLst>
              <a:ext uri="{FF2B5EF4-FFF2-40B4-BE49-F238E27FC236}">
                <a16:creationId xmlns:a16="http://schemas.microsoft.com/office/drawing/2014/main" id="{1B007C05-FECA-A6DF-BCDC-929C4F8567D9}"/>
              </a:ext>
            </a:extLst>
          </p:cNvPr>
          <p:cNvSpPr/>
          <p:nvPr/>
        </p:nvSpPr>
        <p:spPr>
          <a:xfrm>
            <a:off x="389238" y="5081794"/>
            <a:ext cx="11413524" cy="1452394"/>
          </a:xfrm>
          <a:prstGeom prst="round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Font typeface="+mj-lt"/>
              <a:buAutoNum type="arabicPeriod" startAt="4"/>
            </a:pPr>
            <a:r>
              <a:rPr lang="en-GB" b="1"/>
              <a:t>The Bank Executive is considering adjusting the way it conducts the remaining £146bn of gilt sales and intends to implement the MPC’s multi year plan via sales to the Government rather than to the market. </a:t>
            </a:r>
            <a:r>
              <a:rPr lang="en-GB"/>
              <a:t>This is subject to final agreement with HMT. Irrespective of the final decision, the Bank will be announcing by April 2027 the operational details through which it will be implementing the MPC’s multi-year plan. Bank APF auctions will pause in the meantime.</a:t>
            </a:r>
            <a:endParaRPr lang="en-GB" sz="24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93890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8FC2A08-882F-62BA-18FC-BE954302CBC4}"/>
              </a:ext>
            </a:extLst>
          </p:cNvPr>
          <p:cNvSpPr>
            <a:spLocks noGrp="1"/>
          </p:cNvSpPr>
          <p:nvPr>
            <p:ph type="sldNum" sz="quarter" idx="12"/>
          </p:nvPr>
        </p:nvSpPr>
        <p:spPr/>
        <p:txBody>
          <a:bodyPr/>
          <a:lstStyle/>
          <a:p>
            <a:fld id="{B0B34E4B-25F1-4D72-B319-B9B5A0ABC919}" type="slidenum">
              <a:rPr lang="en-GB" noProof="0" smtClean="0"/>
              <a:t>3</a:t>
            </a:fld>
            <a:endParaRPr lang="en-GB" noProof="0"/>
          </a:p>
        </p:txBody>
      </p:sp>
      <p:sp>
        <p:nvSpPr>
          <p:cNvPr id="4" name="Title 3">
            <a:extLst>
              <a:ext uri="{FF2B5EF4-FFF2-40B4-BE49-F238E27FC236}">
                <a16:creationId xmlns:a16="http://schemas.microsoft.com/office/drawing/2014/main" id="{270DEC09-472F-18EB-1E44-63F62E4DECA6}"/>
              </a:ext>
            </a:extLst>
          </p:cNvPr>
          <p:cNvSpPr>
            <a:spLocks noGrp="1"/>
          </p:cNvSpPr>
          <p:nvPr>
            <p:ph type="title"/>
          </p:nvPr>
        </p:nvSpPr>
        <p:spPr>
          <a:xfrm>
            <a:off x="457200" y="266847"/>
            <a:ext cx="11277600" cy="912814"/>
          </a:xfrm>
        </p:spPr>
        <p:txBody>
          <a:bodyPr/>
          <a:lstStyle/>
          <a:p>
            <a:r>
              <a:rPr lang="en-GB"/>
              <a:t>The MPC’s QT strategy so far</a:t>
            </a:r>
          </a:p>
        </p:txBody>
      </p:sp>
      <p:sp>
        <p:nvSpPr>
          <p:cNvPr id="5" name="Text Placeholder 4">
            <a:extLst>
              <a:ext uri="{FF2B5EF4-FFF2-40B4-BE49-F238E27FC236}">
                <a16:creationId xmlns:a16="http://schemas.microsoft.com/office/drawing/2014/main" id="{843E09C8-605F-A65A-50A5-AC83D08B621B}"/>
              </a:ext>
            </a:extLst>
          </p:cNvPr>
          <p:cNvSpPr>
            <a:spLocks noGrp="1"/>
          </p:cNvSpPr>
          <p:nvPr>
            <p:ph type="body" sz="quarter" idx="13"/>
          </p:nvPr>
        </p:nvSpPr>
        <p:spPr>
          <a:xfrm>
            <a:off x="447410" y="1050879"/>
            <a:ext cx="11074273" cy="5324966"/>
          </a:xfrm>
        </p:spPr>
        <p:txBody>
          <a:bodyPr vert="horz" lIns="0" tIns="0" rIns="0" bIns="0" rtlCol="0" anchor="t">
            <a:noAutofit/>
          </a:bodyPr>
          <a:lstStyle/>
          <a:p>
            <a:pPr marL="0" indent="0">
              <a:buNone/>
            </a:pPr>
            <a:r>
              <a:rPr lang="en-GB" sz="1600">
                <a:latin typeface="Arial"/>
                <a:cs typeface="Arial"/>
              </a:rPr>
              <a:t>Since February 2022, the MPC has unwound the APF's holdings of government bonds (gilts) and corporate bonds (CBPS) through its Quantitative Tightening (QT) programme. Over that period, the size of the APF has fallen from a peak of £895 billion to £488 billion today (</a:t>
            </a:r>
            <a:r>
              <a:rPr lang="en-GB" sz="1600" b="1">
                <a:latin typeface="Arial"/>
                <a:cs typeface="Arial"/>
              </a:rPr>
              <a:t>Chart 1</a:t>
            </a:r>
            <a:r>
              <a:rPr lang="en-GB" sz="1600">
                <a:latin typeface="Arial"/>
                <a:cs typeface="Arial"/>
              </a:rPr>
              <a:t>). This reduction has been delivered through a combination of maturities and sales to the secondary market, with gilt sales commencing in November 2022 (</a:t>
            </a:r>
            <a:r>
              <a:rPr lang="en-GB" sz="1600" b="1">
                <a:latin typeface="Arial"/>
                <a:cs typeface="Arial"/>
              </a:rPr>
              <a:t>Chart 2</a:t>
            </a:r>
            <a:r>
              <a:rPr lang="en-GB" sz="1600">
                <a:latin typeface="Arial"/>
                <a:cs typeface="Arial"/>
              </a:rPr>
              <a:t>). </a:t>
            </a:r>
          </a:p>
          <a:p>
            <a:pPr marL="0" indent="0">
              <a:buNone/>
            </a:pPr>
            <a:endParaRPr lang="en-GB"/>
          </a:p>
        </p:txBody>
      </p:sp>
      <p:sp>
        <p:nvSpPr>
          <p:cNvPr id="7" name="TextBox 6">
            <a:extLst>
              <a:ext uri="{FF2B5EF4-FFF2-40B4-BE49-F238E27FC236}">
                <a16:creationId xmlns:a16="http://schemas.microsoft.com/office/drawing/2014/main" id="{0F52A4B4-AAEE-2341-8301-52DEC05E1FAD}"/>
              </a:ext>
            </a:extLst>
          </p:cNvPr>
          <p:cNvSpPr txBox="1"/>
          <p:nvPr/>
        </p:nvSpPr>
        <p:spPr>
          <a:xfrm>
            <a:off x="217296" y="2174283"/>
            <a:ext cx="6189174" cy="523220"/>
          </a:xfrm>
          <a:prstGeom prst="rect">
            <a:avLst/>
          </a:prstGeom>
          <a:noFill/>
        </p:spPr>
        <p:txBody>
          <a:bodyPr wrap="square" rtlCol="0">
            <a:spAutoFit/>
          </a:bodyPr>
          <a:lstStyle/>
          <a:p>
            <a:r>
              <a:rPr lang="en-GB" sz="1400" b="1"/>
              <a:t>Chart 1</a:t>
            </a:r>
            <a:r>
              <a:rPr lang="en-GB" sz="1400"/>
              <a:t>: Stock of gilts and corporate bonds held for monetary policy purposes in the APF</a:t>
            </a:r>
          </a:p>
        </p:txBody>
      </p:sp>
      <p:sp>
        <p:nvSpPr>
          <p:cNvPr id="8" name="TextBox 7">
            <a:extLst>
              <a:ext uri="{FF2B5EF4-FFF2-40B4-BE49-F238E27FC236}">
                <a16:creationId xmlns:a16="http://schemas.microsoft.com/office/drawing/2014/main" id="{85509DE2-5BA6-2BF2-B27E-9CE0BC66A99C}"/>
              </a:ext>
            </a:extLst>
          </p:cNvPr>
          <p:cNvSpPr txBox="1"/>
          <p:nvPr/>
        </p:nvSpPr>
        <p:spPr>
          <a:xfrm>
            <a:off x="182474" y="6397004"/>
            <a:ext cx="5719155" cy="276999"/>
          </a:xfrm>
          <a:prstGeom prst="rect">
            <a:avLst/>
          </a:prstGeom>
          <a:noFill/>
        </p:spPr>
        <p:txBody>
          <a:bodyPr wrap="square" rtlCol="0">
            <a:spAutoFit/>
          </a:bodyPr>
          <a:lstStyle/>
          <a:p>
            <a:r>
              <a:rPr lang="en-GB" sz="1200"/>
              <a:t>Source: Bank of England</a:t>
            </a:r>
          </a:p>
        </p:txBody>
      </p:sp>
      <p:pic>
        <p:nvPicPr>
          <p:cNvPr id="20" name="Picture 19">
            <a:extLst>
              <a:ext uri="{FF2B5EF4-FFF2-40B4-BE49-F238E27FC236}">
                <a16:creationId xmlns:a16="http://schemas.microsoft.com/office/drawing/2014/main" id="{3F2E5AC1-DD0F-7788-FFC5-C010B254B5B6}"/>
              </a:ext>
            </a:extLst>
          </p:cNvPr>
          <p:cNvPicPr>
            <a:picLocks noChangeAspect="1"/>
          </p:cNvPicPr>
          <p:nvPr/>
        </p:nvPicPr>
        <p:blipFill>
          <a:blip r:embed="rId3"/>
          <a:stretch>
            <a:fillRect/>
          </a:stretch>
        </p:blipFill>
        <p:spPr>
          <a:xfrm>
            <a:off x="6186144" y="2668664"/>
            <a:ext cx="5762605" cy="3738960"/>
          </a:xfrm>
          <a:prstGeom prst="rect">
            <a:avLst/>
          </a:prstGeom>
        </p:spPr>
      </p:pic>
      <p:sp>
        <p:nvSpPr>
          <p:cNvPr id="22" name="TextBox 21">
            <a:extLst>
              <a:ext uri="{FF2B5EF4-FFF2-40B4-BE49-F238E27FC236}">
                <a16:creationId xmlns:a16="http://schemas.microsoft.com/office/drawing/2014/main" id="{0F1218D2-D5C9-DFBC-7BF7-E7B81DF0E19D}"/>
              </a:ext>
            </a:extLst>
          </p:cNvPr>
          <p:cNvSpPr txBox="1"/>
          <p:nvPr/>
        </p:nvSpPr>
        <p:spPr>
          <a:xfrm>
            <a:off x="6176355" y="2158393"/>
            <a:ext cx="5842960" cy="523220"/>
          </a:xfrm>
          <a:prstGeom prst="rect">
            <a:avLst/>
          </a:prstGeom>
          <a:noFill/>
        </p:spPr>
        <p:txBody>
          <a:bodyPr wrap="square" rtlCol="0">
            <a:spAutoFit/>
          </a:bodyPr>
          <a:lstStyle/>
          <a:p>
            <a:r>
              <a:rPr lang="en-GB" sz="1400" b="1"/>
              <a:t>Chart 2</a:t>
            </a:r>
            <a:r>
              <a:rPr lang="en-GB" sz="1400"/>
              <a:t>: Initial purchase proceeds value of APF maturities and sales, and future maturities:</a:t>
            </a:r>
            <a:endParaRPr lang="en-GB" sz="1100"/>
          </a:p>
        </p:txBody>
      </p:sp>
      <p:pic>
        <p:nvPicPr>
          <p:cNvPr id="9" name="Picture 8">
            <a:extLst>
              <a:ext uri="{FF2B5EF4-FFF2-40B4-BE49-F238E27FC236}">
                <a16:creationId xmlns:a16="http://schemas.microsoft.com/office/drawing/2014/main" id="{76E53A74-A5F2-165C-AB04-BAAE39A8A4C9}"/>
              </a:ext>
            </a:extLst>
          </p:cNvPr>
          <p:cNvPicPr>
            <a:picLocks noChangeAspect="1"/>
          </p:cNvPicPr>
          <p:nvPr/>
        </p:nvPicPr>
        <p:blipFill>
          <a:blip r:embed="rId4"/>
          <a:stretch>
            <a:fillRect/>
          </a:stretch>
        </p:blipFill>
        <p:spPr>
          <a:xfrm>
            <a:off x="253040" y="2681613"/>
            <a:ext cx="5762606" cy="3702441"/>
          </a:xfrm>
          <a:prstGeom prst="rect">
            <a:avLst/>
          </a:prstGeom>
        </p:spPr>
      </p:pic>
    </p:spTree>
    <p:extLst>
      <p:ext uri="{BB962C8B-B14F-4D97-AF65-F5344CB8AC3E}">
        <p14:creationId xmlns:p14="http://schemas.microsoft.com/office/powerpoint/2010/main" val="23631941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F40E387-9728-DDCE-033B-51DE862F100F}"/>
              </a:ext>
            </a:extLst>
          </p:cNvPr>
          <p:cNvSpPr>
            <a:spLocks noGrp="1"/>
          </p:cNvSpPr>
          <p:nvPr>
            <p:ph type="sldNum" sz="quarter" idx="12"/>
          </p:nvPr>
        </p:nvSpPr>
        <p:spPr/>
        <p:txBody>
          <a:bodyPr/>
          <a:lstStyle/>
          <a:p>
            <a:fld id="{B0B34E4B-25F1-4D72-B319-B9B5A0ABC919}" type="slidenum">
              <a:rPr lang="en-GB" noProof="0" smtClean="0"/>
              <a:t>4</a:t>
            </a:fld>
            <a:endParaRPr lang="en-GB" noProof="0"/>
          </a:p>
        </p:txBody>
      </p:sp>
      <p:sp>
        <p:nvSpPr>
          <p:cNvPr id="4" name="Title 3">
            <a:extLst>
              <a:ext uri="{FF2B5EF4-FFF2-40B4-BE49-F238E27FC236}">
                <a16:creationId xmlns:a16="http://schemas.microsoft.com/office/drawing/2014/main" id="{28522228-DC89-1B88-BD99-A9C4EB1858E5}"/>
              </a:ext>
            </a:extLst>
          </p:cNvPr>
          <p:cNvSpPr>
            <a:spLocks noGrp="1"/>
          </p:cNvSpPr>
          <p:nvPr>
            <p:ph type="title"/>
          </p:nvPr>
        </p:nvSpPr>
        <p:spPr/>
        <p:txBody>
          <a:bodyPr/>
          <a:lstStyle/>
          <a:p>
            <a:r>
              <a:rPr lang="en-GB">
                <a:latin typeface="Century Gothic"/>
              </a:rPr>
              <a:t>QT continues to be guided by the MPC’s three key principles </a:t>
            </a:r>
            <a:endParaRPr lang="en-GB"/>
          </a:p>
        </p:txBody>
      </p:sp>
      <p:sp>
        <p:nvSpPr>
          <p:cNvPr id="5" name="Text Placeholder 4">
            <a:extLst>
              <a:ext uri="{FF2B5EF4-FFF2-40B4-BE49-F238E27FC236}">
                <a16:creationId xmlns:a16="http://schemas.microsoft.com/office/drawing/2014/main" id="{221E173E-9DD5-6BAF-E965-40C844FF906B}"/>
              </a:ext>
            </a:extLst>
          </p:cNvPr>
          <p:cNvSpPr>
            <a:spLocks noGrp="1"/>
          </p:cNvSpPr>
          <p:nvPr>
            <p:ph type="body" sz="quarter" idx="13"/>
          </p:nvPr>
        </p:nvSpPr>
        <p:spPr>
          <a:xfrm>
            <a:off x="468001" y="1752600"/>
            <a:ext cx="10942950" cy="4629150"/>
          </a:xfrm>
        </p:spPr>
        <p:txBody>
          <a:bodyPr vert="horz" lIns="0" tIns="0" rIns="0" bIns="0" rtlCol="0" anchor="t">
            <a:noAutofit/>
          </a:bodyPr>
          <a:lstStyle/>
          <a:p>
            <a:pPr marL="631190" lvl="1" indent="-342900">
              <a:buAutoNum type="arabicPeriod"/>
            </a:pPr>
            <a:r>
              <a:rPr lang="en-GB" sz="2400">
                <a:latin typeface="Arial"/>
                <a:cs typeface="Arial"/>
              </a:rPr>
              <a:t>Bank Rate is the active policy tool when adjusting the stance of monetary policy. </a:t>
            </a:r>
          </a:p>
          <a:p>
            <a:pPr marL="631190" lvl="1" indent="-342900">
              <a:buAutoNum type="arabicPeriod"/>
            </a:pPr>
            <a:endParaRPr lang="en-GB" sz="2400">
              <a:latin typeface="Arial"/>
              <a:cs typeface="Arial"/>
            </a:endParaRPr>
          </a:p>
          <a:p>
            <a:pPr marL="631190" lvl="1" indent="-342900">
              <a:buAutoNum type="arabicPeriod"/>
            </a:pPr>
            <a:r>
              <a:rPr lang="en-GB" sz="2400">
                <a:latin typeface="Arial"/>
                <a:cs typeface="Arial"/>
              </a:rPr>
              <a:t>Sales will be conducted so as not to disrupt the functioning of financial markets, and only in appropriate conditions. </a:t>
            </a:r>
          </a:p>
          <a:p>
            <a:pPr marL="631190" lvl="1" indent="-342900">
              <a:buAutoNum type="arabicPeriod"/>
            </a:pPr>
            <a:endParaRPr lang="en-GB" sz="2400">
              <a:latin typeface="Arial"/>
              <a:cs typeface="Arial"/>
            </a:endParaRPr>
          </a:p>
          <a:p>
            <a:pPr marL="631190" lvl="1" indent="-342900">
              <a:buAutoNum type="arabicPeriod"/>
            </a:pPr>
            <a:r>
              <a:rPr lang="en-GB" sz="2400">
                <a:latin typeface="Arial"/>
                <a:cs typeface="Arial"/>
              </a:rPr>
              <a:t>Sales will be conducted in a gradual and predictable manner over a period of time.</a:t>
            </a:r>
          </a:p>
          <a:p>
            <a:pPr marL="745490" lvl="1" indent="-457200">
              <a:buAutoNum type="arabicPeriod"/>
            </a:pPr>
            <a:endParaRPr lang="en-GB" sz="3200"/>
          </a:p>
        </p:txBody>
      </p:sp>
    </p:spTree>
    <p:extLst>
      <p:ext uri="{BB962C8B-B14F-4D97-AF65-F5344CB8AC3E}">
        <p14:creationId xmlns:p14="http://schemas.microsoft.com/office/powerpoint/2010/main" val="3149915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C2D439F-6BE2-F197-2D7E-00A59AE5A350}"/>
              </a:ext>
            </a:extLst>
          </p:cNvPr>
          <p:cNvSpPr>
            <a:spLocks noGrp="1"/>
          </p:cNvSpPr>
          <p:nvPr>
            <p:ph type="sldNum" sz="quarter" idx="12"/>
          </p:nvPr>
        </p:nvSpPr>
        <p:spPr/>
        <p:txBody>
          <a:bodyPr/>
          <a:lstStyle/>
          <a:p>
            <a:fld id="{B0B34E4B-25F1-4D72-B319-B9B5A0ABC919}" type="slidenum">
              <a:rPr lang="en-GB" noProof="0" smtClean="0"/>
              <a:t>5</a:t>
            </a:fld>
            <a:endParaRPr lang="en-GB" noProof="0"/>
          </a:p>
        </p:txBody>
      </p:sp>
      <p:sp>
        <p:nvSpPr>
          <p:cNvPr id="5" name="Text Placeholder 4">
            <a:extLst>
              <a:ext uri="{FF2B5EF4-FFF2-40B4-BE49-F238E27FC236}">
                <a16:creationId xmlns:a16="http://schemas.microsoft.com/office/drawing/2014/main" id="{489F5765-9EC6-4A2C-4B20-0F89BB0F2A70}"/>
              </a:ext>
            </a:extLst>
          </p:cNvPr>
          <p:cNvSpPr>
            <a:spLocks noGrp="1"/>
          </p:cNvSpPr>
          <p:nvPr>
            <p:ph type="body" sz="quarter" idx="13"/>
          </p:nvPr>
        </p:nvSpPr>
        <p:spPr>
          <a:xfrm>
            <a:off x="457200" y="1752600"/>
            <a:ext cx="11268643" cy="4629150"/>
          </a:xfrm>
        </p:spPr>
        <p:txBody>
          <a:bodyPr vert="horz" lIns="0" tIns="0" rIns="0" bIns="0" rtlCol="0" anchor="t">
            <a:noAutofit/>
          </a:bodyPr>
          <a:lstStyle/>
          <a:p>
            <a:pPr marL="0" indent="0">
              <a:buNone/>
            </a:pPr>
            <a:r>
              <a:rPr lang="en-GB" sz="1800" dirty="0">
                <a:latin typeface="Arial"/>
                <a:cs typeface="Arial"/>
              </a:rPr>
              <a:t>MPC communicated that it saw the </a:t>
            </a:r>
            <a:r>
              <a:rPr lang="en-GB" sz="1800" b="1" dirty="0">
                <a:latin typeface="Arial"/>
                <a:cs typeface="Arial"/>
              </a:rPr>
              <a:t>full unwind of the </a:t>
            </a:r>
            <a:r>
              <a:rPr lang="en-GB" sz="1800" b="1" dirty="0"/>
              <a:t>remaining stock of UK government bond purchases held for monetary policy purposes </a:t>
            </a:r>
            <a:r>
              <a:rPr lang="en-GB" sz="1800" dirty="0">
                <a:latin typeface="Arial"/>
                <a:cs typeface="Arial"/>
              </a:rPr>
              <a:t>as important, recognising their temporary nature, and increasing </a:t>
            </a:r>
            <a:r>
              <a:rPr lang="en-GB" sz="1800">
                <a:latin typeface="Arial"/>
                <a:cs typeface="Arial"/>
              </a:rPr>
              <a:t>the headroom and</a:t>
            </a:r>
            <a:r>
              <a:rPr lang="en-GB" sz="1800" dirty="0">
                <a:latin typeface="Arial"/>
                <a:cs typeface="Arial"/>
              </a:rPr>
              <a:t> flexibility to use the balance sheet in the future if needed.</a:t>
            </a:r>
            <a:endParaRPr lang="en-US" sz="2000" dirty="0">
              <a:latin typeface="Arial"/>
              <a:cs typeface="Arial"/>
            </a:endParaRPr>
          </a:p>
          <a:p>
            <a:pPr marL="0" indent="0">
              <a:buNone/>
            </a:pPr>
            <a:endParaRPr lang="en-GB" sz="1800" dirty="0"/>
          </a:p>
          <a:p>
            <a:pPr marL="0" indent="0">
              <a:buNone/>
            </a:pPr>
            <a:r>
              <a:rPr lang="en-GB" sz="1800" dirty="0">
                <a:latin typeface="Arial"/>
                <a:cs typeface="Arial"/>
              </a:rPr>
              <a:t>The announced multi-year plan reinforces the MPC’s key principles, in particular QT being </a:t>
            </a:r>
            <a:r>
              <a:rPr lang="en-GB" sz="1800" b="1" dirty="0">
                <a:latin typeface="Arial"/>
                <a:cs typeface="Arial"/>
              </a:rPr>
              <a:t>gradual and predictable. </a:t>
            </a:r>
            <a:r>
              <a:rPr lang="en-GB" sz="1800" dirty="0">
                <a:latin typeface="Arial"/>
                <a:cs typeface="Arial"/>
              </a:rPr>
              <a:t>This would mean the path for QT </a:t>
            </a:r>
            <a:r>
              <a:rPr lang="en-GB" sz="1800">
                <a:latin typeface="Arial"/>
                <a:cs typeface="Arial"/>
              </a:rPr>
              <a:t>could</a:t>
            </a:r>
            <a:r>
              <a:rPr lang="en-GB" sz="1800" dirty="0">
                <a:latin typeface="Arial"/>
                <a:cs typeface="Arial"/>
              </a:rPr>
              <a:t> be fully embedded into financial conditions, enabling MPC to better take QT into account when setting Bank Rate.</a:t>
            </a:r>
            <a:endParaRPr lang="en-GB" sz="1800" b="1" dirty="0">
              <a:latin typeface="Arial"/>
              <a:cs typeface="Arial"/>
            </a:endParaRPr>
          </a:p>
          <a:p>
            <a:endParaRPr lang="en-GB" sz="1800" b="1" dirty="0"/>
          </a:p>
          <a:p>
            <a:pPr marL="0" indent="0">
              <a:buNone/>
            </a:pPr>
            <a:r>
              <a:rPr lang="en-GB" sz="1800" dirty="0">
                <a:latin typeface="Arial"/>
                <a:cs typeface="Arial"/>
              </a:rPr>
              <a:t>The MPC has voted to unwind the APF at a constant </a:t>
            </a:r>
            <a:r>
              <a:rPr lang="en-GB" sz="1800" b="1" dirty="0">
                <a:latin typeface="Arial"/>
                <a:cs typeface="Arial"/>
              </a:rPr>
              <a:t>annual sales pace of £20bn </a:t>
            </a:r>
            <a:r>
              <a:rPr lang="en-GB" sz="1800" dirty="0">
                <a:latin typeface="Arial"/>
                <a:cs typeface="Arial"/>
              </a:rPr>
              <a:t>in purchase proceeds terms until gilts held for monetary policy purposes are fully unwound. Taking the maturity profile into account, this is equivalent to an </a:t>
            </a:r>
            <a:r>
              <a:rPr lang="en-GB" sz="1800" b="1" dirty="0">
                <a:latin typeface="Arial"/>
                <a:cs typeface="Arial"/>
              </a:rPr>
              <a:t>annual average stock reduction of £46bn. </a:t>
            </a:r>
            <a:r>
              <a:rPr lang="en-GB" sz="1800" dirty="0">
                <a:latin typeface="Arial"/>
                <a:cs typeface="Arial"/>
              </a:rPr>
              <a:t>Under this plan, the MPC’s </a:t>
            </a:r>
            <a:r>
              <a:rPr lang="en-GB" sz="1800"/>
              <a:t>remaining portfolio of gilts held for monetary policy purposes will be </a:t>
            </a:r>
            <a:r>
              <a:rPr lang="en-GB" sz="1800" b="1" dirty="0">
                <a:latin typeface="Arial"/>
                <a:cs typeface="Arial"/>
              </a:rPr>
              <a:t>fully unwound by</a:t>
            </a:r>
            <a:r>
              <a:rPr lang="en-GB" sz="1800" b="1">
                <a:latin typeface="Arial"/>
                <a:cs typeface="Arial"/>
              </a:rPr>
              <a:t> September</a:t>
            </a:r>
            <a:r>
              <a:rPr lang="en-GB" sz="1800" b="1" dirty="0">
                <a:latin typeface="Arial"/>
                <a:cs typeface="Arial"/>
              </a:rPr>
              <a:t> 2034. </a:t>
            </a:r>
          </a:p>
          <a:p>
            <a:endParaRPr lang="en-GB" sz="1800" b="1" dirty="0"/>
          </a:p>
          <a:p>
            <a:pPr marL="0" indent="0">
              <a:buNone/>
            </a:pPr>
            <a:r>
              <a:rPr lang="en-GB" sz="1800" dirty="0">
                <a:latin typeface="Arial"/>
                <a:cs typeface="Arial"/>
              </a:rPr>
              <a:t>The MPC has confirmed that there will be a </a:t>
            </a:r>
            <a:r>
              <a:rPr lang="en-GB" sz="1800" b="1" dirty="0">
                <a:latin typeface="Arial"/>
                <a:cs typeface="Arial"/>
              </a:rPr>
              <a:t>high bar for amending the announced reduction </a:t>
            </a:r>
            <a:r>
              <a:rPr lang="en-GB" sz="1800" dirty="0">
                <a:latin typeface="Arial"/>
                <a:cs typeface="Arial"/>
              </a:rPr>
              <a:t>in the stock of gilts under its multi-year plan, as had been the case for its annual decisions.</a:t>
            </a:r>
            <a:endParaRPr lang="en-GB" sz="1600" b="1" dirty="0">
              <a:latin typeface="Arial"/>
              <a:cs typeface="Arial"/>
            </a:endParaRPr>
          </a:p>
        </p:txBody>
      </p:sp>
      <p:sp>
        <p:nvSpPr>
          <p:cNvPr id="6" name="Rectangle: Rounded Corners 5">
            <a:extLst>
              <a:ext uri="{FF2B5EF4-FFF2-40B4-BE49-F238E27FC236}">
                <a16:creationId xmlns:a16="http://schemas.microsoft.com/office/drawing/2014/main" id="{6CA804D7-1ECD-A018-8356-7B0446427899}"/>
              </a:ext>
            </a:extLst>
          </p:cNvPr>
          <p:cNvSpPr/>
          <p:nvPr/>
        </p:nvSpPr>
        <p:spPr>
          <a:xfrm>
            <a:off x="457200" y="476250"/>
            <a:ext cx="11262321" cy="990000"/>
          </a:xfrm>
          <a:prstGeom prst="roundRect">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0" lang="en-GB" sz="2800" b="1" i="0" u="none" strike="noStrike" kern="1200" cap="none" spc="0" normalizeH="0" baseline="0" noProof="0">
                <a:ln>
                  <a:noFill/>
                </a:ln>
                <a:solidFill>
                  <a:srgbClr val="12273F"/>
                </a:solidFill>
                <a:effectLst/>
                <a:uLnTx/>
                <a:uFillTx/>
                <a:latin typeface="Century Gothic" panose="020B0502020202020204" pitchFamily="34" charset="0"/>
                <a:ea typeface="+mj-ea"/>
                <a:cs typeface="+mj-cs"/>
              </a:rPr>
              <a:t>1. The MPC’s multi-year plan </a:t>
            </a:r>
            <a:r>
              <a:rPr kumimoji="0" lang="en-GB" sz="2800" i="0" u="none" strike="noStrike" kern="1200" cap="none" spc="0" normalizeH="0" baseline="0" noProof="0">
                <a:ln>
                  <a:noFill/>
                </a:ln>
                <a:solidFill>
                  <a:srgbClr val="12273F"/>
                </a:solidFill>
                <a:effectLst/>
                <a:uLnTx/>
                <a:uFillTx/>
                <a:latin typeface="Century Gothic" panose="020B0502020202020204" pitchFamily="34" charset="0"/>
                <a:ea typeface="+mj-ea"/>
                <a:cs typeface="+mj-cs"/>
              </a:rPr>
              <a:t>provides more certainty and clarity over the future QT path </a:t>
            </a:r>
            <a:endParaRPr lang="en-GB" sz="24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878731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A64EB3E-3A9E-417A-B5F1-09F54984E7EE}"/>
              </a:ext>
            </a:extLst>
          </p:cNvPr>
          <p:cNvSpPr>
            <a:spLocks noGrp="1"/>
          </p:cNvSpPr>
          <p:nvPr>
            <p:ph type="sldNum" sz="quarter" idx="12"/>
          </p:nvPr>
        </p:nvSpPr>
        <p:spPr/>
        <p:txBody>
          <a:bodyPr/>
          <a:lstStyle/>
          <a:p>
            <a:fld id="{B0B34E4B-25F1-4D72-B319-B9B5A0ABC919}" type="slidenum">
              <a:rPr lang="en-GB" noProof="0" smtClean="0"/>
              <a:t>6</a:t>
            </a:fld>
            <a:endParaRPr lang="en-GB" noProof="0"/>
          </a:p>
        </p:txBody>
      </p:sp>
      <p:sp>
        <p:nvSpPr>
          <p:cNvPr id="7" name="Rectangle: Rounded Corners 6">
            <a:extLst>
              <a:ext uri="{FF2B5EF4-FFF2-40B4-BE49-F238E27FC236}">
                <a16:creationId xmlns:a16="http://schemas.microsoft.com/office/drawing/2014/main" id="{30768B3C-33DC-179E-32C3-715BD450E895}"/>
              </a:ext>
            </a:extLst>
          </p:cNvPr>
          <p:cNvSpPr/>
          <p:nvPr/>
        </p:nvSpPr>
        <p:spPr>
          <a:xfrm>
            <a:off x="467999" y="397425"/>
            <a:ext cx="11266801" cy="1138844"/>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800" b="1">
                <a:solidFill>
                  <a:srgbClr val="12273F"/>
                </a:solidFill>
                <a:latin typeface="Century Gothic" panose="020B0502020202020204" pitchFamily="34" charset="0"/>
                <a:ea typeface="+mj-ea"/>
                <a:cs typeface="+mj-cs"/>
              </a:rPr>
              <a:t>2. </a:t>
            </a:r>
            <a:r>
              <a:rPr kumimoji="0" lang="en-GB" sz="2800" b="1" i="0" u="none" strike="noStrike" kern="1200" cap="none" spc="0" normalizeH="0" baseline="0" noProof="0">
                <a:ln>
                  <a:noFill/>
                </a:ln>
                <a:solidFill>
                  <a:srgbClr val="12273F"/>
                </a:solidFill>
                <a:effectLst/>
                <a:uLnTx/>
                <a:uFillTx/>
                <a:latin typeface="Century Gothic" panose="020B0502020202020204" pitchFamily="34" charset="0"/>
                <a:ea typeface="+mj-ea"/>
                <a:cs typeface="+mj-cs"/>
              </a:rPr>
              <a:t> Bank Executive implementation: </a:t>
            </a:r>
            <a:r>
              <a:rPr kumimoji="0" lang="en-GB" sz="2800" i="0" u="none" strike="noStrike" kern="1200" cap="none" spc="0" normalizeH="0" baseline="0" noProof="0">
                <a:ln>
                  <a:noFill/>
                </a:ln>
                <a:solidFill>
                  <a:srgbClr val="12273F"/>
                </a:solidFill>
                <a:effectLst/>
                <a:uLnTx/>
                <a:uFillTx/>
                <a:latin typeface="Century Gothic" panose="020B0502020202020204" pitchFamily="34" charset="0"/>
                <a:ea typeface="+mj-ea"/>
                <a:cs typeface="+mj-cs"/>
              </a:rPr>
              <a:t>shorter-dated gilts maturing before 20</a:t>
            </a:r>
            <a:r>
              <a:rPr lang="en-GB" sz="2800">
                <a:solidFill>
                  <a:srgbClr val="12273F"/>
                </a:solidFill>
                <a:latin typeface="Century Gothic" panose="020B0502020202020204" pitchFamily="34" charset="0"/>
                <a:ea typeface="+mj-ea"/>
                <a:cs typeface="+mj-cs"/>
              </a:rPr>
              <a:t>35</a:t>
            </a:r>
            <a:r>
              <a:rPr kumimoji="0" lang="en-GB" sz="2800" i="0" u="none" strike="noStrike" kern="1200" cap="none" spc="0" normalizeH="0" baseline="0" noProof="0">
                <a:ln>
                  <a:noFill/>
                </a:ln>
                <a:solidFill>
                  <a:srgbClr val="12273F"/>
                </a:solidFill>
                <a:effectLst/>
                <a:uLnTx/>
                <a:uFillTx/>
                <a:latin typeface="Century Gothic" panose="020B0502020202020204" pitchFamily="34" charset="0"/>
                <a:ea typeface="+mj-ea"/>
                <a:cs typeface="+mj-cs"/>
              </a:rPr>
              <a:t> will be held to maturity </a:t>
            </a:r>
            <a:endParaRPr lang="en-GB" sz="2400">
              <a:solidFill>
                <a:schemeClr val="tx1"/>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56DA0763-02C3-D1C8-8700-B85B9CA78966}"/>
              </a:ext>
            </a:extLst>
          </p:cNvPr>
          <p:cNvSpPr txBox="1"/>
          <p:nvPr/>
        </p:nvSpPr>
        <p:spPr>
          <a:xfrm>
            <a:off x="368247" y="2038240"/>
            <a:ext cx="4680164" cy="3170099"/>
          </a:xfrm>
          <a:prstGeom prst="rect">
            <a:avLst/>
          </a:prstGeom>
          <a:noFill/>
        </p:spPr>
        <p:txBody>
          <a:bodyPr wrap="square" rtlCol="0">
            <a:spAutoFit/>
          </a:bodyPr>
          <a:lstStyle/>
          <a:p>
            <a:r>
              <a:rPr lang="en-GB" sz="2000"/>
              <a:t>The MPC’s plan specifies </a:t>
            </a:r>
            <a:r>
              <a:rPr lang="en-GB" sz="2000" b="1"/>
              <a:t>a target end year of 2034 for the full unwind of its gilt portfolio. </a:t>
            </a:r>
          </a:p>
          <a:p>
            <a:pPr marL="285750" indent="-285750">
              <a:buFont typeface="Arial" panose="020B0604020202020204" pitchFamily="34" charset="0"/>
              <a:buChar char="•"/>
            </a:pPr>
            <a:endParaRPr lang="en-GB" sz="2000"/>
          </a:p>
          <a:p>
            <a:r>
              <a:rPr lang="en-GB" sz="2000"/>
              <a:t>Given that, in implementing the MPC’s decision, the Bank Executive has decided to </a:t>
            </a:r>
            <a:r>
              <a:rPr lang="en-GB" sz="2000" b="1"/>
              <a:t>hold £222bn of APF gilts maturing before 2035 to maturity. </a:t>
            </a:r>
          </a:p>
          <a:p>
            <a:pPr marL="285750" indent="-285750">
              <a:buFont typeface="Arial" panose="020B0604020202020204" pitchFamily="34" charset="0"/>
              <a:buChar char="•"/>
            </a:pPr>
            <a:endParaRPr lang="en-GB" sz="2000"/>
          </a:p>
          <a:p>
            <a:pPr marL="285750" indent="-285750">
              <a:buFont typeface="Arial" panose="020B0604020202020204" pitchFamily="34" charset="0"/>
              <a:buChar char="•"/>
            </a:pPr>
            <a:endParaRPr lang="en-GB" sz="2000"/>
          </a:p>
        </p:txBody>
      </p:sp>
      <p:pic>
        <p:nvPicPr>
          <p:cNvPr id="12" name="Picture 11">
            <a:extLst>
              <a:ext uri="{FF2B5EF4-FFF2-40B4-BE49-F238E27FC236}">
                <a16:creationId xmlns:a16="http://schemas.microsoft.com/office/drawing/2014/main" id="{862A9895-A170-5806-5317-4AF28B1EF476}"/>
              </a:ext>
            </a:extLst>
          </p:cNvPr>
          <p:cNvPicPr>
            <a:picLocks noChangeAspect="1"/>
          </p:cNvPicPr>
          <p:nvPr/>
        </p:nvPicPr>
        <p:blipFill>
          <a:blip r:embed="rId2"/>
          <a:stretch>
            <a:fillRect/>
          </a:stretch>
        </p:blipFill>
        <p:spPr>
          <a:xfrm>
            <a:off x="5143381" y="2106968"/>
            <a:ext cx="6591419" cy="4026813"/>
          </a:xfrm>
          <a:prstGeom prst="rect">
            <a:avLst/>
          </a:prstGeom>
        </p:spPr>
      </p:pic>
      <p:sp>
        <p:nvSpPr>
          <p:cNvPr id="13" name="TextBox 12">
            <a:extLst>
              <a:ext uri="{FF2B5EF4-FFF2-40B4-BE49-F238E27FC236}">
                <a16:creationId xmlns:a16="http://schemas.microsoft.com/office/drawing/2014/main" id="{631A1A4E-9B92-F4D5-8DFF-64B37851B260}"/>
              </a:ext>
            </a:extLst>
          </p:cNvPr>
          <p:cNvSpPr txBox="1"/>
          <p:nvPr/>
        </p:nvSpPr>
        <p:spPr>
          <a:xfrm>
            <a:off x="5143381" y="1784238"/>
            <a:ext cx="6536350" cy="307777"/>
          </a:xfrm>
          <a:prstGeom prst="rect">
            <a:avLst/>
          </a:prstGeom>
          <a:noFill/>
        </p:spPr>
        <p:txBody>
          <a:bodyPr wrap="square" rtlCol="0">
            <a:spAutoFit/>
          </a:bodyPr>
          <a:lstStyle/>
          <a:p>
            <a:r>
              <a:rPr lang="en-GB" sz="1400" b="1"/>
              <a:t>Chart 3</a:t>
            </a:r>
            <a:r>
              <a:rPr lang="en-GB" sz="1400"/>
              <a:t>: Initial purchase proceeds value of remaining APF stock  </a:t>
            </a:r>
          </a:p>
        </p:txBody>
      </p:sp>
    </p:spTree>
    <p:extLst>
      <p:ext uri="{BB962C8B-B14F-4D97-AF65-F5344CB8AC3E}">
        <p14:creationId xmlns:p14="http://schemas.microsoft.com/office/powerpoint/2010/main" val="21954378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A01493A-0E98-AEF0-4816-54B2BA22CC8D}"/>
              </a:ext>
            </a:extLst>
          </p:cNvPr>
          <p:cNvSpPr>
            <a:spLocks noGrp="1"/>
          </p:cNvSpPr>
          <p:nvPr>
            <p:ph type="sldNum" sz="quarter" idx="12"/>
          </p:nvPr>
        </p:nvSpPr>
        <p:spPr/>
        <p:txBody>
          <a:bodyPr/>
          <a:lstStyle/>
          <a:p>
            <a:fld id="{B0B34E4B-25F1-4D72-B319-B9B5A0ABC919}" type="slidenum">
              <a:rPr lang="en-GB" noProof="0" smtClean="0"/>
              <a:t>7</a:t>
            </a:fld>
            <a:endParaRPr lang="en-GB" noProof="0"/>
          </a:p>
        </p:txBody>
      </p:sp>
      <p:sp>
        <p:nvSpPr>
          <p:cNvPr id="5" name="Text Placeholder 4">
            <a:extLst>
              <a:ext uri="{FF2B5EF4-FFF2-40B4-BE49-F238E27FC236}">
                <a16:creationId xmlns:a16="http://schemas.microsoft.com/office/drawing/2014/main" id="{A88F36A9-49CB-9947-10B1-78E7D3692EE2}"/>
              </a:ext>
            </a:extLst>
          </p:cNvPr>
          <p:cNvSpPr>
            <a:spLocks noGrp="1"/>
          </p:cNvSpPr>
          <p:nvPr>
            <p:ph type="body" sz="quarter" idx="13"/>
          </p:nvPr>
        </p:nvSpPr>
        <p:spPr>
          <a:xfrm>
            <a:off x="468000" y="1751560"/>
            <a:ext cx="11268643" cy="4765617"/>
          </a:xfrm>
        </p:spPr>
        <p:txBody>
          <a:bodyPr/>
          <a:lstStyle/>
          <a:p>
            <a:pPr marL="0" indent="0">
              <a:buNone/>
            </a:pPr>
            <a:r>
              <a:rPr lang="en-GB" sz="2000" b="1"/>
              <a:t>Today the Bank set out its long-term backing asset plans for banknotes. </a:t>
            </a:r>
          </a:p>
          <a:p>
            <a:endParaRPr lang="en-GB" sz="1050" b="1"/>
          </a:p>
          <a:p>
            <a:pPr marL="0" indent="0">
              <a:buNone/>
            </a:pPr>
            <a:r>
              <a:rPr lang="en-GB" sz="2000"/>
              <a:t>Since 2009, banknotes have primarily been backed by a deposit from the Issue Department balance sheet to the Banking Department, which itself is indirectly backed by gilts held in the APF. Throughout QT, this arrangement has remained appropriate, as the stock of gilts remaining in the APF has significantly exceeded the value of banknotes in circulation. </a:t>
            </a:r>
          </a:p>
          <a:p>
            <a:endParaRPr lang="en-GB" sz="1050"/>
          </a:p>
          <a:p>
            <a:pPr marL="0" indent="0">
              <a:buNone/>
            </a:pPr>
            <a:r>
              <a:rPr lang="en-GB" sz="2000"/>
              <a:t>The MPC’s plan to unwind the APF in full gives the Bank Executive greater certainty when assessing the long-term implications of QT on the banknote-backing framework.</a:t>
            </a:r>
          </a:p>
          <a:p>
            <a:endParaRPr lang="en-GB" sz="1050"/>
          </a:p>
          <a:p>
            <a:pPr marL="0" indent="0">
              <a:buNone/>
            </a:pPr>
            <a:r>
              <a:rPr lang="en-GB" sz="2000" b="1"/>
              <a:t>The Bank continues to judge that gilts are well suited to backing banknotes </a:t>
            </a:r>
            <a:r>
              <a:rPr lang="en-GB" sz="2000"/>
              <a:t>- they are a credible, stable and low-risk asset, supporting the key objective of maintaining public confidence in sterling banknotes. This is consistent with pre-GFC plans. </a:t>
            </a:r>
          </a:p>
        </p:txBody>
      </p:sp>
      <p:sp>
        <p:nvSpPr>
          <p:cNvPr id="7" name="Rectangle: Rounded Corners 6">
            <a:extLst>
              <a:ext uri="{FF2B5EF4-FFF2-40B4-BE49-F238E27FC236}">
                <a16:creationId xmlns:a16="http://schemas.microsoft.com/office/drawing/2014/main" id="{8D718087-31E3-F7AD-482C-28AD046A7C27}"/>
              </a:ext>
            </a:extLst>
          </p:cNvPr>
          <p:cNvSpPr/>
          <p:nvPr/>
        </p:nvSpPr>
        <p:spPr>
          <a:xfrm>
            <a:off x="484622" y="455821"/>
            <a:ext cx="11250177" cy="990593"/>
          </a:xfrm>
          <a:prstGeom prst="roundRect">
            <a:avLst/>
          </a:prstGeom>
          <a:no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0" lang="en-GB" sz="2800" b="1" i="0" u="none" strike="noStrike" kern="1200" cap="none" spc="0" normalizeH="0" baseline="0" noProof="0">
                <a:ln>
                  <a:noFill/>
                </a:ln>
                <a:solidFill>
                  <a:srgbClr val="12273F"/>
                </a:solidFill>
                <a:effectLst/>
                <a:uLnTx/>
                <a:uFillTx/>
                <a:latin typeface="Century Gothic" panose="020B0502020202020204" pitchFamily="34" charset="0"/>
                <a:ea typeface="+mj-ea"/>
                <a:cs typeface="+mj-cs"/>
              </a:rPr>
              <a:t>3. Bank Executive implementation: </a:t>
            </a:r>
            <a:r>
              <a:rPr kumimoji="0" lang="en-GB" sz="2800" i="0" u="none" strike="noStrike" kern="1200" cap="none" spc="0" normalizeH="0" baseline="0" noProof="0">
                <a:ln>
                  <a:noFill/>
                </a:ln>
                <a:solidFill>
                  <a:srgbClr val="12273F"/>
                </a:solidFill>
                <a:effectLst/>
                <a:uLnTx/>
                <a:uFillTx/>
                <a:latin typeface="Century Gothic" panose="020B0502020202020204" pitchFamily="34" charset="0"/>
                <a:ea typeface="+mj-ea"/>
                <a:cs typeface="+mj-cs"/>
              </a:rPr>
              <a:t>£120bn APF gilts maturing 2049-2071 to be held for backing banknotes</a:t>
            </a:r>
            <a:endParaRPr lang="en-GB" sz="24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720243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951E0-4277-73C4-3E06-4B86380752B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9D123E-A087-7EBA-B6EC-D3E9E46DDC37}"/>
              </a:ext>
            </a:extLst>
          </p:cNvPr>
          <p:cNvSpPr>
            <a:spLocks noGrp="1"/>
          </p:cNvSpPr>
          <p:nvPr>
            <p:ph type="sldNum" sz="quarter" idx="12"/>
          </p:nvPr>
        </p:nvSpPr>
        <p:spPr>
          <a:xfrm>
            <a:off x="10996129" y="6339319"/>
            <a:ext cx="1066800" cy="382270"/>
          </a:xfrm>
        </p:spPr>
        <p:txBody>
          <a:bodyPr/>
          <a:lstStyle/>
          <a:p>
            <a:fld id="{B0B34E4B-25F1-4D72-B319-B9B5A0ABC919}" type="slidenum">
              <a:rPr lang="en-GB" noProof="0" smtClean="0"/>
              <a:t>8</a:t>
            </a:fld>
            <a:endParaRPr lang="en-GB" noProof="0"/>
          </a:p>
        </p:txBody>
      </p:sp>
      <p:sp>
        <p:nvSpPr>
          <p:cNvPr id="10" name="TextBox 9">
            <a:extLst>
              <a:ext uri="{FF2B5EF4-FFF2-40B4-BE49-F238E27FC236}">
                <a16:creationId xmlns:a16="http://schemas.microsoft.com/office/drawing/2014/main" id="{2F61CCD2-6ABE-598A-479F-DA3970F5A356}"/>
              </a:ext>
            </a:extLst>
          </p:cNvPr>
          <p:cNvSpPr txBox="1"/>
          <p:nvPr/>
        </p:nvSpPr>
        <p:spPr>
          <a:xfrm>
            <a:off x="129071" y="1784238"/>
            <a:ext cx="4966082" cy="5524589"/>
          </a:xfrm>
          <a:prstGeom prst="rect">
            <a:avLst/>
          </a:prstGeom>
          <a:noFill/>
        </p:spPr>
        <p:txBody>
          <a:bodyPr wrap="square" rtlCol="0">
            <a:spAutoFit/>
          </a:bodyPr>
          <a:lstStyle/>
          <a:p>
            <a:pPr lvl="0">
              <a:spcAft>
                <a:spcPts val="600"/>
              </a:spcAft>
              <a:defRPr/>
            </a:pPr>
            <a:r>
              <a:rPr kumimoji="0" lang="en-GB" sz="18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The Bank will retain £120bn of the longest-dated gilts </a:t>
            </a: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(maturing between 2049 and 2071) in the APF, to indirectly back banknotes. Long dated gilts are an </a:t>
            </a:r>
            <a:r>
              <a:rPr lang="en-GB"/>
              <a:t>appropriate asset to back a stable liability like banknotes. </a:t>
            </a: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These gilts will remain indemnified. </a:t>
            </a:r>
          </a:p>
          <a:p>
            <a:pPr marL="288000" marR="0" lvl="0" indent="-288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R="0" lvl="0" algn="l" defTabSz="914400" rtl="0" eaLnBrk="1" fontAlgn="auto" latinLnBrk="0" hangingPunct="1">
              <a:lnSpc>
                <a:spcPct val="100000"/>
              </a:lnSpc>
              <a:spcBef>
                <a:spcPts val="0"/>
              </a:spcBef>
              <a:spcAft>
                <a:spcPts val="600"/>
              </a:spcAft>
              <a:buClrTx/>
              <a:buSzTx/>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Using APF gilts avoids incurring unnecessary transaction costs </a:t>
            </a:r>
            <a:r>
              <a:rPr lang="en-GB">
                <a:solidFill>
                  <a:srgbClr val="000000"/>
                </a:solidFill>
                <a:latin typeface="Arial" panose="020B0604020202020204" pitchFamily="34" charset="0"/>
                <a:cs typeface="Arial" panose="020B0604020202020204" pitchFamily="34" charset="0"/>
              </a:rPr>
              <a:t>from</a:t>
            </a: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the Bank buying gilts for notes backing purposes and selling gilts for QT purposes at the same time. </a:t>
            </a:r>
          </a:p>
          <a:p>
            <a:pPr marL="288000" marR="0" lvl="0" indent="-288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R="0" lvl="0" algn="l" defTabSz="914400" rtl="0" eaLnBrk="1" fontAlgn="auto" latinLnBrk="0" hangingPunct="1">
              <a:lnSpc>
                <a:spcPct val="100000"/>
              </a:lnSpc>
              <a:spcBef>
                <a:spcPts val="0"/>
              </a:spcBef>
              <a:spcAft>
                <a:spcPts val="600"/>
              </a:spcAft>
              <a:buClrTx/>
              <a:buSzTx/>
              <a:tabLst/>
              <a:defRPr/>
            </a:pPr>
            <a:r>
              <a:rPr kumimoji="0" lang="en-GB" sz="18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£120bn has been calibrated to allow for a continuation of previous trends in banknote demand</a:t>
            </a: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with an additional buffer included in case of stronger demand. </a:t>
            </a:r>
          </a:p>
          <a:p>
            <a:pPr marL="285750" indent="-285750">
              <a:buFont typeface="Arial" panose="020B0604020202020204" pitchFamily="34" charset="0"/>
              <a:buChar char="•"/>
            </a:pPr>
            <a:endParaRPr lang="en-GB" sz="2000"/>
          </a:p>
          <a:p>
            <a:pPr marL="285750" indent="-285750">
              <a:buFont typeface="Arial" panose="020B0604020202020204" pitchFamily="34" charset="0"/>
              <a:buChar char="•"/>
            </a:pPr>
            <a:endParaRPr lang="en-GB" sz="2000"/>
          </a:p>
        </p:txBody>
      </p:sp>
      <p:sp>
        <p:nvSpPr>
          <p:cNvPr id="13" name="TextBox 12">
            <a:extLst>
              <a:ext uri="{FF2B5EF4-FFF2-40B4-BE49-F238E27FC236}">
                <a16:creationId xmlns:a16="http://schemas.microsoft.com/office/drawing/2014/main" id="{A96DDE03-7458-ED04-236C-08F2910D0697}"/>
              </a:ext>
            </a:extLst>
          </p:cNvPr>
          <p:cNvSpPr txBox="1"/>
          <p:nvPr/>
        </p:nvSpPr>
        <p:spPr>
          <a:xfrm>
            <a:off x="5143381" y="1784238"/>
            <a:ext cx="6536350" cy="307777"/>
          </a:xfrm>
          <a:prstGeom prst="rect">
            <a:avLst/>
          </a:prstGeom>
          <a:noFill/>
        </p:spPr>
        <p:txBody>
          <a:bodyPr wrap="square" rtlCol="0">
            <a:spAutoFit/>
          </a:bodyPr>
          <a:lstStyle/>
          <a:p>
            <a:r>
              <a:rPr lang="en-GB" sz="1400" b="1"/>
              <a:t>Chart 4</a:t>
            </a:r>
            <a:r>
              <a:rPr lang="en-GB" sz="1400"/>
              <a:t>: Initial purchase proceeds value of remaining APF stock  </a:t>
            </a:r>
          </a:p>
        </p:txBody>
      </p:sp>
      <p:sp>
        <p:nvSpPr>
          <p:cNvPr id="8" name="Rectangle: Rounded Corners 7">
            <a:extLst>
              <a:ext uri="{FF2B5EF4-FFF2-40B4-BE49-F238E27FC236}">
                <a16:creationId xmlns:a16="http://schemas.microsoft.com/office/drawing/2014/main" id="{3F4285EC-3381-5E00-3E6F-BD32FE243483}"/>
              </a:ext>
            </a:extLst>
          </p:cNvPr>
          <p:cNvSpPr/>
          <p:nvPr/>
        </p:nvSpPr>
        <p:spPr>
          <a:xfrm>
            <a:off x="484622" y="455821"/>
            <a:ext cx="11250177" cy="990593"/>
          </a:xfrm>
          <a:prstGeom prst="roundRect">
            <a:avLst/>
          </a:prstGeom>
          <a:no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0" lang="en-GB" sz="2800" b="1" i="0" u="none" strike="noStrike" kern="1200" cap="none" spc="0" normalizeH="0" baseline="0" noProof="0">
                <a:ln>
                  <a:noFill/>
                </a:ln>
                <a:solidFill>
                  <a:srgbClr val="12273F"/>
                </a:solidFill>
                <a:effectLst/>
                <a:uLnTx/>
                <a:uFillTx/>
                <a:latin typeface="Century Gothic" panose="020B0502020202020204" pitchFamily="34" charset="0"/>
                <a:ea typeface="+mj-ea"/>
                <a:cs typeface="+mj-cs"/>
              </a:rPr>
              <a:t>3. Bank Executive implementation: </a:t>
            </a:r>
            <a:r>
              <a:rPr kumimoji="0" lang="en-GB" sz="2800" i="0" u="none" strike="noStrike" kern="1200" cap="none" spc="0" normalizeH="0" baseline="0" noProof="0">
                <a:ln>
                  <a:noFill/>
                </a:ln>
                <a:solidFill>
                  <a:srgbClr val="12273F"/>
                </a:solidFill>
                <a:effectLst/>
                <a:uLnTx/>
                <a:uFillTx/>
                <a:latin typeface="Century Gothic" panose="020B0502020202020204" pitchFamily="34" charset="0"/>
                <a:ea typeface="+mj-ea"/>
                <a:cs typeface="+mj-cs"/>
              </a:rPr>
              <a:t>£120bn APF gilts maturing 2049-2071 to be held for backing banknotes</a:t>
            </a:r>
            <a:endParaRPr lang="en-GB" sz="2400">
              <a:solidFill>
                <a:schemeClr val="tx1"/>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4592297A-B9F9-07C0-C94E-BBE457B7017C}"/>
              </a:ext>
            </a:extLst>
          </p:cNvPr>
          <p:cNvPicPr>
            <a:picLocks noChangeAspect="1"/>
          </p:cNvPicPr>
          <p:nvPr/>
        </p:nvPicPr>
        <p:blipFill>
          <a:blip r:embed="rId3"/>
          <a:stretch>
            <a:fillRect/>
          </a:stretch>
        </p:blipFill>
        <p:spPr>
          <a:xfrm>
            <a:off x="5239837" y="2092015"/>
            <a:ext cx="6591600" cy="3854179"/>
          </a:xfrm>
          <a:prstGeom prst="rect">
            <a:avLst/>
          </a:prstGeom>
        </p:spPr>
      </p:pic>
      <p:sp>
        <p:nvSpPr>
          <p:cNvPr id="4" name="Rectangle: Rounded Corners 3">
            <a:extLst>
              <a:ext uri="{FF2B5EF4-FFF2-40B4-BE49-F238E27FC236}">
                <a16:creationId xmlns:a16="http://schemas.microsoft.com/office/drawing/2014/main" id="{34694313-BA6E-81BF-63C3-0BB431A8816C}"/>
              </a:ext>
            </a:extLst>
          </p:cNvPr>
          <p:cNvSpPr/>
          <p:nvPr/>
        </p:nvSpPr>
        <p:spPr>
          <a:xfrm>
            <a:off x="5239837" y="6070731"/>
            <a:ext cx="6591600" cy="537175"/>
          </a:xfrm>
          <a:prstGeom prst="roundRect">
            <a:avLst/>
          </a:prstGeom>
          <a:solidFill>
            <a:srgbClr val="9E71FE">
              <a:alpha val="3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a:t>Our </a:t>
            </a:r>
            <a:r>
              <a:rPr lang="en-GB" sz="1600" b="1"/>
              <a:t>Bank Insights article “What Backs Banknotes” </a:t>
            </a:r>
            <a:r>
              <a:rPr lang="en-GB" sz="1600"/>
              <a:t>provides for more information on the long-term plan. </a:t>
            </a:r>
          </a:p>
        </p:txBody>
      </p:sp>
    </p:spTree>
    <p:extLst>
      <p:ext uri="{BB962C8B-B14F-4D97-AF65-F5344CB8AC3E}">
        <p14:creationId xmlns:p14="http://schemas.microsoft.com/office/powerpoint/2010/main" val="21694215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F5ACA1-84DB-7712-AF3B-7E3A023D379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9F743F4-EAFD-0FF0-AF96-63C688FFEE85}"/>
              </a:ext>
            </a:extLst>
          </p:cNvPr>
          <p:cNvSpPr>
            <a:spLocks noGrp="1"/>
          </p:cNvSpPr>
          <p:nvPr>
            <p:ph type="sldNum" sz="quarter" idx="12"/>
          </p:nvPr>
        </p:nvSpPr>
        <p:spPr/>
        <p:txBody>
          <a:bodyPr/>
          <a:lstStyle/>
          <a:p>
            <a:fld id="{B0B34E4B-25F1-4D72-B319-B9B5A0ABC919}" type="slidenum">
              <a:rPr lang="en-GB" noProof="0" smtClean="0"/>
              <a:t>9</a:t>
            </a:fld>
            <a:endParaRPr lang="en-GB" noProof="0"/>
          </a:p>
        </p:txBody>
      </p:sp>
      <p:sp>
        <p:nvSpPr>
          <p:cNvPr id="10" name="TextBox 9">
            <a:extLst>
              <a:ext uri="{FF2B5EF4-FFF2-40B4-BE49-F238E27FC236}">
                <a16:creationId xmlns:a16="http://schemas.microsoft.com/office/drawing/2014/main" id="{A32C6A50-23EA-04F6-9D14-7D918F9373BD}"/>
              </a:ext>
            </a:extLst>
          </p:cNvPr>
          <p:cNvSpPr txBox="1"/>
          <p:nvPr/>
        </p:nvSpPr>
        <p:spPr>
          <a:xfrm>
            <a:off x="222037" y="1672271"/>
            <a:ext cx="4884781" cy="5016758"/>
          </a:xfrm>
          <a:prstGeom prst="rect">
            <a:avLst/>
          </a:prstGeom>
          <a:noFill/>
        </p:spPr>
        <p:txBody>
          <a:bodyPr wrap="square" rtlCol="0">
            <a:spAutoFit/>
          </a:bodyPr>
          <a:lstStyle/>
          <a:p>
            <a:r>
              <a:rPr lang="en-GB" sz="1600" b="1"/>
              <a:t>The Bank has been reviewing its implementation of the MPC’s QT plan, to continue to maximise value for money by minimising cost and risk over the lifetime of the APF. </a:t>
            </a:r>
          </a:p>
          <a:p>
            <a:endParaRPr lang="en-GB" sz="1600" b="1"/>
          </a:p>
          <a:p>
            <a:r>
              <a:rPr lang="en-GB" sz="1600"/>
              <a:t>Over the last year, the Bank and HMT have been exploring a model whereby APF sales are conducted to the Government. HMT would instruct the DMO to purchase APF gilts, which would be retired and financed through the DMO’s aggregate issuance. Sales would be conducted at market prices and in a pre-defined manner, pre-announced by the Bank Executive. </a:t>
            </a:r>
            <a:r>
              <a:rPr lang="en-GB" sz="1600">
                <a:latin typeface="Arial" panose="020B0604020202020204" pitchFamily="34" charset="0"/>
                <a:ea typeface="Times New Roman" panose="02020603050405020304" pitchFamily="18" charset="0"/>
                <a:cs typeface="Times New Roman" panose="02020603050405020304" pitchFamily="18" charset="0"/>
              </a:rPr>
              <a:t>T</a:t>
            </a:r>
            <a:r>
              <a:rPr lang="en-GB" sz="1600">
                <a:effectLst/>
                <a:latin typeface="Arial" panose="020B0604020202020204" pitchFamily="34" charset="0"/>
                <a:ea typeface="Times New Roman" panose="02020603050405020304" pitchFamily="18" charset="0"/>
                <a:cs typeface="Times New Roman" panose="02020603050405020304" pitchFamily="18" charset="0"/>
              </a:rPr>
              <a:t>his is subject to final agreement with HMT. </a:t>
            </a:r>
          </a:p>
          <a:p>
            <a:endParaRPr lang="en-GB" sz="1600">
              <a:latin typeface="Arial" panose="020B0604020202020204" pitchFamily="34" charset="0"/>
              <a:ea typeface="Times New Roman" panose="02020603050405020304" pitchFamily="18" charset="0"/>
              <a:cs typeface="Times New Roman" panose="02020603050405020304" pitchFamily="18" charset="0"/>
            </a:endParaRPr>
          </a:p>
          <a:p>
            <a:r>
              <a:rPr lang="en-GB" sz="1600">
                <a:effectLst/>
                <a:latin typeface="Arial" panose="020B0604020202020204" pitchFamily="34" charset="0"/>
                <a:ea typeface="Times New Roman" panose="02020603050405020304" pitchFamily="18" charset="0"/>
                <a:cs typeface="Times New Roman" panose="02020603050405020304" pitchFamily="18" charset="0"/>
              </a:rPr>
              <a:t>Irrespective of the final decision, the Bank will be announcing by April 2027 the operational details through which it will be implementing the MPC’s multi-year plan. </a:t>
            </a:r>
            <a:r>
              <a:rPr lang="en-GB" sz="1600" b="1">
                <a:effectLst/>
                <a:latin typeface="Arial" panose="020B0604020202020204" pitchFamily="34" charset="0"/>
                <a:ea typeface="Times New Roman" panose="02020603050405020304" pitchFamily="18" charset="0"/>
                <a:cs typeface="Times New Roman" panose="02020603050405020304" pitchFamily="18" charset="0"/>
              </a:rPr>
              <a:t>Bank APF auctions will pause in the meantime. </a:t>
            </a:r>
            <a:endParaRPr lang="en-GB" sz="1600" b="1"/>
          </a:p>
        </p:txBody>
      </p:sp>
      <p:sp>
        <p:nvSpPr>
          <p:cNvPr id="13" name="TextBox 12">
            <a:extLst>
              <a:ext uri="{FF2B5EF4-FFF2-40B4-BE49-F238E27FC236}">
                <a16:creationId xmlns:a16="http://schemas.microsoft.com/office/drawing/2014/main" id="{BFA86EEB-0519-1A10-1BA5-8ABE18D90D51}"/>
              </a:ext>
            </a:extLst>
          </p:cNvPr>
          <p:cNvSpPr txBox="1"/>
          <p:nvPr/>
        </p:nvSpPr>
        <p:spPr>
          <a:xfrm>
            <a:off x="5143381" y="1784238"/>
            <a:ext cx="6536350" cy="307777"/>
          </a:xfrm>
          <a:prstGeom prst="rect">
            <a:avLst/>
          </a:prstGeom>
          <a:noFill/>
        </p:spPr>
        <p:txBody>
          <a:bodyPr wrap="square" rtlCol="0">
            <a:spAutoFit/>
          </a:bodyPr>
          <a:lstStyle/>
          <a:p>
            <a:r>
              <a:rPr lang="en-GB" sz="1400" b="1"/>
              <a:t>Chart 5</a:t>
            </a:r>
            <a:r>
              <a:rPr lang="en-GB" sz="1400"/>
              <a:t>: Initial purchase proceeds value of remaining APF stock  </a:t>
            </a:r>
          </a:p>
        </p:txBody>
      </p:sp>
      <p:sp>
        <p:nvSpPr>
          <p:cNvPr id="8" name="Rectangle: Rounded Corners 7">
            <a:extLst>
              <a:ext uri="{FF2B5EF4-FFF2-40B4-BE49-F238E27FC236}">
                <a16:creationId xmlns:a16="http://schemas.microsoft.com/office/drawing/2014/main" id="{1FBC9111-41C6-4D53-CB31-B99224B90B79}"/>
              </a:ext>
            </a:extLst>
          </p:cNvPr>
          <p:cNvSpPr/>
          <p:nvPr/>
        </p:nvSpPr>
        <p:spPr>
          <a:xfrm>
            <a:off x="484622" y="455821"/>
            <a:ext cx="11250177" cy="990593"/>
          </a:xfrm>
          <a:prstGeom prst="round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r>
              <a:rPr lang="en-GB" sz="2800" b="1">
                <a:solidFill>
                  <a:srgbClr val="12273F"/>
                </a:solidFill>
                <a:latin typeface="Century Gothic" panose="020B0502020202020204" pitchFamily="34" charset="0"/>
              </a:rPr>
              <a:t>4.  Bank Executive implementation: </a:t>
            </a:r>
            <a:r>
              <a:rPr lang="en-GB" sz="2800">
                <a:solidFill>
                  <a:srgbClr val="12273F"/>
                </a:solidFill>
                <a:latin typeface="Century Gothic" panose="020B0502020202020204" pitchFamily="34" charset="0"/>
              </a:rPr>
              <a:t>selling the remainder £146bn  of APF gilts (maturing 2035-2049)</a:t>
            </a:r>
            <a:endParaRPr lang="en-GB" sz="2400">
              <a:solidFill>
                <a:schemeClr val="tx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F5AB1E14-AA9D-3C97-B037-F1C24FD74228}"/>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245344" y="2092015"/>
            <a:ext cx="6586093" cy="3854179"/>
          </a:xfrm>
          <a:prstGeom prst="rect">
            <a:avLst/>
          </a:prstGeom>
        </p:spPr>
      </p:pic>
      <p:sp>
        <p:nvSpPr>
          <p:cNvPr id="7" name="Rectangle: Rounded Corners 6">
            <a:extLst>
              <a:ext uri="{FF2B5EF4-FFF2-40B4-BE49-F238E27FC236}">
                <a16:creationId xmlns:a16="http://schemas.microsoft.com/office/drawing/2014/main" id="{5EEBB578-24BE-9DCF-1CCE-97576921187B}"/>
              </a:ext>
            </a:extLst>
          </p:cNvPr>
          <p:cNvSpPr/>
          <p:nvPr/>
        </p:nvSpPr>
        <p:spPr>
          <a:xfrm>
            <a:off x="5245344" y="6056680"/>
            <a:ext cx="6586093" cy="394582"/>
          </a:xfrm>
          <a:prstGeom prst="roundRect">
            <a:avLst/>
          </a:prstGeom>
          <a:solidFill>
            <a:schemeClr val="accent2">
              <a:alpha val="3019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a:t>Our </a:t>
            </a:r>
            <a:r>
              <a:rPr lang="en-GB" sz="1400" b="1"/>
              <a:t>Market Notice </a:t>
            </a:r>
            <a:r>
              <a:rPr lang="en-GB" sz="1400"/>
              <a:t>provides for more information on the implementation plan. </a:t>
            </a:r>
          </a:p>
        </p:txBody>
      </p:sp>
    </p:spTree>
    <p:extLst>
      <p:ext uri="{BB962C8B-B14F-4D97-AF65-F5344CB8AC3E}">
        <p14:creationId xmlns:p14="http://schemas.microsoft.com/office/powerpoint/2010/main" val="8307573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9E43831-2916-2C47-5FF3-F143AAB375F1}"/>
              </a:ext>
            </a:extLst>
          </p:cNvPr>
          <p:cNvSpPr>
            <a:spLocks noGrp="1"/>
          </p:cNvSpPr>
          <p:nvPr>
            <p:ph type="sldNum" sz="quarter" idx="12"/>
          </p:nvPr>
        </p:nvSpPr>
        <p:spPr/>
        <p:txBody>
          <a:bodyPr/>
          <a:lstStyle/>
          <a:p>
            <a:fld id="{B0B34E4B-25F1-4D72-B319-B9B5A0ABC919}" type="slidenum">
              <a:rPr lang="en-GB" noProof="0" smtClean="0"/>
              <a:t>10</a:t>
            </a:fld>
            <a:endParaRPr lang="en-GB" noProof="0"/>
          </a:p>
        </p:txBody>
      </p:sp>
      <p:sp>
        <p:nvSpPr>
          <p:cNvPr id="4" name="Title 3">
            <a:extLst>
              <a:ext uri="{FF2B5EF4-FFF2-40B4-BE49-F238E27FC236}">
                <a16:creationId xmlns:a16="http://schemas.microsoft.com/office/drawing/2014/main" id="{00651E5E-AA9E-9D64-60F5-8AEE04A5180D}"/>
              </a:ext>
            </a:extLst>
          </p:cNvPr>
          <p:cNvSpPr>
            <a:spLocks noGrp="1"/>
          </p:cNvSpPr>
          <p:nvPr>
            <p:ph type="title"/>
          </p:nvPr>
        </p:nvSpPr>
        <p:spPr>
          <a:xfrm>
            <a:off x="457200" y="2972593"/>
            <a:ext cx="11277600" cy="912814"/>
          </a:xfrm>
        </p:spPr>
        <p:txBody>
          <a:bodyPr/>
          <a:lstStyle/>
          <a:p>
            <a:pPr algn="ctr"/>
            <a:r>
              <a:rPr lang="en-GB"/>
              <a:t>Questions</a:t>
            </a:r>
          </a:p>
        </p:txBody>
      </p:sp>
    </p:spTree>
    <p:extLst>
      <p:ext uri="{BB962C8B-B14F-4D97-AF65-F5344CB8AC3E}">
        <p14:creationId xmlns:p14="http://schemas.microsoft.com/office/powerpoint/2010/main" val="1259791188"/>
      </p:ext>
    </p:extLst>
  </p:cSld>
  <p:clrMapOvr>
    <a:masterClrMapping/>
  </p:clrMapOvr>
</p:sld>
</file>

<file path=ppt/theme/theme1.xml><?xml version="1.0" encoding="utf-8"?>
<a:theme xmlns:a="http://schemas.openxmlformats.org/drawingml/2006/main" name="Bank-PRA Template">
  <a:themeElements>
    <a:clrScheme name="BoE New VIS colours">
      <a:dk1>
        <a:srgbClr val="000000"/>
      </a:dk1>
      <a:lt1>
        <a:srgbClr val="12273F"/>
      </a:lt1>
      <a:dk2>
        <a:srgbClr val="C4C9CF"/>
      </a:dk2>
      <a:lt2>
        <a:srgbClr val="FFFFFF"/>
      </a:lt2>
      <a:accent1>
        <a:srgbClr val="3CD7D9"/>
      </a:accent1>
      <a:accent2>
        <a:srgbClr val="FF7300"/>
      </a:accent2>
      <a:accent3>
        <a:srgbClr val="9E71FE"/>
      </a:accent3>
      <a:accent4>
        <a:srgbClr val="D4AF37"/>
      </a:accent4>
      <a:accent5>
        <a:srgbClr val="A5D700"/>
      </a:accent5>
      <a:accent6>
        <a:srgbClr val="FF50C8"/>
      </a:accent6>
      <a:hlink>
        <a:srgbClr val="5297FF"/>
      </a:hlink>
      <a:folHlink>
        <a:srgbClr val="FFD200"/>
      </a:folHlink>
    </a:clrScheme>
    <a:fontScheme name="Bank Fonts">
      <a:majorFont>
        <a:latin typeface="Century Schoolboo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z="2400" dirty="0" smtClean="0">
            <a:solidFill>
              <a:schemeClr val="tx1"/>
            </a:solidFill>
            <a:latin typeface="Arial" panose="020B0604020202020204" pitchFamily="34" charset="0"/>
            <a:cs typeface="Arial" panose="020B0604020202020204" pitchFamily="34" charset="0"/>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BOE-Official-A Bank and PRA.potx" id="{416D58BC-389A-4D3E-B254-99EEEE6F3B24}" vid="{3E9A26F8-A77A-4833-B2BE-FFBC065DDC8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1226</Words>
  <Application>Microsoft Office PowerPoint</Application>
  <PresentationFormat>Widescreen</PresentationFormat>
  <Paragraphs>68</Paragraphs>
  <Slides>10</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Aptos</vt:lpstr>
      <vt:lpstr>Arial</vt:lpstr>
      <vt:lpstr>Century Gothic</vt:lpstr>
      <vt:lpstr>Bank-PRA Template</vt:lpstr>
      <vt:lpstr>PowerPoint Presentation</vt:lpstr>
      <vt:lpstr>17 September 2026 – QT and APF announcements </vt:lpstr>
      <vt:lpstr>The MPC’s QT strategy so far</vt:lpstr>
      <vt:lpstr>QT continues to be guided by the MPC’s three key principles </vt:lpstr>
      <vt:lpstr>PowerPoint Presentation</vt:lpstr>
      <vt:lpstr>PowerPoint Presentation</vt:lpstr>
      <vt:lpstr>PowerPoint Presentation</vt:lpstr>
      <vt:lpstr>PowerPoint Presentation</vt:lpstr>
      <vt:lpstr>PowerPoint Presentation</vt:lpstr>
      <vt:lpstr>Questions</vt:lpstr>
    </vt:vector>
  </TitlesOfParts>
  <Company>Bank of England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Furness, Frances</dc:creator>
  <cp:lastModifiedBy>Panjwani, Waris</cp:lastModifiedBy>
  <cp:revision>1</cp:revision>
  <dcterms:created xsi:type="dcterms:W3CDTF">2026-09-11T16:29:19Z</dcterms:created>
  <dcterms:modified xsi:type="dcterms:W3CDTF">2026-09-17T13:49:18Z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020817f-35a1-46f5-8886-e0d7225f8c08_Enabled">
    <vt:lpwstr>true</vt:lpwstr>
  </property>
  <property fmtid="{D5CDD505-2E9C-101B-9397-08002B2CF9AE}" pid="3" name="MSIP_Label_7020817f-35a1-46f5-8886-e0d7225f8c08_SetDate">
    <vt:lpwstr>2026-09-11T17:30:12Z</vt:lpwstr>
  </property>
  <property fmtid="{D5CDD505-2E9C-101B-9397-08002B2CF9AE}" pid="4" name="MSIP_Label_7020817f-35a1-46f5-8886-e0d7225f8c08_Method">
    <vt:lpwstr>Privileged</vt:lpwstr>
  </property>
  <property fmtid="{D5CDD505-2E9C-101B-9397-08002B2CF9AE}" pid="5" name="MSIP_Label_7020817f-35a1-46f5-8886-e0d7225f8c08_Name">
    <vt:lpwstr>Red_MarketSensitive</vt:lpwstr>
  </property>
  <property fmtid="{D5CDD505-2E9C-101B-9397-08002B2CF9AE}" pid="6" name="MSIP_Label_7020817f-35a1-46f5-8886-e0d7225f8c08_SiteId">
    <vt:lpwstr>4b845bdd-4872-4d8c-8b5e-077db08774cc</vt:lpwstr>
  </property>
  <property fmtid="{D5CDD505-2E9C-101B-9397-08002B2CF9AE}" pid="7" name="MSIP_Label_7020817f-35a1-46f5-8886-e0d7225f8c08_ActionId">
    <vt:lpwstr>6319113b-af62-4cc6-ac1a-c8c32f36bb8b</vt:lpwstr>
  </property>
  <property fmtid="{D5CDD505-2E9C-101B-9397-08002B2CF9AE}" pid="8" name="MSIP_Label_7020817f-35a1-46f5-8886-e0d7225f8c08_ContentBits">
    <vt:lpwstr>5</vt:lpwstr>
  </property>
  <property fmtid="{D5CDD505-2E9C-101B-9397-08002B2CF9AE}" pid="9" name="MSIP_Label_7020817f-35a1-46f5-8886-e0d7225f8c08_Tag">
    <vt:lpwstr>10, 0, 1, 1</vt:lpwstr>
  </property>
</Properties>
</file>